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Relationship Id="rId166" Type="http://schemas.openxmlformats.org/officeDocument/2006/relationships/image" Target="../media/image165.png"/><Relationship Id="rId167" Type="http://schemas.openxmlformats.org/officeDocument/2006/relationships/image" Target="../media/image166.png"/><Relationship Id="rId168" Type="http://schemas.openxmlformats.org/officeDocument/2006/relationships/image" Target="../media/image167.png"/><Relationship Id="rId169" Type="http://schemas.openxmlformats.org/officeDocument/2006/relationships/image" Target="../media/image168.png"/><Relationship Id="rId170" Type="http://schemas.openxmlformats.org/officeDocument/2006/relationships/image" Target="../media/image169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172.png"/><Relationship Id="rId174" Type="http://schemas.openxmlformats.org/officeDocument/2006/relationships/image" Target="../media/image173.png"/><Relationship Id="rId175" Type="http://schemas.openxmlformats.org/officeDocument/2006/relationships/image" Target="../media/image174.png"/><Relationship Id="rId176" Type="http://schemas.openxmlformats.org/officeDocument/2006/relationships/image" Target="../media/image175.png"/><Relationship Id="rId177" Type="http://schemas.openxmlformats.org/officeDocument/2006/relationships/image" Target="../media/image176.png"/><Relationship Id="rId178" Type="http://schemas.openxmlformats.org/officeDocument/2006/relationships/image" Target="../media/image177.png"/><Relationship Id="rId179" Type="http://schemas.openxmlformats.org/officeDocument/2006/relationships/image" Target="../media/image178.png"/><Relationship Id="rId180" Type="http://schemas.openxmlformats.org/officeDocument/2006/relationships/image" Target="../media/image179.png"/><Relationship Id="rId181" Type="http://schemas.openxmlformats.org/officeDocument/2006/relationships/image" Target="../media/image180.png"/><Relationship Id="rId182" Type="http://schemas.openxmlformats.org/officeDocument/2006/relationships/image" Target="../media/image181.png"/><Relationship Id="rId183" Type="http://schemas.openxmlformats.org/officeDocument/2006/relationships/image" Target="../media/image182.png"/><Relationship Id="rId184" Type="http://schemas.openxmlformats.org/officeDocument/2006/relationships/image" Target="../media/image183.png"/><Relationship Id="rId185" Type="http://schemas.openxmlformats.org/officeDocument/2006/relationships/image" Target="../media/image18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9.png"/><Relationship Id="rId3" Type="http://schemas.openxmlformats.org/officeDocument/2006/relationships/image" Target="../media/image620.png"/><Relationship Id="rId4" Type="http://schemas.openxmlformats.org/officeDocument/2006/relationships/image" Target="../media/image621.png"/><Relationship Id="rId5" Type="http://schemas.openxmlformats.org/officeDocument/2006/relationships/image" Target="../media/image622.png"/><Relationship Id="rId6" Type="http://schemas.openxmlformats.org/officeDocument/2006/relationships/image" Target="../media/image623.png"/><Relationship Id="rId7" Type="http://schemas.openxmlformats.org/officeDocument/2006/relationships/image" Target="../media/image624.png"/><Relationship Id="rId8" Type="http://schemas.openxmlformats.org/officeDocument/2006/relationships/image" Target="../media/image625.png"/><Relationship Id="rId9" Type="http://schemas.openxmlformats.org/officeDocument/2006/relationships/image" Target="../media/image626.png"/><Relationship Id="rId10" Type="http://schemas.openxmlformats.org/officeDocument/2006/relationships/image" Target="../media/image627.png"/><Relationship Id="rId11" Type="http://schemas.openxmlformats.org/officeDocument/2006/relationships/image" Target="../media/image628.png"/><Relationship Id="rId12" Type="http://schemas.openxmlformats.org/officeDocument/2006/relationships/image" Target="../media/image629.png"/><Relationship Id="rId13" Type="http://schemas.openxmlformats.org/officeDocument/2006/relationships/image" Target="../media/image630.png"/><Relationship Id="rId14" Type="http://schemas.openxmlformats.org/officeDocument/2006/relationships/image" Target="../media/image631.png"/><Relationship Id="rId15" Type="http://schemas.openxmlformats.org/officeDocument/2006/relationships/image" Target="../media/image63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3.png"/><Relationship Id="rId3" Type="http://schemas.openxmlformats.org/officeDocument/2006/relationships/image" Target="../media/image634.png"/><Relationship Id="rId4" Type="http://schemas.openxmlformats.org/officeDocument/2006/relationships/image" Target="../media/image63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6.png"/><Relationship Id="rId3" Type="http://schemas.openxmlformats.org/officeDocument/2006/relationships/image" Target="../media/image637.png"/><Relationship Id="rId4" Type="http://schemas.openxmlformats.org/officeDocument/2006/relationships/image" Target="../media/image638.png"/><Relationship Id="rId5" Type="http://schemas.openxmlformats.org/officeDocument/2006/relationships/image" Target="../media/image639.png"/><Relationship Id="rId6" Type="http://schemas.openxmlformats.org/officeDocument/2006/relationships/image" Target="../media/image640.png"/><Relationship Id="rId7" Type="http://schemas.openxmlformats.org/officeDocument/2006/relationships/image" Target="../media/image641.png"/><Relationship Id="rId8" Type="http://schemas.openxmlformats.org/officeDocument/2006/relationships/image" Target="../media/image642.png"/><Relationship Id="rId9" Type="http://schemas.openxmlformats.org/officeDocument/2006/relationships/image" Target="../media/image643.png"/><Relationship Id="rId10" Type="http://schemas.openxmlformats.org/officeDocument/2006/relationships/image" Target="../media/image644.png"/><Relationship Id="rId11" Type="http://schemas.openxmlformats.org/officeDocument/2006/relationships/image" Target="../media/image645.png"/><Relationship Id="rId12" Type="http://schemas.openxmlformats.org/officeDocument/2006/relationships/image" Target="../media/image646.png"/><Relationship Id="rId13" Type="http://schemas.openxmlformats.org/officeDocument/2006/relationships/image" Target="../media/image647.png"/><Relationship Id="rId14" Type="http://schemas.openxmlformats.org/officeDocument/2006/relationships/image" Target="../media/image64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9.png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image" Target="../media/image654.png"/><Relationship Id="rId8" Type="http://schemas.openxmlformats.org/officeDocument/2006/relationships/image" Target="../media/image655.png"/><Relationship Id="rId9" Type="http://schemas.openxmlformats.org/officeDocument/2006/relationships/image" Target="../media/image656.png"/><Relationship Id="rId10" Type="http://schemas.openxmlformats.org/officeDocument/2006/relationships/image" Target="../media/image657.png"/><Relationship Id="rId11" Type="http://schemas.openxmlformats.org/officeDocument/2006/relationships/image" Target="../media/image658.png"/><Relationship Id="rId12" Type="http://schemas.openxmlformats.org/officeDocument/2006/relationships/image" Target="../media/image659.png"/><Relationship Id="rId13" Type="http://schemas.openxmlformats.org/officeDocument/2006/relationships/image" Target="../media/image660.png"/><Relationship Id="rId14" Type="http://schemas.openxmlformats.org/officeDocument/2006/relationships/image" Target="../media/image661.png"/><Relationship Id="rId15" Type="http://schemas.openxmlformats.org/officeDocument/2006/relationships/image" Target="../media/image662.png"/><Relationship Id="rId16" Type="http://schemas.openxmlformats.org/officeDocument/2006/relationships/image" Target="../media/image663.png"/><Relationship Id="rId17" Type="http://schemas.openxmlformats.org/officeDocument/2006/relationships/image" Target="../media/image664.png"/><Relationship Id="rId18" Type="http://schemas.openxmlformats.org/officeDocument/2006/relationships/image" Target="../media/image665.png"/><Relationship Id="rId19" Type="http://schemas.openxmlformats.org/officeDocument/2006/relationships/image" Target="../media/image666.png"/><Relationship Id="rId20" Type="http://schemas.openxmlformats.org/officeDocument/2006/relationships/image" Target="../media/image667.png"/><Relationship Id="rId21" Type="http://schemas.openxmlformats.org/officeDocument/2006/relationships/image" Target="../media/image668.png"/><Relationship Id="rId22" Type="http://schemas.openxmlformats.org/officeDocument/2006/relationships/image" Target="../media/image669.png"/><Relationship Id="rId23" Type="http://schemas.openxmlformats.org/officeDocument/2006/relationships/image" Target="../media/image670.png"/><Relationship Id="rId24" Type="http://schemas.openxmlformats.org/officeDocument/2006/relationships/image" Target="../media/image671.png"/><Relationship Id="rId25" Type="http://schemas.openxmlformats.org/officeDocument/2006/relationships/image" Target="../media/image672.png"/><Relationship Id="rId26" Type="http://schemas.openxmlformats.org/officeDocument/2006/relationships/image" Target="../media/image673.png"/><Relationship Id="rId27" Type="http://schemas.openxmlformats.org/officeDocument/2006/relationships/image" Target="../media/image674.png"/><Relationship Id="rId28" Type="http://schemas.openxmlformats.org/officeDocument/2006/relationships/image" Target="../media/image675.png"/><Relationship Id="rId29" Type="http://schemas.openxmlformats.org/officeDocument/2006/relationships/image" Target="../media/image676.png"/><Relationship Id="rId30" Type="http://schemas.openxmlformats.org/officeDocument/2006/relationships/image" Target="../media/image677.png"/><Relationship Id="rId31" Type="http://schemas.openxmlformats.org/officeDocument/2006/relationships/image" Target="../media/image678.png"/><Relationship Id="rId32" Type="http://schemas.openxmlformats.org/officeDocument/2006/relationships/image" Target="../media/image679.png"/><Relationship Id="rId33" Type="http://schemas.openxmlformats.org/officeDocument/2006/relationships/image" Target="../media/image680.png"/><Relationship Id="rId34" Type="http://schemas.openxmlformats.org/officeDocument/2006/relationships/image" Target="../media/image681.png"/><Relationship Id="rId35" Type="http://schemas.openxmlformats.org/officeDocument/2006/relationships/image" Target="../media/image682.png"/><Relationship Id="rId36" Type="http://schemas.openxmlformats.org/officeDocument/2006/relationships/image" Target="../media/image683.png"/><Relationship Id="rId37" Type="http://schemas.openxmlformats.org/officeDocument/2006/relationships/image" Target="../media/image684.png"/><Relationship Id="rId38" Type="http://schemas.openxmlformats.org/officeDocument/2006/relationships/image" Target="../media/image685.png"/><Relationship Id="rId39" Type="http://schemas.openxmlformats.org/officeDocument/2006/relationships/image" Target="../media/image686.png"/><Relationship Id="rId40" Type="http://schemas.openxmlformats.org/officeDocument/2006/relationships/image" Target="../media/image687.png"/><Relationship Id="rId41" Type="http://schemas.openxmlformats.org/officeDocument/2006/relationships/image" Target="../media/image688.png"/><Relationship Id="rId42" Type="http://schemas.openxmlformats.org/officeDocument/2006/relationships/image" Target="../media/image689.png"/><Relationship Id="rId43" Type="http://schemas.openxmlformats.org/officeDocument/2006/relationships/image" Target="../media/image690.png"/><Relationship Id="rId44" Type="http://schemas.openxmlformats.org/officeDocument/2006/relationships/image" Target="../media/image691.png"/><Relationship Id="rId45" Type="http://schemas.openxmlformats.org/officeDocument/2006/relationships/image" Target="../media/image692.png"/><Relationship Id="rId46" Type="http://schemas.openxmlformats.org/officeDocument/2006/relationships/image" Target="../media/image693.png"/><Relationship Id="rId47" Type="http://schemas.openxmlformats.org/officeDocument/2006/relationships/image" Target="../media/image694.png"/><Relationship Id="rId48" Type="http://schemas.openxmlformats.org/officeDocument/2006/relationships/image" Target="../media/image695.png"/><Relationship Id="rId49" Type="http://schemas.openxmlformats.org/officeDocument/2006/relationships/image" Target="../media/image696.png"/><Relationship Id="rId50" Type="http://schemas.openxmlformats.org/officeDocument/2006/relationships/image" Target="../media/image697.png"/><Relationship Id="rId51" Type="http://schemas.openxmlformats.org/officeDocument/2006/relationships/image" Target="../media/image698.png"/><Relationship Id="rId52" Type="http://schemas.openxmlformats.org/officeDocument/2006/relationships/image" Target="../media/image699.png"/><Relationship Id="rId53" Type="http://schemas.openxmlformats.org/officeDocument/2006/relationships/image" Target="../media/image700.png"/><Relationship Id="rId54" Type="http://schemas.openxmlformats.org/officeDocument/2006/relationships/image" Target="../media/image701.png"/><Relationship Id="rId55" Type="http://schemas.openxmlformats.org/officeDocument/2006/relationships/image" Target="../media/image702.png"/><Relationship Id="rId56" Type="http://schemas.openxmlformats.org/officeDocument/2006/relationships/image" Target="../media/image703.png"/><Relationship Id="rId57" Type="http://schemas.openxmlformats.org/officeDocument/2006/relationships/image" Target="../media/image704.png"/><Relationship Id="rId58" Type="http://schemas.openxmlformats.org/officeDocument/2006/relationships/image" Target="../media/image705.png"/><Relationship Id="rId59" Type="http://schemas.openxmlformats.org/officeDocument/2006/relationships/image" Target="../media/image706.png"/><Relationship Id="rId60" Type="http://schemas.openxmlformats.org/officeDocument/2006/relationships/image" Target="../media/image707.png"/><Relationship Id="rId61" Type="http://schemas.openxmlformats.org/officeDocument/2006/relationships/image" Target="../media/image708.png"/><Relationship Id="rId62" Type="http://schemas.openxmlformats.org/officeDocument/2006/relationships/image" Target="../media/image709.png"/><Relationship Id="rId63" Type="http://schemas.openxmlformats.org/officeDocument/2006/relationships/image" Target="../media/image710.png"/><Relationship Id="rId64" Type="http://schemas.openxmlformats.org/officeDocument/2006/relationships/image" Target="../media/image711.png"/><Relationship Id="rId65" Type="http://schemas.openxmlformats.org/officeDocument/2006/relationships/image" Target="../media/image712.png"/><Relationship Id="rId66" Type="http://schemas.openxmlformats.org/officeDocument/2006/relationships/image" Target="../media/image713.png"/><Relationship Id="rId67" Type="http://schemas.openxmlformats.org/officeDocument/2006/relationships/image" Target="../media/image714.png"/><Relationship Id="rId68" Type="http://schemas.openxmlformats.org/officeDocument/2006/relationships/image" Target="../media/image715.png"/><Relationship Id="rId69" Type="http://schemas.openxmlformats.org/officeDocument/2006/relationships/image" Target="../media/image716.png"/><Relationship Id="rId70" Type="http://schemas.openxmlformats.org/officeDocument/2006/relationships/image" Target="../media/image717.png"/><Relationship Id="rId71" Type="http://schemas.openxmlformats.org/officeDocument/2006/relationships/image" Target="../media/image718.png"/><Relationship Id="rId72" Type="http://schemas.openxmlformats.org/officeDocument/2006/relationships/image" Target="../media/image719.png"/><Relationship Id="rId73" Type="http://schemas.openxmlformats.org/officeDocument/2006/relationships/image" Target="../media/image720.png"/><Relationship Id="rId74" Type="http://schemas.openxmlformats.org/officeDocument/2006/relationships/image" Target="../media/image721.png"/><Relationship Id="rId75" Type="http://schemas.openxmlformats.org/officeDocument/2006/relationships/image" Target="../media/image722.png"/><Relationship Id="rId76" Type="http://schemas.openxmlformats.org/officeDocument/2006/relationships/image" Target="../media/image723.png"/><Relationship Id="rId77" Type="http://schemas.openxmlformats.org/officeDocument/2006/relationships/image" Target="../media/image724.png"/><Relationship Id="rId78" Type="http://schemas.openxmlformats.org/officeDocument/2006/relationships/image" Target="../media/image725.png"/><Relationship Id="rId79" Type="http://schemas.openxmlformats.org/officeDocument/2006/relationships/image" Target="../media/image726.png"/><Relationship Id="rId80" Type="http://schemas.openxmlformats.org/officeDocument/2006/relationships/image" Target="../media/image727.png"/><Relationship Id="rId81" Type="http://schemas.openxmlformats.org/officeDocument/2006/relationships/image" Target="../media/image728.png"/><Relationship Id="rId82" Type="http://schemas.openxmlformats.org/officeDocument/2006/relationships/image" Target="../media/image729.png"/><Relationship Id="rId83" Type="http://schemas.openxmlformats.org/officeDocument/2006/relationships/image" Target="../media/image730.png"/><Relationship Id="rId84" Type="http://schemas.openxmlformats.org/officeDocument/2006/relationships/image" Target="../media/image731.png"/><Relationship Id="rId85" Type="http://schemas.openxmlformats.org/officeDocument/2006/relationships/image" Target="../media/image732.png"/><Relationship Id="rId86" Type="http://schemas.openxmlformats.org/officeDocument/2006/relationships/image" Target="../media/image733.png"/><Relationship Id="rId87" Type="http://schemas.openxmlformats.org/officeDocument/2006/relationships/image" Target="../media/image734.png"/><Relationship Id="rId88" Type="http://schemas.openxmlformats.org/officeDocument/2006/relationships/image" Target="../media/image735.png"/><Relationship Id="rId89" Type="http://schemas.openxmlformats.org/officeDocument/2006/relationships/image" Target="../media/image736.png"/><Relationship Id="rId90" Type="http://schemas.openxmlformats.org/officeDocument/2006/relationships/image" Target="../media/image737.png"/><Relationship Id="rId91" Type="http://schemas.openxmlformats.org/officeDocument/2006/relationships/image" Target="../media/image738.png"/><Relationship Id="rId92" Type="http://schemas.openxmlformats.org/officeDocument/2006/relationships/image" Target="../media/image739.png"/><Relationship Id="rId93" Type="http://schemas.openxmlformats.org/officeDocument/2006/relationships/image" Target="../media/image740.png"/><Relationship Id="rId94" Type="http://schemas.openxmlformats.org/officeDocument/2006/relationships/image" Target="../media/image741.png"/><Relationship Id="rId95" Type="http://schemas.openxmlformats.org/officeDocument/2006/relationships/image" Target="../media/image742.png"/><Relationship Id="rId96" Type="http://schemas.openxmlformats.org/officeDocument/2006/relationships/image" Target="../media/image743.png"/><Relationship Id="rId97" Type="http://schemas.openxmlformats.org/officeDocument/2006/relationships/image" Target="../media/image744.png"/><Relationship Id="rId98" Type="http://schemas.openxmlformats.org/officeDocument/2006/relationships/image" Target="../media/image745.png"/><Relationship Id="rId99" Type="http://schemas.openxmlformats.org/officeDocument/2006/relationships/image" Target="../media/image746.png"/><Relationship Id="rId100" Type="http://schemas.openxmlformats.org/officeDocument/2006/relationships/image" Target="../media/image747.png"/><Relationship Id="rId101" Type="http://schemas.openxmlformats.org/officeDocument/2006/relationships/image" Target="../media/image748.png"/><Relationship Id="rId102" Type="http://schemas.openxmlformats.org/officeDocument/2006/relationships/image" Target="../media/image749.png"/><Relationship Id="rId103" Type="http://schemas.openxmlformats.org/officeDocument/2006/relationships/image" Target="../media/image750.png"/><Relationship Id="rId104" Type="http://schemas.openxmlformats.org/officeDocument/2006/relationships/image" Target="../media/image751.png"/><Relationship Id="rId105" Type="http://schemas.openxmlformats.org/officeDocument/2006/relationships/image" Target="../media/image752.png"/><Relationship Id="rId106" Type="http://schemas.openxmlformats.org/officeDocument/2006/relationships/image" Target="../media/image753.png"/><Relationship Id="rId107" Type="http://schemas.openxmlformats.org/officeDocument/2006/relationships/image" Target="../media/image754.png"/><Relationship Id="rId108" Type="http://schemas.openxmlformats.org/officeDocument/2006/relationships/image" Target="../media/image755.png"/><Relationship Id="rId109" Type="http://schemas.openxmlformats.org/officeDocument/2006/relationships/image" Target="../media/image756.png"/><Relationship Id="rId110" Type="http://schemas.openxmlformats.org/officeDocument/2006/relationships/image" Target="../media/image757.png"/><Relationship Id="rId111" Type="http://schemas.openxmlformats.org/officeDocument/2006/relationships/image" Target="../media/image758.png"/><Relationship Id="rId112" Type="http://schemas.openxmlformats.org/officeDocument/2006/relationships/image" Target="../media/image759.png"/><Relationship Id="rId113" Type="http://schemas.openxmlformats.org/officeDocument/2006/relationships/image" Target="../media/image760.png"/><Relationship Id="rId114" Type="http://schemas.openxmlformats.org/officeDocument/2006/relationships/image" Target="../media/image761.png"/><Relationship Id="rId115" Type="http://schemas.openxmlformats.org/officeDocument/2006/relationships/image" Target="../media/image762.png"/><Relationship Id="rId116" Type="http://schemas.openxmlformats.org/officeDocument/2006/relationships/image" Target="../media/image763.png"/><Relationship Id="rId117" Type="http://schemas.openxmlformats.org/officeDocument/2006/relationships/image" Target="../media/image764.png"/><Relationship Id="rId118" Type="http://schemas.openxmlformats.org/officeDocument/2006/relationships/image" Target="../media/image765.png"/><Relationship Id="rId119" Type="http://schemas.openxmlformats.org/officeDocument/2006/relationships/image" Target="../media/image766.png"/><Relationship Id="rId120" Type="http://schemas.openxmlformats.org/officeDocument/2006/relationships/image" Target="../media/image767.png"/><Relationship Id="rId121" Type="http://schemas.openxmlformats.org/officeDocument/2006/relationships/image" Target="../media/image768.png"/><Relationship Id="rId122" Type="http://schemas.openxmlformats.org/officeDocument/2006/relationships/image" Target="../media/image769.png"/><Relationship Id="rId123" Type="http://schemas.openxmlformats.org/officeDocument/2006/relationships/image" Target="../media/image770.png"/><Relationship Id="rId124" Type="http://schemas.openxmlformats.org/officeDocument/2006/relationships/image" Target="../media/image771.png"/><Relationship Id="rId125" Type="http://schemas.openxmlformats.org/officeDocument/2006/relationships/image" Target="../media/image772.png"/><Relationship Id="rId126" Type="http://schemas.openxmlformats.org/officeDocument/2006/relationships/image" Target="../media/image773.png"/><Relationship Id="rId127" Type="http://schemas.openxmlformats.org/officeDocument/2006/relationships/image" Target="../media/image774.png"/><Relationship Id="rId128" Type="http://schemas.openxmlformats.org/officeDocument/2006/relationships/image" Target="../media/image775.png"/><Relationship Id="rId129" Type="http://schemas.openxmlformats.org/officeDocument/2006/relationships/image" Target="../media/image776.png"/><Relationship Id="rId130" Type="http://schemas.openxmlformats.org/officeDocument/2006/relationships/image" Target="../media/image777.png"/><Relationship Id="rId131" Type="http://schemas.openxmlformats.org/officeDocument/2006/relationships/image" Target="../media/image778.png"/><Relationship Id="rId132" Type="http://schemas.openxmlformats.org/officeDocument/2006/relationships/image" Target="../media/image779.png"/><Relationship Id="rId133" Type="http://schemas.openxmlformats.org/officeDocument/2006/relationships/image" Target="../media/image780.png"/><Relationship Id="rId134" Type="http://schemas.openxmlformats.org/officeDocument/2006/relationships/image" Target="../media/image781.png"/><Relationship Id="rId135" Type="http://schemas.openxmlformats.org/officeDocument/2006/relationships/image" Target="../media/image782.png"/><Relationship Id="rId136" Type="http://schemas.openxmlformats.org/officeDocument/2006/relationships/image" Target="../media/image783.png"/><Relationship Id="rId137" Type="http://schemas.openxmlformats.org/officeDocument/2006/relationships/image" Target="../media/image784.png"/><Relationship Id="rId138" Type="http://schemas.openxmlformats.org/officeDocument/2006/relationships/image" Target="../media/image785.png"/><Relationship Id="rId139" Type="http://schemas.openxmlformats.org/officeDocument/2006/relationships/image" Target="../media/image786.png"/><Relationship Id="rId140" Type="http://schemas.openxmlformats.org/officeDocument/2006/relationships/image" Target="../media/image787.png"/><Relationship Id="rId141" Type="http://schemas.openxmlformats.org/officeDocument/2006/relationships/image" Target="../media/image788.png"/><Relationship Id="rId142" Type="http://schemas.openxmlformats.org/officeDocument/2006/relationships/image" Target="../media/image789.png"/><Relationship Id="rId143" Type="http://schemas.openxmlformats.org/officeDocument/2006/relationships/image" Target="../media/image790.png"/><Relationship Id="rId144" Type="http://schemas.openxmlformats.org/officeDocument/2006/relationships/image" Target="../media/image791.png"/><Relationship Id="rId145" Type="http://schemas.openxmlformats.org/officeDocument/2006/relationships/image" Target="../media/image792.png"/><Relationship Id="rId146" Type="http://schemas.openxmlformats.org/officeDocument/2006/relationships/image" Target="../media/image793.png"/><Relationship Id="rId147" Type="http://schemas.openxmlformats.org/officeDocument/2006/relationships/image" Target="../media/image794.png"/><Relationship Id="rId148" Type="http://schemas.openxmlformats.org/officeDocument/2006/relationships/image" Target="../media/image79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6.png"/><Relationship Id="rId3" Type="http://schemas.openxmlformats.org/officeDocument/2006/relationships/image" Target="../media/image79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202.png"/><Relationship Id="rId20" Type="http://schemas.openxmlformats.org/officeDocument/2006/relationships/image" Target="../media/image203.png"/><Relationship Id="rId21" Type="http://schemas.openxmlformats.org/officeDocument/2006/relationships/image" Target="../media/image204.png"/><Relationship Id="rId22" Type="http://schemas.openxmlformats.org/officeDocument/2006/relationships/image" Target="../media/image58.png"/><Relationship Id="rId23" Type="http://schemas.openxmlformats.org/officeDocument/2006/relationships/image" Target="../media/image205.png"/><Relationship Id="rId24" Type="http://schemas.openxmlformats.org/officeDocument/2006/relationships/image" Target="../media/image206.png"/><Relationship Id="rId25" Type="http://schemas.openxmlformats.org/officeDocument/2006/relationships/image" Target="../media/image207.png"/><Relationship Id="rId26" Type="http://schemas.openxmlformats.org/officeDocument/2006/relationships/image" Target="../media/image208.png"/><Relationship Id="rId27" Type="http://schemas.openxmlformats.org/officeDocument/2006/relationships/image" Target="../media/image209.png"/><Relationship Id="rId28" Type="http://schemas.openxmlformats.org/officeDocument/2006/relationships/image" Target="../media/image210.png"/><Relationship Id="rId29" Type="http://schemas.openxmlformats.org/officeDocument/2006/relationships/image" Target="../media/image211.png"/><Relationship Id="rId30" Type="http://schemas.openxmlformats.org/officeDocument/2006/relationships/image" Target="../media/image212.png"/><Relationship Id="rId31" Type="http://schemas.openxmlformats.org/officeDocument/2006/relationships/image" Target="../media/image213.png"/><Relationship Id="rId32" Type="http://schemas.openxmlformats.org/officeDocument/2006/relationships/image" Target="../media/image214.png"/><Relationship Id="rId33" Type="http://schemas.openxmlformats.org/officeDocument/2006/relationships/image" Target="../media/image215.png"/><Relationship Id="rId34" Type="http://schemas.openxmlformats.org/officeDocument/2006/relationships/image" Target="../media/image216.png"/><Relationship Id="rId35" Type="http://schemas.openxmlformats.org/officeDocument/2006/relationships/image" Target="../media/image217.png"/><Relationship Id="rId36" Type="http://schemas.openxmlformats.org/officeDocument/2006/relationships/image" Target="../media/image218.png"/><Relationship Id="rId37" Type="http://schemas.openxmlformats.org/officeDocument/2006/relationships/image" Target="../media/image219.png"/><Relationship Id="rId38" Type="http://schemas.openxmlformats.org/officeDocument/2006/relationships/image" Target="../media/image220.png"/><Relationship Id="rId39" Type="http://schemas.openxmlformats.org/officeDocument/2006/relationships/image" Target="../media/image221.png"/><Relationship Id="rId40" Type="http://schemas.openxmlformats.org/officeDocument/2006/relationships/image" Target="../media/image222.png"/><Relationship Id="rId41" Type="http://schemas.openxmlformats.org/officeDocument/2006/relationships/image" Target="../media/image223.png"/><Relationship Id="rId42" Type="http://schemas.openxmlformats.org/officeDocument/2006/relationships/image" Target="../media/image224.png"/><Relationship Id="rId43" Type="http://schemas.openxmlformats.org/officeDocument/2006/relationships/image" Target="../media/image225.png"/><Relationship Id="rId44" Type="http://schemas.openxmlformats.org/officeDocument/2006/relationships/image" Target="../media/image226.png"/><Relationship Id="rId45" Type="http://schemas.openxmlformats.org/officeDocument/2006/relationships/image" Target="../media/image227.png"/><Relationship Id="rId46" Type="http://schemas.openxmlformats.org/officeDocument/2006/relationships/image" Target="../media/image228.png"/><Relationship Id="rId47" Type="http://schemas.openxmlformats.org/officeDocument/2006/relationships/image" Target="../media/image229.png"/><Relationship Id="rId48" Type="http://schemas.openxmlformats.org/officeDocument/2006/relationships/image" Target="../media/image230.png"/><Relationship Id="rId49" Type="http://schemas.openxmlformats.org/officeDocument/2006/relationships/image" Target="../media/image231.png"/><Relationship Id="rId50" Type="http://schemas.openxmlformats.org/officeDocument/2006/relationships/image" Target="../media/image232.png"/><Relationship Id="rId51" Type="http://schemas.openxmlformats.org/officeDocument/2006/relationships/image" Target="../media/image233.png"/><Relationship Id="rId52" Type="http://schemas.openxmlformats.org/officeDocument/2006/relationships/image" Target="../media/image234.png"/><Relationship Id="rId53" Type="http://schemas.openxmlformats.org/officeDocument/2006/relationships/image" Target="../media/image235.png"/><Relationship Id="rId54" Type="http://schemas.openxmlformats.org/officeDocument/2006/relationships/image" Target="../media/image236.png"/><Relationship Id="rId55" Type="http://schemas.openxmlformats.org/officeDocument/2006/relationships/image" Target="../media/image237.png"/><Relationship Id="rId56" Type="http://schemas.openxmlformats.org/officeDocument/2006/relationships/image" Target="../media/image238.png"/><Relationship Id="rId57" Type="http://schemas.openxmlformats.org/officeDocument/2006/relationships/image" Target="../media/image239.png"/><Relationship Id="rId58" Type="http://schemas.openxmlformats.org/officeDocument/2006/relationships/image" Target="../media/image240.png"/><Relationship Id="rId59" Type="http://schemas.openxmlformats.org/officeDocument/2006/relationships/image" Target="../media/image241.png"/><Relationship Id="rId60" Type="http://schemas.openxmlformats.org/officeDocument/2006/relationships/image" Target="../media/image242.png"/><Relationship Id="rId61" Type="http://schemas.openxmlformats.org/officeDocument/2006/relationships/image" Target="../media/image243.png"/><Relationship Id="rId62" Type="http://schemas.openxmlformats.org/officeDocument/2006/relationships/image" Target="../media/image244.png"/><Relationship Id="rId63" Type="http://schemas.openxmlformats.org/officeDocument/2006/relationships/image" Target="../media/image245.png"/><Relationship Id="rId64" Type="http://schemas.openxmlformats.org/officeDocument/2006/relationships/image" Target="../media/image246.png"/><Relationship Id="rId65" Type="http://schemas.openxmlformats.org/officeDocument/2006/relationships/image" Target="../media/image247.png"/><Relationship Id="rId66" Type="http://schemas.openxmlformats.org/officeDocument/2006/relationships/image" Target="../media/image248.png"/><Relationship Id="rId67" Type="http://schemas.openxmlformats.org/officeDocument/2006/relationships/image" Target="../media/image249.png"/><Relationship Id="rId68" Type="http://schemas.openxmlformats.org/officeDocument/2006/relationships/image" Target="../media/image250.png"/><Relationship Id="rId69" Type="http://schemas.openxmlformats.org/officeDocument/2006/relationships/image" Target="../media/image251.png"/><Relationship Id="rId70" Type="http://schemas.openxmlformats.org/officeDocument/2006/relationships/image" Target="../media/image252.png"/><Relationship Id="rId71" Type="http://schemas.openxmlformats.org/officeDocument/2006/relationships/image" Target="../media/image253.png"/><Relationship Id="rId72" Type="http://schemas.openxmlformats.org/officeDocument/2006/relationships/image" Target="../media/image254.png"/><Relationship Id="rId73" Type="http://schemas.openxmlformats.org/officeDocument/2006/relationships/image" Target="../media/image255.png"/><Relationship Id="rId74" Type="http://schemas.openxmlformats.org/officeDocument/2006/relationships/image" Target="../media/image256.png"/><Relationship Id="rId75" Type="http://schemas.openxmlformats.org/officeDocument/2006/relationships/image" Target="../media/image257.png"/><Relationship Id="rId76" Type="http://schemas.openxmlformats.org/officeDocument/2006/relationships/image" Target="../media/image258.png"/><Relationship Id="rId77" Type="http://schemas.openxmlformats.org/officeDocument/2006/relationships/image" Target="../media/image259.png"/><Relationship Id="rId78" Type="http://schemas.openxmlformats.org/officeDocument/2006/relationships/image" Target="../media/image260.png"/><Relationship Id="rId79" Type="http://schemas.openxmlformats.org/officeDocument/2006/relationships/image" Target="../media/image261.png"/><Relationship Id="rId80" Type="http://schemas.openxmlformats.org/officeDocument/2006/relationships/image" Target="../media/image262.png"/><Relationship Id="rId81" Type="http://schemas.openxmlformats.org/officeDocument/2006/relationships/image" Target="../media/image263.png"/><Relationship Id="rId82" Type="http://schemas.openxmlformats.org/officeDocument/2006/relationships/image" Target="../media/image264.png"/><Relationship Id="rId83" Type="http://schemas.openxmlformats.org/officeDocument/2006/relationships/image" Target="../media/image265.png"/><Relationship Id="rId84" Type="http://schemas.openxmlformats.org/officeDocument/2006/relationships/image" Target="../media/image266.png"/><Relationship Id="rId85" Type="http://schemas.openxmlformats.org/officeDocument/2006/relationships/image" Target="../media/image267.png"/><Relationship Id="rId86" Type="http://schemas.openxmlformats.org/officeDocument/2006/relationships/image" Target="../media/image268.png"/><Relationship Id="rId87" Type="http://schemas.openxmlformats.org/officeDocument/2006/relationships/image" Target="../media/image269.png"/><Relationship Id="rId88" Type="http://schemas.openxmlformats.org/officeDocument/2006/relationships/image" Target="../media/image270.png"/><Relationship Id="rId89" Type="http://schemas.openxmlformats.org/officeDocument/2006/relationships/image" Target="../media/image271.png"/><Relationship Id="rId90" Type="http://schemas.openxmlformats.org/officeDocument/2006/relationships/image" Target="../media/image272.png"/><Relationship Id="rId91" Type="http://schemas.openxmlformats.org/officeDocument/2006/relationships/image" Target="../media/image273.png"/><Relationship Id="rId92" Type="http://schemas.openxmlformats.org/officeDocument/2006/relationships/image" Target="../media/image274.png"/><Relationship Id="rId93" Type="http://schemas.openxmlformats.org/officeDocument/2006/relationships/image" Target="../media/image275.png"/><Relationship Id="rId94" Type="http://schemas.openxmlformats.org/officeDocument/2006/relationships/image" Target="../media/image276.png"/><Relationship Id="rId95" Type="http://schemas.openxmlformats.org/officeDocument/2006/relationships/image" Target="../media/image27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image" Target="../media/image284.png"/><Relationship Id="rId9" Type="http://schemas.openxmlformats.org/officeDocument/2006/relationships/image" Target="../media/image285.png"/><Relationship Id="rId10" Type="http://schemas.openxmlformats.org/officeDocument/2006/relationships/image" Target="../media/image286.png"/><Relationship Id="rId11" Type="http://schemas.openxmlformats.org/officeDocument/2006/relationships/image" Target="../media/image287.png"/><Relationship Id="rId12" Type="http://schemas.openxmlformats.org/officeDocument/2006/relationships/image" Target="../media/image288.png"/><Relationship Id="rId13" Type="http://schemas.openxmlformats.org/officeDocument/2006/relationships/image" Target="../media/image289.png"/><Relationship Id="rId14" Type="http://schemas.openxmlformats.org/officeDocument/2006/relationships/image" Target="../media/image290.png"/><Relationship Id="rId15" Type="http://schemas.openxmlformats.org/officeDocument/2006/relationships/image" Target="../media/image291.png"/><Relationship Id="rId16" Type="http://schemas.openxmlformats.org/officeDocument/2006/relationships/image" Target="../media/image292.png"/><Relationship Id="rId17" Type="http://schemas.openxmlformats.org/officeDocument/2006/relationships/image" Target="../media/image293.png"/><Relationship Id="rId18" Type="http://schemas.openxmlformats.org/officeDocument/2006/relationships/image" Target="../media/image294.png"/><Relationship Id="rId19" Type="http://schemas.openxmlformats.org/officeDocument/2006/relationships/image" Target="../media/image295.png"/><Relationship Id="rId20" Type="http://schemas.openxmlformats.org/officeDocument/2006/relationships/image" Target="../media/image296.png"/><Relationship Id="rId21" Type="http://schemas.openxmlformats.org/officeDocument/2006/relationships/image" Target="../media/image297.png"/><Relationship Id="rId22" Type="http://schemas.openxmlformats.org/officeDocument/2006/relationships/image" Target="../media/image298.png"/><Relationship Id="rId23" Type="http://schemas.openxmlformats.org/officeDocument/2006/relationships/image" Target="../media/image299.png"/><Relationship Id="rId24" Type="http://schemas.openxmlformats.org/officeDocument/2006/relationships/image" Target="../media/image300.png"/><Relationship Id="rId25" Type="http://schemas.openxmlformats.org/officeDocument/2006/relationships/image" Target="../media/image301.png"/><Relationship Id="rId26" Type="http://schemas.openxmlformats.org/officeDocument/2006/relationships/image" Target="../media/image302.png"/><Relationship Id="rId27" Type="http://schemas.openxmlformats.org/officeDocument/2006/relationships/image" Target="../media/image303.png"/><Relationship Id="rId28" Type="http://schemas.openxmlformats.org/officeDocument/2006/relationships/image" Target="../media/image304.png"/><Relationship Id="rId29" Type="http://schemas.openxmlformats.org/officeDocument/2006/relationships/image" Target="../media/image305.png"/><Relationship Id="rId30" Type="http://schemas.openxmlformats.org/officeDocument/2006/relationships/image" Target="../media/image306.png"/><Relationship Id="rId31" Type="http://schemas.openxmlformats.org/officeDocument/2006/relationships/image" Target="../media/image307.png"/><Relationship Id="rId32" Type="http://schemas.openxmlformats.org/officeDocument/2006/relationships/image" Target="../media/image308.png"/><Relationship Id="rId33" Type="http://schemas.openxmlformats.org/officeDocument/2006/relationships/image" Target="../media/image309.png"/><Relationship Id="rId34" Type="http://schemas.openxmlformats.org/officeDocument/2006/relationships/image" Target="../media/image310.png"/><Relationship Id="rId35" Type="http://schemas.openxmlformats.org/officeDocument/2006/relationships/image" Target="../media/image311.png"/><Relationship Id="rId36" Type="http://schemas.openxmlformats.org/officeDocument/2006/relationships/image" Target="../media/image312.png"/><Relationship Id="rId37" Type="http://schemas.openxmlformats.org/officeDocument/2006/relationships/image" Target="../media/image313.png"/><Relationship Id="rId38" Type="http://schemas.openxmlformats.org/officeDocument/2006/relationships/image" Target="../media/image314.png"/><Relationship Id="rId39" Type="http://schemas.openxmlformats.org/officeDocument/2006/relationships/image" Target="../media/image315.png"/><Relationship Id="rId40" Type="http://schemas.openxmlformats.org/officeDocument/2006/relationships/image" Target="../media/image316.png"/><Relationship Id="rId41" Type="http://schemas.openxmlformats.org/officeDocument/2006/relationships/image" Target="../media/image317.png"/><Relationship Id="rId42" Type="http://schemas.openxmlformats.org/officeDocument/2006/relationships/image" Target="../media/image318.png"/><Relationship Id="rId43" Type="http://schemas.openxmlformats.org/officeDocument/2006/relationships/image" Target="../media/image319.png"/><Relationship Id="rId44" Type="http://schemas.openxmlformats.org/officeDocument/2006/relationships/image" Target="../media/image320.png"/><Relationship Id="rId45" Type="http://schemas.openxmlformats.org/officeDocument/2006/relationships/image" Target="../media/image321.png"/><Relationship Id="rId46" Type="http://schemas.openxmlformats.org/officeDocument/2006/relationships/image" Target="../media/image322.png"/><Relationship Id="rId47" Type="http://schemas.openxmlformats.org/officeDocument/2006/relationships/image" Target="../media/image323.png"/><Relationship Id="rId48" Type="http://schemas.openxmlformats.org/officeDocument/2006/relationships/image" Target="../media/image324.png"/><Relationship Id="rId49" Type="http://schemas.openxmlformats.org/officeDocument/2006/relationships/image" Target="../media/image325.png"/><Relationship Id="rId50" Type="http://schemas.openxmlformats.org/officeDocument/2006/relationships/image" Target="../media/image326.png"/><Relationship Id="rId51" Type="http://schemas.openxmlformats.org/officeDocument/2006/relationships/image" Target="../media/image327.png"/><Relationship Id="rId52" Type="http://schemas.openxmlformats.org/officeDocument/2006/relationships/image" Target="../media/image328.png"/><Relationship Id="rId53" Type="http://schemas.openxmlformats.org/officeDocument/2006/relationships/image" Target="../media/image32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0.png"/><Relationship Id="rId3" Type="http://schemas.openxmlformats.org/officeDocument/2006/relationships/image" Target="../media/image331.png"/><Relationship Id="rId4" Type="http://schemas.openxmlformats.org/officeDocument/2006/relationships/image" Target="../media/image332.png"/><Relationship Id="rId5" Type="http://schemas.openxmlformats.org/officeDocument/2006/relationships/image" Target="../media/image333.png"/><Relationship Id="rId6" Type="http://schemas.openxmlformats.org/officeDocument/2006/relationships/image" Target="../media/image334.png"/><Relationship Id="rId7" Type="http://schemas.openxmlformats.org/officeDocument/2006/relationships/image" Target="../media/image335.png"/><Relationship Id="rId8" Type="http://schemas.openxmlformats.org/officeDocument/2006/relationships/image" Target="../media/image336.png"/><Relationship Id="rId9" Type="http://schemas.openxmlformats.org/officeDocument/2006/relationships/image" Target="../media/image337.png"/><Relationship Id="rId10" Type="http://schemas.openxmlformats.org/officeDocument/2006/relationships/image" Target="../media/image338.png"/><Relationship Id="rId11" Type="http://schemas.openxmlformats.org/officeDocument/2006/relationships/image" Target="../media/image339.png"/><Relationship Id="rId12" Type="http://schemas.openxmlformats.org/officeDocument/2006/relationships/image" Target="../media/image340.png"/><Relationship Id="rId13" Type="http://schemas.openxmlformats.org/officeDocument/2006/relationships/image" Target="../media/image341.png"/><Relationship Id="rId14" Type="http://schemas.openxmlformats.org/officeDocument/2006/relationships/image" Target="../media/image342.png"/><Relationship Id="rId15" Type="http://schemas.openxmlformats.org/officeDocument/2006/relationships/image" Target="../media/image343.png"/><Relationship Id="rId16" Type="http://schemas.openxmlformats.org/officeDocument/2006/relationships/image" Target="../media/image344.png"/><Relationship Id="rId17" Type="http://schemas.openxmlformats.org/officeDocument/2006/relationships/image" Target="../media/image345.png"/><Relationship Id="rId18" Type="http://schemas.openxmlformats.org/officeDocument/2006/relationships/image" Target="../media/image346.png"/><Relationship Id="rId19" Type="http://schemas.openxmlformats.org/officeDocument/2006/relationships/image" Target="../media/image347.png"/><Relationship Id="rId20" Type="http://schemas.openxmlformats.org/officeDocument/2006/relationships/image" Target="../media/image348.png"/><Relationship Id="rId21" Type="http://schemas.openxmlformats.org/officeDocument/2006/relationships/image" Target="../media/image349.png"/><Relationship Id="rId22" Type="http://schemas.openxmlformats.org/officeDocument/2006/relationships/image" Target="../media/image350.png"/><Relationship Id="rId23" Type="http://schemas.openxmlformats.org/officeDocument/2006/relationships/image" Target="../media/image351.png"/><Relationship Id="rId24" Type="http://schemas.openxmlformats.org/officeDocument/2006/relationships/image" Target="../media/image352.png"/><Relationship Id="rId25" Type="http://schemas.openxmlformats.org/officeDocument/2006/relationships/image" Target="../media/image353.png"/><Relationship Id="rId26" Type="http://schemas.openxmlformats.org/officeDocument/2006/relationships/image" Target="../media/image354.png"/><Relationship Id="rId27" Type="http://schemas.openxmlformats.org/officeDocument/2006/relationships/image" Target="../media/image355.png"/><Relationship Id="rId28" Type="http://schemas.openxmlformats.org/officeDocument/2006/relationships/image" Target="../media/image356.png"/><Relationship Id="rId29" Type="http://schemas.openxmlformats.org/officeDocument/2006/relationships/image" Target="../media/image357.png"/><Relationship Id="rId30" Type="http://schemas.openxmlformats.org/officeDocument/2006/relationships/image" Target="../media/image358.png"/><Relationship Id="rId31" Type="http://schemas.openxmlformats.org/officeDocument/2006/relationships/image" Target="../media/image359.png"/><Relationship Id="rId32" Type="http://schemas.openxmlformats.org/officeDocument/2006/relationships/image" Target="../media/image360.png"/><Relationship Id="rId33" Type="http://schemas.openxmlformats.org/officeDocument/2006/relationships/image" Target="../media/image361.png"/><Relationship Id="rId34" Type="http://schemas.openxmlformats.org/officeDocument/2006/relationships/image" Target="../media/image362.png"/><Relationship Id="rId35" Type="http://schemas.openxmlformats.org/officeDocument/2006/relationships/image" Target="../media/image363.png"/><Relationship Id="rId36" Type="http://schemas.openxmlformats.org/officeDocument/2006/relationships/image" Target="../media/image364.png"/><Relationship Id="rId37" Type="http://schemas.openxmlformats.org/officeDocument/2006/relationships/image" Target="../media/image365.png"/><Relationship Id="rId38" Type="http://schemas.openxmlformats.org/officeDocument/2006/relationships/image" Target="../media/image366.png"/><Relationship Id="rId39" Type="http://schemas.openxmlformats.org/officeDocument/2006/relationships/image" Target="../media/image367.png"/><Relationship Id="rId40" Type="http://schemas.openxmlformats.org/officeDocument/2006/relationships/image" Target="../media/image368.png"/><Relationship Id="rId41" Type="http://schemas.openxmlformats.org/officeDocument/2006/relationships/image" Target="../media/image369.png"/><Relationship Id="rId42" Type="http://schemas.openxmlformats.org/officeDocument/2006/relationships/image" Target="../media/image370.png"/><Relationship Id="rId43" Type="http://schemas.openxmlformats.org/officeDocument/2006/relationships/image" Target="../media/image37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2.png"/><Relationship Id="rId3" Type="http://schemas.openxmlformats.org/officeDocument/2006/relationships/image" Target="../media/image373.png"/><Relationship Id="rId4" Type="http://schemas.openxmlformats.org/officeDocument/2006/relationships/image" Target="../media/image374.png"/><Relationship Id="rId5" Type="http://schemas.openxmlformats.org/officeDocument/2006/relationships/image" Target="../media/image375.png"/><Relationship Id="rId6" Type="http://schemas.openxmlformats.org/officeDocument/2006/relationships/image" Target="../media/image376.png"/><Relationship Id="rId7" Type="http://schemas.openxmlformats.org/officeDocument/2006/relationships/image" Target="../media/image377.png"/><Relationship Id="rId8" Type="http://schemas.openxmlformats.org/officeDocument/2006/relationships/image" Target="../media/image378.png"/><Relationship Id="rId9" Type="http://schemas.openxmlformats.org/officeDocument/2006/relationships/image" Target="../media/image379.png"/><Relationship Id="rId10" Type="http://schemas.openxmlformats.org/officeDocument/2006/relationships/image" Target="../media/image380.png"/><Relationship Id="rId11" Type="http://schemas.openxmlformats.org/officeDocument/2006/relationships/image" Target="../media/image381.png"/><Relationship Id="rId12" Type="http://schemas.openxmlformats.org/officeDocument/2006/relationships/image" Target="../media/image382.png"/><Relationship Id="rId13" Type="http://schemas.openxmlformats.org/officeDocument/2006/relationships/image" Target="../media/image383.png"/><Relationship Id="rId14" Type="http://schemas.openxmlformats.org/officeDocument/2006/relationships/image" Target="../media/image384.png"/><Relationship Id="rId15" Type="http://schemas.openxmlformats.org/officeDocument/2006/relationships/image" Target="../media/image385.png"/><Relationship Id="rId16" Type="http://schemas.openxmlformats.org/officeDocument/2006/relationships/image" Target="../media/image386.png"/><Relationship Id="rId17" Type="http://schemas.openxmlformats.org/officeDocument/2006/relationships/image" Target="../media/image387.png"/><Relationship Id="rId18" Type="http://schemas.openxmlformats.org/officeDocument/2006/relationships/image" Target="../media/image388.png"/><Relationship Id="rId19" Type="http://schemas.openxmlformats.org/officeDocument/2006/relationships/image" Target="../media/image389.png"/><Relationship Id="rId20" Type="http://schemas.openxmlformats.org/officeDocument/2006/relationships/image" Target="../media/image390.png"/><Relationship Id="rId21" Type="http://schemas.openxmlformats.org/officeDocument/2006/relationships/image" Target="../media/image391.png"/><Relationship Id="rId22" Type="http://schemas.openxmlformats.org/officeDocument/2006/relationships/image" Target="../media/image39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3.png"/><Relationship Id="rId3" Type="http://schemas.openxmlformats.org/officeDocument/2006/relationships/image" Target="../media/image394.png"/><Relationship Id="rId4" Type="http://schemas.openxmlformats.org/officeDocument/2006/relationships/image" Target="../media/image395.png"/><Relationship Id="rId5" Type="http://schemas.openxmlformats.org/officeDocument/2006/relationships/image" Target="../media/image396.png"/><Relationship Id="rId6" Type="http://schemas.openxmlformats.org/officeDocument/2006/relationships/image" Target="../media/image397.png"/><Relationship Id="rId7" Type="http://schemas.openxmlformats.org/officeDocument/2006/relationships/image" Target="../media/image398.png"/><Relationship Id="rId8" Type="http://schemas.openxmlformats.org/officeDocument/2006/relationships/image" Target="../media/image399.png"/><Relationship Id="rId9" Type="http://schemas.openxmlformats.org/officeDocument/2006/relationships/image" Target="../media/image400.png"/><Relationship Id="rId10" Type="http://schemas.openxmlformats.org/officeDocument/2006/relationships/image" Target="../media/image401.png"/><Relationship Id="rId11" Type="http://schemas.openxmlformats.org/officeDocument/2006/relationships/image" Target="../media/image402.png"/><Relationship Id="rId12" Type="http://schemas.openxmlformats.org/officeDocument/2006/relationships/image" Target="../media/image403.png"/><Relationship Id="rId13" Type="http://schemas.openxmlformats.org/officeDocument/2006/relationships/image" Target="../media/image404.png"/><Relationship Id="rId14" Type="http://schemas.openxmlformats.org/officeDocument/2006/relationships/image" Target="../media/image405.png"/><Relationship Id="rId15" Type="http://schemas.openxmlformats.org/officeDocument/2006/relationships/image" Target="../media/image406.png"/><Relationship Id="rId16" Type="http://schemas.openxmlformats.org/officeDocument/2006/relationships/image" Target="../media/image407.png"/><Relationship Id="rId17" Type="http://schemas.openxmlformats.org/officeDocument/2006/relationships/image" Target="../media/image408.png"/><Relationship Id="rId18" Type="http://schemas.openxmlformats.org/officeDocument/2006/relationships/image" Target="../media/image409.png"/><Relationship Id="rId19" Type="http://schemas.openxmlformats.org/officeDocument/2006/relationships/image" Target="../media/image410.png"/><Relationship Id="rId20" Type="http://schemas.openxmlformats.org/officeDocument/2006/relationships/image" Target="../media/image411.png"/><Relationship Id="rId21" Type="http://schemas.openxmlformats.org/officeDocument/2006/relationships/image" Target="../media/image412.png"/><Relationship Id="rId22" Type="http://schemas.openxmlformats.org/officeDocument/2006/relationships/image" Target="../media/image413.png"/><Relationship Id="rId23" Type="http://schemas.openxmlformats.org/officeDocument/2006/relationships/image" Target="../media/image414.png"/><Relationship Id="rId24" Type="http://schemas.openxmlformats.org/officeDocument/2006/relationships/image" Target="../media/image415.png"/><Relationship Id="rId25" Type="http://schemas.openxmlformats.org/officeDocument/2006/relationships/image" Target="../media/image416.png"/><Relationship Id="rId26" Type="http://schemas.openxmlformats.org/officeDocument/2006/relationships/image" Target="../media/image417.png"/><Relationship Id="rId27" Type="http://schemas.openxmlformats.org/officeDocument/2006/relationships/image" Target="../media/image418.png"/><Relationship Id="rId28" Type="http://schemas.openxmlformats.org/officeDocument/2006/relationships/image" Target="../media/image419.png"/><Relationship Id="rId29" Type="http://schemas.openxmlformats.org/officeDocument/2006/relationships/image" Target="../media/image420.png"/><Relationship Id="rId30" Type="http://schemas.openxmlformats.org/officeDocument/2006/relationships/image" Target="../media/image421.png"/><Relationship Id="rId31" Type="http://schemas.openxmlformats.org/officeDocument/2006/relationships/image" Target="../media/image422.png"/><Relationship Id="rId32" Type="http://schemas.openxmlformats.org/officeDocument/2006/relationships/image" Target="../media/image423.png"/><Relationship Id="rId33" Type="http://schemas.openxmlformats.org/officeDocument/2006/relationships/image" Target="../media/image424.png"/><Relationship Id="rId34" Type="http://schemas.openxmlformats.org/officeDocument/2006/relationships/image" Target="../media/image425.png"/><Relationship Id="rId35" Type="http://schemas.openxmlformats.org/officeDocument/2006/relationships/image" Target="../media/image426.png"/><Relationship Id="rId36" Type="http://schemas.openxmlformats.org/officeDocument/2006/relationships/image" Target="../media/image427.png"/><Relationship Id="rId37" Type="http://schemas.openxmlformats.org/officeDocument/2006/relationships/image" Target="../media/image428.png"/><Relationship Id="rId38" Type="http://schemas.openxmlformats.org/officeDocument/2006/relationships/image" Target="../media/image429.png"/><Relationship Id="rId39" Type="http://schemas.openxmlformats.org/officeDocument/2006/relationships/image" Target="../media/image430.png"/><Relationship Id="rId40" Type="http://schemas.openxmlformats.org/officeDocument/2006/relationships/image" Target="../media/image431.png"/><Relationship Id="rId41" Type="http://schemas.openxmlformats.org/officeDocument/2006/relationships/image" Target="../media/image432.png"/><Relationship Id="rId42" Type="http://schemas.openxmlformats.org/officeDocument/2006/relationships/image" Target="../media/image433.png"/><Relationship Id="rId43" Type="http://schemas.openxmlformats.org/officeDocument/2006/relationships/image" Target="../media/image434.png"/><Relationship Id="rId44" Type="http://schemas.openxmlformats.org/officeDocument/2006/relationships/image" Target="../media/image435.png"/><Relationship Id="rId45" Type="http://schemas.openxmlformats.org/officeDocument/2006/relationships/image" Target="../media/image436.png"/><Relationship Id="rId46" Type="http://schemas.openxmlformats.org/officeDocument/2006/relationships/image" Target="../media/image437.png"/><Relationship Id="rId47" Type="http://schemas.openxmlformats.org/officeDocument/2006/relationships/image" Target="../media/image438.png"/><Relationship Id="rId48" Type="http://schemas.openxmlformats.org/officeDocument/2006/relationships/image" Target="../media/image439.png"/><Relationship Id="rId49" Type="http://schemas.openxmlformats.org/officeDocument/2006/relationships/image" Target="../media/image440.png"/><Relationship Id="rId50" Type="http://schemas.openxmlformats.org/officeDocument/2006/relationships/image" Target="../media/image441.png"/><Relationship Id="rId51" Type="http://schemas.openxmlformats.org/officeDocument/2006/relationships/image" Target="../media/image442.png"/><Relationship Id="rId52" Type="http://schemas.openxmlformats.org/officeDocument/2006/relationships/image" Target="../media/image443.png"/><Relationship Id="rId53" Type="http://schemas.openxmlformats.org/officeDocument/2006/relationships/image" Target="../media/image444.png"/><Relationship Id="rId54" Type="http://schemas.openxmlformats.org/officeDocument/2006/relationships/image" Target="../media/image445.png"/><Relationship Id="rId55" Type="http://schemas.openxmlformats.org/officeDocument/2006/relationships/image" Target="../media/image446.png"/><Relationship Id="rId56" Type="http://schemas.openxmlformats.org/officeDocument/2006/relationships/image" Target="../media/image447.png"/><Relationship Id="rId57" Type="http://schemas.openxmlformats.org/officeDocument/2006/relationships/image" Target="../media/image448.png"/><Relationship Id="rId58" Type="http://schemas.openxmlformats.org/officeDocument/2006/relationships/image" Target="../media/image449.png"/><Relationship Id="rId59" Type="http://schemas.openxmlformats.org/officeDocument/2006/relationships/image" Target="../media/image450.png"/><Relationship Id="rId60" Type="http://schemas.openxmlformats.org/officeDocument/2006/relationships/image" Target="../media/image451.png"/><Relationship Id="rId61" Type="http://schemas.openxmlformats.org/officeDocument/2006/relationships/image" Target="../media/image452.png"/><Relationship Id="rId62" Type="http://schemas.openxmlformats.org/officeDocument/2006/relationships/image" Target="../media/image453.png"/><Relationship Id="rId63" Type="http://schemas.openxmlformats.org/officeDocument/2006/relationships/image" Target="../media/image45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5.png"/><Relationship Id="rId3" Type="http://schemas.openxmlformats.org/officeDocument/2006/relationships/image" Target="../media/image456.png"/><Relationship Id="rId4" Type="http://schemas.openxmlformats.org/officeDocument/2006/relationships/image" Target="../media/image457.png"/><Relationship Id="rId5" Type="http://schemas.openxmlformats.org/officeDocument/2006/relationships/image" Target="../media/image458.png"/><Relationship Id="rId6" Type="http://schemas.openxmlformats.org/officeDocument/2006/relationships/image" Target="../media/image459.png"/><Relationship Id="rId7" Type="http://schemas.openxmlformats.org/officeDocument/2006/relationships/image" Target="../media/image460.png"/><Relationship Id="rId8" Type="http://schemas.openxmlformats.org/officeDocument/2006/relationships/image" Target="../media/image461.png"/><Relationship Id="rId9" Type="http://schemas.openxmlformats.org/officeDocument/2006/relationships/image" Target="../media/image462.png"/><Relationship Id="rId10" Type="http://schemas.openxmlformats.org/officeDocument/2006/relationships/image" Target="../media/image463.png"/><Relationship Id="rId11" Type="http://schemas.openxmlformats.org/officeDocument/2006/relationships/image" Target="../media/image464.png"/><Relationship Id="rId12" Type="http://schemas.openxmlformats.org/officeDocument/2006/relationships/image" Target="../media/image465.png"/><Relationship Id="rId13" Type="http://schemas.openxmlformats.org/officeDocument/2006/relationships/image" Target="../media/image466.png"/><Relationship Id="rId14" Type="http://schemas.openxmlformats.org/officeDocument/2006/relationships/image" Target="../media/image467.png"/><Relationship Id="rId15" Type="http://schemas.openxmlformats.org/officeDocument/2006/relationships/image" Target="../media/image468.png"/><Relationship Id="rId16" Type="http://schemas.openxmlformats.org/officeDocument/2006/relationships/image" Target="../media/image469.png"/><Relationship Id="rId17" Type="http://schemas.openxmlformats.org/officeDocument/2006/relationships/image" Target="../media/image434.png"/><Relationship Id="rId18" Type="http://schemas.openxmlformats.org/officeDocument/2006/relationships/image" Target="../media/image470.png"/><Relationship Id="rId19" Type="http://schemas.openxmlformats.org/officeDocument/2006/relationships/image" Target="../media/image471.png"/><Relationship Id="rId20" Type="http://schemas.openxmlformats.org/officeDocument/2006/relationships/image" Target="../media/image472.png"/><Relationship Id="rId21" Type="http://schemas.openxmlformats.org/officeDocument/2006/relationships/image" Target="../media/image473.png"/><Relationship Id="rId22" Type="http://schemas.openxmlformats.org/officeDocument/2006/relationships/image" Target="../media/image474.png"/><Relationship Id="rId23" Type="http://schemas.openxmlformats.org/officeDocument/2006/relationships/image" Target="../media/image475.png"/><Relationship Id="rId24" Type="http://schemas.openxmlformats.org/officeDocument/2006/relationships/image" Target="../media/image476.png"/><Relationship Id="rId25" Type="http://schemas.openxmlformats.org/officeDocument/2006/relationships/image" Target="../media/image477.png"/><Relationship Id="rId26" Type="http://schemas.openxmlformats.org/officeDocument/2006/relationships/image" Target="../media/image478.png"/><Relationship Id="rId27" Type="http://schemas.openxmlformats.org/officeDocument/2006/relationships/image" Target="../media/image479.png"/><Relationship Id="rId28" Type="http://schemas.openxmlformats.org/officeDocument/2006/relationships/image" Target="../media/image480.png"/><Relationship Id="rId29" Type="http://schemas.openxmlformats.org/officeDocument/2006/relationships/image" Target="../media/image481.png"/><Relationship Id="rId30" Type="http://schemas.openxmlformats.org/officeDocument/2006/relationships/image" Target="../media/image482.png"/><Relationship Id="rId31" Type="http://schemas.openxmlformats.org/officeDocument/2006/relationships/image" Target="../media/image483.png"/><Relationship Id="rId32" Type="http://schemas.openxmlformats.org/officeDocument/2006/relationships/image" Target="../media/image484.png"/><Relationship Id="rId33" Type="http://schemas.openxmlformats.org/officeDocument/2006/relationships/image" Target="../media/image485.png"/><Relationship Id="rId34" Type="http://schemas.openxmlformats.org/officeDocument/2006/relationships/image" Target="../media/image486.png"/><Relationship Id="rId35" Type="http://schemas.openxmlformats.org/officeDocument/2006/relationships/image" Target="../media/image487.png"/><Relationship Id="rId36" Type="http://schemas.openxmlformats.org/officeDocument/2006/relationships/image" Target="../media/image488.png"/><Relationship Id="rId37" Type="http://schemas.openxmlformats.org/officeDocument/2006/relationships/image" Target="../media/image489.png"/><Relationship Id="rId38" Type="http://schemas.openxmlformats.org/officeDocument/2006/relationships/image" Target="../media/image490.png"/><Relationship Id="rId39" Type="http://schemas.openxmlformats.org/officeDocument/2006/relationships/image" Target="../media/image491.png"/><Relationship Id="rId40" Type="http://schemas.openxmlformats.org/officeDocument/2006/relationships/image" Target="../media/image492.png"/><Relationship Id="rId41" Type="http://schemas.openxmlformats.org/officeDocument/2006/relationships/image" Target="../media/image493.png"/><Relationship Id="rId42" Type="http://schemas.openxmlformats.org/officeDocument/2006/relationships/image" Target="../media/image494.png"/><Relationship Id="rId43" Type="http://schemas.openxmlformats.org/officeDocument/2006/relationships/image" Target="../media/image495.png"/><Relationship Id="rId44" Type="http://schemas.openxmlformats.org/officeDocument/2006/relationships/image" Target="../media/image496.png"/><Relationship Id="rId45" Type="http://schemas.openxmlformats.org/officeDocument/2006/relationships/image" Target="../media/image497.png"/><Relationship Id="rId46" Type="http://schemas.openxmlformats.org/officeDocument/2006/relationships/image" Target="../media/image498.png"/><Relationship Id="rId47" Type="http://schemas.openxmlformats.org/officeDocument/2006/relationships/image" Target="../media/image499.png"/><Relationship Id="rId48" Type="http://schemas.openxmlformats.org/officeDocument/2006/relationships/image" Target="../media/image500.png"/><Relationship Id="rId49" Type="http://schemas.openxmlformats.org/officeDocument/2006/relationships/image" Target="../media/image501.png"/><Relationship Id="rId50" Type="http://schemas.openxmlformats.org/officeDocument/2006/relationships/image" Target="../media/image502.png"/><Relationship Id="rId51" Type="http://schemas.openxmlformats.org/officeDocument/2006/relationships/image" Target="../media/image503.png"/><Relationship Id="rId52" Type="http://schemas.openxmlformats.org/officeDocument/2006/relationships/image" Target="../media/image504.png"/><Relationship Id="rId53" Type="http://schemas.openxmlformats.org/officeDocument/2006/relationships/image" Target="../media/image505.png"/><Relationship Id="rId54" Type="http://schemas.openxmlformats.org/officeDocument/2006/relationships/image" Target="../media/image506.png"/><Relationship Id="rId55" Type="http://schemas.openxmlformats.org/officeDocument/2006/relationships/image" Target="../media/image507.png"/><Relationship Id="rId56" Type="http://schemas.openxmlformats.org/officeDocument/2006/relationships/image" Target="../media/image508.png"/><Relationship Id="rId57" Type="http://schemas.openxmlformats.org/officeDocument/2006/relationships/image" Target="../media/image509.png"/><Relationship Id="rId58" Type="http://schemas.openxmlformats.org/officeDocument/2006/relationships/image" Target="../media/image510.png"/><Relationship Id="rId59" Type="http://schemas.openxmlformats.org/officeDocument/2006/relationships/image" Target="../media/image511.png"/><Relationship Id="rId60" Type="http://schemas.openxmlformats.org/officeDocument/2006/relationships/image" Target="../media/image512.png"/><Relationship Id="rId61" Type="http://schemas.openxmlformats.org/officeDocument/2006/relationships/image" Target="../media/image513.png"/><Relationship Id="rId62" Type="http://schemas.openxmlformats.org/officeDocument/2006/relationships/image" Target="../media/image514.png"/><Relationship Id="rId63" Type="http://schemas.openxmlformats.org/officeDocument/2006/relationships/image" Target="../media/image515.png"/><Relationship Id="rId64" Type="http://schemas.openxmlformats.org/officeDocument/2006/relationships/image" Target="../media/image516.png"/><Relationship Id="rId65" Type="http://schemas.openxmlformats.org/officeDocument/2006/relationships/image" Target="../media/image517.png"/><Relationship Id="rId66" Type="http://schemas.openxmlformats.org/officeDocument/2006/relationships/image" Target="../media/image518.png"/><Relationship Id="rId67" Type="http://schemas.openxmlformats.org/officeDocument/2006/relationships/image" Target="../media/image519.png"/><Relationship Id="rId68" Type="http://schemas.openxmlformats.org/officeDocument/2006/relationships/image" Target="../media/image520.png"/><Relationship Id="rId69" Type="http://schemas.openxmlformats.org/officeDocument/2006/relationships/image" Target="../media/image521.png"/><Relationship Id="rId70" Type="http://schemas.openxmlformats.org/officeDocument/2006/relationships/image" Target="../media/image522.png"/><Relationship Id="rId71" Type="http://schemas.openxmlformats.org/officeDocument/2006/relationships/image" Target="../media/image523.png"/><Relationship Id="rId72" Type="http://schemas.openxmlformats.org/officeDocument/2006/relationships/image" Target="../media/image524.png"/><Relationship Id="rId73" Type="http://schemas.openxmlformats.org/officeDocument/2006/relationships/image" Target="../media/image525.png"/><Relationship Id="rId74" Type="http://schemas.openxmlformats.org/officeDocument/2006/relationships/image" Target="../media/image526.png"/><Relationship Id="rId75" Type="http://schemas.openxmlformats.org/officeDocument/2006/relationships/image" Target="../media/image527.png"/><Relationship Id="rId76" Type="http://schemas.openxmlformats.org/officeDocument/2006/relationships/image" Target="../media/image528.png"/><Relationship Id="rId77" Type="http://schemas.openxmlformats.org/officeDocument/2006/relationships/image" Target="../media/image529.png"/><Relationship Id="rId78" Type="http://schemas.openxmlformats.org/officeDocument/2006/relationships/image" Target="../media/image530.png"/><Relationship Id="rId79" Type="http://schemas.openxmlformats.org/officeDocument/2006/relationships/image" Target="../media/image531.png"/><Relationship Id="rId80" Type="http://schemas.openxmlformats.org/officeDocument/2006/relationships/image" Target="../media/image532.png"/><Relationship Id="rId81" Type="http://schemas.openxmlformats.org/officeDocument/2006/relationships/image" Target="../media/image533.png"/><Relationship Id="rId82" Type="http://schemas.openxmlformats.org/officeDocument/2006/relationships/image" Target="../media/image534.png"/><Relationship Id="rId83" Type="http://schemas.openxmlformats.org/officeDocument/2006/relationships/image" Target="../media/image535.png"/><Relationship Id="rId84" Type="http://schemas.openxmlformats.org/officeDocument/2006/relationships/image" Target="../media/image536.png"/><Relationship Id="rId85" Type="http://schemas.openxmlformats.org/officeDocument/2006/relationships/image" Target="../media/image537.png"/><Relationship Id="rId86" Type="http://schemas.openxmlformats.org/officeDocument/2006/relationships/image" Target="../media/image538.png"/><Relationship Id="rId87" Type="http://schemas.openxmlformats.org/officeDocument/2006/relationships/image" Target="../media/image539.png"/><Relationship Id="rId88" Type="http://schemas.openxmlformats.org/officeDocument/2006/relationships/image" Target="../media/image540.png"/><Relationship Id="rId89" Type="http://schemas.openxmlformats.org/officeDocument/2006/relationships/image" Target="../media/image541.png"/><Relationship Id="rId90" Type="http://schemas.openxmlformats.org/officeDocument/2006/relationships/image" Target="../media/image542.png"/><Relationship Id="rId91" Type="http://schemas.openxmlformats.org/officeDocument/2006/relationships/image" Target="../media/image543.png"/><Relationship Id="rId92" Type="http://schemas.openxmlformats.org/officeDocument/2006/relationships/image" Target="../media/image544.png"/><Relationship Id="rId93" Type="http://schemas.openxmlformats.org/officeDocument/2006/relationships/image" Target="../media/image545.png"/><Relationship Id="rId94" Type="http://schemas.openxmlformats.org/officeDocument/2006/relationships/image" Target="../media/image546.png"/><Relationship Id="rId95" Type="http://schemas.openxmlformats.org/officeDocument/2006/relationships/image" Target="../media/image547.png"/><Relationship Id="rId96" Type="http://schemas.openxmlformats.org/officeDocument/2006/relationships/image" Target="../media/image548.png"/><Relationship Id="rId97" Type="http://schemas.openxmlformats.org/officeDocument/2006/relationships/image" Target="../media/image549.png"/><Relationship Id="rId98" Type="http://schemas.openxmlformats.org/officeDocument/2006/relationships/image" Target="../media/image550.png"/><Relationship Id="rId99" Type="http://schemas.openxmlformats.org/officeDocument/2006/relationships/image" Target="../media/image551.png"/><Relationship Id="rId100" Type="http://schemas.openxmlformats.org/officeDocument/2006/relationships/image" Target="../media/image552.png"/><Relationship Id="rId101" Type="http://schemas.openxmlformats.org/officeDocument/2006/relationships/image" Target="../media/image553.png"/><Relationship Id="rId102" Type="http://schemas.openxmlformats.org/officeDocument/2006/relationships/image" Target="../media/image554.png"/><Relationship Id="rId103" Type="http://schemas.openxmlformats.org/officeDocument/2006/relationships/image" Target="../media/image555.png"/><Relationship Id="rId104" Type="http://schemas.openxmlformats.org/officeDocument/2006/relationships/image" Target="../media/image556.png"/><Relationship Id="rId105" Type="http://schemas.openxmlformats.org/officeDocument/2006/relationships/image" Target="../media/image557.png"/><Relationship Id="rId106" Type="http://schemas.openxmlformats.org/officeDocument/2006/relationships/image" Target="../media/image558.png"/><Relationship Id="rId107" Type="http://schemas.openxmlformats.org/officeDocument/2006/relationships/image" Target="../media/image559.png"/><Relationship Id="rId108" Type="http://schemas.openxmlformats.org/officeDocument/2006/relationships/image" Target="../media/image560.png"/><Relationship Id="rId109" Type="http://schemas.openxmlformats.org/officeDocument/2006/relationships/image" Target="../media/image561.png"/><Relationship Id="rId110" Type="http://schemas.openxmlformats.org/officeDocument/2006/relationships/image" Target="../media/image562.png"/><Relationship Id="rId111" Type="http://schemas.openxmlformats.org/officeDocument/2006/relationships/image" Target="../media/image563.png"/><Relationship Id="rId112" Type="http://schemas.openxmlformats.org/officeDocument/2006/relationships/image" Target="../media/image564.png"/><Relationship Id="rId113" Type="http://schemas.openxmlformats.org/officeDocument/2006/relationships/image" Target="../media/image565.png"/><Relationship Id="rId114" Type="http://schemas.openxmlformats.org/officeDocument/2006/relationships/image" Target="../media/image566.png"/><Relationship Id="rId115" Type="http://schemas.openxmlformats.org/officeDocument/2006/relationships/image" Target="../media/image567.png"/><Relationship Id="rId116" Type="http://schemas.openxmlformats.org/officeDocument/2006/relationships/image" Target="../media/image568.png"/><Relationship Id="rId117" Type="http://schemas.openxmlformats.org/officeDocument/2006/relationships/image" Target="../media/image569.png"/><Relationship Id="rId118" Type="http://schemas.openxmlformats.org/officeDocument/2006/relationships/image" Target="../media/image570.png"/><Relationship Id="rId119" Type="http://schemas.openxmlformats.org/officeDocument/2006/relationships/image" Target="../media/image571.png"/><Relationship Id="rId120" Type="http://schemas.openxmlformats.org/officeDocument/2006/relationships/image" Target="../media/image572.png"/><Relationship Id="rId121" Type="http://schemas.openxmlformats.org/officeDocument/2006/relationships/image" Target="../media/image573.png"/><Relationship Id="rId122" Type="http://schemas.openxmlformats.org/officeDocument/2006/relationships/image" Target="../media/image57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5.png"/><Relationship Id="rId3" Type="http://schemas.openxmlformats.org/officeDocument/2006/relationships/image" Target="../media/image576.png"/><Relationship Id="rId4" Type="http://schemas.openxmlformats.org/officeDocument/2006/relationships/image" Target="../media/image577.png"/><Relationship Id="rId5" Type="http://schemas.openxmlformats.org/officeDocument/2006/relationships/image" Target="../media/image578.png"/><Relationship Id="rId6" Type="http://schemas.openxmlformats.org/officeDocument/2006/relationships/image" Target="../media/image579.png"/><Relationship Id="rId7" Type="http://schemas.openxmlformats.org/officeDocument/2006/relationships/image" Target="../media/image434.png"/><Relationship Id="rId8" Type="http://schemas.openxmlformats.org/officeDocument/2006/relationships/image" Target="../media/image580.png"/><Relationship Id="rId9" Type="http://schemas.openxmlformats.org/officeDocument/2006/relationships/image" Target="../media/image581.png"/><Relationship Id="rId10" Type="http://schemas.openxmlformats.org/officeDocument/2006/relationships/image" Target="../media/image582.png"/><Relationship Id="rId11" Type="http://schemas.openxmlformats.org/officeDocument/2006/relationships/image" Target="../media/image583.png"/><Relationship Id="rId12" Type="http://schemas.openxmlformats.org/officeDocument/2006/relationships/image" Target="../media/image584.png"/><Relationship Id="rId13" Type="http://schemas.openxmlformats.org/officeDocument/2006/relationships/image" Target="../media/image585.png"/><Relationship Id="rId14" Type="http://schemas.openxmlformats.org/officeDocument/2006/relationships/image" Target="../media/image586.png"/><Relationship Id="rId15" Type="http://schemas.openxmlformats.org/officeDocument/2006/relationships/image" Target="../media/image587.png"/><Relationship Id="rId16" Type="http://schemas.openxmlformats.org/officeDocument/2006/relationships/image" Target="../media/image588.png"/><Relationship Id="rId17" Type="http://schemas.openxmlformats.org/officeDocument/2006/relationships/image" Target="../media/image589.png"/><Relationship Id="rId18" Type="http://schemas.openxmlformats.org/officeDocument/2006/relationships/image" Target="../media/image590.png"/><Relationship Id="rId19" Type="http://schemas.openxmlformats.org/officeDocument/2006/relationships/image" Target="../media/image591.png"/><Relationship Id="rId20" Type="http://schemas.openxmlformats.org/officeDocument/2006/relationships/image" Target="../media/image592.png"/><Relationship Id="rId21" Type="http://schemas.openxmlformats.org/officeDocument/2006/relationships/image" Target="../media/image593.png"/><Relationship Id="rId22" Type="http://schemas.openxmlformats.org/officeDocument/2006/relationships/image" Target="../media/image594.png"/><Relationship Id="rId23" Type="http://schemas.openxmlformats.org/officeDocument/2006/relationships/image" Target="../media/image595.png"/><Relationship Id="rId24" Type="http://schemas.openxmlformats.org/officeDocument/2006/relationships/image" Target="../media/image596.png"/><Relationship Id="rId25" Type="http://schemas.openxmlformats.org/officeDocument/2006/relationships/image" Target="../media/image597.png"/><Relationship Id="rId26" Type="http://schemas.openxmlformats.org/officeDocument/2006/relationships/image" Target="../media/image598.png"/><Relationship Id="rId27" Type="http://schemas.openxmlformats.org/officeDocument/2006/relationships/image" Target="../media/image599.png"/><Relationship Id="rId28" Type="http://schemas.openxmlformats.org/officeDocument/2006/relationships/image" Target="../media/image600.png"/><Relationship Id="rId29" Type="http://schemas.openxmlformats.org/officeDocument/2006/relationships/image" Target="../media/image601.png"/><Relationship Id="rId30" Type="http://schemas.openxmlformats.org/officeDocument/2006/relationships/image" Target="../media/image602.png"/><Relationship Id="rId31" Type="http://schemas.openxmlformats.org/officeDocument/2006/relationships/image" Target="../media/image603.png"/><Relationship Id="rId32" Type="http://schemas.openxmlformats.org/officeDocument/2006/relationships/image" Target="../media/image604.png"/><Relationship Id="rId33" Type="http://schemas.openxmlformats.org/officeDocument/2006/relationships/image" Target="../media/image605.png"/><Relationship Id="rId34" Type="http://schemas.openxmlformats.org/officeDocument/2006/relationships/image" Target="../media/image606.png"/><Relationship Id="rId35" Type="http://schemas.openxmlformats.org/officeDocument/2006/relationships/image" Target="../media/image607.png"/><Relationship Id="rId36" Type="http://schemas.openxmlformats.org/officeDocument/2006/relationships/image" Target="../media/image608.png"/><Relationship Id="rId37" Type="http://schemas.openxmlformats.org/officeDocument/2006/relationships/image" Target="../media/image609.png"/><Relationship Id="rId38" Type="http://schemas.openxmlformats.org/officeDocument/2006/relationships/image" Target="../media/image610.png"/><Relationship Id="rId39" Type="http://schemas.openxmlformats.org/officeDocument/2006/relationships/image" Target="../media/image611.png"/><Relationship Id="rId40" Type="http://schemas.openxmlformats.org/officeDocument/2006/relationships/image" Target="../media/image612.png"/><Relationship Id="rId41" Type="http://schemas.openxmlformats.org/officeDocument/2006/relationships/image" Target="../media/image613.png"/><Relationship Id="rId42" Type="http://schemas.openxmlformats.org/officeDocument/2006/relationships/image" Target="../media/image614.png"/><Relationship Id="rId43" Type="http://schemas.openxmlformats.org/officeDocument/2006/relationships/image" Target="../media/image615.png"/><Relationship Id="rId44" Type="http://schemas.openxmlformats.org/officeDocument/2006/relationships/image" Target="../media/image616.png"/><Relationship Id="rId45" Type="http://schemas.openxmlformats.org/officeDocument/2006/relationships/image" Target="../media/image617.png"/><Relationship Id="rId46" Type="http://schemas.openxmlformats.org/officeDocument/2006/relationships/image" Target="../media/image6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Drawing"/>
          <p:cNvGrpSpPr/>
          <p:nvPr/>
        </p:nvGrpSpPr>
        <p:grpSpPr>
          <a:xfrm>
            <a:off x="152399" y="1430160"/>
            <a:ext cx="12357101" cy="7116941"/>
            <a:chOff x="-12700" y="0"/>
            <a:chExt cx="12357099" cy="7116938"/>
          </a:xfrm>
        </p:grpSpPr>
        <p:sp>
          <p:nvSpPr>
            <p:cNvPr id="119" name="Line"/>
            <p:cNvSpPr/>
            <p:nvPr/>
          </p:nvSpPr>
          <p:spPr>
            <a:xfrm>
              <a:off x="1228906" y="431977"/>
              <a:ext cx="139608" cy="56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90" fill="norm" stroke="1" extrusionOk="0">
                  <a:moveTo>
                    <a:pt x="456" y="10385"/>
                  </a:moveTo>
                  <a:cubicBezTo>
                    <a:pt x="133" y="12126"/>
                    <a:pt x="-189" y="13866"/>
                    <a:pt x="133" y="15844"/>
                  </a:cubicBezTo>
                  <a:cubicBezTo>
                    <a:pt x="456" y="17822"/>
                    <a:pt x="1423" y="20038"/>
                    <a:pt x="2068" y="20789"/>
                  </a:cubicBezTo>
                  <a:cubicBezTo>
                    <a:pt x="2712" y="21541"/>
                    <a:pt x="3035" y="20829"/>
                    <a:pt x="2874" y="19286"/>
                  </a:cubicBezTo>
                  <a:cubicBezTo>
                    <a:pt x="2712" y="17743"/>
                    <a:pt x="2068" y="15370"/>
                    <a:pt x="1745" y="12838"/>
                  </a:cubicBezTo>
                  <a:cubicBezTo>
                    <a:pt x="1423" y="10306"/>
                    <a:pt x="1423" y="7616"/>
                    <a:pt x="1907" y="5598"/>
                  </a:cubicBezTo>
                  <a:cubicBezTo>
                    <a:pt x="2390" y="3581"/>
                    <a:pt x="3357" y="2236"/>
                    <a:pt x="4324" y="1405"/>
                  </a:cubicBezTo>
                  <a:cubicBezTo>
                    <a:pt x="5292" y="574"/>
                    <a:pt x="6259" y="257"/>
                    <a:pt x="7548" y="99"/>
                  </a:cubicBezTo>
                  <a:cubicBezTo>
                    <a:pt x="8838" y="-59"/>
                    <a:pt x="10450" y="-59"/>
                    <a:pt x="12223" y="337"/>
                  </a:cubicBezTo>
                  <a:cubicBezTo>
                    <a:pt x="13996" y="732"/>
                    <a:pt x="15930" y="1523"/>
                    <a:pt x="17704" y="2868"/>
                  </a:cubicBezTo>
                  <a:cubicBezTo>
                    <a:pt x="19477" y="4214"/>
                    <a:pt x="21089" y="6112"/>
                    <a:pt x="21250" y="7734"/>
                  </a:cubicBezTo>
                  <a:cubicBezTo>
                    <a:pt x="21411" y="9356"/>
                    <a:pt x="20121" y="10701"/>
                    <a:pt x="17542" y="11532"/>
                  </a:cubicBezTo>
                  <a:cubicBezTo>
                    <a:pt x="14963" y="12363"/>
                    <a:pt x="11095" y="12679"/>
                    <a:pt x="8032" y="12798"/>
                  </a:cubicBezTo>
                  <a:cubicBezTo>
                    <a:pt x="4969" y="12917"/>
                    <a:pt x="2712" y="12838"/>
                    <a:pt x="1423" y="12600"/>
                  </a:cubicBezTo>
                  <a:cubicBezTo>
                    <a:pt x="133" y="12363"/>
                    <a:pt x="-189" y="11967"/>
                    <a:pt x="1101" y="11493"/>
                  </a:cubicBezTo>
                  <a:cubicBezTo>
                    <a:pt x="2390" y="11018"/>
                    <a:pt x="5292" y="10464"/>
                    <a:pt x="8193" y="9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457822" y="563738"/>
              <a:ext cx="12967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441" y="21600"/>
                  </a:moveTo>
                  <a:cubicBezTo>
                    <a:pt x="92" y="19200"/>
                    <a:pt x="-256" y="16800"/>
                    <a:pt x="267" y="14640"/>
                  </a:cubicBezTo>
                  <a:cubicBezTo>
                    <a:pt x="789" y="12480"/>
                    <a:pt x="2183" y="10560"/>
                    <a:pt x="5841" y="8160"/>
                  </a:cubicBezTo>
                  <a:cubicBezTo>
                    <a:pt x="9499" y="5760"/>
                    <a:pt x="15421" y="288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663699" y="430388"/>
              <a:ext cx="158751" cy="25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3780"/>
                  </a:moveTo>
                  <a:cubicBezTo>
                    <a:pt x="864" y="7200"/>
                    <a:pt x="1728" y="10620"/>
                    <a:pt x="3024" y="13410"/>
                  </a:cubicBezTo>
                  <a:cubicBezTo>
                    <a:pt x="4320" y="16200"/>
                    <a:pt x="6048" y="18360"/>
                    <a:pt x="7488" y="19710"/>
                  </a:cubicBezTo>
                  <a:cubicBezTo>
                    <a:pt x="8928" y="21060"/>
                    <a:pt x="10080" y="21600"/>
                    <a:pt x="10944" y="21330"/>
                  </a:cubicBezTo>
                  <a:cubicBezTo>
                    <a:pt x="11808" y="21060"/>
                    <a:pt x="12384" y="19980"/>
                    <a:pt x="12960" y="17370"/>
                  </a:cubicBezTo>
                  <a:cubicBezTo>
                    <a:pt x="13536" y="14760"/>
                    <a:pt x="14112" y="10620"/>
                    <a:pt x="15552" y="7470"/>
                  </a:cubicBezTo>
                  <a:cubicBezTo>
                    <a:pt x="16992" y="4320"/>
                    <a:pt x="1929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850780" y="404727"/>
              <a:ext cx="232020" cy="21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17" fill="norm" stroke="1" extrusionOk="0">
                  <a:moveTo>
                    <a:pt x="12688" y="5108"/>
                  </a:moveTo>
                  <a:cubicBezTo>
                    <a:pt x="11313" y="3626"/>
                    <a:pt x="9939" y="2143"/>
                    <a:pt x="8760" y="1402"/>
                  </a:cubicBezTo>
                  <a:cubicBezTo>
                    <a:pt x="7582" y="661"/>
                    <a:pt x="6600" y="661"/>
                    <a:pt x="5226" y="2461"/>
                  </a:cubicBezTo>
                  <a:cubicBezTo>
                    <a:pt x="3851" y="4261"/>
                    <a:pt x="2084" y="7861"/>
                    <a:pt x="1102" y="10932"/>
                  </a:cubicBezTo>
                  <a:cubicBezTo>
                    <a:pt x="120" y="14002"/>
                    <a:pt x="-76" y="16543"/>
                    <a:pt x="22" y="18343"/>
                  </a:cubicBezTo>
                  <a:cubicBezTo>
                    <a:pt x="120" y="20143"/>
                    <a:pt x="513" y="21202"/>
                    <a:pt x="1789" y="21308"/>
                  </a:cubicBezTo>
                  <a:cubicBezTo>
                    <a:pt x="3066" y="21414"/>
                    <a:pt x="5226" y="20567"/>
                    <a:pt x="7582" y="17390"/>
                  </a:cubicBezTo>
                  <a:cubicBezTo>
                    <a:pt x="9939" y="14214"/>
                    <a:pt x="12491" y="8708"/>
                    <a:pt x="13964" y="5214"/>
                  </a:cubicBezTo>
                  <a:cubicBezTo>
                    <a:pt x="15437" y="1720"/>
                    <a:pt x="15829" y="238"/>
                    <a:pt x="15928" y="26"/>
                  </a:cubicBezTo>
                  <a:cubicBezTo>
                    <a:pt x="16026" y="-186"/>
                    <a:pt x="15829" y="873"/>
                    <a:pt x="15535" y="3838"/>
                  </a:cubicBezTo>
                  <a:cubicBezTo>
                    <a:pt x="15240" y="6802"/>
                    <a:pt x="14848" y="11673"/>
                    <a:pt x="14848" y="14849"/>
                  </a:cubicBezTo>
                  <a:cubicBezTo>
                    <a:pt x="14848" y="18026"/>
                    <a:pt x="15240" y="19508"/>
                    <a:pt x="16419" y="20038"/>
                  </a:cubicBezTo>
                  <a:cubicBezTo>
                    <a:pt x="17597" y="20567"/>
                    <a:pt x="19560" y="20143"/>
                    <a:pt x="21524" y="1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149627" y="125588"/>
              <a:ext cx="3477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9438" y="0"/>
                  </a:moveTo>
                  <a:cubicBezTo>
                    <a:pt x="5626" y="1927"/>
                    <a:pt x="1814" y="3854"/>
                    <a:pt x="544" y="6642"/>
                  </a:cubicBezTo>
                  <a:cubicBezTo>
                    <a:pt x="-727" y="9431"/>
                    <a:pt x="544" y="13082"/>
                    <a:pt x="1179" y="15566"/>
                  </a:cubicBezTo>
                  <a:cubicBezTo>
                    <a:pt x="1814" y="18051"/>
                    <a:pt x="1814" y="19369"/>
                    <a:pt x="4991" y="20180"/>
                  </a:cubicBezTo>
                  <a:cubicBezTo>
                    <a:pt x="8167" y="20992"/>
                    <a:pt x="14520" y="21296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266950" y="294640"/>
              <a:ext cx="506316" cy="3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51" fill="norm" stroke="1" extrusionOk="0">
                  <a:moveTo>
                    <a:pt x="0" y="4151"/>
                  </a:moveTo>
                  <a:cubicBezTo>
                    <a:pt x="90" y="6551"/>
                    <a:pt x="179" y="8951"/>
                    <a:pt x="403" y="10818"/>
                  </a:cubicBezTo>
                  <a:cubicBezTo>
                    <a:pt x="627" y="12684"/>
                    <a:pt x="986" y="14018"/>
                    <a:pt x="1389" y="14684"/>
                  </a:cubicBezTo>
                  <a:cubicBezTo>
                    <a:pt x="1793" y="15351"/>
                    <a:pt x="2241" y="15351"/>
                    <a:pt x="2689" y="14751"/>
                  </a:cubicBezTo>
                  <a:cubicBezTo>
                    <a:pt x="3137" y="14151"/>
                    <a:pt x="3585" y="12951"/>
                    <a:pt x="4078" y="11351"/>
                  </a:cubicBezTo>
                  <a:cubicBezTo>
                    <a:pt x="4571" y="9751"/>
                    <a:pt x="5109" y="7751"/>
                    <a:pt x="5422" y="6418"/>
                  </a:cubicBezTo>
                  <a:cubicBezTo>
                    <a:pt x="5736" y="5084"/>
                    <a:pt x="5826" y="4418"/>
                    <a:pt x="5915" y="4618"/>
                  </a:cubicBezTo>
                  <a:cubicBezTo>
                    <a:pt x="6005" y="4818"/>
                    <a:pt x="6095" y="5884"/>
                    <a:pt x="6184" y="6751"/>
                  </a:cubicBezTo>
                  <a:cubicBezTo>
                    <a:pt x="6274" y="7618"/>
                    <a:pt x="6363" y="8284"/>
                    <a:pt x="6812" y="8818"/>
                  </a:cubicBezTo>
                  <a:cubicBezTo>
                    <a:pt x="7260" y="9351"/>
                    <a:pt x="8066" y="9751"/>
                    <a:pt x="8873" y="9551"/>
                  </a:cubicBezTo>
                  <a:cubicBezTo>
                    <a:pt x="9680" y="9351"/>
                    <a:pt x="10486" y="8551"/>
                    <a:pt x="11114" y="7751"/>
                  </a:cubicBezTo>
                  <a:cubicBezTo>
                    <a:pt x="11741" y="6951"/>
                    <a:pt x="12189" y="6151"/>
                    <a:pt x="12368" y="5418"/>
                  </a:cubicBezTo>
                  <a:cubicBezTo>
                    <a:pt x="12548" y="4684"/>
                    <a:pt x="12458" y="4018"/>
                    <a:pt x="12234" y="3951"/>
                  </a:cubicBezTo>
                  <a:cubicBezTo>
                    <a:pt x="12010" y="3884"/>
                    <a:pt x="11651" y="4418"/>
                    <a:pt x="11338" y="5618"/>
                  </a:cubicBezTo>
                  <a:cubicBezTo>
                    <a:pt x="11024" y="6818"/>
                    <a:pt x="10755" y="8684"/>
                    <a:pt x="10666" y="9951"/>
                  </a:cubicBezTo>
                  <a:cubicBezTo>
                    <a:pt x="10576" y="11218"/>
                    <a:pt x="10666" y="11884"/>
                    <a:pt x="10845" y="12484"/>
                  </a:cubicBezTo>
                  <a:cubicBezTo>
                    <a:pt x="11024" y="13084"/>
                    <a:pt x="11293" y="13618"/>
                    <a:pt x="11651" y="13951"/>
                  </a:cubicBezTo>
                  <a:cubicBezTo>
                    <a:pt x="12010" y="14284"/>
                    <a:pt x="12458" y="14418"/>
                    <a:pt x="13310" y="13884"/>
                  </a:cubicBezTo>
                  <a:cubicBezTo>
                    <a:pt x="14161" y="13351"/>
                    <a:pt x="15416" y="12151"/>
                    <a:pt x="16581" y="10218"/>
                  </a:cubicBezTo>
                  <a:cubicBezTo>
                    <a:pt x="17746" y="8284"/>
                    <a:pt x="18822" y="5618"/>
                    <a:pt x="19404" y="3684"/>
                  </a:cubicBezTo>
                  <a:cubicBezTo>
                    <a:pt x="19987" y="1751"/>
                    <a:pt x="20076" y="551"/>
                    <a:pt x="19942" y="151"/>
                  </a:cubicBezTo>
                  <a:cubicBezTo>
                    <a:pt x="19807" y="-249"/>
                    <a:pt x="19449" y="151"/>
                    <a:pt x="19315" y="1284"/>
                  </a:cubicBezTo>
                  <a:cubicBezTo>
                    <a:pt x="19180" y="2418"/>
                    <a:pt x="19270" y="4284"/>
                    <a:pt x="19718" y="6418"/>
                  </a:cubicBezTo>
                  <a:cubicBezTo>
                    <a:pt x="20166" y="8551"/>
                    <a:pt x="20973" y="10951"/>
                    <a:pt x="21286" y="12884"/>
                  </a:cubicBezTo>
                  <a:cubicBezTo>
                    <a:pt x="21600" y="14818"/>
                    <a:pt x="21421" y="16284"/>
                    <a:pt x="20838" y="17618"/>
                  </a:cubicBezTo>
                  <a:cubicBezTo>
                    <a:pt x="20256" y="18951"/>
                    <a:pt x="19270" y="20151"/>
                    <a:pt x="18284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467382" y="741538"/>
              <a:ext cx="913868" cy="11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233" y="20829"/>
                  </a:moveTo>
                  <a:cubicBezTo>
                    <a:pt x="1784" y="20829"/>
                    <a:pt x="1335" y="20829"/>
                    <a:pt x="911" y="21021"/>
                  </a:cubicBezTo>
                  <a:cubicBezTo>
                    <a:pt x="487" y="21214"/>
                    <a:pt x="88" y="21600"/>
                    <a:pt x="13" y="21600"/>
                  </a:cubicBezTo>
                  <a:cubicBezTo>
                    <a:pt x="-62" y="21600"/>
                    <a:pt x="187" y="21214"/>
                    <a:pt x="1160" y="19864"/>
                  </a:cubicBezTo>
                  <a:cubicBezTo>
                    <a:pt x="2133" y="18514"/>
                    <a:pt x="3829" y="16200"/>
                    <a:pt x="5600" y="13886"/>
                  </a:cubicBezTo>
                  <a:cubicBezTo>
                    <a:pt x="7371" y="11571"/>
                    <a:pt x="9217" y="9257"/>
                    <a:pt x="11087" y="7521"/>
                  </a:cubicBezTo>
                  <a:cubicBezTo>
                    <a:pt x="12958" y="5786"/>
                    <a:pt x="14853" y="4629"/>
                    <a:pt x="16599" y="3471"/>
                  </a:cubicBezTo>
                  <a:cubicBezTo>
                    <a:pt x="18345" y="2314"/>
                    <a:pt x="19942" y="1157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847849" y="760588"/>
              <a:ext cx="762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0" y="20571"/>
                    <a:pt x="3480" y="19543"/>
                    <a:pt x="5310" y="17743"/>
                  </a:cubicBezTo>
                  <a:cubicBezTo>
                    <a:pt x="7140" y="15943"/>
                    <a:pt x="9060" y="13371"/>
                    <a:pt x="11160" y="10929"/>
                  </a:cubicBezTo>
                  <a:cubicBezTo>
                    <a:pt x="13260" y="8486"/>
                    <a:pt x="15540" y="6171"/>
                    <a:pt x="17310" y="4371"/>
                  </a:cubicBezTo>
                  <a:cubicBezTo>
                    <a:pt x="19080" y="2571"/>
                    <a:pt x="20340" y="12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895600" y="398638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921000" y="538338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464655" y="0"/>
              <a:ext cx="142596" cy="62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552" fill="norm" stroke="1" extrusionOk="0">
                  <a:moveTo>
                    <a:pt x="11465" y="14086"/>
                  </a:moveTo>
                  <a:cubicBezTo>
                    <a:pt x="10539" y="15971"/>
                    <a:pt x="9613" y="17855"/>
                    <a:pt x="9150" y="18979"/>
                  </a:cubicBezTo>
                  <a:cubicBezTo>
                    <a:pt x="8688" y="20102"/>
                    <a:pt x="8688" y="20465"/>
                    <a:pt x="8688" y="20827"/>
                  </a:cubicBezTo>
                  <a:cubicBezTo>
                    <a:pt x="8688" y="21190"/>
                    <a:pt x="8688" y="21552"/>
                    <a:pt x="8379" y="21552"/>
                  </a:cubicBezTo>
                  <a:cubicBezTo>
                    <a:pt x="8070" y="21552"/>
                    <a:pt x="7453" y="21190"/>
                    <a:pt x="6682" y="19631"/>
                  </a:cubicBezTo>
                  <a:cubicBezTo>
                    <a:pt x="5910" y="18073"/>
                    <a:pt x="4985" y="15318"/>
                    <a:pt x="4213" y="12600"/>
                  </a:cubicBezTo>
                  <a:cubicBezTo>
                    <a:pt x="3442" y="9882"/>
                    <a:pt x="2825" y="7200"/>
                    <a:pt x="2979" y="5207"/>
                  </a:cubicBezTo>
                  <a:cubicBezTo>
                    <a:pt x="3133" y="3214"/>
                    <a:pt x="4059" y="1909"/>
                    <a:pt x="5139" y="1148"/>
                  </a:cubicBezTo>
                  <a:cubicBezTo>
                    <a:pt x="6219" y="387"/>
                    <a:pt x="7453" y="169"/>
                    <a:pt x="8842" y="61"/>
                  </a:cubicBezTo>
                  <a:cubicBezTo>
                    <a:pt x="10230" y="-48"/>
                    <a:pt x="11773" y="-48"/>
                    <a:pt x="13933" y="387"/>
                  </a:cubicBezTo>
                  <a:cubicBezTo>
                    <a:pt x="16093" y="822"/>
                    <a:pt x="18870" y="1692"/>
                    <a:pt x="20105" y="2815"/>
                  </a:cubicBezTo>
                  <a:cubicBezTo>
                    <a:pt x="21339" y="3939"/>
                    <a:pt x="21030" y="5316"/>
                    <a:pt x="18099" y="6403"/>
                  </a:cubicBezTo>
                  <a:cubicBezTo>
                    <a:pt x="15168" y="7490"/>
                    <a:pt x="9613" y="8288"/>
                    <a:pt x="6065" y="8795"/>
                  </a:cubicBezTo>
                  <a:cubicBezTo>
                    <a:pt x="2516" y="9302"/>
                    <a:pt x="973" y="9520"/>
                    <a:pt x="356" y="9810"/>
                  </a:cubicBezTo>
                  <a:cubicBezTo>
                    <a:pt x="-261" y="10100"/>
                    <a:pt x="48" y="10462"/>
                    <a:pt x="356" y="1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591655" y="360538"/>
              <a:ext cx="173895" cy="15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55" fill="norm" stroke="1" extrusionOk="0">
                  <a:moveTo>
                    <a:pt x="300" y="9379"/>
                  </a:moveTo>
                  <a:cubicBezTo>
                    <a:pt x="40" y="7389"/>
                    <a:pt x="-220" y="5400"/>
                    <a:pt x="300" y="4263"/>
                  </a:cubicBezTo>
                  <a:cubicBezTo>
                    <a:pt x="821" y="3126"/>
                    <a:pt x="2122" y="2842"/>
                    <a:pt x="4074" y="3411"/>
                  </a:cubicBezTo>
                  <a:cubicBezTo>
                    <a:pt x="6026" y="3979"/>
                    <a:pt x="8628" y="5400"/>
                    <a:pt x="10580" y="7532"/>
                  </a:cubicBezTo>
                  <a:cubicBezTo>
                    <a:pt x="12532" y="9663"/>
                    <a:pt x="13833" y="12505"/>
                    <a:pt x="14353" y="14779"/>
                  </a:cubicBezTo>
                  <a:cubicBezTo>
                    <a:pt x="14874" y="17053"/>
                    <a:pt x="14614" y="18758"/>
                    <a:pt x="13703" y="19895"/>
                  </a:cubicBezTo>
                  <a:cubicBezTo>
                    <a:pt x="12792" y="21032"/>
                    <a:pt x="11231" y="21600"/>
                    <a:pt x="10190" y="21032"/>
                  </a:cubicBezTo>
                  <a:cubicBezTo>
                    <a:pt x="9149" y="20463"/>
                    <a:pt x="8628" y="18758"/>
                    <a:pt x="8888" y="15632"/>
                  </a:cubicBezTo>
                  <a:cubicBezTo>
                    <a:pt x="9149" y="12505"/>
                    <a:pt x="10190" y="7958"/>
                    <a:pt x="12402" y="5116"/>
                  </a:cubicBezTo>
                  <a:cubicBezTo>
                    <a:pt x="14614" y="2274"/>
                    <a:pt x="17997" y="1137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767793" y="366888"/>
              <a:ext cx="122291" cy="14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988" fill="norm" stroke="1" extrusionOk="0">
                  <a:moveTo>
                    <a:pt x="15818" y="0"/>
                  </a:moveTo>
                  <a:cubicBezTo>
                    <a:pt x="13298" y="0"/>
                    <a:pt x="10778" y="0"/>
                    <a:pt x="8078" y="2504"/>
                  </a:cubicBezTo>
                  <a:cubicBezTo>
                    <a:pt x="5378" y="5009"/>
                    <a:pt x="2498" y="10017"/>
                    <a:pt x="1058" y="13304"/>
                  </a:cubicBezTo>
                  <a:cubicBezTo>
                    <a:pt x="-382" y="16591"/>
                    <a:pt x="-382" y="18157"/>
                    <a:pt x="1238" y="19409"/>
                  </a:cubicBezTo>
                  <a:cubicBezTo>
                    <a:pt x="2858" y="20661"/>
                    <a:pt x="6098" y="21600"/>
                    <a:pt x="9698" y="20504"/>
                  </a:cubicBezTo>
                  <a:cubicBezTo>
                    <a:pt x="13298" y="19409"/>
                    <a:pt x="17258" y="16278"/>
                    <a:pt x="19238" y="13774"/>
                  </a:cubicBezTo>
                  <a:cubicBezTo>
                    <a:pt x="21218" y="11270"/>
                    <a:pt x="21218" y="9391"/>
                    <a:pt x="19778" y="7983"/>
                  </a:cubicBezTo>
                  <a:cubicBezTo>
                    <a:pt x="18338" y="6574"/>
                    <a:pt x="15458" y="5635"/>
                    <a:pt x="12578" y="4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975100" y="118107"/>
              <a:ext cx="106858" cy="36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84" fill="norm" stroke="1" extrusionOk="0">
                  <a:moveTo>
                    <a:pt x="3738" y="1191"/>
                  </a:moveTo>
                  <a:cubicBezTo>
                    <a:pt x="3738" y="566"/>
                    <a:pt x="3738" y="-58"/>
                    <a:pt x="3531" y="4"/>
                  </a:cubicBezTo>
                  <a:cubicBezTo>
                    <a:pt x="3323" y="67"/>
                    <a:pt x="2908" y="816"/>
                    <a:pt x="2908" y="3188"/>
                  </a:cubicBezTo>
                  <a:cubicBezTo>
                    <a:pt x="2908" y="5560"/>
                    <a:pt x="3323" y="9556"/>
                    <a:pt x="3531" y="12615"/>
                  </a:cubicBezTo>
                  <a:cubicBezTo>
                    <a:pt x="3738" y="15674"/>
                    <a:pt x="3738" y="17796"/>
                    <a:pt x="3531" y="19232"/>
                  </a:cubicBezTo>
                  <a:cubicBezTo>
                    <a:pt x="3323" y="20668"/>
                    <a:pt x="2908" y="21417"/>
                    <a:pt x="2700" y="21480"/>
                  </a:cubicBezTo>
                  <a:cubicBezTo>
                    <a:pt x="2492" y="21542"/>
                    <a:pt x="2492" y="20918"/>
                    <a:pt x="3738" y="19357"/>
                  </a:cubicBezTo>
                  <a:cubicBezTo>
                    <a:pt x="4985" y="17796"/>
                    <a:pt x="7477" y="15299"/>
                    <a:pt x="9554" y="13801"/>
                  </a:cubicBezTo>
                  <a:cubicBezTo>
                    <a:pt x="11631" y="12303"/>
                    <a:pt x="13292" y="11803"/>
                    <a:pt x="14954" y="11803"/>
                  </a:cubicBezTo>
                  <a:cubicBezTo>
                    <a:pt x="16615" y="11803"/>
                    <a:pt x="18277" y="12303"/>
                    <a:pt x="19523" y="13364"/>
                  </a:cubicBezTo>
                  <a:cubicBezTo>
                    <a:pt x="20769" y="14425"/>
                    <a:pt x="21600" y="16048"/>
                    <a:pt x="20354" y="17484"/>
                  </a:cubicBezTo>
                  <a:cubicBezTo>
                    <a:pt x="19108" y="18920"/>
                    <a:pt x="15785" y="20169"/>
                    <a:pt x="12046" y="20730"/>
                  </a:cubicBezTo>
                  <a:cubicBezTo>
                    <a:pt x="8308" y="21292"/>
                    <a:pt x="4154" y="21167"/>
                    <a:pt x="0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165600" y="41133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567096" y="21061"/>
              <a:ext cx="436705" cy="89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68" fill="norm" stroke="1" extrusionOk="0">
                  <a:moveTo>
                    <a:pt x="6503" y="8977"/>
                  </a:moveTo>
                  <a:cubicBezTo>
                    <a:pt x="6816" y="8465"/>
                    <a:pt x="7129" y="7953"/>
                    <a:pt x="7390" y="7543"/>
                  </a:cubicBezTo>
                  <a:cubicBezTo>
                    <a:pt x="7651" y="7134"/>
                    <a:pt x="7859" y="6827"/>
                    <a:pt x="7703" y="6673"/>
                  </a:cubicBezTo>
                  <a:cubicBezTo>
                    <a:pt x="7546" y="6520"/>
                    <a:pt x="7025" y="6520"/>
                    <a:pt x="5981" y="6955"/>
                  </a:cubicBezTo>
                  <a:cubicBezTo>
                    <a:pt x="4938" y="7390"/>
                    <a:pt x="3372" y="8260"/>
                    <a:pt x="2277" y="9130"/>
                  </a:cubicBezTo>
                  <a:cubicBezTo>
                    <a:pt x="1181" y="10000"/>
                    <a:pt x="555" y="10870"/>
                    <a:pt x="242" y="11459"/>
                  </a:cubicBezTo>
                  <a:cubicBezTo>
                    <a:pt x="-71" y="12048"/>
                    <a:pt x="-71" y="12355"/>
                    <a:pt x="190" y="12534"/>
                  </a:cubicBezTo>
                  <a:cubicBezTo>
                    <a:pt x="451" y="12713"/>
                    <a:pt x="972" y="12764"/>
                    <a:pt x="1703" y="12611"/>
                  </a:cubicBezTo>
                  <a:cubicBezTo>
                    <a:pt x="2433" y="12457"/>
                    <a:pt x="3372" y="12099"/>
                    <a:pt x="4207" y="11280"/>
                  </a:cubicBezTo>
                  <a:cubicBezTo>
                    <a:pt x="5042" y="10461"/>
                    <a:pt x="5772" y="9181"/>
                    <a:pt x="6451" y="7723"/>
                  </a:cubicBezTo>
                  <a:cubicBezTo>
                    <a:pt x="7129" y="6264"/>
                    <a:pt x="7755" y="4626"/>
                    <a:pt x="8590" y="3423"/>
                  </a:cubicBezTo>
                  <a:cubicBezTo>
                    <a:pt x="9425" y="2220"/>
                    <a:pt x="10468" y="1452"/>
                    <a:pt x="11251" y="966"/>
                  </a:cubicBezTo>
                  <a:cubicBezTo>
                    <a:pt x="12033" y="480"/>
                    <a:pt x="12555" y="275"/>
                    <a:pt x="13077" y="147"/>
                  </a:cubicBezTo>
                  <a:cubicBezTo>
                    <a:pt x="13599" y="19"/>
                    <a:pt x="14120" y="-32"/>
                    <a:pt x="14590" y="19"/>
                  </a:cubicBezTo>
                  <a:cubicBezTo>
                    <a:pt x="15059" y="70"/>
                    <a:pt x="15477" y="224"/>
                    <a:pt x="15686" y="557"/>
                  </a:cubicBezTo>
                  <a:cubicBezTo>
                    <a:pt x="15894" y="889"/>
                    <a:pt x="15894" y="1401"/>
                    <a:pt x="15372" y="2502"/>
                  </a:cubicBezTo>
                  <a:cubicBezTo>
                    <a:pt x="14851" y="3602"/>
                    <a:pt x="13807" y="5291"/>
                    <a:pt x="12555" y="7057"/>
                  </a:cubicBezTo>
                  <a:cubicBezTo>
                    <a:pt x="11303" y="8823"/>
                    <a:pt x="9842" y="10666"/>
                    <a:pt x="8746" y="12329"/>
                  </a:cubicBezTo>
                  <a:cubicBezTo>
                    <a:pt x="7651" y="13993"/>
                    <a:pt x="6920" y="15477"/>
                    <a:pt x="6503" y="16782"/>
                  </a:cubicBezTo>
                  <a:cubicBezTo>
                    <a:pt x="6086" y="18087"/>
                    <a:pt x="5981" y="19213"/>
                    <a:pt x="5929" y="19930"/>
                  </a:cubicBezTo>
                  <a:cubicBezTo>
                    <a:pt x="5877" y="20647"/>
                    <a:pt x="5877" y="20954"/>
                    <a:pt x="6086" y="21184"/>
                  </a:cubicBezTo>
                  <a:cubicBezTo>
                    <a:pt x="6294" y="21414"/>
                    <a:pt x="6712" y="21568"/>
                    <a:pt x="7129" y="21568"/>
                  </a:cubicBezTo>
                  <a:cubicBezTo>
                    <a:pt x="7546" y="21568"/>
                    <a:pt x="7964" y="21414"/>
                    <a:pt x="8694" y="20595"/>
                  </a:cubicBezTo>
                  <a:cubicBezTo>
                    <a:pt x="9425" y="19777"/>
                    <a:pt x="10468" y="18292"/>
                    <a:pt x="11042" y="17038"/>
                  </a:cubicBezTo>
                  <a:cubicBezTo>
                    <a:pt x="11616" y="15784"/>
                    <a:pt x="11720" y="14760"/>
                    <a:pt x="11564" y="14172"/>
                  </a:cubicBezTo>
                  <a:cubicBezTo>
                    <a:pt x="11407" y="13583"/>
                    <a:pt x="10990" y="13430"/>
                    <a:pt x="11042" y="13378"/>
                  </a:cubicBezTo>
                  <a:cubicBezTo>
                    <a:pt x="11094" y="13327"/>
                    <a:pt x="11616" y="13378"/>
                    <a:pt x="13181" y="13148"/>
                  </a:cubicBezTo>
                  <a:cubicBezTo>
                    <a:pt x="14746" y="12918"/>
                    <a:pt x="17355" y="12406"/>
                    <a:pt x="18920" y="12048"/>
                  </a:cubicBezTo>
                  <a:cubicBezTo>
                    <a:pt x="20486" y="11689"/>
                    <a:pt x="21007" y="11485"/>
                    <a:pt x="21529" y="1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5552526" y="309738"/>
              <a:ext cx="118025" cy="21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080" fill="norm" stroke="1" extrusionOk="0">
                  <a:moveTo>
                    <a:pt x="21130" y="6789"/>
                  </a:moveTo>
                  <a:cubicBezTo>
                    <a:pt x="19993" y="5760"/>
                    <a:pt x="18856" y="4731"/>
                    <a:pt x="17341" y="4114"/>
                  </a:cubicBezTo>
                  <a:cubicBezTo>
                    <a:pt x="15825" y="3497"/>
                    <a:pt x="13930" y="3291"/>
                    <a:pt x="10898" y="5451"/>
                  </a:cubicBezTo>
                  <a:cubicBezTo>
                    <a:pt x="7867" y="7611"/>
                    <a:pt x="3698" y="12137"/>
                    <a:pt x="1614" y="15017"/>
                  </a:cubicBezTo>
                  <a:cubicBezTo>
                    <a:pt x="-470" y="17897"/>
                    <a:pt x="-470" y="19131"/>
                    <a:pt x="1235" y="20057"/>
                  </a:cubicBezTo>
                  <a:cubicBezTo>
                    <a:pt x="2941" y="20983"/>
                    <a:pt x="6351" y="21600"/>
                    <a:pt x="10141" y="20469"/>
                  </a:cubicBezTo>
                  <a:cubicBezTo>
                    <a:pt x="13930" y="19337"/>
                    <a:pt x="18098" y="16457"/>
                    <a:pt x="19425" y="13783"/>
                  </a:cubicBezTo>
                  <a:cubicBezTo>
                    <a:pt x="20751" y="11109"/>
                    <a:pt x="19235" y="8640"/>
                    <a:pt x="17530" y="6994"/>
                  </a:cubicBezTo>
                  <a:cubicBezTo>
                    <a:pt x="15825" y="5349"/>
                    <a:pt x="13930" y="4526"/>
                    <a:pt x="13172" y="3497"/>
                  </a:cubicBezTo>
                  <a:cubicBezTo>
                    <a:pt x="12414" y="2469"/>
                    <a:pt x="12793" y="1234"/>
                    <a:pt x="131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753703" y="99057"/>
              <a:ext cx="141214" cy="41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59" fill="norm" stroke="1" extrusionOk="0">
                  <a:moveTo>
                    <a:pt x="5627" y="3050"/>
                  </a:moveTo>
                  <a:cubicBezTo>
                    <a:pt x="6580" y="2385"/>
                    <a:pt x="7533" y="1720"/>
                    <a:pt x="8010" y="1111"/>
                  </a:cubicBezTo>
                  <a:cubicBezTo>
                    <a:pt x="8486" y="502"/>
                    <a:pt x="8486" y="-52"/>
                    <a:pt x="8327" y="3"/>
                  </a:cubicBezTo>
                  <a:cubicBezTo>
                    <a:pt x="8168" y="59"/>
                    <a:pt x="7851" y="723"/>
                    <a:pt x="7533" y="2994"/>
                  </a:cubicBezTo>
                  <a:cubicBezTo>
                    <a:pt x="7216" y="5265"/>
                    <a:pt x="6898" y="9142"/>
                    <a:pt x="6580" y="11911"/>
                  </a:cubicBezTo>
                  <a:cubicBezTo>
                    <a:pt x="6263" y="14680"/>
                    <a:pt x="5945" y="16342"/>
                    <a:pt x="5468" y="17616"/>
                  </a:cubicBezTo>
                  <a:cubicBezTo>
                    <a:pt x="4992" y="18890"/>
                    <a:pt x="4357" y="19776"/>
                    <a:pt x="4039" y="19942"/>
                  </a:cubicBezTo>
                  <a:cubicBezTo>
                    <a:pt x="3721" y="20108"/>
                    <a:pt x="3721" y="19554"/>
                    <a:pt x="4674" y="18668"/>
                  </a:cubicBezTo>
                  <a:cubicBezTo>
                    <a:pt x="5627" y="17782"/>
                    <a:pt x="7533" y="16563"/>
                    <a:pt x="9439" y="15511"/>
                  </a:cubicBezTo>
                  <a:cubicBezTo>
                    <a:pt x="11345" y="14459"/>
                    <a:pt x="13251" y="13573"/>
                    <a:pt x="14998" y="13185"/>
                  </a:cubicBezTo>
                  <a:cubicBezTo>
                    <a:pt x="16745" y="12797"/>
                    <a:pt x="18333" y="12908"/>
                    <a:pt x="19445" y="13296"/>
                  </a:cubicBezTo>
                  <a:cubicBezTo>
                    <a:pt x="20557" y="13683"/>
                    <a:pt x="21192" y="14348"/>
                    <a:pt x="21192" y="15566"/>
                  </a:cubicBezTo>
                  <a:cubicBezTo>
                    <a:pt x="21192" y="16785"/>
                    <a:pt x="20557" y="18557"/>
                    <a:pt x="19445" y="19665"/>
                  </a:cubicBezTo>
                  <a:cubicBezTo>
                    <a:pt x="18333" y="20773"/>
                    <a:pt x="16745" y="21216"/>
                    <a:pt x="14204" y="21382"/>
                  </a:cubicBezTo>
                  <a:cubicBezTo>
                    <a:pt x="11663" y="21548"/>
                    <a:pt x="8168" y="21437"/>
                    <a:pt x="5468" y="21105"/>
                  </a:cubicBezTo>
                  <a:cubicBezTo>
                    <a:pt x="2768" y="20773"/>
                    <a:pt x="863" y="20219"/>
                    <a:pt x="227" y="19388"/>
                  </a:cubicBezTo>
                  <a:cubicBezTo>
                    <a:pt x="-408" y="18557"/>
                    <a:pt x="227" y="17450"/>
                    <a:pt x="2927" y="16563"/>
                  </a:cubicBezTo>
                  <a:cubicBezTo>
                    <a:pt x="5627" y="15677"/>
                    <a:pt x="10392" y="15013"/>
                    <a:pt x="15157" y="14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933845" y="261055"/>
              <a:ext cx="110347" cy="23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517" fill="norm" stroke="1" extrusionOk="0">
                  <a:moveTo>
                    <a:pt x="17443" y="6811"/>
                  </a:moveTo>
                  <a:cubicBezTo>
                    <a:pt x="18643" y="5838"/>
                    <a:pt x="19843" y="4865"/>
                    <a:pt x="20443" y="3795"/>
                  </a:cubicBezTo>
                  <a:cubicBezTo>
                    <a:pt x="21043" y="2724"/>
                    <a:pt x="21043" y="1557"/>
                    <a:pt x="20043" y="876"/>
                  </a:cubicBezTo>
                  <a:cubicBezTo>
                    <a:pt x="19043" y="195"/>
                    <a:pt x="17043" y="0"/>
                    <a:pt x="13843" y="0"/>
                  </a:cubicBezTo>
                  <a:cubicBezTo>
                    <a:pt x="10643" y="0"/>
                    <a:pt x="6243" y="195"/>
                    <a:pt x="3443" y="778"/>
                  </a:cubicBezTo>
                  <a:cubicBezTo>
                    <a:pt x="643" y="1362"/>
                    <a:pt x="-557" y="2335"/>
                    <a:pt x="243" y="4184"/>
                  </a:cubicBezTo>
                  <a:cubicBezTo>
                    <a:pt x="1043" y="6032"/>
                    <a:pt x="3843" y="8757"/>
                    <a:pt x="6843" y="11189"/>
                  </a:cubicBezTo>
                  <a:cubicBezTo>
                    <a:pt x="9843" y="13622"/>
                    <a:pt x="13043" y="15762"/>
                    <a:pt x="14843" y="17319"/>
                  </a:cubicBezTo>
                  <a:cubicBezTo>
                    <a:pt x="16643" y="18876"/>
                    <a:pt x="17043" y="19849"/>
                    <a:pt x="16243" y="20530"/>
                  </a:cubicBezTo>
                  <a:cubicBezTo>
                    <a:pt x="15443" y="21211"/>
                    <a:pt x="13443" y="21600"/>
                    <a:pt x="11643" y="21503"/>
                  </a:cubicBezTo>
                  <a:cubicBezTo>
                    <a:pt x="9843" y="21405"/>
                    <a:pt x="8243" y="20822"/>
                    <a:pt x="7843" y="19751"/>
                  </a:cubicBezTo>
                  <a:cubicBezTo>
                    <a:pt x="7443" y="18681"/>
                    <a:pt x="8243" y="17124"/>
                    <a:pt x="9043" y="15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6076949" y="305731"/>
              <a:ext cx="171451" cy="20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7613"/>
                  </a:moveTo>
                  <a:cubicBezTo>
                    <a:pt x="3200" y="7613"/>
                    <a:pt x="6400" y="7613"/>
                    <a:pt x="9067" y="7067"/>
                  </a:cubicBezTo>
                  <a:cubicBezTo>
                    <a:pt x="11733" y="6522"/>
                    <a:pt x="13867" y="5431"/>
                    <a:pt x="15067" y="4340"/>
                  </a:cubicBezTo>
                  <a:cubicBezTo>
                    <a:pt x="16267" y="3249"/>
                    <a:pt x="16533" y="2158"/>
                    <a:pt x="16133" y="1285"/>
                  </a:cubicBezTo>
                  <a:cubicBezTo>
                    <a:pt x="15733" y="413"/>
                    <a:pt x="14667" y="-242"/>
                    <a:pt x="13067" y="85"/>
                  </a:cubicBezTo>
                  <a:cubicBezTo>
                    <a:pt x="11467" y="413"/>
                    <a:pt x="9333" y="1722"/>
                    <a:pt x="7600" y="4776"/>
                  </a:cubicBezTo>
                  <a:cubicBezTo>
                    <a:pt x="5867" y="7831"/>
                    <a:pt x="4533" y="12631"/>
                    <a:pt x="5067" y="15794"/>
                  </a:cubicBezTo>
                  <a:cubicBezTo>
                    <a:pt x="5600" y="18958"/>
                    <a:pt x="8000" y="20485"/>
                    <a:pt x="11067" y="20922"/>
                  </a:cubicBezTo>
                  <a:cubicBezTo>
                    <a:pt x="14133" y="21358"/>
                    <a:pt x="17867" y="20703"/>
                    <a:pt x="21600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6270534" y="322438"/>
              <a:ext cx="174716" cy="18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80" fill="norm" stroke="1" extrusionOk="0">
                  <a:moveTo>
                    <a:pt x="1963" y="3640"/>
                  </a:moveTo>
                  <a:cubicBezTo>
                    <a:pt x="922" y="2670"/>
                    <a:pt x="-119" y="1699"/>
                    <a:pt x="11" y="1092"/>
                  </a:cubicBezTo>
                  <a:cubicBezTo>
                    <a:pt x="141" y="485"/>
                    <a:pt x="1442" y="243"/>
                    <a:pt x="3785" y="1820"/>
                  </a:cubicBezTo>
                  <a:cubicBezTo>
                    <a:pt x="6127" y="3398"/>
                    <a:pt x="9510" y="6796"/>
                    <a:pt x="11201" y="9829"/>
                  </a:cubicBezTo>
                  <a:cubicBezTo>
                    <a:pt x="12893" y="12863"/>
                    <a:pt x="12893" y="15533"/>
                    <a:pt x="12242" y="17717"/>
                  </a:cubicBezTo>
                  <a:cubicBezTo>
                    <a:pt x="11592" y="19901"/>
                    <a:pt x="10291" y="21600"/>
                    <a:pt x="9640" y="21357"/>
                  </a:cubicBezTo>
                  <a:cubicBezTo>
                    <a:pt x="8989" y="21115"/>
                    <a:pt x="8989" y="18930"/>
                    <a:pt x="10291" y="15533"/>
                  </a:cubicBezTo>
                  <a:cubicBezTo>
                    <a:pt x="11592" y="12135"/>
                    <a:pt x="14194" y="7524"/>
                    <a:pt x="16276" y="4733"/>
                  </a:cubicBezTo>
                  <a:cubicBezTo>
                    <a:pt x="18358" y="1942"/>
                    <a:pt x="19920" y="971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6505293" y="265288"/>
              <a:ext cx="117757" cy="20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03" fill="norm" stroke="1" extrusionOk="0">
                  <a:moveTo>
                    <a:pt x="629" y="5891"/>
                  </a:moveTo>
                  <a:cubicBezTo>
                    <a:pt x="244" y="8073"/>
                    <a:pt x="-142" y="10255"/>
                    <a:pt x="51" y="12655"/>
                  </a:cubicBezTo>
                  <a:cubicBezTo>
                    <a:pt x="244" y="15055"/>
                    <a:pt x="1015" y="17673"/>
                    <a:pt x="2172" y="19309"/>
                  </a:cubicBezTo>
                  <a:cubicBezTo>
                    <a:pt x="3329" y="20945"/>
                    <a:pt x="4872" y="21600"/>
                    <a:pt x="6222" y="21491"/>
                  </a:cubicBezTo>
                  <a:cubicBezTo>
                    <a:pt x="7572" y="21382"/>
                    <a:pt x="8729" y="20509"/>
                    <a:pt x="10658" y="17564"/>
                  </a:cubicBezTo>
                  <a:cubicBezTo>
                    <a:pt x="12587" y="14618"/>
                    <a:pt x="15287" y="9600"/>
                    <a:pt x="17215" y="6327"/>
                  </a:cubicBezTo>
                  <a:cubicBezTo>
                    <a:pt x="19144" y="3055"/>
                    <a:pt x="20301" y="1527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6648449" y="322438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686549" y="208138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726351" y="272325"/>
              <a:ext cx="163399" cy="18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909" fill="norm" stroke="1" extrusionOk="0">
                  <a:moveTo>
                    <a:pt x="4762" y="635"/>
                  </a:moveTo>
                  <a:cubicBezTo>
                    <a:pt x="4762" y="5857"/>
                    <a:pt x="4762" y="11079"/>
                    <a:pt x="4485" y="14284"/>
                  </a:cubicBezTo>
                  <a:cubicBezTo>
                    <a:pt x="4208" y="17488"/>
                    <a:pt x="3654" y="18675"/>
                    <a:pt x="2823" y="19624"/>
                  </a:cubicBezTo>
                  <a:cubicBezTo>
                    <a:pt x="1992" y="20574"/>
                    <a:pt x="885" y="21286"/>
                    <a:pt x="331" y="20693"/>
                  </a:cubicBezTo>
                  <a:cubicBezTo>
                    <a:pt x="-223" y="20099"/>
                    <a:pt x="-223" y="18200"/>
                    <a:pt x="1439" y="14640"/>
                  </a:cubicBezTo>
                  <a:cubicBezTo>
                    <a:pt x="3100" y="11079"/>
                    <a:pt x="6423" y="5857"/>
                    <a:pt x="8777" y="3009"/>
                  </a:cubicBezTo>
                  <a:cubicBezTo>
                    <a:pt x="11131" y="161"/>
                    <a:pt x="12515" y="-314"/>
                    <a:pt x="13208" y="161"/>
                  </a:cubicBezTo>
                  <a:cubicBezTo>
                    <a:pt x="13900" y="635"/>
                    <a:pt x="13900" y="2060"/>
                    <a:pt x="13762" y="4908"/>
                  </a:cubicBezTo>
                  <a:cubicBezTo>
                    <a:pt x="13623" y="7756"/>
                    <a:pt x="13346" y="12029"/>
                    <a:pt x="13623" y="14640"/>
                  </a:cubicBezTo>
                  <a:cubicBezTo>
                    <a:pt x="13900" y="17251"/>
                    <a:pt x="14731" y="18200"/>
                    <a:pt x="16115" y="18794"/>
                  </a:cubicBezTo>
                  <a:cubicBezTo>
                    <a:pt x="17500" y="19387"/>
                    <a:pt x="19439" y="19624"/>
                    <a:pt x="21377" y="19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819899" y="294158"/>
              <a:ext cx="182564" cy="49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88" fill="norm" stroke="1" extrusionOk="0">
                  <a:moveTo>
                    <a:pt x="17131" y="4752"/>
                  </a:moveTo>
                  <a:cubicBezTo>
                    <a:pt x="18621" y="3845"/>
                    <a:pt x="20110" y="2937"/>
                    <a:pt x="20855" y="2166"/>
                  </a:cubicBezTo>
                  <a:cubicBezTo>
                    <a:pt x="21600" y="1394"/>
                    <a:pt x="21600" y="759"/>
                    <a:pt x="20855" y="396"/>
                  </a:cubicBezTo>
                  <a:cubicBezTo>
                    <a:pt x="20110" y="33"/>
                    <a:pt x="18621" y="-58"/>
                    <a:pt x="17255" y="33"/>
                  </a:cubicBezTo>
                  <a:cubicBezTo>
                    <a:pt x="15890" y="124"/>
                    <a:pt x="14648" y="396"/>
                    <a:pt x="14152" y="940"/>
                  </a:cubicBezTo>
                  <a:cubicBezTo>
                    <a:pt x="13655" y="1485"/>
                    <a:pt x="13903" y="2302"/>
                    <a:pt x="14648" y="2755"/>
                  </a:cubicBezTo>
                  <a:cubicBezTo>
                    <a:pt x="15393" y="3209"/>
                    <a:pt x="16634" y="3300"/>
                    <a:pt x="17379" y="3618"/>
                  </a:cubicBezTo>
                  <a:cubicBezTo>
                    <a:pt x="18124" y="3935"/>
                    <a:pt x="18372" y="4480"/>
                    <a:pt x="18372" y="6068"/>
                  </a:cubicBezTo>
                  <a:cubicBezTo>
                    <a:pt x="18372" y="7656"/>
                    <a:pt x="18124" y="10288"/>
                    <a:pt x="17876" y="12557"/>
                  </a:cubicBezTo>
                  <a:cubicBezTo>
                    <a:pt x="17628" y="14826"/>
                    <a:pt x="17379" y="16732"/>
                    <a:pt x="17131" y="17957"/>
                  </a:cubicBezTo>
                  <a:cubicBezTo>
                    <a:pt x="16883" y="19182"/>
                    <a:pt x="16634" y="19727"/>
                    <a:pt x="16138" y="20181"/>
                  </a:cubicBezTo>
                  <a:cubicBezTo>
                    <a:pt x="15641" y="20634"/>
                    <a:pt x="14897" y="20997"/>
                    <a:pt x="13655" y="21224"/>
                  </a:cubicBezTo>
                  <a:cubicBezTo>
                    <a:pt x="12414" y="21451"/>
                    <a:pt x="10676" y="21542"/>
                    <a:pt x="8317" y="20816"/>
                  </a:cubicBezTo>
                  <a:cubicBezTo>
                    <a:pt x="5959" y="20090"/>
                    <a:pt x="2979" y="18547"/>
                    <a:pt x="0" y="17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7431819" y="288983"/>
              <a:ext cx="232632" cy="19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672" fill="norm" stroke="1" extrusionOk="0">
                  <a:moveTo>
                    <a:pt x="16133" y="8368"/>
                  </a:moveTo>
                  <a:cubicBezTo>
                    <a:pt x="14576" y="5413"/>
                    <a:pt x="13019" y="2457"/>
                    <a:pt x="11657" y="979"/>
                  </a:cubicBezTo>
                  <a:cubicBezTo>
                    <a:pt x="10295" y="-499"/>
                    <a:pt x="9128" y="-499"/>
                    <a:pt x="7182" y="2343"/>
                  </a:cubicBezTo>
                  <a:cubicBezTo>
                    <a:pt x="5236" y="5185"/>
                    <a:pt x="2511" y="10869"/>
                    <a:pt x="1149" y="14394"/>
                  </a:cubicBezTo>
                  <a:cubicBezTo>
                    <a:pt x="-213" y="17918"/>
                    <a:pt x="-213" y="19282"/>
                    <a:pt x="371" y="20078"/>
                  </a:cubicBezTo>
                  <a:cubicBezTo>
                    <a:pt x="955" y="20874"/>
                    <a:pt x="2122" y="21101"/>
                    <a:pt x="4360" y="19282"/>
                  </a:cubicBezTo>
                  <a:cubicBezTo>
                    <a:pt x="6598" y="17463"/>
                    <a:pt x="9906" y="13598"/>
                    <a:pt x="11852" y="10983"/>
                  </a:cubicBezTo>
                  <a:cubicBezTo>
                    <a:pt x="13798" y="8368"/>
                    <a:pt x="14382" y="7004"/>
                    <a:pt x="14576" y="7004"/>
                  </a:cubicBezTo>
                  <a:cubicBezTo>
                    <a:pt x="14771" y="7004"/>
                    <a:pt x="14576" y="8368"/>
                    <a:pt x="15160" y="10756"/>
                  </a:cubicBezTo>
                  <a:cubicBezTo>
                    <a:pt x="15744" y="13143"/>
                    <a:pt x="17106" y="16554"/>
                    <a:pt x="18273" y="18373"/>
                  </a:cubicBezTo>
                  <a:cubicBezTo>
                    <a:pt x="19441" y="20192"/>
                    <a:pt x="20414" y="20419"/>
                    <a:pt x="21387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912099" y="317795"/>
              <a:ext cx="285751" cy="16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5592"/>
                  </a:moveTo>
                  <a:cubicBezTo>
                    <a:pt x="0" y="4208"/>
                    <a:pt x="0" y="2823"/>
                    <a:pt x="400" y="1715"/>
                  </a:cubicBezTo>
                  <a:cubicBezTo>
                    <a:pt x="800" y="608"/>
                    <a:pt x="1600" y="-223"/>
                    <a:pt x="2000" y="54"/>
                  </a:cubicBezTo>
                  <a:cubicBezTo>
                    <a:pt x="2400" y="331"/>
                    <a:pt x="2400" y="1715"/>
                    <a:pt x="2160" y="4623"/>
                  </a:cubicBezTo>
                  <a:cubicBezTo>
                    <a:pt x="1920" y="7531"/>
                    <a:pt x="1440" y="11962"/>
                    <a:pt x="1040" y="14869"/>
                  </a:cubicBezTo>
                  <a:cubicBezTo>
                    <a:pt x="640" y="17777"/>
                    <a:pt x="320" y="19162"/>
                    <a:pt x="160" y="19162"/>
                  </a:cubicBezTo>
                  <a:cubicBezTo>
                    <a:pt x="0" y="19162"/>
                    <a:pt x="0" y="17777"/>
                    <a:pt x="320" y="15285"/>
                  </a:cubicBezTo>
                  <a:cubicBezTo>
                    <a:pt x="640" y="12792"/>
                    <a:pt x="1280" y="9192"/>
                    <a:pt x="1920" y="6839"/>
                  </a:cubicBezTo>
                  <a:cubicBezTo>
                    <a:pt x="2560" y="4485"/>
                    <a:pt x="3200" y="3377"/>
                    <a:pt x="3840" y="3239"/>
                  </a:cubicBezTo>
                  <a:cubicBezTo>
                    <a:pt x="4480" y="3100"/>
                    <a:pt x="5120" y="3931"/>
                    <a:pt x="5600" y="5039"/>
                  </a:cubicBezTo>
                  <a:cubicBezTo>
                    <a:pt x="6080" y="6146"/>
                    <a:pt x="6400" y="7531"/>
                    <a:pt x="6560" y="8915"/>
                  </a:cubicBezTo>
                  <a:cubicBezTo>
                    <a:pt x="6720" y="10300"/>
                    <a:pt x="6720" y="11685"/>
                    <a:pt x="6880" y="11685"/>
                  </a:cubicBezTo>
                  <a:cubicBezTo>
                    <a:pt x="7040" y="11685"/>
                    <a:pt x="7360" y="10300"/>
                    <a:pt x="7760" y="8915"/>
                  </a:cubicBezTo>
                  <a:cubicBezTo>
                    <a:pt x="8160" y="7531"/>
                    <a:pt x="8640" y="6146"/>
                    <a:pt x="9200" y="4900"/>
                  </a:cubicBezTo>
                  <a:cubicBezTo>
                    <a:pt x="9760" y="3654"/>
                    <a:pt x="10400" y="2546"/>
                    <a:pt x="10800" y="2685"/>
                  </a:cubicBezTo>
                  <a:cubicBezTo>
                    <a:pt x="11200" y="2823"/>
                    <a:pt x="11360" y="4208"/>
                    <a:pt x="11440" y="6562"/>
                  </a:cubicBezTo>
                  <a:cubicBezTo>
                    <a:pt x="11520" y="8915"/>
                    <a:pt x="11520" y="12239"/>
                    <a:pt x="11600" y="14592"/>
                  </a:cubicBezTo>
                  <a:cubicBezTo>
                    <a:pt x="11680" y="16946"/>
                    <a:pt x="11840" y="18331"/>
                    <a:pt x="12240" y="19439"/>
                  </a:cubicBezTo>
                  <a:cubicBezTo>
                    <a:pt x="12640" y="20546"/>
                    <a:pt x="13280" y="21377"/>
                    <a:pt x="13920" y="21377"/>
                  </a:cubicBezTo>
                  <a:cubicBezTo>
                    <a:pt x="14560" y="21377"/>
                    <a:pt x="15200" y="20546"/>
                    <a:pt x="16080" y="18885"/>
                  </a:cubicBezTo>
                  <a:cubicBezTo>
                    <a:pt x="16960" y="17223"/>
                    <a:pt x="18080" y="14731"/>
                    <a:pt x="18800" y="12377"/>
                  </a:cubicBezTo>
                  <a:cubicBezTo>
                    <a:pt x="19520" y="10023"/>
                    <a:pt x="19840" y="7808"/>
                    <a:pt x="19440" y="6700"/>
                  </a:cubicBezTo>
                  <a:cubicBezTo>
                    <a:pt x="19040" y="5592"/>
                    <a:pt x="17920" y="5592"/>
                    <a:pt x="17120" y="6146"/>
                  </a:cubicBezTo>
                  <a:cubicBezTo>
                    <a:pt x="16320" y="6700"/>
                    <a:pt x="15840" y="7808"/>
                    <a:pt x="15520" y="9054"/>
                  </a:cubicBezTo>
                  <a:cubicBezTo>
                    <a:pt x="15200" y="10300"/>
                    <a:pt x="15040" y="11685"/>
                    <a:pt x="15120" y="13208"/>
                  </a:cubicBezTo>
                  <a:cubicBezTo>
                    <a:pt x="15200" y="14731"/>
                    <a:pt x="15520" y="16392"/>
                    <a:pt x="16080" y="17362"/>
                  </a:cubicBezTo>
                  <a:cubicBezTo>
                    <a:pt x="16640" y="18331"/>
                    <a:pt x="17440" y="18608"/>
                    <a:pt x="18240" y="18746"/>
                  </a:cubicBezTo>
                  <a:cubicBezTo>
                    <a:pt x="19040" y="18885"/>
                    <a:pt x="19840" y="18885"/>
                    <a:pt x="20400" y="18192"/>
                  </a:cubicBezTo>
                  <a:cubicBezTo>
                    <a:pt x="20960" y="17500"/>
                    <a:pt x="21280" y="16115"/>
                    <a:pt x="21440" y="14731"/>
                  </a:cubicBezTo>
                  <a:cubicBezTo>
                    <a:pt x="21600" y="13346"/>
                    <a:pt x="21600" y="11962"/>
                    <a:pt x="21520" y="10577"/>
                  </a:cubicBezTo>
                  <a:cubicBezTo>
                    <a:pt x="21440" y="9192"/>
                    <a:pt x="21280" y="7808"/>
                    <a:pt x="21280" y="6977"/>
                  </a:cubicBezTo>
                  <a:cubicBezTo>
                    <a:pt x="21280" y="6146"/>
                    <a:pt x="21440" y="5869"/>
                    <a:pt x="21600" y="5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8204199" y="332788"/>
              <a:ext cx="431801" cy="13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4425"/>
                  </a:moveTo>
                  <a:cubicBezTo>
                    <a:pt x="529" y="3750"/>
                    <a:pt x="1059" y="3075"/>
                    <a:pt x="1747" y="4087"/>
                  </a:cubicBezTo>
                  <a:cubicBezTo>
                    <a:pt x="2435" y="5100"/>
                    <a:pt x="3282" y="7800"/>
                    <a:pt x="3706" y="10162"/>
                  </a:cubicBezTo>
                  <a:cubicBezTo>
                    <a:pt x="4129" y="12525"/>
                    <a:pt x="4129" y="14550"/>
                    <a:pt x="4076" y="16406"/>
                  </a:cubicBezTo>
                  <a:cubicBezTo>
                    <a:pt x="4024" y="18263"/>
                    <a:pt x="3918" y="19950"/>
                    <a:pt x="3918" y="19781"/>
                  </a:cubicBezTo>
                  <a:cubicBezTo>
                    <a:pt x="3918" y="19612"/>
                    <a:pt x="4024" y="17587"/>
                    <a:pt x="4341" y="14887"/>
                  </a:cubicBezTo>
                  <a:cubicBezTo>
                    <a:pt x="4659" y="12187"/>
                    <a:pt x="5188" y="8812"/>
                    <a:pt x="5718" y="6787"/>
                  </a:cubicBezTo>
                  <a:cubicBezTo>
                    <a:pt x="6247" y="4762"/>
                    <a:pt x="6776" y="4087"/>
                    <a:pt x="7253" y="4594"/>
                  </a:cubicBezTo>
                  <a:cubicBezTo>
                    <a:pt x="7729" y="5100"/>
                    <a:pt x="8153" y="6787"/>
                    <a:pt x="8576" y="8306"/>
                  </a:cubicBezTo>
                  <a:cubicBezTo>
                    <a:pt x="9000" y="9825"/>
                    <a:pt x="9424" y="11175"/>
                    <a:pt x="9900" y="11850"/>
                  </a:cubicBezTo>
                  <a:cubicBezTo>
                    <a:pt x="10376" y="12525"/>
                    <a:pt x="10906" y="12525"/>
                    <a:pt x="11329" y="11850"/>
                  </a:cubicBezTo>
                  <a:cubicBezTo>
                    <a:pt x="11753" y="11175"/>
                    <a:pt x="12071" y="9825"/>
                    <a:pt x="12282" y="8306"/>
                  </a:cubicBezTo>
                  <a:cubicBezTo>
                    <a:pt x="12494" y="6787"/>
                    <a:pt x="12600" y="5100"/>
                    <a:pt x="12494" y="3581"/>
                  </a:cubicBezTo>
                  <a:cubicBezTo>
                    <a:pt x="12388" y="2062"/>
                    <a:pt x="12071" y="712"/>
                    <a:pt x="11594" y="206"/>
                  </a:cubicBezTo>
                  <a:cubicBezTo>
                    <a:pt x="11118" y="-300"/>
                    <a:pt x="10482" y="37"/>
                    <a:pt x="9847" y="2231"/>
                  </a:cubicBezTo>
                  <a:cubicBezTo>
                    <a:pt x="9212" y="4425"/>
                    <a:pt x="8576" y="8475"/>
                    <a:pt x="8259" y="11512"/>
                  </a:cubicBezTo>
                  <a:cubicBezTo>
                    <a:pt x="7941" y="14550"/>
                    <a:pt x="7941" y="16575"/>
                    <a:pt x="8153" y="18263"/>
                  </a:cubicBezTo>
                  <a:cubicBezTo>
                    <a:pt x="8365" y="19950"/>
                    <a:pt x="8788" y="21300"/>
                    <a:pt x="11065" y="20962"/>
                  </a:cubicBezTo>
                  <a:cubicBezTo>
                    <a:pt x="13341" y="20625"/>
                    <a:pt x="17471" y="18600"/>
                    <a:pt x="21600" y="16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8911409" y="303317"/>
              <a:ext cx="143692" cy="18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722" fill="norm" stroke="1" extrusionOk="0">
                  <a:moveTo>
                    <a:pt x="2468" y="7129"/>
                  </a:moveTo>
                  <a:cubicBezTo>
                    <a:pt x="3094" y="8315"/>
                    <a:pt x="3721" y="9502"/>
                    <a:pt x="4973" y="10096"/>
                  </a:cubicBezTo>
                  <a:cubicBezTo>
                    <a:pt x="6225" y="10689"/>
                    <a:pt x="8103" y="10689"/>
                    <a:pt x="9355" y="10096"/>
                  </a:cubicBezTo>
                  <a:cubicBezTo>
                    <a:pt x="10608" y="9502"/>
                    <a:pt x="11234" y="8315"/>
                    <a:pt x="11703" y="7129"/>
                  </a:cubicBezTo>
                  <a:cubicBezTo>
                    <a:pt x="12173" y="5942"/>
                    <a:pt x="12486" y="4755"/>
                    <a:pt x="12486" y="3568"/>
                  </a:cubicBezTo>
                  <a:cubicBezTo>
                    <a:pt x="12486" y="2381"/>
                    <a:pt x="12173" y="1195"/>
                    <a:pt x="11234" y="482"/>
                  </a:cubicBezTo>
                  <a:cubicBezTo>
                    <a:pt x="10294" y="-230"/>
                    <a:pt x="8729" y="-467"/>
                    <a:pt x="6694" y="2025"/>
                  </a:cubicBezTo>
                  <a:cubicBezTo>
                    <a:pt x="4660" y="4518"/>
                    <a:pt x="2155" y="9740"/>
                    <a:pt x="903" y="13063"/>
                  </a:cubicBezTo>
                  <a:cubicBezTo>
                    <a:pt x="-349" y="16386"/>
                    <a:pt x="-349" y="17810"/>
                    <a:pt x="1216" y="18997"/>
                  </a:cubicBezTo>
                  <a:cubicBezTo>
                    <a:pt x="2781" y="20184"/>
                    <a:pt x="5912" y="21133"/>
                    <a:pt x="9512" y="20540"/>
                  </a:cubicBezTo>
                  <a:cubicBezTo>
                    <a:pt x="13112" y="19946"/>
                    <a:pt x="17181" y="17810"/>
                    <a:pt x="21251" y="15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9080499" y="333022"/>
              <a:ext cx="146051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86"/>
                  </a:moveTo>
                  <a:cubicBezTo>
                    <a:pt x="0" y="1543"/>
                    <a:pt x="0" y="0"/>
                    <a:pt x="157" y="0"/>
                  </a:cubicBezTo>
                  <a:cubicBezTo>
                    <a:pt x="313" y="0"/>
                    <a:pt x="626" y="1543"/>
                    <a:pt x="3287" y="4937"/>
                  </a:cubicBezTo>
                  <a:cubicBezTo>
                    <a:pt x="5948" y="8331"/>
                    <a:pt x="10957" y="13577"/>
                    <a:pt x="14400" y="16663"/>
                  </a:cubicBezTo>
                  <a:cubicBezTo>
                    <a:pt x="17843" y="19749"/>
                    <a:pt x="19722" y="20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9131299" y="321216"/>
              <a:ext cx="133351" cy="18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878"/>
                  </a:moveTo>
                  <a:cubicBezTo>
                    <a:pt x="19886" y="387"/>
                    <a:pt x="18171" y="-104"/>
                    <a:pt x="16629" y="19"/>
                  </a:cubicBezTo>
                  <a:cubicBezTo>
                    <a:pt x="15086" y="141"/>
                    <a:pt x="13714" y="878"/>
                    <a:pt x="10971" y="4560"/>
                  </a:cubicBezTo>
                  <a:cubicBezTo>
                    <a:pt x="8229" y="8241"/>
                    <a:pt x="4114" y="14869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9316362" y="81138"/>
              <a:ext cx="89649" cy="38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546" fill="norm" stroke="1" extrusionOk="0">
                  <a:moveTo>
                    <a:pt x="17462" y="0"/>
                  </a:moveTo>
                  <a:cubicBezTo>
                    <a:pt x="13534" y="1662"/>
                    <a:pt x="9607" y="3323"/>
                    <a:pt x="6662" y="6349"/>
                  </a:cubicBezTo>
                  <a:cubicBezTo>
                    <a:pt x="3716" y="9376"/>
                    <a:pt x="1753" y="13767"/>
                    <a:pt x="771" y="16378"/>
                  </a:cubicBezTo>
                  <a:cubicBezTo>
                    <a:pt x="-211" y="18989"/>
                    <a:pt x="-211" y="19820"/>
                    <a:pt x="525" y="20473"/>
                  </a:cubicBezTo>
                  <a:cubicBezTo>
                    <a:pt x="1262" y="21125"/>
                    <a:pt x="2734" y="21600"/>
                    <a:pt x="6416" y="21541"/>
                  </a:cubicBezTo>
                  <a:cubicBezTo>
                    <a:pt x="10098" y="21481"/>
                    <a:pt x="15989" y="20888"/>
                    <a:pt x="18689" y="19998"/>
                  </a:cubicBezTo>
                  <a:cubicBezTo>
                    <a:pt x="21389" y="19108"/>
                    <a:pt x="20898" y="17921"/>
                    <a:pt x="20407" y="16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9269913" y="233669"/>
              <a:ext cx="801188" cy="21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73" fill="norm" stroke="1" extrusionOk="0">
                  <a:moveTo>
                    <a:pt x="1904" y="10252"/>
                  </a:moveTo>
                  <a:cubicBezTo>
                    <a:pt x="1279" y="8755"/>
                    <a:pt x="654" y="7258"/>
                    <a:pt x="313" y="5975"/>
                  </a:cubicBezTo>
                  <a:cubicBezTo>
                    <a:pt x="-28" y="4692"/>
                    <a:pt x="-85" y="3623"/>
                    <a:pt x="114" y="2874"/>
                  </a:cubicBezTo>
                  <a:cubicBezTo>
                    <a:pt x="313" y="2125"/>
                    <a:pt x="768" y="1698"/>
                    <a:pt x="1450" y="1805"/>
                  </a:cubicBezTo>
                  <a:cubicBezTo>
                    <a:pt x="2132" y="1912"/>
                    <a:pt x="3041" y="2553"/>
                    <a:pt x="3723" y="4906"/>
                  </a:cubicBezTo>
                  <a:cubicBezTo>
                    <a:pt x="4406" y="7258"/>
                    <a:pt x="4860" y="11322"/>
                    <a:pt x="5088" y="13995"/>
                  </a:cubicBezTo>
                  <a:cubicBezTo>
                    <a:pt x="5315" y="16668"/>
                    <a:pt x="5315" y="17951"/>
                    <a:pt x="5201" y="19127"/>
                  </a:cubicBezTo>
                  <a:cubicBezTo>
                    <a:pt x="5088" y="20304"/>
                    <a:pt x="4860" y="21373"/>
                    <a:pt x="4747" y="21266"/>
                  </a:cubicBezTo>
                  <a:cubicBezTo>
                    <a:pt x="4633" y="21159"/>
                    <a:pt x="4633" y="19876"/>
                    <a:pt x="4889" y="17417"/>
                  </a:cubicBezTo>
                  <a:cubicBezTo>
                    <a:pt x="5144" y="14957"/>
                    <a:pt x="5656" y="11322"/>
                    <a:pt x="6111" y="9290"/>
                  </a:cubicBezTo>
                  <a:cubicBezTo>
                    <a:pt x="6566" y="7258"/>
                    <a:pt x="6963" y="6830"/>
                    <a:pt x="7162" y="7151"/>
                  </a:cubicBezTo>
                  <a:cubicBezTo>
                    <a:pt x="7361" y="7472"/>
                    <a:pt x="7361" y="8541"/>
                    <a:pt x="7503" y="9076"/>
                  </a:cubicBezTo>
                  <a:cubicBezTo>
                    <a:pt x="7646" y="9611"/>
                    <a:pt x="7930" y="9611"/>
                    <a:pt x="8186" y="9290"/>
                  </a:cubicBezTo>
                  <a:cubicBezTo>
                    <a:pt x="8441" y="8969"/>
                    <a:pt x="8669" y="8327"/>
                    <a:pt x="8924" y="7151"/>
                  </a:cubicBezTo>
                  <a:cubicBezTo>
                    <a:pt x="9180" y="5975"/>
                    <a:pt x="9464" y="4264"/>
                    <a:pt x="9607" y="2874"/>
                  </a:cubicBezTo>
                  <a:cubicBezTo>
                    <a:pt x="9749" y="1484"/>
                    <a:pt x="9749" y="415"/>
                    <a:pt x="9578" y="94"/>
                  </a:cubicBezTo>
                  <a:cubicBezTo>
                    <a:pt x="9408" y="-227"/>
                    <a:pt x="9067" y="201"/>
                    <a:pt x="8640" y="2553"/>
                  </a:cubicBezTo>
                  <a:cubicBezTo>
                    <a:pt x="8214" y="4906"/>
                    <a:pt x="7702" y="9183"/>
                    <a:pt x="7447" y="11856"/>
                  </a:cubicBezTo>
                  <a:cubicBezTo>
                    <a:pt x="7191" y="14529"/>
                    <a:pt x="7191" y="15599"/>
                    <a:pt x="7219" y="16668"/>
                  </a:cubicBezTo>
                  <a:cubicBezTo>
                    <a:pt x="7248" y="17737"/>
                    <a:pt x="7304" y="18807"/>
                    <a:pt x="7532" y="19448"/>
                  </a:cubicBezTo>
                  <a:cubicBezTo>
                    <a:pt x="7759" y="20090"/>
                    <a:pt x="8157" y="20304"/>
                    <a:pt x="8612" y="19555"/>
                  </a:cubicBezTo>
                  <a:cubicBezTo>
                    <a:pt x="9067" y="18807"/>
                    <a:pt x="9578" y="17096"/>
                    <a:pt x="9976" y="15064"/>
                  </a:cubicBezTo>
                  <a:cubicBezTo>
                    <a:pt x="10374" y="13032"/>
                    <a:pt x="10658" y="10680"/>
                    <a:pt x="10857" y="8969"/>
                  </a:cubicBezTo>
                  <a:cubicBezTo>
                    <a:pt x="11056" y="7258"/>
                    <a:pt x="11170" y="6189"/>
                    <a:pt x="11227" y="6189"/>
                  </a:cubicBezTo>
                  <a:cubicBezTo>
                    <a:pt x="11283" y="6189"/>
                    <a:pt x="11283" y="7258"/>
                    <a:pt x="11227" y="9290"/>
                  </a:cubicBezTo>
                  <a:cubicBezTo>
                    <a:pt x="11170" y="11322"/>
                    <a:pt x="11056" y="14316"/>
                    <a:pt x="10942" y="16561"/>
                  </a:cubicBezTo>
                  <a:cubicBezTo>
                    <a:pt x="10829" y="18807"/>
                    <a:pt x="10715" y="20304"/>
                    <a:pt x="10658" y="20518"/>
                  </a:cubicBezTo>
                  <a:cubicBezTo>
                    <a:pt x="10601" y="20731"/>
                    <a:pt x="10601" y="19662"/>
                    <a:pt x="10772" y="17737"/>
                  </a:cubicBezTo>
                  <a:cubicBezTo>
                    <a:pt x="10942" y="15813"/>
                    <a:pt x="11283" y="13032"/>
                    <a:pt x="11539" y="11215"/>
                  </a:cubicBezTo>
                  <a:cubicBezTo>
                    <a:pt x="11795" y="9397"/>
                    <a:pt x="11966" y="8541"/>
                    <a:pt x="12193" y="7900"/>
                  </a:cubicBezTo>
                  <a:cubicBezTo>
                    <a:pt x="12420" y="7258"/>
                    <a:pt x="12704" y="6830"/>
                    <a:pt x="12875" y="7151"/>
                  </a:cubicBezTo>
                  <a:cubicBezTo>
                    <a:pt x="13046" y="7472"/>
                    <a:pt x="13102" y="8541"/>
                    <a:pt x="13131" y="9931"/>
                  </a:cubicBezTo>
                  <a:cubicBezTo>
                    <a:pt x="13159" y="11322"/>
                    <a:pt x="13159" y="13032"/>
                    <a:pt x="13102" y="14529"/>
                  </a:cubicBezTo>
                  <a:cubicBezTo>
                    <a:pt x="13046" y="16026"/>
                    <a:pt x="12932" y="17310"/>
                    <a:pt x="12932" y="17310"/>
                  </a:cubicBezTo>
                  <a:cubicBezTo>
                    <a:pt x="12932" y="17310"/>
                    <a:pt x="13046" y="16026"/>
                    <a:pt x="13330" y="13888"/>
                  </a:cubicBezTo>
                  <a:cubicBezTo>
                    <a:pt x="13614" y="11749"/>
                    <a:pt x="14069" y="8755"/>
                    <a:pt x="14438" y="6937"/>
                  </a:cubicBezTo>
                  <a:cubicBezTo>
                    <a:pt x="14808" y="5120"/>
                    <a:pt x="15092" y="4478"/>
                    <a:pt x="15262" y="4692"/>
                  </a:cubicBezTo>
                  <a:cubicBezTo>
                    <a:pt x="15433" y="4906"/>
                    <a:pt x="15490" y="5975"/>
                    <a:pt x="15461" y="7900"/>
                  </a:cubicBezTo>
                  <a:cubicBezTo>
                    <a:pt x="15433" y="9824"/>
                    <a:pt x="15319" y="12605"/>
                    <a:pt x="15262" y="14529"/>
                  </a:cubicBezTo>
                  <a:cubicBezTo>
                    <a:pt x="15206" y="16454"/>
                    <a:pt x="15206" y="17523"/>
                    <a:pt x="15348" y="18165"/>
                  </a:cubicBezTo>
                  <a:cubicBezTo>
                    <a:pt x="15490" y="18807"/>
                    <a:pt x="15774" y="19021"/>
                    <a:pt x="16030" y="18700"/>
                  </a:cubicBezTo>
                  <a:cubicBezTo>
                    <a:pt x="16286" y="18379"/>
                    <a:pt x="16513" y="17523"/>
                    <a:pt x="16826" y="15599"/>
                  </a:cubicBezTo>
                  <a:cubicBezTo>
                    <a:pt x="17138" y="13674"/>
                    <a:pt x="17536" y="10680"/>
                    <a:pt x="17792" y="8221"/>
                  </a:cubicBezTo>
                  <a:cubicBezTo>
                    <a:pt x="18048" y="5761"/>
                    <a:pt x="18161" y="3836"/>
                    <a:pt x="18076" y="2981"/>
                  </a:cubicBezTo>
                  <a:cubicBezTo>
                    <a:pt x="17991" y="2125"/>
                    <a:pt x="17707" y="2339"/>
                    <a:pt x="17394" y="3409"/>
                  </a:cubicBezTo>
                  <a:cubicBezTo>
                    <a:pt x="17081" y="4478"/>
                    <a:pt x="16740" y="6403"/>
                    <a:pt x="16513" y="8755"/>
                  </a:cubicBezTo>
                  <a:cubicBezTo>
                    <a:pt x="16286" y="11108"/>
                    <a:pt x="16172" y="13888"/>
                    <a:pt x="16229" y="15706"/>
                  </a:cubicBezTo>
                  <a:cubicBezTo>
                    <a:pt x="16286" y="17523"/>
                    <a:pt x="16513" y="18379"/>
                    <a:pt x="17422" y="18807"/>
                  </a:cubicBezTo>
                  <a:cubicBezTo>
                    <a:pt x="18332" y="19234"/>
                    <a:pt x="19923" y="19234"/>
                    <a:pt x="21515" y="19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10422070" y="246238"/>
              <a:ext cx="125280" cy="19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03" fill="norm" stroke="1" extrusionOk="0">
                  <a:moveTo>
                    <a:pt x="20958" y="1379"/>
                  </a:moveTo>
                  <a:cubicBezTo>
                    <a:pt x="19542" y="689"/>
                    <a:pt x="18125" y="0"/>
                    <a:pt x="15292" y="0"/>
                  </a:cubicBezTo>
                  <a:cubicBezTo>
                    <a:pt x="12460" y="0"/>
                    <a:pt x="8210" y="689"/>
                    <a:pt x="6086" y="1609"/>
                  </a:cubicBezTo>
                  <a:cubicBezTo>
                    <a:pt x="3961" y="2528"/>
                    <a:pt x="3961" y="3677"/>
                    <a:pt x="6086" y="5860"/>
                  </a:cubicBezTo>
                  <a:cubicBezTo>
                    <a:pt x="8210" y="8043"/>
                    <a:pt x="12460" y="11260"/>
                    <a:pt x="15115" y="13787"/>
                  </a:cubicBezTo>
                  <a:cubicBezTo>
                    <a:pt x="17771" y="16315"/>
                    <a:pt x="18833" y="18153"/>
                    <a:pt x="18302" y="19417"/>
                  </a:cubicBezTo>
                  <a:cubicBezTo>
                    <a:pt x="17771" y="20681"/>
                    <a:pt x="15647" y="21370"/>
                    <a:pt x="12460" y="21485"/>
                  </a:cubicBezTo>
                  <a:cubicBezTo>
                    <a:pt x="9273" y="21600"/>
                    <a:pt x="5024" y="21140"/>
                    <a:pt x="2545" y="20336"/>
                  </a:cubicBezTo>
                  <a:cubicBezTo>
                    <a:pt x="66" y="19532"/>
                    <a:pt x="-642" y="18383"/>
                    <a:pt x="597" y="16660"/>
                  </a:cubicBezTo>
                  <a:cubicBezTo>
                    <a:pt x="1837" y="14936"/>
                    <a:pt x="5024" y="12638"/>
                    <a:pt x="8210" y="10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10584319" y="63087"/>
              <a:ext cx="451982" cy="37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61" fill="norm" stroke="1" extrusionOk="0">
                  <a:moveTo>
                    <a:pt x="4899" y="3543"/>
                  </a:moveTo>
                  <a:cubicBezTo>
                    <a:pt x="5101" y="2583"/>
                    <a:pt x="5303" y="1623"/>
                    <a:pt x="5202" y="1323"/>
                  </a:cubicBezTo>
                  <a:cubicBezTo>
                    <a:pt x="5101" y="1023"/>
                    <a:pt x="4697" y="1383"/>
                    <a:pt x="4142" y="3003"/>
                  </a:cubicBezTo>
                  <a:cubicBezTo>
                    <a:pt x="3587" y="4623"/>
                    <a:pt x="2880" y="7503"/>
                    <a:pt x="2426" y="10503"/>
                  </a:cubicBezTo>
                  <a:cubicBezTo>
                    <a:pt x="1972" y="13503"/>
                    <a:pt x="1770" y="16623"/>
                    <a:pt x="1719" y="18483"/>
                  </a:cubicBezTo>
                  <a:cubicBezTo>
                    <a:pt x="1669" y="20343"/>
                    <a:pt x="1770" y="20943"/>
                    <a:pt x="2073" y="21243"/>
                  </a:cubicBezTo>
                  <a:cubicBezTo>
                    <a:pt x="2375" y="21543"/>
                    <a:pt x="2880" y="21543"/>
                    <a:pt x="3183" y="21183"/>
                  </a:cubicBezTo>
                  <a:cubicBezTo>
                    <a:pt x="3486" y="20823"/>
                    <a:pt x="3587" y="20103"/>
                    <a:pt x="3637" y="19443"/>
                  </a:cubicBezTo>
                  <a:cubicBezTo>
                    <a:pt x="3688" y="18783"/>
                    <a:pt x="3688" y="18183"/>
                    <a:pt x="3284" y="17403"/>
                  </a:cubicBezTo>
                  <a:cubicBezTo>
                    <a:pt x="2880" y="16623"/>
                    <a:pt x="2073" y="15663"/>
                    <a:pt x="1366" y="15003"/>
                  </a:cubicBezTo>
                  <a:cubicBezTo>
                    <a:pt x="660" y="14343"/>
                    <a:pt x="54" y="13983"/>
                    <a:pt x="3" y="13743"/>
                  </a:cubicBezTo>
                  <a:cubicBezTo>
                    <a:pt x="-47" y="13503"/>
                    <a:pt x="458" y="13383"/>
                    <a:pt x="1568" y="13323"/>
                  </a:cubicBezTo>
                  <a:cubicBezTo>
                    <a:pt x="2678" y="13263"/>
                    <a:pt x="4394" y="13263"/>
                    <a:pt x="5555" y="13263"/>
                  </a:cubicBezTo>
                  <a:cubicBezTo>
                    <a:pt x="6716" y="13263"/>
                    <a:pt x="7321" y="13263"/>
                    <a:pt x="7372" y="13263"/>
                  </a:cubicBezTo>
                  <a:cubicBezTo>
                    <a:pt x="7422" y="13263"/>
                    <a:pt x="6917" y="13263"/>
                    <a:pt x="6413" y="13743"/>
                  </a:cubicBezTo>
                  <a:cubicBezTo>
                    <a:pt x="5908" y="14223"/>
                    <a:pt x="5403" y="15183"/>
                    <a:pt x="5101" y="16023"/>
                  </a:cubicBezTo>
                  <a:cubicBezTo>
                    <a:pt x="4798" y="16863"/>
                    <a:pt x="4697" y="17583"/>
                    <a:pt x="4899" y="18003"/>
                  </a:cubicBezTo>
                  <a:cubicBezTo>
                    <a:pt x="5101" y="18423"/>
                    <a:pt x="5605" y="18543"/>
                    <a:pt x="6060" y="18363"/>
                  </a:cubicBezTo>
                  <a:cubicBezTo>
                    <a:pt x="6514" y="18183"/>
                    <a:pt x="6917" y="17703"/>
                    <a:pt x="7321" y="17223"/>
                  </a:cubicBezTo>
                  <a:cubicBezTo>
                    <a:pt x="7725" y="16743"/>
                    <a:pt x="8129" y="16263"/>
                    <a:pt x="8432" y="15723"/>
                  </a:cubicBezTo>
                  <a:cubicBezTo>
                    <a:pt x="8734" y="15183"/>
                    <a:pt x="8936" y="14583"/>
                    <a:pt x="9088" y="14583"/>
                  </a:cubicBezTo>
                  <a:cubicBezTo>
                    <a:pt x="9239" y="14583"/>
                    <a:pt x="9340" y="15183"/>
                    <a:pt x="9441" y="15783"/>
                  </a:cubicBezTo>
                  <a:cubicBezTo>
                    <a:pt x="9542" y="16383"/>
                    <a:pt x="9643" y="16983"/>
                    <a:pt x="9946" y="17163"/>
                  </a:cubicBezTo>
                  <a:cubicBezTo>
                    <a:pt x="10248" y="17343"/>
                    <a:pt x="10753" y="17103"/>
                    <a:pt x="11661" y="15663"/>
                  </a:cubicBezTo>
                  <a:cubicBezTo>
                    <a:pt x="12570" y="14223"/>
                    <a:pt x="13882" y="11583"/>
                    <a:pt x="14891" y="9063"/>
                  </a:cubicBezTo>
                  <a:cubicBezTo>
                    <a:pt x="15901" y="6543"/>
                    <a:pt x="16607" y="4143"/>
                    <a:pt x="17112" y="2523"/>
                  </a:cubicBezTo>
                  <a:cubicBezTo>
                    <a:pt x="17617" y="903"/>
                    <a:pt x="17919" y="63"/>
                    <a:pt x="17919" y="3"/>
                  </a:cubicBezTo>
                  <a:cubicBezTo>
                    <a:pt x="17919" y="-57"/>
                    <a:pt x="17617" y="663"/>
                    <a:pt x="16910" y="3123"/>
                  </a:cubicBezTo>
                  <a:cubicBezTo>
                    <a:pt x="16203" y="5583"/>
                    <a:pt x="15093" y="9783"/>
                    <a:pt x="14538" y="12603"/>
                  </a:cubicBezTo>
                  <a:cubicBezTo>
                    <a:pt x="13983" y="15423"/>
                    <a:pt x="13983" y="16863"/>
                    <a:pt x="14033" y="17883"/>
                  </a:cubicBezTo>
                  <a:cubicBezTo>
                    <a:pt x="14084" y="18903"/>
                    <a:pt x="14185" y="19503"/>
                    <a:pt x="14488" y="19863"/>
                  </a:cubicBezTo>
                  <a:cubicBezTo>
                    <a:pt x="14790" y="20223"/>
                    <a:pt x="15295" y="20343"/>
                    <a:pt x="15699" y="20103"/>
                  </a:cubicBezTo>
                  <a:cubicBezTo>
                    <a:pt x="16103" y="19863"/>
                    <a:pt x="16405" y="19263"/>
                    <a:pt x="16506" y="18363"/>
                  </a:cubicBezTo>
                  <a:cubicBezTo>
                    <a:pt x="16607" y="17463"/>
                    <a:pt x="16506" y="16263"/>
                    <a:pt x="16254" y="15303"/>
                  </a:cubicBezTo>
                  <a:cubicBezTo>
                    <a:pt x="16002" y="14343"/>
                    <a:pt x="15598" y="13623"/>
                    <a:pt x="14992" y="12903"/>
                  </a:cubicBezTo>
                  <a:cubicBezTo>
                    <a:pt x="14387" y="12183"/>
                    <a:pt x="13579" y="11463"/>
                    <a:pt x="13478" y="11103"/>
                  </a:cubicBezTo>
                  <a:cubicBezTo>
                    <a:pt x="13377" y="10743"/>
                    <a:pt x="13983" y="10743"/>
                    <a:pt x="14841" y="10803"/>
                  </a:cubicBezTo>
                  <a:cubicBezTo>
                    <a:pt x="15699" y="10863"/>
                    <a:pt x="16809" y="10983"/>
                    <a:pt x="17717" y="11523"/>
                  </a:cubicBezTo>
                  <a:cubicBezTo>
                    <a:pt x="18626" y="12063"/>
                    <a:pt x="19332" y="13023"/>
                    <a:pt x="19635" y="13803"/>
                  </a:cubicBezTo>
                  <a:cubicBezTo>
                    <a:pt x="19938" y="14583"/>
                    <a:pt x="19837" y="15183"/>
                    <a:pt x="19686" y="15843"/>
                  </a:cubicBezTo>
                  <a:cubicBezTo>
                    <a:pt x="19534" y="16503"/>
                    <a:pt x="19332" y="17223"/>
                    <a:pt x="19232" y="17283"/>
                  </a:cubicBezTo>
                  <a:cubicBezTo>
                    <a:pt x="19131" y="17343"/>
                    <a:pt x="19131" y="16743"/>
                    <a:pt x="19332" y="15063"/>
                  </a:cubicBezTo>
                  <a:cubicBezTo>
                    <a:pt x="19534" y="13383"/>
                    <a:pt x="19938" y="10623"/>
                    <a:pt x="20342" y="9063"/>
                  </a:cubicBezTo>
                  <a:cubicBezTo>
                    <a:pt x="20746" y="7503"/>
                    <a:pt x="21149" y="7143"/>
                    <a:pt x="21553" y="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11047565" y="208138"/>
              <a:ext cx="90335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54" fill="norm" stroke="1" extrusionOk="0">
                  <a:moveTo>
                    <a:pt x="20951" y="6028"/>
                  </a:moveTo>
                  <a:cubicBezTo>
                    <a:pt x="19969" y="4772"/>
                    <a:pt x="18987" y="3516"/>
                    <a:pt x="17269" y="2637"/>
                  </a:cubicBezTo>
                  <a:cubicBezTo>
                    <a:pt x="15551" y="1758"/>
                    <a:pt x="13096" y="1256"/>
                    <a:pt x="9906" y="879"/>
                  </a:cubicBezTo>
                  <a:cubicBezTo>
                    <a:pt x="6715" y="502"/>
                    <a:pt x="2787" y="251"/>
                    <a:pt x="1069" y="1005"/>
                  </a:cubicBezTo>
                  <a:cubicBezTo>
                    <a:pt x="-649" y="1758"/>
                    <a:pt x="-158" y="3516"/>
                    <a:pt x="1560" y="6279"/>
                  </a:cubicBezTo>
                  <a:cubicBezTo>
                    <a:pt x="3278" y="9042"/>
                    <a:pt x="6224" y="12809"/>
                    <a:pt x="7696" y="15447"/>
                  </a:cubicBezTo>
                  <a:cubicBezTo>
                    <a:pt x="9169" y="18084"/>
                    <a:pt x="9169" y="19591"/>
                    <a:pt x="7942" y="20470"/>
                  </a:cubicBezTo>
                  <a:cubicBezTo>
                    <a:pt x="6715" y="21349"/>
                    <a:pt x="4260" y="21600"/>
                    <a:pt x="2542" y="21098"/>
                  </a:cubicBezTo>
                  <a:cubicBezTo>
                    <a:pt x="824" y="20595"/>
                    <a:pt x="-158" y="19340"/>
                    <a:pt x="2787" y="15698"/>
                  </a:cubicBezTo>
                  <a:cubicBezTo>
                    <a:pt x="5733" y="12056"/>
                    <a:pt x="12606" y="6028"/>
                    <a:pt x="19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1173883" y="51281"/>
              <a:ext cx="94283" cy="33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1" fill="norm" stroke="1" extrusionOk="0">
                  <a:moveTo>
                    <a:pt x="17760" y="2295"/>
                  </a:moveTo>
                  <a:cubicBezTo>
                    <a:pt x="19680" y="1222"/>
                    <a:pt x="21600" y="148"/>
                    <a:pt x="21360" y="14"/>
                  </a:cubicBezTo>
                  <a:cubicBezTo>
                    <a:pt x="21120" y="-120"/>
                    <a:pt x="18720" y="685"/>
                    <a:pt x="15120" y="2832"/>
                  </a:cubicBezTo>
                  <a:cubicBezTo>
                    <a:pt x="11520" y="4978"/>
                    <a:pt x="6720" y="8466"/>
                    <a:pt x="3840" y="11418"/>
                  </a:cubicBezTo>
                  <a:cubicBezTo>
                    <a:pt x="960" y="14369"/>
                    <a:pt x="0" y="16784"/>
                    <a:pt x="0" y="18327"/>
                  </a:cubicBezTo>
                  <a:cubicBezTo>
                    <a:pt x="0" y="19870"/>
                    <a:pt x="960" y="20541"/>
                    <a:pt x="2880" y="20943"/>
                  </a:cubicBezTo>
                  <a:cubicBezTo>
                    <a:pt x="4800" y="21346"/>
                    <a:pt x="7680" y="21480"/>
                    <a:pt x="9600" y="21212"/>
                  </a:cubicBezTo>
                  <a:cubicBezTo>
                    <a:pt x="11520" y="20943"/>
                    <a:pt x="12480" y="20273"/>
                    <a:pt x="13440" y="19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1140016" y="201788"/>
              <a:ext cx="220135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6023" y="8962"/>
                  </a:moveTo>
                  <a:cubicBezTo>
                    <a:pt x="4985" y="8502"/>
                    <a:pt x="3946" y="8043"/>
                    <a:pt x="2700" y="7468"/>
                  </a:cubicBezTo>
                  <a:cubicBezTo>
                    <a:pt x="1454" y="6894"/>
                    <a:pt x="0" y="6204"/>
                    <a:pt x="0" y="5630"/>
                  </a:cubicBezTo>
                  <a:cubicBezTo>
                    <a:pt x="0" y="5055"/>
                    <a:pt x="1454" y="4596"/>
                    <a:pt x="3738" y="4481"/>
                  </a:cubicBezTo>
                  <a:cubicBezTo>
                    <a:pt x="6023" y="4366"/>
                    <a:pt x="9138" y="4596"/>
                    <a:pt x="11112" y="5055"/>
                  </a:cubicBezTo>
                  <a:cubicBezTo>
                    <a:pt x="13085" y="5515"/>
                    <a:pt x="13915" y="6204"/>
                    <a:pt x="14331" y="8502"/>
                  </a:cubicBezTo>
                  <a:cubicBezTo>
                    <a:pt x="14746" y="10800"/>
                    <a:pt x="14746" y="14706"/>
                    <a:pt x="14642" y="17349"/>
                  </a:cubicBezTo>
                  <a:cubicBezTo>
                    <a:pt x="14538" y="19991"/>
                    <a:pt x="14331" y="21370"/>
                    <a:pt x="14331" y="21485"/>
                  </a:cubicBezTo>
                  <a:cubicBezTo>
                    <a:pt x="14331" y="21600"/>
                    <a:pt x="14538" y="20451"/>
                    <a:pt x="15785" y="16660"/>
                  </a:cubicBezTo>
                  <a:cubicBezTo>
                    <a:pt x="17031" y="12868"/>
                    <a:pt x="19315" y="64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11345725" y="237371"/>
              <a:ext cx="116025" cy="15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63" fill="norm" stroke="1" extrusionOk="0">
                  <a:moveTo>
                    <a:pt x="21143" y="4725"/>
                  </a:moveTo>
                  <a:cubicBezTo>
                    <a:pt x="20372" y="3266"/>
                    <a:pt x="19600" y="1806"/>
                    <a:pt x="18250" y="931"/>
                  </a:cubicBezTo>
                  <a:cubicBezTo>
                    <a:pt x="16900" y="55"/>
                    <a:pt x="14972" y="-237"/>
                    <a:pt x="12272" y="201"/>
                  </a:cubicBezTo>
                  <a:cubicBezTo>
                    <a:pt x="9572" y="639"/>
                    <a:pt x="6100" y="1806"/>
                    <a:pt x="3593" y="3995"/>
                  </a:cubicBezTo>
                  <a:cubicBezTo>
                    <a:pt x="1086" y="6185"/>
                    <a:pt x="-457" y="9395"/>
                    <a:pt x="122" y="12460"/>
                  </a:cubicBezTo>
                  <a:cubicBezTo>
                    <a:pt x="700" y="15525"/>
                    <a:pt x="3400" y="18444"/>
                    <a:pt x="6872" y="19904"/>
                  </a:cubicBezTo>
                  <a:cubicBezTo>
                    <a:pt x="10343" y="21363"/>
                    <a:pt x="14586" y="21363"/>
                    <a:pt x="18829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1429999" y="398638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3346955" y="1205017"/>
              <a:ext cx="379769" cy="21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094" fill="norm" stroke="1" extrusionOk="0">
                  <a:moveTo>
                    <a:pt x="7171" y="3184"/>
                  </a:moveTo>
                  <a:cubicBezTo>
                    <a:pt x="6691" y="2125"/>
                    <a:pt x="6211" y="1066"/>
                    <a:pt x="5611" y="431"/>
                  </a:cubicBezTo>
                  <a:cubicBezTo>
                    <a:pt x="5011" y="-204"/>
                    <a:pt x="4291" y="-416"/>
                    <a:pt x="3391" y="1808"/>
                  </a:cubicBezTo>
                  <a:cubicBezTo>
                    <a:pt x="2491" y="4031"/>
                    <a:pt x="1411" y="8690"/>
                    <a:pt x="811" y="11655"/>
                  </a:cubicBezTo>
                  <a:cubicBezTo>
                    <a:pt x="211" y="14619"/>
                    <a:pt x="91" y="15890"/>
                    <a:pt x="31" y="17055"/>
                  </a:cubicBezTo>
                  <a:cubicBezTo>
                    <a:pt x="-29" y="18219"/>
                    <a:pt x="-29" y="19278"/>
                    <a:pt x="271" y="19702"/>
                  </a:cubicBezTo>
                  <a:cubicBezTo>
                    <a:pt x="571" y="20125"/>
                    <a:pt x="1171" y="19913"/>
                    <a:pt x="2011" y="18325"/>
                  </a:cubicBezTo>
                  <a:cubicBezTo>
                    <a:pt x="2851" y="16737"/>
                    <a:pt x="3931" y="13772"/>
                    <a:pt x="4591" y="11549"/>
                  </a:cubicBezTo>
                  <a:cubicBezTo>
                    <a:pt x="5251" y="9325"/>
                    <a:pt x="5491" y="7843"/>
                    <a:pt x="5611" y="7631"/>
                  </a:cubicBezTo>
                  <a:cubicBezTo>
                    <a:pt x="5731" y="7419"/>
                    <a:pt x="5731" y="8478"/>
                    <a:pt x="5731" y="9537"/>
                  </a:cubicBezTo>
                  <a:cubicBezTo>
                    <a:pt x="5731" y="10596"/>
                    <a:pt x="5731" y="11655"/>
                    <a:pt x="5791" y="12713"/>
                  </a:cubicBezTo>
                  <a:cubicBezTo>
                    <a:pt x="5851" y="13772"/>
                    <a:pt x="5971" y="14831"/>
                    <a:pt x="6331" y="15466"/>
                  </a:cubicBezTo>
                  <a:cubicBezTo>
                    <a:pt x="6691" y="16102"/>
                    <a:pt x="7291" y="16313"/>
                    <a:pt x="8251" y="14513"/>
                  </a:cubicBezTo>
                  <a:cubicBezTo>
                    <a:pt x="9211" y="12713"/>
                    <a:pt x="10531" y="8902"/>
                    <a:pt x="11251" y="6360"/>
                  </a:cubicBezTo>
                  <a:cubicBezTo>
                    <a:pt x="11971" y="3819"/>
                    <a:pt x="12091" y="2549"/>
                    <a:pt x="11851" y="2019"/>
                  </a:cubicBezTo>
                  <a:cubicBezTo>
                    <a:pt x="11611" y="1490"/>
                    <a:pt x="11011" y="1702"/>
                    <a:pt x="10711" y="2337"/>
                  </a:cubicBezTo>
                  <a:cubicBezTo>
                    <a:pt x="10411" y="2972"/>
                    <a:pt x="10411" y="4031"/>
                    <a:pt x="10771" y="6255"/>
                  </a:cubicBezTo>
                  <a:cubicBezTo>
                    <a:pt x="11131" y="8478"/>
                    <a:pt x="11851" y="11866"/>
                    <a:pt x="12331" y="14196"/>
                  </a:cubicBezTo>
                  <a:cubicBezTo>
                    <a:pt x="12811" y="16525"/>
                    <a:pt x="13051" y="17796"/>
                    <a:pt x="12931" y="18749"/>
                  </a:cubicBezTo>
                  <a:cubicBezTo>
                    <a:pt x="12811" y="19702"/>
                    <a:pt x="12331" y="20337"/>
                    <a:pt x="12091" y="20125"/>
                  </a:cubicBezTo>
                  <a:cubicBezTo>
                    <a:pt x="11851" y="19913"/>
                    <a:pt x="11851" y="18855"/>
                    <a:pt x="12391" y="17584"/>
                  </a:cubicBezTo>
                  <a:cubicBezTo>
                    <a:pt x="12931" y="16313"/>
                    <a:pt x="14011" y="14831"/>
                    <a:pt x="15391" y="12713"/>
                  </a:cubicBezTo>
                  <a:cubicBezTo>
                    <a:pt x="16771" y="10596"/>
                    <a:pt x="18451" y="7843"/>
                    <a:pt x="19591" y="6043"/>
                  </a:cubicBezTo>
                  <a:cubicBezTo>
                    <a:pt x="20731" y="4243"/>
                    <a:pt x="21331" y="3396"/>
                    <a:pt x="21331" y="2655"/>
                  </a:cubicBezTo>
                  <a:cubicBezTo>
                    <a:pt x="21331" y="1913"/>
                    <a:pt x="20731" y="1278"/>
                    <a:pt x="20131" y="1066"/>
                  </a:cubicBezTo>
                  <a:cubicBezTo>
                    <a:pt x="19531" y="855"/>
                    <a:pt x="18931" y="1066"/>
                    <a:pt x="18451" y="1596"/>
                  </a:cubicBezTo>
                  <a:cubicBezTo>
                    <a:pt x="17971" y="2125"/>
                    <a:pt x="17611" y="2972"/>
                    <a:pt x="17491" y="3925"/>
                  </a:cubicBezTo>
                  <a:cubicBezTo>
                    <a:pt x="17371" y="4878"/>
                    <a:pt x="17491" y="5937"/>
                    <a:pt x="18091" y="7525"/>
                  </a:cubicBezTo>
                  <a:cubicBezTo>
                    <a:pt x="18691" y="9113"/>
                    <a:pt x="19771" y="11231"/>
                    <a:pt x="20431" y="12819"/>
                  </a:cubicBezTo>
                  <a:cubicBezTo>
                    <a:pt x="21091" y="14408"/>
                    <a:pt x="21331" y="15466"/>
                    <a:pt x="21451" y="16525"/>
                  </a:cubicBezTo>
                  <a:cubicBezTo>
                    <a:pt x="21571" y="17584"/>
                    <a:pt x="21571" y="18643"/>
                    <a:pt x="21331" y="19490"/>
                  </a:cubicBezTo>
                  <a:cubicBezTo>
                    <a:pt x="21091" y="20337"/>
                    <a:pt x="20611" y="20972"/>
                    <a:pt x="20071" y="21078"/>
                  </a:cubicBezTo>
                  <a:cubicBezTo>
                    <a:pt x="19531" y="21184"/>
                    <a:pt x="18931" y="20760"/>
                    <a:pt x="18691" y="19913"/>
                  </a:cubicBezTo>
                  <a:cubicBezTo>
                    <a:pt x="18451" y="19066"/>
                    <a:pt x="18571" y="17796"/>
                    <a:pt x="18691" y="1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3814233" y="1243188"/>
              <a:ext cx="141817" cy="15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1290" y="0"/>
                  </a:moveTo>
                  <a:cubicBezTo>
                    <a:pt x="645" y="5400"/>
                    <a:pt x="0" y="10800"/>
                    <a:pt x="0" y="14211"/>
                  </a:cubicBezTo>
                  <a:cubicBezTo>
                    <a:pt x="0" y="17621"/>
                    <a:pt x="645" y="19042"/>
                    <a:pt x="1773" y="20037"/>
                  </a:cubicBezTo>
                  <a:cubicBezTo>
                    <a:pt x="2901" y="21032"/>
                    <a:pt x="4513" y="21600"/>
                    <a:pt x="6287" y="20179"/>
                  </a:cubicBezTo>
                  <a:cubicBezTo>
                    <a:pt x="8060" y="18758"/>
                    <a:pt x="9994" y="15347"/>
                    <a:pt x="11122" y="12789"/>
                  </a:cubicBezTo>
                  <a:cubicBezTo>
                    <a:pt x="12251" y="10232"/>
                    <a:pt x="12573" y="8526"/>
                    <a:pt x="13057" y="9095"/>
                  </a:cubicBezTo>
                  <a:cubicBezTo>
                    <a:pt x="13540" y="9663"/>
                    <a:pt x="14185" y="12505"/>
                    <a:pt x="14830" y="14637"/>
                  </a:cubicBezTo>
                  <a:cubicBezTo>
                    <a:pt x="15475" y="16768"/>
                    <a:pt x="16119" y="18189"/>
                    <a:pt x="17248" y="18758"/>
                  </a:cubicBezTo>
                  <a:cubicBezTo>
                    <a:pt x="18376" y="19326"/>
                    <a:pt x="19988" y="19042"/>
                    <a:pt x="2160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006850" y="1238572"/>
              <a:ext cx="193957" cy="11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90" fill="norm" stroke="1" extrusionOk="0">
                  <a:moveTo>
                    <a:pt x="0" y="11058"/>
                  </a:moveTo>
                  <a:cubicBezTo>
                    <a:pt x="235" y="9164"/>
                    <a:pt x="470" y="7269"/>
                    <a:pt x="939" y="7458"/>
                  </a:cubicBezTo>
                  <a:cubicBezTo>
                    <a:pt x="1409" y="7648"/>
                    <a:pt x="2113" y="9922"/>
                    <a:pt x="2465" y="12764"/>
                  </a:cubicBezTo>
                  <a:cubicBezTo>
                    <a:pt x="2817" y="15606"/>
                    <a:pt x="2817" y="19016"/>
                    <a:pt x="3522" y="17311"/>
                  </a:cubicBezTo>
                  <a:cubicBezTo>
                    <a:pt x="4226" y="15606"/>
                    <a:pt x="5635" y="8785"/>
                    <a:pt x="6809" y="4806"/>
                  </a:cubicBezTo>
                  <a:cubicBezTo>
                    <a:pt x="7983" y="827"/>
                    <a:pt x="8922" y="-310"/>
                    <a:pt x="9509" y="69"/>
                  </a:cubicBezTo>
                  <a:cubicBezTo>
                    <a:pt x="10096" y="448"/>
                    <a:pt x="10330" y="2343"/>
                    <a:pt x="10565" y="5185"/>
                  </a:cubicBezTo>
                  <a:cubicBezTo>
                    <a:pt x="10800" y="8027"/>
                    <a:pt x="11035" y="11816"/>
                    <a:pt x="11152" y="14848"/>
                  </a:cubicBezTo>
                  <a:cubicBezTo>
                    <a:pt x="11270" y="17879"/>
                    <a:pt x="11270" y="20153"/>
                    <a:pt x="11387" y="20153"/>
                  </a:cubicBezTo>
                  <a:cubicBezTo>
                    <a:pt x="11504" y="20153"/>
                    <a:pt x="11739" y="17879"/>
                    <a:pt x="12443" y="14658"/>
                  </a:cubicBezTo>
                  <a:cubicBezTo>
                    <a:pt x="13148" y="11437"/>
                    <a:pt x="14322" y="7269"/>
                    <a:pt x="15730" y="4616"/>
                  </a:cubicBezTo>
                  <a:cubicBezTo>
                    <a:pt x="17139" y="1964"/>
                    <a:pt x="18783" y="827"/>
                    <a:pt x="19839" y="1206"/>
                  </a:cubicBezTo>
                  <a:cubicBezTo>
                    <a:pt x="20896" y="1585"/>
                    <a:pt x="21365" y="3479"/>
                    <a:pt x="21483" y="7079"/>
                  </a:cubicBezTo>
                  <a:cubicBezTo>
                    <a:pt x="21600" y="10679"/>
                    <a:pt x="21365" y="15985"/>
                    <a:pt x="2113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4267200" y="1236838"/>
              <a:ext cx="19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4273550" y="1122538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330700" y="1158481"/>
              <a:ext cx="228600" cy="4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1498"/>
                  </a:moveTo>
                  <a:cubicBezTo>
                    <a:pt x="400" y="3368"/>
                    <a:pt x="800" y="5238"/>
                    <a:pt x="900" y="6453"/>
                  </a:cubicBezTo>
                  <a:cubicBezTo>
                    <a:pt x="1000" y="7669"/>
                    <a:pt x="800" y="8230"/>
                    <a:pt x="600" y="8183"/>
                  </a:cubicBezTo>
                  <a:cubicBezTo>
                    <a:pt x="400" y="8137"/>
                    <a:pt x="200" y="7482"/>
                    <a:pt x="500" y="6407"/>
                  </a:cubicBezTo>
                  <a:cubicBezTo>
                    <a:pt x="800" y="5331"/>
                    <a:pt x="1600" y="3835"/>
                    <a:pt x="2300" y="2900"/>
                  </a:cubicBezTo>
                  <a:cubicBezTo>
                    <a:pt x="3000" y="1965"/>
                    <a:pt x="3600" y="1591"/>
                    <a:pt x="4400" y="1451"/>
                  </a:cubicBezTo>
                  <a:cubicBezTo>
                    <a:pt x="5200" y="1311"/>
                    <a:pt x="6200" y="1404"/>
                    <a:pt x="7100" y="2059"/>
                  </a:cubicBezTo>
                  <a:cubicBezTo>
                    <a:pt x="8000" y="2713"/>
                    <a:pt x="8800" y="3929"/>
                    <a:pt x="9600" y="4724"/>
                  </a:cubicBezTo>
                  <a:cubicBezTo>
                    <a:pt x="10400" y="5518"/>
                    <a:pt x="11200" y="5892"/>
                    <a:pt x="12900" y="5752"/>
                  </a:cubicBezTo>
                  <a:cubicBezTo>
                    <a:pt x="14600" y="5612"/>
                    <a:pt x="17200" y="4957"/>
                    <a:pt x="18700" y="4209"/>
                  </a:cubicBezTo>
                  <a:cubicBezTo>
                    <a:pt x="20200" y="3461"/>
                    <a:pt x="20600" y="2620"/>
                    <a:pt x="20800" y="1918"/>
                  </a:cubicBezTo>
                  <a:cubicBezTo>
                    <a:pt x="21000" y="1217"/>
                    <a:pt x="21000" y="656"/>
                    <a:pt x="20500" y="329"/>
                  </a:cubicBezTo>
                  <a:cubicBezTo>
                    <a:pt x="20000" y="2"/>
                    <a:pt x="19000" y="-92"/>
                    <a:pt x="18200" y="95"/>
                  </a:cubicBezTo>
                  <a:cubicBezTo>
                    <a:pt x="17400" y="282"/>
                    <a:pt x="16800" y="750"/>
                    <a:pt x="16400" y="1217"/>
                  </a:cubicBezTo>
                  <a:cubicBezTo>
                    <a:pt x="16000" y="1685"/>
                    <a:pt x="15800" y="2152"/>
                    <a:pt x="15800" y="2666"/>
                  </a:cubicBezTo>
                  <a:cubicBezTo>
                    <a:pt x="15800" y="3181"/>
                    <a:pt x="16000" y="3742"/>
                    <a:pt x="16900" y="4116"/>
                  </a:cubicBezTo>
                  <a:cubicBezTo>
                    <a:pt x="17800" y="4490"/>
                    <a:pt x="19400" y="4677"/>
                    <a:pt x="20300" y="5004"/>
                  </a:cubicBezTo>
                  <a:cubicBezTo>
                    <a:pt x="21200" y="5331"/>
                    <a:pt x="21400" y="5799"/>
                    <a:pt x="21500" y="7576"/>
                  </a:cubicBezTo>
                  <a:cubicBezTo>
                    <a:pt x="21600" y="9352"/>
                    <a:pt x="21600" y="12438"/>
                    <a:pt x="21600" y="14822"/>
                  </a:cubicBezTo>
                  <a:cubicBezTo>
                    <a:pt x="21600" y="17207"/>
                    <a:pt x="21600" y="18890"/>
                    <a:pt x="21300" y="19918"/>
                  </a:cubicBezTo>
                  <a:cubicBezTo>
                    <a:pt x="21000" y="20947"/>
                    <a:pt x="20400" y="21321"/>
                    <a:pt x="19000" y="21414"/>
                  </a:cubicBezTo>
                  <a:cubicBezTo>
                    <a:pt x="17600" y="21508"/>
                    <a:pt x="15400" y="21321"/>
                    <a:pt x="13400" y="20620"/>
                  </a:cubicBezTo>
                  <a:cubicBezTo>
                    <a:pt x="11400" y="19918"/>
                    <a:pt x="9600" y="18703"/>
                    <a:pt x="7800" y="17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5164197" y="1014588"/>
              <a:ext cx="258703" cy="42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08" fill="norm" stroke="1" extrusionOk="0">
                  <a:moveTo>
                    <a:pt x="5658" y="0"/>
                  </a:moveTo>
                  <a:cubicBezTo>
                    <a:pt x="5131" y="3456"/>
                    <a:pt x="4604" y="6912"/>
                    <a:pt x="4341" y="10260"/>
                  </a:cubicBezTo>
                  <a:cubicBezTo>
                    <a:pt x="4078" y="13608"/>
                    <a:pt x="4078" y="16848"/>
                    <a:pt x="3990" y="18792"/>
                  </a:cubicBezTo>
                  <a:cubicBezTo>
                    <a:pt x="3902" y="20736"/>
                    <a:pt x="3726" y="21384"/>
                    <a:pt x="3375" y="21492"/>
                  </a:cubicBezTo>
                  <a:cubicBezTo>
                    <a:pt x="3024" y="21600"/>
                    <a:pt x="2497" y="21168"/>
                    <a:pt x="1883" y="20034"/>
                  </a:cubicBezTo>
                  <a:cubicBezTo>
                    <a:pt x="1268" y="18900"/>
                    <a:pt x="565" y="17064"/>
                    <a:pt x="214" y="15714"/>
                  </a:cubicBezTo>
                  <a:cubicBezTo>
                    <a:pt x="-137" y="14364"/>
                    <a:pt x="-137" y="13500"/>
                    <a:pt x="829" y="13122"/>
                  </a:cubicBezTo>
                  <a:cubicBezTo>
                    <a:pt x="1795" y="12744"/>
                    <a:pt x="3726" y="12852"/>
                    <a:pt x="6009" y="12312"/>
                  </a:cubicBezTo>
                  <a:cubicBezTo>
                    <a:pt x="8292" y="11772"/>
                    <a:pt x="10926" y="10584"/>
                    <a:pt x="12770" y="8964"/>
                  </a:cubicBezTo>
                  <a:cubicBezTo>
                    <a:pt x="14614" y="7344"/>
                    <a:pt x="15668" y="5292"/>
                    <a:pt x="16458" y="3780"/>
                  </a:cubicBezTo>
                  <a:cubicBezTo>
                    <a:pt x="17248" y="2268"/>
                    <a:pt x="17775" y="1296"/>
                    <a:pt x="18039" y="1188"/>
                  </a:cubicBezTo>
                  <a:cubicBezTo>
                    <a:pt x="18302" y="1080"/>
                    <a:pt x="18302" y="1836"/>
                    <a:pt x="18126" y="4104"/>
                  </a:cubicBezTo>
                  <a:cubicBezTo>
                    <a:pt x="17951" y="6372"/>
                    <a:pt x="17600" y="10152"/>
                    <a:pt x="17512" y="13068"/>
                  </a:cubicBezTo>
                  <a:cubicBezTo>
                    <a:pt x="17424" y="15984"/>
                    <a:pt x="17600" y="18036"/>
                    <a:pt x="17951" y="19278"/>
                  </a:cubicBezTo>
                  <a:cubicBezTo>
                    <a:pt x="18302" y="20520"/>
                    <a:pt x="18829" y="20952"/>
                    <a:pt x="19443" y="21060"/>
                  </a:cubicBezTo>
                  <a:cubicBezTo>
                    <a:pt x="20058" y="21168"/>
                    <a:pt x="20761" y="20952"/>
                    <a:pt x="21463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5440627" y="1319388"/>
              <a:ext cx="82122" cy="1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421" fill="norm" stroke="1" extrusionOk="0">
                  <a:moveTo>
                    <a:pt x="6652" y="0"/>
                  </a:moveTo>
                  <a:cubicBezTo>
                    <a:pt x="4544" y="1200"/>
                    <a:pt x="2437" y="2400"/>
                    <a:pt x="1120" y="5400"/>
                  </a:cubicBezTo>
                  <a:cubicBezTo>
                    <a:pt x="-197" y="8400"/>
                    <a:pt x="-724" y="13200"/>
                    <a:pt x="1647" y="16400"/>
                  </a:cubicBezTo>
                  <a:cubicBezTo>
                    <a:pt x="4017" y="19600"/>
                    <a:pt x="9286" y="21200"/>
                    <a:pt x="12974" y="21400"/>
                  </a:cubicBezTo>
                  <a:cubicBezTo>
                    <a:pt x="16661" y="21600"/>
                    <a:pt x="18769" y="20400"/>
                    <a:pt x="19822" y="17800"/>
                  </a:cubicBezTo>
                  <a:cubicBezTo>
                    <a:pt x="20876" y="15200"/>
                    <a:pt x="20876" y="11200"/>
                    <a:pt x="17452" y="8400"/>
                  </a:cubicBezTo>
                  <a:cubicBezTo>
                    <a:pt x="14027" y="5600"/>
                    <a:pt x="7178" y="4000"/>
                    <a:pt x="330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6096388" y="895706"/>
              <a:ext cx="88513" cy="48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46" fill="norm" stroke="1" extrusionOk="0">
                  <a:moveTo>
                    <a:pt x="11963" y="763"/>
                  </a:moveTo>
                  <a:cubicBezTo>
                    <a:pt x="10958" y="296"/>
                    <a:pt x="9954" y="-172"/>
                    <a:pt x="9200" y="62"/>
                  </a:cubicBezTo>
                  <a:cubicBezTo>
                    <a:pt x="8447" y="296"/>
                    <a:pt x="7945" y="1231"/>
                    <a:pt x="6186" y="3428"/>
                  </a:cubicBezTo>
                  <a:cubicBezTo>
                    <a:pt x="4428" y="5625"/>
                    <a:pt x="1414" y="9085"/>
                    <a:pt x="410" y="12124"/>
                  </a:cubicBezTo>
                  <a:cubicBezTo>
                    <a:pt x="-595" y="15163"/>
                    <a:pt x="410" y="17781"/>
                    <a:pt x="1665" y="19277"/>
                  </a:cubicBezTo>
                  <a:cubicBezTo>
                    <a:pt x="2921" y="20773"/>
                    <a:pt x="4428" y="21147"/>
                    <a:pt x="6438" y="21288"/>
                  </a:cubicBezTo>
                  <a:cubicBezTo>
                    <a:pt x="8447" y="21428"/>
                    <a:pt x="10958" y="21334"/>
                    <a:pt x="13470" y="20773"/>
                  </a:cubicBezTo>
                  <a:cubicBezTo>
                    <a:pt x="15982" y="20212"/>
                    <a:pt x="18493" y="19184"/>
                    <a:pt x="21005" y="18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6041971" y="1179688"/>
              <a:ext cx="308029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61" fill="norm" stroke="1" extrusionOk="0">
                  <a:moveTo>
                    <a:pt x="2001" y="10039"/>
                  </a:moveTo>
                  <a:cubicBezTo>
                    <a:pt x="966" y="8823"/>
                    <a:pt x="-70" y="7606"/>
                    <a:pt x="4" y="6541"/>
                  </a:cubicBezTo>
                  <a:cubicBezTo>
                    <a:pt x="78" y="5476"/>
                    <a:pt x="1262" y="4563"/>
                    <a:pt x="3111" y="3803"/>
                  </a:cubicBezTo>
                  <a:cubicBezTo>
                    <a:pt x="4960" y="3042"/>
                    <a:pt x="7475" y="2434"/>
                    <a:pt x="9103" y="1977"/>
                  </a:cubicBezTo>
                  <a:cubicBezTo>
                    <a:pt x="10730" y="1521"/>
                    <a:pt x="11470" y="1217"/>
                    <a:pt x="12209" y="1217"/>
                  </a:cubicBezTo>
                  <a:cubicBezTo>
                    <a:pt x="12949" y="1217"/>
                    <a:pt x="13689" y="1521"/>
                    <a:pt x="14429" y="4411"/>
                  </a:cubicBezTo>
                  <a:cubicBezTo>
                    <a:pt x="15168" y="7301"/>
                    <a:pt x="15908" y="12777"/>
                    <a:pt x="16204" y="16276"/>
                  </a:cubicBezTo>
                  <a:cubicBezTo>
                    <a:pt x="16500" y="19775"/>
                    <a:pt x="16352" y="21296"/>
                    <a:pt x="16056" y="21448"/>
                  </a:cubicBezTo>
                  <a:cubicBezTo>
                    <a:pt x="15760" y="21600"/>
                    <a:pt x="15316" y="20383"/>
                    <a:pt x="15094" y="18101"/>
                  </a:cubicBezTo>
                  <a:cubicBezTo>
                    <a:pt x="14872" y="15820"/>
                    <a:pt x="14872" y="12473"/>
                    <a:pt x="15982" y="9279"/>
                  </a:cubicBezTo>
                  <a:cubicBezTo>
                    <a:pt x="17092" y="6085"/>
                    <a:pt x="19311" y="3042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6449049" y="1160638"/>
              <a:ext cx="41530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119" y="0"/>
                  </a:moveTo>
                  <a:cubicBezTo>
                    <a:pt x="681" y="982"/>
                    <a:pt x="242" y="1964"/>
                    <a:pt x="77" y="4255"/>
                  </a:cubicBezTo>
                  <a:cubicBezTo>
                    <a:pt x="-87" y="6545"/>
                    <a:pt x="23" y="10145"/>
                    <a:pt x="297" y="13255"/>
                  </a:cubicBezTo>
                  <a:cubicBezTo>
                    <a:pt x="571" y="16364"/>
                    <a:pt x="1009" y="18982"/>
                    <a:pt x="1777" y="20127"/>
                  </a:cubicBezTo>
                  <a:cubicBezTo>
                    <a:pt x="2544" y="21273"/>
                    <a:pt x="3641" y="20945"/>
                    <a:pt x="4299" y="19964"/>
                  </a:cubicBezTo>
                  <a:cubicBezTo>
                    <a:pt x="4957" y="18982"/>
                    <a:pt x="5176" y="17345"/>
                    <a:pt x="5340" y="15709"/>
                  </a:cubicBezTo>
                  <a:cubicBezTo>
                    <a:pt x="5505" y="14073"/>
                    <a:pt x="5615" y="12436"/>
                    <a:pt x="5943" y="11455"/>
                  </a:cubicBezTo>
                  <a:cubicBezTo>
                    <a:pt x="6272" y="10473"/>
                    <a:pt x="6821" y="10145"/>
                    <a:pt x="7259" y="9000"/>
                  </a:cubicBezTo>
                  <a:cubicBezTo>
                    <a:pt x="7698" y="7855"/>
                    <a:pt x="8027" y="5891"/>
                    <a:pt x="8136" y="5891"/>
                  </a:cubicBezTo>
                  <a:cubicBezTo>
                    <a:pt x="8246" y="5891"/>
                    <a:pt x="8136" y="7855"/>
                    <a:pt x="8082" y="9655"/>
                  </a:cubicBezTo>
                  <a:cubicBezTo>
                    <a:pt x="8027" y="11455"/>
                    <a:pt x="8027" y="13091"/>
                    <a:pt x="8027" y="14727"/>
                  </a:cubicBezTo>
                  <a:cubicBezTo>
                    <a:pt x="8027" y="16364"/>
                    <a:pt x="8027" y="18000"/>
                    <a:pt x="8301" y="19145"/>
                  </a:cubicBezTo>
                  <a:cubicBezTo>
                    <a:pt x="8575" y="20291"/>
                    <a:pt x="9123" y="20945"/>
                    <a:pt x="9945" y="20455"/>
                  </a:cubicBezTo>
                  <a:cubicBezTo>
                    <a:pt x="10768" y="19964"/>
                    <a:pt x="11864" y="18327"/>
                    <a:pt x="12851" y="15873"/>
                  </a:cubicBezTo>
                  <a:cubicBezTo>
                    <a:pt x="13838" y="13418"/>
                    <a:pt x="14715" y="10145"/>
                    <a:pt x="15154" y="7364"/>
                  </a:cubicBezTo>
                  <a:cubicBezTo>
                    <a:pt x="15592" y="4582"/>
                    <a:pt x="15592" y="2291"/>
                    <a:pt x="15373" y="1636"/>
                  </a:cubicBezTo>
                  <a:cubicBezTo>
                    <a:pt x="15154" y="982"/>
                    <a:pt x="14715" y="1964"/>
                    <a:pt x="14386" y="4255"/>
                  </a:cubicBezTo>
                  <a:cubicBezTo>
                    <a:pt x="14057" y="6545"/>
                    <a:pt x="13838" y="10145"/>
                    <a:pt x="13728" y="12927"/>
                  </a:cubicBezTo>
                  <a:cubicBezTo>
                    <a:pt x="13619" y="15709"/>
                    <a:pt x="13619" y="17673"/>
                    <a:pt x="13893" y="19145"/>
                  </a:cubicBezTo>
                  <a:cubicBezTo>
                    <a:pt x="14167" y="20618"/>
                    <a:pt x="14715" y="21600"/>
                    <a:pt x="16031" y="21600"/>
                  </a:cubicBezTo>
                  <a:cubicBezTo>
                    <a:pt x="17347" y="21600"/>
                    <a:pt x="19430" y="20618"/>
                    <a:pt x="21513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940799" y="639938"/>
              <a:ext cx="83069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21600"/>
                  </a:moveTo>
                  <a:cubicBezTo>
                    <a:pt x="1754" y="18000"/>
                    <a:pt x="3509" y="14400"/>
                    <a:pt x="5290" y="11400"/>
                  </a:cubicBezTo>
                  <a:cubicBezTo>
                    <a:pt x="7072" y="8400"/>
                    <a:pt x="8881" y="6000"/>
                    <a:pt x="10937" y="4200"/>
                  </a:cubicBezTo>
                  <a:cubicBezTo>
                    <a:pt x="12993" y="2400"/>
                    <a:pt x="15295" y="1200"/>
                    <a:pt x="16913" y="600"/>
                  </a:cubicBezTo>
                  <a:cubicBezTo>
                    <a:pt x="18530" y="0"/>
                    <a:pt x="19462" y="0"/>
                    <a:pt x="20175" y="0"/>
                  </a:cubicBezTo>
                  <a:cubicBezTo>
                    <a:pt x="20887" y="0"/>
                    <a:pt x="21381" y="0"/>
                    <a:pt x="21490" y="600"/>
                  </a:cubicBezTo>
                  <a:cubicBezTo>
                    <a:pt x="21600" y="1200"/>
                    <a:pt x="21326" y="2400"/>
                    <a:pt x="21052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8946897" y="703438"/>
              <a:ext cx="82575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4315" y="0"/>
                  </a:moveTo>
                  <a:cubicBezTo>
                    <a:pt x="3155" y="2400"/>
                    <a:pt x="1995" y="4800"/>
                    <a:pt x="1222" y="7800"/>
                  </a:cubicBezTo>
                  <a:cubicBezTo>
                    <a:pt x="448" y="10800"/>
                    <a:pt x="61" y="14400"/>
                    <a:pt x="6" y="16800"/>
                  </a:cubicBezTo>
                  <a:cubicBezTo>
                    <a:pt x="-49" y="19200"/>
                    <a:pt x="227" y="20400"/>
                    <a:pt x="1415" y="21000"/>
                  </a:cubicBezTo>
                  <a:cubicBezTo>
                    <a:pt x="2603" y="21600"/>
                    <a:pt x="4702" y="21600"/>
                    <a:pt x="6746" y="20400"/>
                  </a:cubicBezTo>
                  <a:cubicBezTo>
                    <a:pt x="8790" y="19200"/>
                    <a:pt x="10779" y="16800"/>
                    <a:pt x="12961" y="16200"/>
                  </a:cubicBezTo>
                  <a:cubicBezTo>
                    <a:pt x="15143" y="15600"/>
                    <a:pt x="17518" y="16800"/>
                    <a:pt x="18982" y="18000"/>
                  </a:cubicBezTo>
                  <a:cubicBezTo>
                    <a:pt x="20446" y="19200"/>
                    <a:pt x="20999" y="20400"/>
                    <a:pt x="215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9410699" y="893938"/>
              <a:ext cx="120651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440"/>
                  </a:moveTo>
                  <a:cubicBezTo>
                    <a:pt x="2274" y="960"/>
                    <a:pt x="4547" y="480"/>
                    <a:pt x="6253" y="720"/>
                  </a:cubicBezTo>
                  <a:cubicBezTo>
                    <a:pt x="7958" y="960"/>
                    <a:pt x="9095" y="1920"/>
                    <a:pt x="10421" y="4560"/>
                  </a:cubicBezTo>
                  <a:cubicBezTo>
                    <a:pt x="11747" y="7200"/>
                    <a:pt x="13263" y="11520"/>
                    <a:pt x="13832" y="14400"/>
                  </a:cubicBezTo>
                  <a:cubicBezTo>
                    <a:pt x="14400" y="17280"/>
                    <a:pt x="14021" y="18720"/>
                    <a:pt x="13074" y="19800"/>
                  </a:cubicBezTo>
                  <a:cubicBezTo>
                    <a:pt x="12126" y="20880"/>
                    <a:pt x="10611" y="21600"/>
                    <a:pt x="9284" y="21480"/>
                  </a:cubicBezTo>
                  <a:cubicBezTo>
                    <a:pt x="7958" y="21360"/>
                    <a:pt x="6821" y="20400"/>
                    <a:pt x="6063" y="18240"/>
                  </a:cubicBezTo>
                  <a:cubicBezTo>
                    <a:pt x="5305" y="16080"/>
                    <a:pt x="4926" y="12720"/>
                    <a:pt x="7579" y="9480"/>
                  </a:cubicBezTo>
                  <a:cubicBezTo>
                    <a:pt x="10232" y="6240"/>
                    <a:pt x="15916" y="31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9554290" y="906696"/>
              <a:ext cx="135810" cy="1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647" fill="norm" stroke="1" extrusionOk="0">
                  <a:moveTo>
                    <a:pt x="5371" y="5318"/>
                  </a:moveTo>
                  <a:cubicBezTo>
                    <a:pt x="7033" y="4726"/>
                    <a:pt x="8694" y="4134"/>
                    <a:pt x="9857" y="3099"/>
                  </a:cubicBezTo>
                  <a:cubicBezTo>
                    <a:pt x="11020" y="2063"/>
                    <a:pt x="11685" y="584"/>
                    <a:pt x="11187" y="140"/>
                  </a:cubicBezTo>
                  <a:cubicBezTo>
                    <a:pt x="10688" y="-304"/>
                    <a:pt x="9027" y="288"/>
                    <a:pt x="7033" y="2211"/>
                  </a:cubicBezTo>
                  <a:cubicBezTo>
                    <a:pt x="5039" y="4134"/>
                    <a:pt x="2713" y="7389"/>
                    <a:pt x="1384" y="10496"/>
                  </a:cubicBezTo>
                  <a:cubicBezTo>
                    <a:pt x="54" y="13603"/>
                    <a:pt x="-278" y="16562"/>
                    <a:pt x="220" y="18485"/>
                  </a:cubicBezTo>
                  <a:cubicBezTo>
                    <a:pt x="719" y="20408"/>
                    <a:pt x="2048" y="21296"/>
                    <a:pt x="5704" y="20112"/>
                  </a:cubicBezTo>
                  <a:cubicBezTo>
                    <a:pt x="9359" y="18929"/>
                    <a:pt x="15340" y="15674"/>
                    <a:pt x="21322" y="12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9651999" y="938388"/>
              <a:ext cx="82081" cy="27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98" fill="norm" stroke="1" extrusionOk="0">
                  <a:moveTo>
                    <a:pt x="14954" y="0"/>
                  </a:moveTo>
                  <a:cubicBezTo>
                    <a:pt x="17169" y="4287"/>
                    <a:pt x="19385" y="8574"/>
                    <a:pt x="20492" y="11707"/>
                  </a:cubicBezTo>
                  <a:cubicBezTo>
                    <a:pt x="21600" y="14840"/>
                    <a:pt x="21600" y="16818"/>
                    <a:pt x="21323" y="18220"/>
                  </a:cubicBezTo>
                  <a:cubicBezTo>
                    <a:pt x="21046" y="19621"/>
                    <a:pt x="20492" y="20446"/>
                    <a:pt x="18831" y="20940"/>
                  </a:cubicBezTo>
                  <a:cubicBezTo>
                    <a:pt x="17169" y="21435"/>
                    <a:pt x="14400" y="21600"/>
                    <a:pt x="11077" y="20198"/>
                  </a:cubicBezTo>
                  <a:cubicBezTo>
                    <a:pt x="7754" y="18797"/>
                    <a:pt x="3877" y="15829"/>
                    <a:pt x="0" y="12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9690099" y="849488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9767622" y="906686"/>
              <a:ext cx="93929" cy="10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010" fill="norm" stroke="1" extrusionOk="0">
                  <a:moveTo>
                    <a:pt x="5460" y="8549"/>
                  </a:moveTo>
                  <a:cubicBezTo>
                    <a:pt x="7380" y="7326"/>
                    <a:pt x="9300" y="6104"/>
                    <a:pt x="10980" y="4474"/>
                  </a:cubicBezTo>
                  <a:cubicBezTo>
                    <a:pt x="12660" y="2843"/>
                    <a:pt x="14100" y="806"/>
                    <a:pt x="13380" y="194"/>
                  </a:cubicBezTo>
                  <a:cubicBezTo>
                    <a:pt x="12660" y="-417"/>
                    <a:pt x="9780" y="398"/>
                    <a:pt x="7140" y="2843"/>
                  </a:cubicBezTo>
                  <a:cubicBezTo>
                    <a:pt x="4500" y="5289"/>
                    <a:pt x="2100" y="9364"/>
                    <a:pt x="900" y="12421"/>
                  </a:cubicBezTo>
                  <a:cubicBezTo>
                    <a:pt x="-300" y="15477"/>
                    <a:pt x="-300" y="17515"/>
                    <a:pt x="900" y="18941"/>
                  </a:cubicBezTo>
                  <a:cubicBezTo>
                    <a:pt x="2100" y="20368"/>
                    <a:pt x="4500" y="21183"/>
                    <a:pt x="8100" y="20979"/>
                  </a:cubicBezTo>
                  <a:cubicBezTo>
                    <a:pt x="11700" y="20775"/>
                    <a:pt x="16500" y="19553"/>
                    <a:pt x="21300" y="18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9877672" y="880694"/>
              <a:ext cx="117228" cy="11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650" fill="norm" stroke="1" extrusionOk="0">
                  <a:moveTo>
                    <a:pt x="9791" y="6919"/>
                  </a:moveTo>
                  <a:cubicBezTo>
                    <a:pt x="10176" y="5024"/>
                    <a:pt x="10562" y="3130"/>
                    <a:pt x="9791" y="1803"/>
                  </a:cubicBezTo>
                  <a:cubicBezTo>
                    <a:pt x="9019" y="477"/>
                    <a:pt x="7091" y="-281"/>
                    <a:pt x="5355" y="98"/>
                  </a:cubicBezTo>
                  <a:cubicBezTo>
                    <a:pt x="3619" y="477"/>
                    <a:pt x="2076" y="1993"/>
                    <a:pt x="1112" y="5214"/>
                  </a:cubicBezTo>
                  <a:cubicBezTo>
                    <a:pt x="148" y="8435"/>
                    <a:pt x="-238" y="13361"/>
                    <a:pt x="148" y="16582"/>
                  </a:cubicBezTo>
                  <a:cubicBezTo>
                    <a:pt x="533" y="19803"/>
                    <a:pt x="1691" y="21319"/>
                    <a:pt x="5355" y="20372"/>
                  </a:cubicBezTo>
                  <a:cubicBezTo>
                    <a:pt x="9019" y="19424"/>
                    <a:pt x="15191" y="16014"/>
                    <a:pt x="21362" y="12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9992783" y="698105"/>
              <a:ext cx="167218" cy="30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6015" y="8478"/>
                  </a:moveTo>
                  <a:cubicBezTo>
                    <a:pt x="6562" y="6678"/>
                    <a:pt x="7109" y="4878"/>
                    <a:pt x="7382" y="3228"/>
                  </a:cubicBezTo>
                  <a:cubicBezTo>
                    <a:pt x="7656" y="1578"/>
                    <a:pt x="7656" y="78"/>
                    <a:pt x="7382" y="3"/>
                  </a:cubicBezTo>
                  <a:cubicBezTo>
                    <a:pt x="7109" y="-72"/>
                    <a:pt x="6562" y="1278"/>
                    <a:pt x="5742" y="3828"/>
                  </a:cubicBezTo>
                  <a:cubicBezTo>
                    <a:pt x="4922" y="6378"/>
                    <a:pt x="3828" y="10128"/>
                    <a:pt x="3281" y="12903"/>
                  </a:cubicBezTo>
                  <a:cubicBezTo>
                    <a:pt x="2734" y="15678"/>
                    <a:pt x="2734" y="17478"/>
                    <a:pt x="3008" y="18828"/>
                  </a:cubicBezTo>
                  <a:cubicBezTo>
                    <a:pt x="3281" y="20178"/>
                    <a:pt x="3828" y="21078"/>
                    <a:pt x="4648" y="21303"/>
                  </a:cubicBezTo>
                  <a:cubicBezTo>
                    <a:pt x="5468" y="21528"/>
                    <a:pt x="6562" y="21078"/>
                    <a:pt x="7246" y="20028"/>
                  </a:cubicBezTo>
                  <a:cubicBezTo>
                    <a:pt x="7929" y="18978"/>
                    <a:pt x="8203" y="17328"/>
                    <a:pt x="7382" y="15828"/>
                  </a:cubicBezTo>
                  <a:cubicBezTo>
                    <a:pt x="6562" y="14328"/>
                    <a:pt x="4648" y="12978"/>
                    <a:pt x="3008" y="12228"/>
                  </a:cubicBezTo>
                  <a:cubicBezTo>
                    <a:pt x="1367" y="11478"/>
                    <a:pt x="0" y="11328"/>
                    <a:pt x="0" y="11253"/>
                  </a:cubicBezTo>
                  <a:cubicBezTo>
                    <a:pt x="0" y="11178"/>
                    <a:pt x="1367" y="11178"/>
                    <a:pt x="2734" y="11178"/>
                  </a:cubicBezTo>
                  <a:cubicBezTo>
                    <a:pt x="4101" y="11178"/>
                    <a:pt x="5468" y="11178"/>
                    <a:pt x="7109" y="11853"/>
                  </a:cubicBezTo>
                  <a:cubicBezTo>
                    <a:pt x="8749" y="12528"/>
                    <a:pt x="10663" y="13878"/>
                    <a:pt x="11620" y="14928"/>
                  </a:cubicBezTo>
                  <a:cubicBezTo>
                    <a:pt x="12577" y="15978"/>
                    <a:pt x="12577" y="16728"/>
                    <a:pt x="12441" y="16728"/>
                  </a:cubicBezTo>
                  <a:cubicBezTo>
                    <a:pt x="12304" y="16728"/>
                    <a:pt x="12030" y="15978"/>
                    <a:pt x="12030" y="14778"/>
                  </a:cubicBezTo>
                  <a:cubicBezTo>
                    <a:pt x="12030" y="13578"/>
                    <a:pt x="12304" y="11928"/>
                    <a:pt x="12987" y="10728"/>
                  </a:cubicBezTo>
                  <a:cubicBezTo>
                    <a:pt x="13671" y="9528"/>
                    <a:pt x="14765" y="8778"/>
                    <a:pt x="16268" y="8478"/>
                  </a:cubicBezTo>
                  <a:cubicBezTo>
                    <a:pt x="17772" y="8178"/>
                    <a:pt x="19686" y="8328"/>
                    <a:pt x="21600" y="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10124016" y="830438"/>
              <a:ext cx="63829" cy="11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21" fill="norm" stroke="1" extrusionOk="0">
                  <a:moveTo>
                    <a:pt x="20206" y="0"/>
                  </a:moveTo>
                  <a:cubicBezTo>
                    <a:pt x="13935" y="2700"/>
                    <a:pt x="7665" y="5400"/>
                    <a:pt x="4181" y="7907"/>
                  </a:cubicBezTo>
                  <a:cubicBezTo>
                    <a:pt x="697" y="10414"/>
                    <a:pt x="0" y="12729"/>
                    <a:pt x="0" y="14850"/>
                  </a:cubicBezTo>
                  <a:cubicBezTo>
                    <a:pt x="0" y="16971"/>
                    <a:pt x="697" y="18900"/>
                    <a:pt x="2787" y="20057"/>
                  </a:cubicBezTo>
                  <a:cubicBezTo>
                    <a:pt x="4877" y="21214"/>
                    <a:pt x="8361" y="21600"/>
                    <a:pt x="11845" y="19671"/>
                  </a:cubicBezTo>
                  <a:cubicBezTo>
                    <a:pt x="15329" y="17743"/>
                    <a:pt x="18813" y="13500"/>
                    <a:pt x="20206" y="10414"/>
                  </a:cubicBezTo>
                  <a:cubicBezTo>
                    <a:pt x="21600" y="7329"/>
                    <a:pt x="20903" y="5400"/>
                    <a:pt x="20206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0229849" y="835067"/>
              <a:ext cx="95251" cy="9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3" fill="norm" stroke="1" extrusionOk="0">
                  <a:moveTo>
                    <a:pt x="0" y="1716"/>
                  </a:moveTo>
                  <a:cubicBezTo>
                    <a:pt x="1920" y="5766"/>
                    <a:pt x="3840" y="9816"/>
                    <a:pt x="4560" y="13416"/>
                  </a:cubicBezTo>
                  <a:cubicBezTo>
                    <a:pt x="5280" y="17016"/>
                    <a:pt x="4800" y="20166"/>
                    <a:pt x="4560" y="20616"/>
                  </a:cubicBezTo>
                  <a:cubicBezTo>
                    <a:pt x="4320" y="21066"/>
                    <a:pt x="4320" y="18816"/>
                    <a:pt x="5040" y="15441"/>
                  </a:cubicBezTo>
                  <a:cubicBezTo>
                    <a:pt x="5760" y="12066"/>
                    <a:pt x="7200" y="7566"/>
                    <a:pt x="9120" y="4416"/>
                  </a:cubicBezTo>
                  <a:cubicBezTo>
                    <a:pt x="11040" y="1266"/>
                    <a:pt x="13440" y="-534"/>
                    <a:pt x="15120" y="141"/>
                  </a:cubicBezTo>
                  <a:cubicBezTo>
                    <a:pt x="16800" y="816"/>
                    <a:pt x="17760" y="3966"/>
                    <a:pt x="18720" y="7566"/>
                  </a:cubicBezTo>
                  <a:cubicBezTo>
                    <a:pt x="19680" y="11166"/>
                    <a:pt x="20640" y="15216"/>
                    <a:pt x="21600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0543330" y="767947"/>
              <a:ext cx="289771" cy="35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58" fill="norm" stroke="1" extrusionOk="0">
                  <a:moveTo>
                    <a:pt x="767" y="3430"/>
                  </a:moveTo>
                  <a:cubicBezTo>
                    <a:pt x="298" y="2913"/>
                    <a:pt x="-172" y="2395"/>
                    <a:pt x="63" y="2266"/>
                  </a:cubicBezTo>
                  <a:cubicBezTo>
                    <a:pt x="298" y="2137"/>
                    <a:pt x="1237" y="2395"/>
                    <a:pt x="1863" y="2913"/>
                  </a:cubicBezTo>
                  <a:cubicBezTo>
                    <a:pt x="2489" y="3430"/>
                    <a:pt x="2802" y="4206"/>
                    <a:pt x="3193" y="5112"/>
                  </a:cubicBezTo>
                  <a:cubicBezTo>
                    <a:pt x="3585" y="6017"/>
                    <a:pt x="4054" y="7052"/>
                    <a:pt x="4132" y="7116"/>
                  </a:cubicBezTo>
                  <a:cubicBezTo>
                    <a:pt x="4211" y="7181"/>
                    <a:pt x="3898" y="6276"/>
                    <a:pt x="3976" y="5435"/>
                  </a:cubicBezTo>
                  <a:cubicBezTo>
                    <a:pt x="4054" y="4594"/>
                    <a:pt x="4524" y="3818"/>
                    <a:pt x="4993" y="3172"/>
                  </a:cubicBezTo>
                  <a:cubicBezTo>
                    <a:pt x="5463" y="2525"/>
                    <a:pt x="5932" y="2007"/>
                    <a:pt x="6558" y="1684"/>
                  </a:cubicBezTo>
                  <a:cubicBezTo>
                    <a:pt x="7185" y="1361"/>
                    <a:pt x="7967" y="1231"/>
                    <a:pt x="8515" y="1490"/>
                  </a:cubicBezTo>
                  <a:cubicBezTo>
                    <a:pt x="9063" y="1749"/>
                    <a:pt x="9376" y="2395"/>
                    <a:pt x="10080" y="2525"/>
                  </a:cubicBezTo>
                  <a:cubicBezTo>
                    <a:pt x="10785" y="2654"/>
                    <a:pt x="11880" y="2266"/>
                    <a:pt x="12741" y="1749"/>
                  </a:cubicBezTo>
                  <a:cubicBezTo>
                    <a:pt x="13602" y="1231"/>
                    <a:pt x="14228" y="585"/>
                    <a:pt x="14150" y="261"/>
                  </a:cubicBezTo>
                  <a:cubicBezTo>
                    <a:pt x="14071" y="-62"/>
                    <a:pt x="13289" y="-62"/>
                    <a:pt x="12585" y="132"/>
                  </a:cubicBezTo>
                  <a:cubicBezTo>
                    <a:pt x="11880" y="326"/>
                    <a:pt x="11254" y="714"/>
                    <a:pt x="10706" y="1749"/>
                  </a:cubicBezTo>
                  <a:cubicBezTo>
                    <a:pt x="10158" y="2784"/>
                    <a:pt x="9689" y="4465"/>
                    <a:pt x="9689" y="5564"/>
                  </a:cubicBezTo>
                  <a:cubicBezTo>
                    <a:pt x="9689" y="6664"/>
                    <a:pt x="10158" y="7181"/>
                    <a:pt x="11411" y="7375"/>
                  </a:cubicBezTo>
                  <a:cubicBezTo>
                    <a:pt x="12663" y="7569"/>
                    <a:pt x="14698" y="7440"/>
                    <a:pt x="16341" y="6858"/>
                  </a:cubicBezTo>
                  <a:cubicBezTo>
                    <a:pt x="17985" y="6276"/>
                    <a:pt x="19237" y="5241"/>
                    <a:pt x="20098" y="4400"/>
                  </a:cubicBezTo>
                  <a:cubicBezTo>
                    <a:pt x="20958" y="3560"/>
                    <a:pt x="21428" y="2913"/>
                    <a:pt x="21428" y="2331"/>
                  </a:cubicBezTo>
                  <a:cubicBezTo>
                    <a:pt x="21428" y="1749"/>
                    <a:pt x="20958" y="1231"/>
                    <a:pt x="20332" y="1102"/>
                  </a:cubicBezTo>
                  <a:cubicBezTo>
                    <a:pt x="19706" y="973"/>
                    <a:pt x="18924" y="1231"/>
                    <a:pt x="18454" y="1684"/>
                  </a:cubicBezTo>
                  <a:cubicBezTo>
                    <a:pt x="17985" y="2137"/>
                    <a:pt x="17828" y="2784"/>
                    <a:pt x="18219" y="3495"/>
                  </a:cubicBezTo>
                  <a:cubicBezTo>
                    <a:pt x="18611" y="4206"/>
                    <a:pt x="19550" y="4982"/>
                    <a:pt x="20019" y="6340"/>
                  </a:cubicBezTo>
                  <a:cubicBezTo>
                    <a:pt x="20489" y="7698"/>
                    <a:pt x="20489" y="9639"/>
                    <a:pt x="20567" y="11902"/>
                  </a:cubicBezTo>
                  <a:cubicBezTo>
                    <a:pt x="20645" y="14166"/>
                    <a:pt x="20802" y="16752"/>
                    <a:pt x="20645" y="18369"/>
                  </a:cubicBezTo>
                  <a:cubicBezTo>
                    <a:pt x="20489" y="19986"/>
                    <a:pt x="20019" y="20633"/>
                    <a:pt x="19393" y="21021"/>
                  </a:cubicBezTo>
                  <a:cubicBezTo>
                    <a:pt x="18767" y="21409"/>
                    <a:pt x="17985" y="21538"/>
                    <a:pt x="17280" y="21409"/>
                  </a:cubicBezTo>
                  <a:cubicBezTo>
                    <a:pt x="16576" y="21279"/>
                    <a:pt x="15950" y="20891"/>
                    <a:pt x="15950" y="19339"/>
                  </a:cubicBezTo>
                  <a:cubicBezTo>
                    <a:pt x="15950" y="17787"/>
                    <a:pt x="16576" y="15071"/>
                    <a:pt x="17280" y="13131"/>
                  </a:cubicBezTo>
                  <a:cubicBezTo>
                    <a:pt x="17985" y="11191"/>
                    <a:pt x="18767" y="10027"/>
                    <a:pt x="19550" y="8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0896599" y="811388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0915649" y="717135"/>
              <a:ext cx="57151" cy="6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21261"/>
                  </a:moveTo>
                  <a:cubicBezTo>
                    <a:pt x="1600" y="16941"/>
                    <a:pt x="3200" y="12621"/>
                    <a:pt x="4000" y="8301"/>
                  </a:cubicBezTo>
                  <a:cubicBezTo>
                    <a:pt x="4800" y="3981"/>
                    <a:pt x="4800" y="-339"/>
                    <a:pt x="7600" y="21"/>
                  </a:cubicBezTo>
                  <a:cubicBezTo>
                    <a:pt x="10400" y="381"/>
                    <a:pt x="16000" y="5421"/>
                    <a:pt x="21600" y="1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0973526" y="783681"/>
              <a:ext cx="75474" cy="7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764" fill="norm" stroke="1" extrusionOk="0">
                  <a:moveTo>
                    <a:pt x="21394" y="6228"/>
                  </a:moveTo>
                  <a:cubicBezTo>
                    <a:pt x="18394" y="4376"/>
                    <a:pt x="15394" y="2525"/>
                    <a:pt x="12394" y="1290"/>
                  </a:cubicBezTo>
                  <a:cubicBezTo>
                    <a:pt x="9394" y="56"/>
                    <a:pt x="6394" y="-561"/>
                    <a:pt x="4294" y="673"/>
                  </a:cubicBezTo>
                  <a:cubicBezTo>
                    <a:pt x="2194" y="1908"/>
                    <a:pt x="994" y="4993"/>
                    <a:pt x="394" y="8079"/>
                  </a:cubicBezTo>
                  <a:cubicBezTo>
                    <a:pt x="-206" y="11165"/>
                    <a:pt x="-206" y="14250"/>
                    <a:pt x="994" y="16719"/>
                  </a:cubicBezTo>
                  <a:cubicBezTo>
                    <a:pt x="2194" y="19188"/>
                    <a:pt x="4594" y="21039"/>
                    <a:pt x="6694" y="20730"/>
                  </a:cubicBezTo>
                  <a:cubicBezTo>
                    <a:pt x="8794" y="20422"/>
                    <a:pt x="10594" y="17953"/>
                    <a:pt x="12094" y="15176"/>
                  </a:cubicBezTo>
                  <a:cubicBezTo>
                    <a:pt x="13594" y="12399"/>
                    <a:pt x="14794" y="9313"/>
                    <a:pt x="15994" y="6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1048999" y="792338"/>
              <a:ext cx="1143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1200"/>
                    <a:pt x="3200" y="2400"/>
                    <a:pt x="4000" y="4000"/>
                  </a:cubicBezTo>
                  <a:cubicBezTo>
                    <a:pt x="4800" y="5600"/>
                    <a:pt x="4800" y="7600"/>
                    <a:pt x="4600" y="9800"/>
                  </a:cubicBezTo>
                  <a:cubicBezTo>
                    <a:pt x="4400" y="12000"/>
                    <a:pt x="4000" y="14400"/>
                    <a:pt x="3800" y="14400"/>
                  </a:cubicBezTo>
                  <a:cubicBezTo>
                    <a:pt x="3600" y="14400"/>
                    <a:pt x="3600" y="12000"/>
                    <a:pt x="4200" y="10000"/>
                  </a:cubicBezTo>
                  <a:cubicBezTo>
                    <a:pt x="4800" y="8000"/>
                    <a:pt x="6000" y="6400"/>
                    <a:pt x="7600" y="5200"/>
                  </a:cubicBezTo>
                  <a:cubicBezTo>
                    <a:pt x="9200" y="4000"/>
                    <a:pt x="11200" y="3200"/>
                    <a:pt x="13600" y="6000"/>
                  </a:cubicBezTo>
                  <a:cubicBezTo>
                    <a:pt x="16000" y="8800"/>
                    <a:pt x="18800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4978399" y="1647472"/>
              <a:ext cx="1866901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6" y="18900"/>
                    <a:pt x="1812" y="16200"/>
                    <a:pt x="2755" y="15390"/>
                  </a:cubicBezTo>
                  <a:cubicBezTo>
                    <a:pt x="3698" y="14580"/>
                    <a:pt x="4678" y="15660"/>
                    <a:pt x="5633" y="16200"/>
                  </a:cubicBezTo>
                  <a:cubicBezTo>
                    <a:pt x="6588" y="16740"/>
                    <a:pt x="7518" y="16740"/>
                    <a:pt x="8363" y="15930"/>
                  </a:cubicBezTo>
                  <a:cubicBezTo>
                    <a:pt x="9208" y="15120"/>
                    <a:pt x="9967" y="13500"/>
                    <a:pt x="10763" y="11610"/>
                  </a:cubicBezTo>
                  <a:cubicBezTo>
                    <a:pt x="11559" y="9720"/>
                    <a:pt x="12392" y="7560"/>
                    <a:pt x="13212" y="5940"/>
                  </a:cubicBezTo>
                  <a:cubicBezTo>
                    <a:pt x="14033" y="4320"/>
                    <a:pt x="14841" y="3240"/>
                    <a:pt x="15698" y="2160"/>
                  </a:cubicBezTo>
                  <a:cubicBezTo>
                    <a:pt x="16555" y="1080"/>
                    <a:pt x="17461" y="0"/>
                    <a:pt x="18429" y="0"/>
                  </a:cubicBezTo>
                  <a:cubicBezTo>
                    <a:pt x="19396" y="0"/>
                    <a:pt x="20424" y="1080"/>
                    <a:pt x="20963" y="1890"/>
                  </a:cubicBezTo>
                  <a:cubicBezTo>
                    <a:pt x="21502" y="2700"/>
                    <a:pt x="21551" y="3240"/>
                    <a:pt x="21600" y="3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5054599" y="1801988"/>
              <a:ext cx="1752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9" y="20291"/>
                    <a:pt x="1617" y="18982"/>
                    <a:pt x="2478" y="18655"/>
                  </a:cubicBezTo>
                  <a:cubicBezTo>
                    <a:pt x="3339" y="18327"/>
                    <a:pt x="4252" y="18982"/>
                    <a:pt x="5139" y="18655"/>
                  </a:cubicBezTo>
                  <a:cubicBezTo>
                    <a:pt x="6026" y="18327"/>
                    <a:pt x="6887" y="17018"/>
                    <a:pt x="7930" y="16036"/>
                  </a:cubicBezTo>
                  <a:cubicBezTo>
                    <a:pt x="8974" y="15055"/>
                    <a:pt x="10200" y="14400"/>
                    <a:pt x="11257" y="13418"/>
                  </a:cubicBezTo>
                  <a:cubicBezTo>
                    <a:pt x="12313" y="12436"/>
                    <a:pt x="13200" y="11127"/>
                    <a:pt x="14178" y="9818"/>
                  </a:cubicBezTo>
                  <a:cubicBezTo>
                    <a:pt x="15157" y="8509"/>
                    <a:pt x="16226" y="7200"/>
                    <a:pt x="17296" y="6218"/>
                  </a:cubicBezTo>
                  <a:cubicBezTo>
                    <a:pt x="18365" y="5236"/>
                    <a:pt x="19435" y="4582"/>
                    <a:pt x="20152" y="3600"/>
                  </a:cubicBezTo>
                  <a:cubicBezTo>
                    <a:pt x="20870" y="2618"/>
                    <a:pt x="2123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2038349" y="2513188"/>
              <a:ext cx="450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9" y="18000"/>
                    <a:pt x="7099" y="14400"/>
                    <a:pt x="10699" y="10800"/>
                  </a:cubicBezTo>
                  <a:cubicBezTo>
                    <a:pt x="14299" y="7200"/>
                    <a:pt x="1794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368550" y="2424288"/>
              <a:ext cx="9475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0" y="0"/>
                  </a:moveTo>
                  <a:cubicBezTo>
                    <a:pt x="6894" y="2800"/>
                    <a:pt x="13787" y="5600"/>
                    <a:pt x="17464" y="8100"/>
                  </a:cubicBezTo>
                  <a:cubicBezTo>
                    <a:pt x="21140" y="10600"/>
                    <a:pt x="21600" y="12800"/>
                    <a:pt x="18613" y="15000"/>
                  </a:cubicBezTo>
                  <a:cubicBezTo>
                    <a:pt x="15626" y="17200"/>
                    <a:pt x="9191" y="19400"/>
                    <a:pt x="27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2749550" y="2180564"/>
              <a:ext cx="193129" cy="52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26" fill="norm" stroke="1" extrusionOk="0">
                  <a:moveTo>
                    <a:pt x="0" y="21526"/>
                  </a:moveTo>
                  <a:cubicBezTo>
                    <a:pt x="0" y="19784"/>
                    <a:pt x="0" y="18042"/>
                    <a:pt x="822" y="15603"/>
                  </a:cubicBezTo>
                  <a:cubicBezTo>
                    <a:pt x="1643" y="13165"/>
                    <a:pt x="3287" y="10029"/>
                    <a:pt x="5400" y="7416"/>
                  </a:cubicBezTo>
                  <a:cubicBezTo>
                    <a:pt x="7513" y="4803"/>
                    <a:pt x="10096" y="2713"/>
                    <a:pt x="12091" y="1494"/>
                  </a:cubicBezTo>
                  <a:cubicBezTo>
                    <a:pt x="14087" y="274"/>
                    <a:pt x="15496" y="-74"/>
                    <a:pt x="16435" y="13"/>
                  </a:cubicBezTo>
                  <a:cubicBezTo>
                    <a:pt x="17374" y="100"/>
                    <a:pt x="17843" y="623"/>
                    <a:pt x="18313" y="2365"/>
                  </a:cubicBezTo>
                  <a:cubicBezTo>
                    <a:pt x="18783" y="4107"/>
                    <a:pt x="19252" y="7068"/>
                    <a:pt x="19722" y="9420"/>
                  </a:cubicBezTo>
                  <a:cubicBezTo>
                    <a:pt x="20191" y="11771"/>
                    <a:pt x="20661" y="13513"/>
                    <a:pt x="21013" y="14732"/>
                  </a:cubicBezTo>
                  <a:cubicBezTo>
                    <a:pt x="21365" y="15952"/>
                    <a:pt x="21600" y="16649"/>
                    <a:pt x="21248" y="16779"/>
                  </a:cubicBezTo>
                  <a:cubicBezTo>
                    <a:pt x="20896" y="16910"/>
                    <a:pt x="19957" y="16474"/>
                    <a:pt x="19017" y="16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2803861" y="2443338"/>
              <a:ext cx="19333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4492" y="21600"/>
                  </a:moveTo>
                  <a:cubicBezTo>
                    <a:pt x="2634" y="19543"/>
                    <a:pt x="776" y="17486"/>
                    <a:pt x="196" y="15429"/>
                  </a:cubicBezTo>
                  <a:cubicBezTo>
                    <a:pt x="-385" y="13371"/>
                    <a:pt x="312" y="11314"/>
                    <a:pt x="2518" y="9000"/>
                  </a:cubicBezTo>
                  <a:cubicBezTo>
                    <a:pt x="4725" y="6686"/>
                    <a:pt x="8441" y="4114"/>
                    <a:pt x="11809" y="2571"/>
                  </a:cubicBezTo>
                  <a:cubicBezTo>
                    <a:pt x="15176" y="1029"/>
                    <a:pt x="18196" y="514"/>
                    <a:pt x="212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3272716" y="2389684"/>
              <a:ext cx="137234" cy="19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269" fill="norm" stroke="1" extrusionOk="0">
                  <a:moveTo>
                    <a:pt x="21219" y="6446"/>
                  </a:moveTo>
                  <a:cubicBezTo>
                    <a:pt x="19583" y="4399"/>
                    <a:pt x="17946" y="2353"/>
                    <a:pt x="16146" y="1216"/>
                  </a:cubicBezTo>
                  <a:cubicBezTo>
                    <a:pt x="14346" y="79"/>
                    <a:pt x="12383" y="-148"/>
                    <a:pt x="9601" y="79"/>
                  </a:cubicBezTo>
                  <a:cubicBezTo>
                    <a:pt x="6819" y="307"/>
                    <a:pt x="3219" y="989"/>
                    <a:pt x="1419" y="2467"/>
                  </a:cubicBezTo>
                  <a:cubicBezTo>
                    <a:pt x="-381" y="3945"/>
                    <a:pt x="-381" y="6218"/>
                    <a:pt x="928" y="8037"/>
                  </a:cubicBezTo>
                  <a:cubicBezTo>
                    <a:pt x="2237" y="9856"/>
                    <a:pt x="4855" y="11220"/>
                    <a:pt x="6983" y="12585"/>
                  </a:cubicBezTo>
                  <a:cubicBezTo>
                    <a:pt x="9110" y="13949"/>
                    <a:pt x="10746" y="15313"/>
                    <a:pt x="11728" y="16564"/>
                  </a:cubicBezTo>
                  <a:cubicBezTo>
                    <a:pt x="12710" y="17814"/>
                    <a:pt x="13037" y="18951"/>
                    <a:pt x="11564" y="19860"/>
                  </a:cubicBezTo>
                  <a:cubicBezTo>
                    <a:pt x="10092" y="20770"/>
                    <a:pt x="6819" y="21452"/>
                    <a:pt x="4692" y="21225"/>
                  </a:cubicBezTo>
                  <a:cubicBezTo>
                    <a:pt x="2564" y="20997"/>
                    <a:pt x="1583" y="19860"/>
                    <a:pt x="1419" y="18724"/>
                  </a:cubicBezTo>
                  <a:cubicBezTo>
                    <a:pt x="1255" y="17587"/>
                    <a:pt x="1910" y="16450"/>
                    <a:pt x="2564" y="15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3403600" y="2419221"/>
              <a:ext cx="215900" cy="12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9" fill="norm" stroke="1" extrusionOk="0">
                  <a:moveTo>
                    <a:pt x="0" y="1910"/>
                  </a:moveTo>
                  <a:cubicBezTo>
                    <a:pt x="1059" y="1910"/>
                    <a:pt x="2118" y="1910"/>
                    <a:pt x="2753" y="2795"/>
                  </a:cubicBezTo>
                  <a:cubicBezTo>
                    <a:pt x="3388" y="3680"/>
                    <a:pt x="3600" y="5451"/>
                    <a:pt x="3812" y="7221"/>
                  </a:cubicBezTo>
                  <a:cubicBezTo>
                    <a:pt x="4024" y="8992"/>
                    <a:pt x="4235" y="10762"/>
                    <a:pt x="4341" y="13418"/>
                  </a:cubicBezTo>
                  <a:cubicBezTo>
                    <a:pt x="4447" y="16074"/>
                    <a:pt x="4447" y="19615"/>
                    <a:pt x="4341" y="20500"/>
                  </a:cubicBezTo>
                  <a:cubicBezTo>
                    <a:pt x="4235" y="21385"/>
                    <a:pt x="4024" y="19615"/>
                    <a:pt x="4024" y="16782"/>
                  </a:cubicBezTo>
                  <a:cubicBezTo>
                    <a:pt x="4024" y="13949"/>
                    <a:pt x="4235" y="10054"/>
                    <a:pt x="4447" y="7221"/>
                  </a:cubicBezTo>
                  <a:cubicBezTo>
                    <a:pt x="4659" y="4388"/>
                    <a:pt x="4871" y="2618"/>
                    <a:pt x="5506" y="1910"/>
                  </a:cubicBezTo>
                  <a:cubicBezTo>
                    <a:pt x="6141" y="1201"/>
                    <a:pt x="7200" y="1555"/>
                    <a:pt x="7941" y="2618"/>
                  </a:cubicBezTo>
                  <a:cubicBezTo>
                    <a:pt x="8682" y="3680"/>
                    <a:pt x="9106" y="5451"/>
                    <a:pt x="9741" y="5805"/>
                  </a:cubicBezTo>
                  <a:cubicBezTo>
                    <a:pt x="10376" y="6159"/>
                    <a:pt x="11224" y="5096"/>
                    <a:pt x="12071" y="3857"/>
                  </a:cubicBezTo>
                  <a:cubicBezTo>
                    <a:pt x="12918" y="2618"/>
                    <a:pt x="13765" y="1201"/>
                    <a:pt x="14824" y="493"/>
                  </a:cubicBezTo>
                  <a:cubicBezTo>
                    <a:pt x="15882" y="-215"/>
                    <a:pt x="17153" y="-215"/>
                    <a:pt x="17894" y="847"/>
                  </a:cubicBezTo>
                  <a:cubicBezTo>
                    <a:pt x="18635" y="1910"/>
                    <a:pt x="18847" y="4034"/>
                    <a:pt x="19376" y="7044"/>
                  </a:cubicBezTo>
                  <a:cubicBezTo>
                    <a:pt x="19906" y="10054"/>
                    <a:pt x="20753" y="13949"/>
                    <a:pt x="21600" y="17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667782" y="2119233"/>
              <a:ext cx="688318" cy="37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77" fill="norm" stroke="1" extrusionOk="0">
                  <a:moveTo>
                    <a:pt x="2265" y="17954"/>
                  </a:moveTo>
                  <a:cubicBezTo>
                    <a:pt x="2331" y="17344"/>
                    <a:pt x="2398" y="16734"/>
                    <a:pt x="2265" y="16307"/>
                  </a:cubicBezTo>
                  <a:cubicBezTo>
                    <a:pt x="2133" y="15879"/>
                    <a:pt x="1801" y="15635"/>
                    <a:pt x="1503" y="15696"/>
                  </a:cubicBezTo>
                  <a:cubicBezTo>
                    <a:pt x="1205" y="15757"/>
                    <a:pt x="940" y="16124"/>
                    <a:pt x="675" y="16856"/>
                  </a:cubicBezTo>
                  <a:cubicBezTo>
                    <a:pt x="410" y="17588"/>
                    <a:pt x="145" y="18686"/>
                    <a:pt x="45" y="19540"/>
                  </a:cubicBezTo>
                  <a:cubicBezTo>
                    <a:pt x="-54" y="20395"/>
                    <a:pt x="12" y="21005"/>
                    <a:pt x="211" y="21188"/>
                  </a:cubicBezTo>
                  <a:cubicBezTo>
                    <a:pt x="410" y="21371"/>
                    <a:pt x="741" y="21127"/>
                    <a:pt x="1006" y="20761"/>
                  </a:cubicBezTo>
                  <a:cubicBezTo>
                    <a:pt x="1271" y="20395"/>
                    <a:pt x="1470" y="19907"/>
                    <a:pt x="1735" y="20029"/>
                  </a:cubicBezTo>
                  <a:cubicBezTo>
                    <a:pt x="2000" y="20151"/>
                    <a:pt x="2331" y="20883"/>
                    <a:pt x="2663" y="21188"/>
                  </a:cubicBezTo>
                  <a:cubicBezTo>
                    <a:pt x="2994" y="21493"/>
                    <a:pt x="3325" y="21371"/>
                    <a:pt x="3789" y="20273"/>
                  </a:cubicBezTo>
                  <a:cubicBezTo>
                    <a:pt x="4253" y="19174"/>
                    <a:pt x="4849" y="17100"/>
                    <a:pt x="5479" y="13866"/>
                  </a:cubicBezTo>
                  <a:cubicBezTo>
                    <a:pt x="6108" y="10632"/>
                    <a:pt x="6771" y="6239"/>
                    <a:pt x="7102" y="3615"/>
                  </a:cubicBezTo>
                  <a:cubicBezTo>
                    <a:pt x="7433" y="991"/>
                    <a:pt x="7433" y="137"/>
                    <a:pt x="7301" y="15"/>
                  </a:cubicBezTo>
                  <a:cubicBezTo>
                    <a:pt x="7168" y="-107"/>
                    <a:pt x="6903" y="503"/>
                    <a:pt x="6506" y="2883"/>
                  </a:cubicBezTo>
                  <a:cubicBezTo>
                    <a:pt x="6108" y="5262"/>
                    <a:pt x="5578" y="9412"/>
                    <a:pt x="5280" y="12585"/>
                  </a:cubicBezTo>
                  <a:cubicBezTo>
                    <a:pt x="4982" y="15757"/>
                    <a:pt x="4915" y="17954"/>
                    <a:pt x="4982" y="19296"/>
                  </a:cubicBezTo>
                  <a:cubicBezTo>
                    <a:pt x="5048" y="20639"/>
                    <a:pt x="5247" y="21127"/>
                    <a:pt x="5512" y="21310"/>
                  </a:cubicBezTo>
                  <a:cubicBezTo>
                    <a:pt x="5777" y="21493"/>
                    <a:pt x="6108" y="21371"/>
                    <a:pt x="6638" y="20090"/>
                  </a:cubicBezTo>
                  <a:cubicBezTo>
                    <a:pt x="7168" y="18808"/>
                    <a:pt x="7897" y="16368"/>
                    <a:pt x="8593" y="13378"/>
                  </a:cubicBezTo>
                  <a:cubicBezTo>
                    <a:pt x="9288" y="10388"/>
                    <a:pt x="9951" y="6849"/>
                    <a:pt x="10348" y="4591"/>
                  </a:cubicBezTo>
                  <a:cubicBezTo>
                    <a:pt x="10746" y="2334"/>
                    <a:pt x="10879" y="1357"/>
                    <a:pt x="10812" y="1418"/>
                  </a:cubicBezTo>
                  <a:cubicBezTo>
                    <a:pt x="10746" y="1479"/>
                    <a:pt x="10481" y="2578"/>
                    <a:pt x="10183" y="5018"/>
                  </a:cubicBezTo>
                  <a:cubicBezTo>
                    <a:pt x="9885" y="7459"/>
                    <a:pt x="9553" y="11242"/>
                    <a:pt x="9421" y="13744"/>
                  </a:cubicBezTo>
                  <a:cubicBezTo>
                    <a:pt x="9288" y="16246"/>
                    <a:pt x="9355" y="17466"/>
                    <a:pt x="9520" y="18320"/>
                  </a:cubicBezTo>
                  <a:cubicBezTo>
                    <a:pt x="9686" y="19174"/>
                    <a:pt x="9951" y="19662"/>
                    <a:pt x="10249" y="19846"/>
                  </a:cubicBezTo>
                  <a:cubicBezTo>
                    <a:pt x="10547" y="20029"/>
                    <a:pt x="10879" y="19907"/>
                    <a:pt x="11342" y="18808"/>
                  </a:cubicBezTo>
                  <a:cubicBezTo>
                    <a:pt x="11806" y="17710"/>
                    <a:pt x="12402" y="15635"/>
                    <a:pt x="12767" y="14293"/>
                  </a:cubicBezTo>
                  <a:cubicBezTo>
                    <a:pt x="13131" y="12951"/>
                    <a:pt x="13264" y="12340"/>
                    <a:pt x="13231" y="11791"/>
                  </a:cubicBezTo>
                  <a:cubicBezTo>
                    <a:pt x="13198" y="11242"/>
                    <a:pt x="12999" y="10754"/>
                    <a:pt x="12800" y="10754"/>
                  </a:cubicBezTo>
                  <a:cubicBezTo>
                    <a:pt x="12601" y="10754"/>
                    <a:pt x="12402" y="11242"/>
                    <a:pt x="12171" y="12279"/>
                  </a:cubicBezTo>
                  <a:cubicBezTo>
                    <a:pt x="11939" y="13317"/>
                    <a:pt x="11674" y="14903"/>
                    <a:pt x="11541" y="16001"/>
                  </a:cubicBezTo>
                  <a:cubicBezTo>
                    <a:pt x="11409" y="17100"/>
                    <a:pt x="11409" y="17710"/>
                    <a:pt x="11541" y="18198"/>
                  </a:cubicBezTo>
                  <a:cubicBezTo>
                    <a:pt x="11674" y="18686"/>
                    <a:pt x="11939" y="19052"/>
                    <a:pt x="12237" y="19235"/>
                  </a:cubicBezTo>
                  <a:cubicBezTo>
                    <a:pt x="12535" y="19418"/>
                    <a:pt x="12866" y="19418"/>
                    <a:pt x="13264" y="18869"/>
                  </a:cubicBezTo>
                  <a:cubicBezTo>
                    <a:pt x="13661" y="18320"/>
                    <a:pt x="14125" y="17222"/>
                    <a:pt x="14523" y="16062"/>
                  </a:cubicBezTo>
                  <a:cubicBezTo>
                    <a:pt x="14920" y="14903"/>
                    <a:pt x="15252" y="13683"/>
                    <a:pt x="15483" y="12768"/>
                  </a:cubicBezTo>
                  <a:cubicBezTo>
                    <a:pt x="15715" y="11852"/>
                    <a:pt x="15848" y="11242"/>
                    <a:pt x="16047" y="11120"/>
                  </a:cubicBezTo>
                  <a:cubicBezTo>
                    <a:pt x="16245" y="10998"/>
                    <a:pt x="16510" y="11364"/>
                    <a:pt x="16842" y="12157"/>
                  </a:cubicBezTo>
                  <a:cubicBezTo>
                    <a:pt x="17173" y="12951"/>
                    <a:pt x="17571" y="14171"/>
                    <a:pt x="17836" y="15330"/>
                  </a:cubicBezTo>
                  <a:cubicBezTo>
                    <a:pt x="18101" y="16490"/>
                    <a:pt x="18233" y="17588"/>
                    <a:pt x="18266" y="18442"/>
                  </a:cubicBezTo>
                  <a:cubicBezTo>
                    <a:pt x="18299" y="19296"/>
                    <a:pt x="18233" y="19907"/>
                    <a:pt x="18067" y="19968"/>
                  </a:cubicBezTo>
                  <a:cubicBezTo>
                    <a:pt x="17902" y="20029"/>
                    <a:pt x="17637" y="19540"/>
                    <a:pt x="17504" y="18320"/>
                  </a:cubicBezTo>
                  <a:cubicBezTo>
                    <a:pt x="17372" y="17100"/>
                    <a:pt x="17372" y="15147"/>
                    <a:pt x="18067" y="13195"/>
                  </a:cubicBezTo>
                  <a:cubicBezTo>
                    <a:pt x="18763" y="11242"/>
                    <a:pt x="20155" y="9290"/>
                    <a:pt x="21546" y="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908549" y="2276122"/>
              <a:ext cx="112747" cy="45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53" fill="norm" stroke="1" extrusionOk="0">
                  <a:moveTo>
                    <a:pt x="6000" y="7266"/>
                  </a:moveTo>
                  <a:cubicBezTo>
                    <a:pt x="5200" y="10153"/>
                    <a:pt x="4400" y="13040"/>
                    <a:pt x="4000" y="15229"/>
                  </a:cubicBezTo>
                  <a:cubicBezTo>
                    <a:pt x="3600" y="17419"/>
                    <a:pt x="3600" y="18912"/>
                    <a:pt x="3200" y="19958"/>
                  </a:cubicBezTo>
                  <a:cubicBezTo>
                    <a:pt x="2800" y="21003"/>
                    <a:pt x="2000" y="21600"/>
                    <a:pt x="1400" y="21550"/>
                  </a:cubicBezTo>
                  <a:cubicBezTo>
                    <a:pt x="800" y="21500"/>
                    <a:pt x="400" y="20804"/>
                    <a:pt x="200" y="18514"/>
                  </a:cubicBezTo>
                  <a:cubicBezTo>
                    <a:pt x="0" y="16225"/>
                    <a:pt x="0" y="12343"/>
                    <a:pt x="0" y="9357"/>
                  </a:cubicBezTo>
                  <a:cubicBezTo>
                    <a:pt x="0" y="6371"/>
                    <a:pt x="0" y="4280"/>
                    <a:pt x="200" y="2936"/>
                  </a:cubicBezTo>
                  <a:cubicBezTo>
                    <a:pt x="400" y="1593"/>
                    <a:pt x="800" y="995"/>
                    <a:pt x="2000" y="597"/>
                  </a:cubicBezTo>
                  <a:cubicBezTo>
                    <a:pt x="3200" y="199"/>
                    <a:pt x="5200" y="0"/>
                    <a:pt x="7200" y="0"/>
                  </a:cubicBezTo>
                  <a:cubicBezTo>
                    <a:pt x="9200" y="0"/>
                    <a:pt x="11200" y="199"/>
                    <a:pt x="13600" y="946"/>
                  </a:cubicBezTo>
                  <a:cubicBezTo>
                    <a:pt x="16000" y="1692"/>
                    <a:pt x="18800" y="2986"/>
                    <a:pt x="20200" y="3982"/>
                  </a:cubicBezTo>
                  <a:cubicBezTo>
                    <a:pt x="21600" y="4977"/>
                    <a:pt x="21600" y="5674"/>
                    <a:pt x="20600" y="6271"/>
                  </a:cubicBezTo>
                  <a:cubicBezTo>
                    <a:pt x="19600" y="6868"/>
                    <a:pt x="17600" y="7366"/>
                    <a:pt x="15600" y="7764"/>
                  </a:cubicBezTo>
                  <a:cubicBezTo>
                    <a:pt x="13600" y="8162"/>
                    <a:pt x="11600" y="8461"/>
                    <a:pt x="9600" y="8610"/>
                  </a:cubicBezTo>
                  <a:cubicBezTo>
                    <a:pt x="7600" y="8759"/>
                    <a:pt x="5600" y="8759"/>
                    <a:pt x="5200" y="8660"/>
                  </a:cubicBezTo>
                  <a:cubicBezTo>
                    <a:pt x="4800" y="8560"/>
                    <a:pt x="6000" y="8361"/>
                    <a:pt x="7200" y="8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5105399" y="235443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8000"/>
                    <a:pt x="11520" y="14400"/>
                    <a:pt x="15120" y="10800"/>
                  </a:cubicBezTo>
                  <a:cubicBezTo>
                    <a:pt x="18720" y="7200"/>
                    <a:pt x="2016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5314949" y="2271888"/>
              <a:ext cx="133351" cy="12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160"/>
                  </a:moveTo>
                  <a:cubicBezTo>
                    <a:pt x="2057" y="7920"/>
                    <a:pt x="4114" y="13680"/>
                    <a:pt x="5829" y="17100"/>
                  </a:cubicBezTo>
                  <a:cubicBezTo>
                    <a:pt x="7543" y="20520"/>
                    <a:pt x="8914" y="21600"/>
                    <a:pt x="10114" y="21060"/>
                  </a:cubicBezTo>
                  <a:cubicBezTo>
                    <a:pt x="11314" y="20520"/>
                    <a:pt x="12343" y="18360"/>
                    <a:pt x="13543" y="15120"/>
                  </a:cubicBezTo>
                  <a:cubicBezTo>
                    <a:pt x="14743" y="11880"/>
                    <a:pt x="16114" y="7560"/>
                    <a:pt x="17486" y="4860"/>
                  </a:cubicBezTo>
                  <a:cubicBezTo>
                    <a:pt x="18857" y="2160"/>
                    <a:pt x="20229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5481229" y="2026954"/>
              <a:ext cx="576671" cy="34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29" fill="norm" stroke="1" extrusionOk="0">
                  <a:moveTo>
                    <a:pt x="3516" y="16519"/>
                  </a:moveTo>
                  <a:cubicBezTo>
                    <a:pt x="3596" y="15872"/>
                    <a:pt x="3675" y="15226"/>
                    <a:pt x="3635" y="14579"/>
                  </a:cubicBezTo>
                  <a:cubicBezTo>
                    <a:pt x="3596" y="13932"/>
                    <a:pt x="3437" y="13285"/>
                    <a:pt x="2963" y="13156"/>
                  </a:cubicBezTo>
                  <a:cubicBezTo>
                    <a:pt x="2488" y="13027"/>
                    <a:pt x="1697" y="13415"/>
                    <a:pt x="1143" y="14450"/>
                  </a:cubicBezTo>
                  <a:cubicBezTo>
                    <a:pt x="589" y="15484"/>
                    <a:pt x="272" y="17166"/>
                    <a:pt x="114" y="18330"/>
                  </a:cubicBezTo>
                  <a:cubicBezTo>
                    <a:pt x="-44" y="19494"/>
                    <a:pt x="-44" y="20141"/>
                    <a:pt x="154" y="20529"/>
                  </a:cubicBezTo>
                  <a:cubicBezTo>
                    <a:pt x="352" y="20917"/>
                    <a:pt x="747" y="21046"/>
                    <a:pt x="1064" y="20852"/>
                  </a:cubicBezTo>
                  <a:cubicBezTo>
                    <a:pt x="1380" y="20658"/>
                    <a:pt x="1618" y="20141"/>
                    <a:pt x="1815" y="19494"/>
                  </a:cubicBezTo>
                  <a:cubicBezTo>
                    <a:pt x="2013" y="18847"/>
                    <a:pt x="2171" y="18071"/>
                    <a:pt x="2409" y="18330"/>
                  </a:cubicBezTo>
                  <a:cubicBezTo>
                    <a:pt x="2646" y="18588"/>
                    <a:pt x="2963" y="19882"/>
                    <a:pt x="3319" y="20464"/>
                  </a:cubicBezTo>
                  <a:cubicBezTo>
                    <a:pt x="3675" y="21046"/>
                    <a:pt x="4070" y="20917"/>
                    <a:pt x="4505" y="20076"/>
                  </a:cubicBezTo>
                  <a:cubicBezTo>
                    <a:pt x="4941" y="19235"/>
                    <a:pt x="5415" y="17683"/>
                    <a:pt x="6048" y="14450"/>
                  </a:cubicBezTo>
                  <a:cubicBezTo>
                    <a:pt x="6681" y="11216"/>
                    <a:pt x="7472" y="6301"/>
                    <a:pt x="7908" y="3456"/>
                  </a:cubicBezTo>
                  <a:cubicBezTo>
                    <a:pt x="8343" y="610"/>
                    <a:pt x="8422" y="-166"/>
                    <a:pt x="8343" y="28"/>
                  </a:cubicBezTo>
                  <a:cubicBezTo>
                    <a:pt x="8264" y="222"/>
                    <a:pt x="8026" y="1386"/>
                    <a:pt x="7670" y="4361"/>
                  </a:cubicBezTo>
                  <a:cubicBezTo>
                    <a:pt x="7314" y="7336"/>
                    <a:pt x="6840" y="12121"/>
                    <a:pt x="6602" y="14902"/>
                  </a:cubicBezTo>
                  <a:cubicBezTo>
                    <a:pt x="6365" y="17683"/>
                    <a:pt x="6365" y="18459"/>
                    <a:pt x="6365" y="19171"/>
                  </a:cubicBezTo>
                  <a:cubicBezTo>
                    <a:pt x="6365" y="19882"/>
                    <a:pt x="6365" y="20529"/>
                    <a:pt x="6563" y="20917"/>
                  </a:cubicBezTo>
                  <a:cubicBezTo>
                    <a:pt x="6760" y="21305"/>
                    <a:pt x="7156" y="21434"/>
                    <a:pt x="7512" y="21240"/>
                  </a:cubicBezTo>
                  <a:cubicBezTo>
                    <a:pt x="7868" y="21046"/>
                    <a:pt x="8185" y="20529"/>
                    <a:pt x="8461" y="19947"/>
                  </a:cubicBezTo>
                  <a:cubicBezTo>
                    <a:pt x="8738" y="19365"/>
                    <a:pt x="8976" y="18718"/>
                    <a:pt x="9292" y="18071"/>
                  </a:cubicBezTo>
                  <a:cubicBezTo>
                    <a:pt x="9609" y="17424"/>
                    <a:pt x="10004" y="16778"/>
                    <a:pt x="10202" y="16972"/>
                  </a:cubicBezTo>
                  <a:cubicBezTo>
                    <a:pt x="10400" y="17166"/>
                    <a:pt x="10400" y="18200"/>
                    <a:pt x="10400" y="19041"/>
                  </a:cubicBezTo>
                  <a:cubicBezTo>
                    <a:pt x="10400" y="19882"/>
                    <a:pt x="10400" y="20529"/>
                    <a:pt x="10558" y="20658"/>
                  </a:cubicBezTo>
                  <a:cubicBezTo>
                    <a:pt x="10716" y="20787"/>
                    <a:pt x="11033" y="20399"/>
                    <a:pt x="11231" y="19882"/>
                  </a:cubicBezTo>
                  <a:cubicBezTo>
                    <a:pt x="11429" y="19365"/>
                    <a:pt x="11508" y="18718"/>
                    <a:pt x="11666" y="18071"/>
                  </a:cubicBezTo>
                  <a:cubicBezTo>
                    <a:pt x="11824" y="17424"/>
                    <a:pt x="12061" y="16778"/>
                    <a:pt x="12299" y="16907"/>
                  </a:cubicBezTo>
                  <a:cubicBezTo>
                    <a:pt x="12536" y="17036"/>
                    <a:pt x="12774" y="17942"/>
                    <a:pt x="13011" y="18653"/>
                  </a:cubicBezTo>
                  <a:cubicBezTo>
                    <a:pt x="13248" y="19365"/>
                    <a:pt x="13486" y="19882"/>
                    <a:pt x="13842" y="20141"/>
                  </a:cubicBezTo>
                  <a:cubicBezTo>
                    <a:pt x="14198" y="20399"/>
                    <a:pt x="14672" y="20399"/>
                    <a:pt x="15187" y="19623"/>
                  </a:cubicBezTo>
                  <a:cubicBezTo>
                    <a:pt x="15701" y="18847"/>
                    <a:pt x="16255" y="17295"/>
                    <a:pt x="16651" y="16196"/>
                  </a:cubicBezTo>
                  <a:cubicBezTo>
                    <a:pt x="17046" y="15096"/>
                    <a:pt x="17283" y="14450"/>
                    <a:pt x="17283" y="13868"/>
                  </a:cubicBezTo>
                  <a:cubicBezTo>
                    <a:pt x="17283" y="13285"/>
                    <a:pt x="17046" y="12768"/>
                    <a:pt x="16769" y="12768"/>
                  </a:cubicBezTo>
                  <a:cubicBezTo>
                    <a:pt x="16492" y="12768"/>
                    <a:pt x="16176" y="13285"/>
                    <a:pt x="15859" y="14450"/>
                  </a:cubicBezTo>
                  <a:cubicBezTo>
                    <a:pt x="15543" y="15614"/>
                    <a:pt x="15226" y="17424"/>
                    <a:pt x="15187" y="18588"/>
                  </a:cubicBezTo>
                  <a:cubicBezTo>
                    <a:pt x="15147" y="19753"/>
                    <a:pt x="15385" y="20270"/>
                    <a:pt x="16255" y="20529"/>
                  </a:cubicBezTo>
                  <a:cubicBezTo>
                    <a:pt x="17125" y="20787"/>
                    <a:pt x="18629" y="20787"/>
                    <a:pt x="19618" y="20658"/>
                  </a:cubicBezTo>
                  <a:cubicBezTo>
                    <a:pt x="20607" y="20529"/>
                    <a:pt x="21081" y="20270"/>
                    <a:pt x="21556" y="20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6461855" y="2172513"/>
              <a:ext cx="158814" cy="5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515" fill="norm" stroke="1" extrusionOk="0">
                  <a:moveTo>
                    <a:pt x="324" y="21515"/>
                  </a:moveTo>
                  <a:cubicBezTo>
                    <a:pt x="44" y="19250"/>
                    <a:pt x="-237" y="16985"/>
                    <a:pt x="324" y="14355"/>
                  </a:cubicBezTo>
                  <a:cubicBezTo>
                    <a:pt x="885" y="11726"/>
                    <a:pt x="2288" y="8733"/>
                    <a:pt x="3690" y="6468"/>
                  </a:cubicBezTo>
                  <a:cubicBezTo>
                    <a:pt x="5093" y="4203"/>
                    <a:pt x="6495" y="2666"/>
                    <a:pt x="7477" y="1695"/>
                  </a:cubicBezTo>
                  <a:cubicBezTo>
                    <a:pt x="8459" y="724"/>
                    <a:pt x="9020" y="319"/>
                    <a:pt x="10002" y="117"/>
                  </a:cubicBezTo>
                  <a:cubicBezTo>
                    <a:pt x="10984" y="-85"/>
                    <a:pt x="12386" y="-85"/>
                    <a:pt x="14350" y="603"/>
                  </a:cubicBezTo>
                  <a:cubicBezTo>
                    <a:pt x="16314" y="1290"/>
                    <a:pt x="18838" y="2666"/>
                    <a:pt x="20101" y="3758"/>
                  </a:cubicBezTo>
                  <a:cubicBezTo>
                    <a:pt x="21363" y="4850"/>
                    <a:pt x="21363" y="5659"/>
                    <a:pt x="20101" y="6346"/>
                  </a:cubicBezTo>
                  <a:cubicBezTo>
                    <a:pt x="18838" y="7034"/>
                    <a:pt x="16314" y="7600"/>
                    <a:pt x="14210" y="7884"/>
                  </a:cubicBezTo>
                  <a:cubicBezTo>
                    <a:pt x="12106" y="8167"/>
                    <a:pt x="10423" y="8167"/>
                    <a:pt x="9020" y="8045"/>
                  </a:cubicBezTo>
                  <a:cubicBezTo>
                    <a:pt x="7618" y="7924"/>
                    <a:pt x="6495" y="7681"/>
                    <a:pt x="5794" y="7155"/>
                  </a:cubicBezTo>
                  <a:cubicBezTo>
                    <a:pt x="5093" y="6630"/>
                    <a:pt x="4812" y="5821"/>
                    <a:pt x="5514" y="5335"/>
                  </a:cubicBezTo>
                  <a:cubicBezTo>
                    <a:pt x="6215" y="4850"/>
                    <a:pt x="7898" y="4688"/>
                    <a:pt x="9581" y="4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584949" y="2195688"/>
              <a:ext cx="241301" cy="13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66"/>
                  </a:moveTo>
                  <a:cubicBezTo>
                    <a:pt x="1516" y="8640"/>
                    <a:pt x="3032" y="6314"/>
                    <a:pt x="4453" y="4818"/>
                  </a:cubicBezTo>
                  <a:cubicBezTo>
                    <a:pt x="5874" y="3323"/>
                    <a:pt x="7200" y="2658"/>
                    <a:pt x="8621" y="4320"/>
                  </a:cubicBezTo>
                  <a:cubicBezTo>
                    <a:pt x="10042" y="5982"/>
                    <a:pt x="11558" y="9969"/>
                    <a:pt x="12316" y="12794"/>
                  </a:cubicBezTo>
                  <a:cubicBezTo>
                    <a:pt x="13074" y="15618"/>
                    <a:pt x="13074" y="17280"/>
                    <a:pt x="12789" y="18775"/>
                  </a:cubicBezTo>
                  <a:cubicBezTo>
                    <a:pt x="12505" y="20271"/>
                    <a:pt x="11937" y="21600"/>
                    <a:pt x="11274" y="21600"/>
                  </a:cubicBezTo>
                  <a:cubicBezTo>
                    <a:pt x="10611" y="21600"/>
                    <a:pt x="9853" y="20271"/>
                    <a:pt x="9663" y="17280"/>
                  </a:cubicBezTo>
                  <a:cubicBezTo>
                    <a:pt x="9474" y="14289"/>
                    <a:pt x="9853" y="9637"/>
                    <a:pt x="10989" y="6480"/>
                  </a:cubicBezTo>
                  <a:cubicBezTo>
                    <a:pt x="12126" y="3323"/>
                    <a:pt x="14021" y="1662"/>
                    <a:pt x="15916" y="831"/>
                  </a:cubicBezTo>
                  <a:cubicBezTo>
                    <a:pt x="17811" y="0"/>
                    <a:pt x="1970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6796315" y="2174194"/>
              <a:ext cx="341085" cy="15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022" fill="norm" stroke="1" extrusionOk="0">
                  <a:moveTo>
                    <a:pt x="5886" y="4592"/>
                  </a:moveTo>
                  <a:cubicBezTo>
                    <a:pt x="5219" y="4592"/>
                    <a:pt x="4553" y="4592"/>
                    <a:pt x="3553" y="6581"/>
                  </a:cubicBezTo>
                  <a:cubicBezTo>
                    <a:pt x="2553" y="8571"/>
                    <a:pt x="1219" y="12549"/>
                    <a:pt x="553" y="15249"/>
                  </a:cubicBezTo>
                  <a:cubicBezTo>
                    <a:pt x="-114" y="17949"/>
                    <a:pt x="-114" y="19371"/>
                    <a:pt x="219" y="20223"/>
                  </a:cubicBezTo>
                  <a:cubicBezTo>
                    <a:pt x="553" y="21076"/>
                    <a:pt x="1219" y="21360"/>
                    <a:pt x="2086" y="20507"/>
                  </a:cubicBezTo>
                  <a:cubicBezTo>
                    <a:pt x="2953" y="19655"/>
                    <a:pt x="4019" y="17665"/>
                    <a:pt x="4886" y="14965"/>
                  </a:cubicBezTo>
                  <a:cubicBezTo>
                    <a:pt x="5753" y="12265"/>
                    <a:pt x="6419" y="8855"/>
                    <a:pt x="7086" y="6865"/>
                  </a:cubicBezTo>
                  <a:cubicBezTo>
                    <a:pt x="7753" y="4876"/>
                    <a:pt x="8419" y="4307"/>
                    <a:pt x="8886" y="4734"/>
                  </a:cubicBezTo>
                  <a:cubicBezTo>
                    <a:pt x="9353" y="5160"/>
                    <a:pt x="9619" y="6581"/>
                    <a:pt x="9886" y="8855"/>
                  </a:cubicBezTo>
                  <a:cubicBezTo>
                    <a:pt x="10153" y="11128"/>
                    <a:pt x="10419" y="14255"/>
                    <a:pt x="10619" y="16528"/>
                  </a:cubicBezTo>
                  <a:cubicBezTo>
                    <a:pt x="10819" y="18802"/>
                    <a:pt x="10953" y="20223"/>
                    <a:pt x="11286" y="20507"/>
                  </a:cubicBezTo>
                  <a:cubicBezTo>
                    <a:pt x="11619" y="20792"/>
                    <a:pt x="12153" y="19939"/>
                    <a:pt x="12686" y="18092"/>
                  </a:cubicBezTo>
                  <a:cubicBezTo>
                    <a:pt x="13219" y="16244"/>
                    <a:pt x="13753" y="13402"/>
                    <a:pt x="14153" y="11271"/>
                  </a:cubicBezTo>
                  <a:cubicBezTo>
                    <a:pt x="14553" y="9139"/>
                    <a:pt x="14819" y="7718"/>
                    <a:pt x="15286" y="7007"/>
                  </a:cubicBezTo>
                  <a:cubicBezTo>
                    <a:pt x="15753" y="6297"/>
                    <a:pt x="16419" y="6297"/>
                    <a:pt x="16753" y="7007"/>
                  </a:cubicBezTo>
                  <a:cubicBezTo>
                    <a:pt x="17086" y="7718"/>
                    <a:pt x="17086" y="9139"/>
                    <a:pt x="17153" y="10560"/>
                  </a:cubicBezTo>
                  <a:cubicBezTo>
                    <a:pt x="17219" y="11981"/>
                    <a:pt x="17353" y="13402"/>
                    <a:pt x="17619" y="15107"/>
                  </a:cubicBezTo>
                  <a:cubicBezTo>
                    <a:pt x="17886" y="16813"/>
                    <a:pt x="18286" y="18802"/>
                    <a:pt x="18553" y="18944"/>
                  </a:cubicBezTo>
                  <a:cubicBezTo>
                    <a:pt x="18819" y="19086"/>
                    <a:pt x="18953" y="17381"/>
                    <a:pt x="19086" y="14539"/>
                  </a:cubicBezTo>
                  <a:cubicBezTo>
                    <a:pt x="19219" y="11697"/>
                    <a:pt x="19353" y="7718"/>
                    <a:pt x="19419" y="5018"/>
                  </a:cubicBezTo>
                  <a:cubicBezTo>
                    <a:pt x="19486" y="2318"/>
                    <a:pt x="19486" y="897"/>
                    <a:pt x="19819" y="328"/>
                  </a:cubicBezTo>
                  <a:cubicBezTo>
                    <a:pt x="20153" y="-240"/>
                    <a:pt x="20819" y="44"/>
                    <a:pt x="21486" y="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7131049" y="1919378"/>
              <a:ext cx="343682" cy="46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54" fill="norm" stroke="1" extrusionOk="0">
                  <a:moveTo>
                    <a:pt x="4741" y="14420"/>
                  </a:moveTo>
                  <a:cubicBezTo>
                    <a:pt x="5005" y="13726"/>
                    <a:pt x="5268" y="13033"/>
                    <a:pt x="5005" y="12686"/>
                  </a:cubicBezTo>
                  <a:cubicBezTo>
                    <a:pt x="4741" y="12339"/>
                    <a:pt x="3951" y="12339"/>
                    <a:pt x="3029" y="12884"/>
                  </a:cubicBezTo>
                  <a:cubicBezTo>
                    <a:pt x="2107" y="13429"/>
                    <a:pt x="1054" y="14519"/>
                    <a:pt x="527" y="15361"/>
                  </a:cubicBezTo>
                  <a:cubicBezTo>
                    <a:pt x="0" y="16204"/>
                    <a:pt x="0" y="16798"/>
                    <a:pt x="0" y="17343"/>
                  </a:cubicBezTo>
                  <a:cubicBezTo>
                    <a:pt x="0" y="17888"/>
                    <a:pt x="0" y="18383"/>
                    <a:pt x="329" y="18730"/>
                  </a:cubicBezTo>
                  <a:cubicBezTo>
                    <a:pt x="659" y="19077"/>
                    <a:pt x="1317" y="19275"/>
                    <a:pt x="2305" y="18879"/>
                  </a:cubicBezTo>
                  <a:cubicBezTo>
                    <a:pt x="3293" y="18482"/>
                    <a:pt x="4610" y="17492"/>
                    <a:pt x="5927" y="15312"/>
                  </a:cubicBezTo>
                  <a:cubicBezTo>
                    <a:pt x="7244" y="13132"/>
                    <a:pt x="8561" y="9763"/>
                    <a:pt x="9417" y="7187"/>
                  </a:cubicBezTo>
                  <a:cubicBezTo>
                    <a:pt x="10273" y="4611"/>
                    <a:pt x="10668" y="2827"/>
                    <a:pt x="10866" y="1688"/>
                  </a:cubicBezTo>
                  <a:cubicBezTo>
                    <a:pt x="11063" y="548"/>
                    <a:pt x="11063" y="53"/>
                    <a:pt x="10734" y="4"/>
                  </a:cubicBezTo>
                  <a:cubicBezTo>
                    <a:pt x="10405" y="-46"/>
                    <a:pt x="9746" y="350"/>
                    <a:pt x="9022" y="1985"/>
                  </a:cubicBezTo>
                  <a:cubicBezTo>
                    <a:pt x="8298" y="3620"/>
                    <a:pt x="7507" y="6493"/>
                    <a:pt x="7046" y="8723"/>
                  </a:cubicBezTo>
                  <a:cubicBezTo>
                    <a:pt x="6585" y="10952"/>
                    <a:pt x="6454" y="12537"/>
                    <a:pt x="6454" y="13627"/>
                  </a:cubicBezTo>
                  <a:cubicBezTo>
                    <a:pt x="6454" y="14717"/>
                    <a:pt x="6585" y="15312"/>
                    <a:pt x="6915" y="15758"/>
                  </a:cubicBezTo>
                  <a:cubicBezTo>
                    <a:pt x="7244" y="16204"/>
                    <a:pt x="7771" y="16501"/>
                    <a:pt x="8232" y="16402"/>
                  </a:cubicBezTo>
                  <a:cubicBezTo>
                    <a:pt x="8693" y="16303"/>
                    <a:pt x="9088" y="15807"/>
                    <a:pt x="9549" y="15312"/>
                  </a:cubicBezTo>
                  <a:cubicBezTo>
                    <a:pt x="10010" y="14816"/>
                    <a:pt x="10537" y="14321"/>
                    <a:pt x="10866" y="13826"/>
                  </a:cubicBezTo>
                  <a:cubicBezTo>
                    <a:pt x="11195" y="13330"/>
                    <a:pt x="11327" y="12835"/>
                    <a:pt x="11195" y="12884"/>
                  </a:cubicBezTo>
                  <a:cubicBezTo>
                    <a:pt x="11063" y="12934"/>
                    <a:pt x="10668" y="13528"/>
                    <a:pt x="10471" y="14172"/>
                  </a:cubicBezTo>
                  <a:cubicBezTo>
                    <a:pt x="10273" y="14816"/>
                    <a:pt x="10273" y="15510"/>
                    <a:pt x="10537" y="16005"/>
                  </a:cubicBezTo>
                  <a:cubicBezTo>
                    <a:pt x="10800" y="16501"/>
                    <a:pt x="11327" y="16798"/>
                    <a:pt x="11985" y="16947"/>
                  </a:cubicBezTo>
                  <a:cubicBezTo>
                    <a:pt x="12644" y="17095"/>
                    <a:pt x="13434" y="17095"/>
                    <a:pt x="14554" y="16402"/>
                  </a:cubicBezTo>
                  <a:cubicBezTo>
                    <a:pt x="15673" y="15708"/>
                    <a:pt x="17122" y="14321"/>
                    <a:pt x="17978" y="13281"/>
                  </a:cubicBezTo>
                  <a:cubicBezTo>
                    <a:pt x="18834" y="12240"/>
                    <a:pt x="19098" y="11547"/>
                    <a:pt x="19295" y="10853"/>
                  </a:cubicBezTo>
                  <a:cubicBezTo>
                    <a:pt x="19493" y="10160"/>
                    <a:pt x="19624" y="9466"/>
                    <a:pt x="19361" y="9119"/>
                  </a:cubicBezTo>
                  <a:cubicBezTo>
                    <a:pt x="19098" y="8772"/>
                    <a:pt x="18439" y="8772"/>
                    <a:pt x="17912" y="8971"/>
                  </a:cubicBezTo>
                  <a:cubicBezTo>
                    <a:pt x="17385" y="9169"/>
                    <a:pt x="16990" y="9565"/>
                    <a:pt x="16793" y="10308"/>
                  </a:cubicBezTo>
                  <a:cubicBezTo>
                    <a:pt x="16595" y="11051"/>
                    <a:pt x="16595" y="12141"/>
                    <a:pt x="17385" y="13627"/>
                  </a:cubicBezTo>
                  <a:cubicBezTo>
                    <a:pt x="18176" y="15114"/>
                    <a:pt x="19756" y="16996"/>
                    <a:pt x="20612" y="18185"/>
                  </a:cubicBezTo>
                  <a:cubicBezTo>
                    <a:pt x="21468" y="19374"/>
                    <a:pt x="21600" y="19870"/>
                    <a:pt x="21073" y="20315"/>
                  </a:cubicBezTo>
                  <a:cubicBezTo>
                    <a:pt x="20546" y="20761"/>
                    <a:pt x="19361" y="21158"/>
                    <a:pt x="18241" y="21356"/>
                  </a:cubicBezTo>
                  <a:cubicBezTo>
                    <a:pt x="17122" y="21554"/>
                    <a:pt x="16068" y="21554"/>
                    <a:pt x="15015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7906746" y="2185944"/>
              <a:ext cx="164155" cy="44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64" fill="norm" stroke="1" extrusionOk="0">
                  <a:moveTo>
                    <a:pt x="20377" y="5943"/>
                  </a:moveTo>
                  <a:cubicBezTo>
                    <a:pt x="20924" y="4219"/>
                    <a:pt x="21471" y="2495"/>
                    <a:pt x="21061" y="1380"/>
                  </a:cubicBezTo>
                  <a:cubicBezTo>
                    <a:pt x="20651" y="264"/>
                    <a:pt x="19284" y="-243"/>
                    <a:pt x="16413" y="112"/>
                  </a:cubicBezTo>
                  <a:cubicBezTo>
                    <a:pt x="13542" y="467"/>
                    <a:pt x="9167" y="1684"/>
                    <a:pt x="6570" y="3002"/>
                  </a:cubicBezTo>
                  <a:cubicBezTo>
                    <a:pt x="3972" y="4320"/>
                    <a:pt x="3152" y="5740"/>
                    <a:pt x="3972" y="6703"/>
                  </a:cubicBezTo>
                  <a:cubicBezTo>
                    <a:pt x="4793" y="7667"/>
                    <a:pt x="7253" y="8174"/>
                    <a:pt x="9714" y="8123"/>
                  </a:cubicBezTo>
                  <a:cubicBezTo>
                    <a:pt x="12175" y="8072"/>
                    <a:pt x="14636" y="7464"/>
                    <a:pt x="16413" y="6754"/>
                  </a:cubicBezTo>
                  <a:cubicBezTo>
                    <a:pt x="18190" y="6044"/>
                    <a:pt x="19284" y="5233"/>
                    <a:pt x="19830" y="5081"/>
                  </a:cubicBezTo>
                  <a:cubicBezTo>
                    <a:pt x="20377" y="4929"/>
                    <a:pt x="20377" y="5436"/>
                    <a:pt x="19967" y="7109"/>
                  </a:cubicBezTo>
                  <a:cubicBezTo>
                    <a:pt x="19557" y="8782"/>
                    <a:pt x="18737" y="11622"/>
                    <a:pt x="17780" y="14005"/>
                  </a:cubicBezTo>
                  <a:cubicBezTo>
                    <a:pt x="16823" y="16388"/>
                    <a:pt x="15729" y="18315"/>
                    <a:pt x="14772" y="19481"/>
                  </a:cubicBezTo>
                  <a:cubicBezTo>
                    <a:pt x="13815" y="20647"/>
                    <a:pt x="12995" y="21053"/>
                    <a:pt x="11218" y="21205"/>
                  </a:cubicBezTo>
                  <a:cubicBezTo>
                    <a:pt x="9441" y="21357"/>
                    <a:pt x="6706" y="21256"/>
                    <a:pt x="4382" y="20444"/>
                  </a:cubicBezTo>
                  <a:cubicBezTo>
                    <a:pt x="2058" y="19633"/>
                    <a:pt x="144" y="18112"/>
                    <a:pt x="8" y="16287"/>
                  </a:cubicBezTo>
                  <a:cubicBezTo>
                    <a:pt x="-129" y="14461"/>
                    <a:pt x="1512" y="12332"/>
                    <a:pt x="3152" y="1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8070849" y="1909579"/>
              <a:ext cx="939801" cy="41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7749"/>
                  </a:moveTo>
                  <a:cubicBezTo>
                    <a:pt x="49" y="17212"/>
                    <a:pt x="97" y="16675"/>
                    <a:pt x="341" y="16137"/>
                  </a:cubicBezTo>
                  <a:cubicBezTo>
                    <a:pt x="584" y="15600"/>
                    <a:pt x="1022" y="15063"/>
                    <a:pt x="1484" y="15493"/>
                  </a:cubicBezTo>
                  <a:cubicBezTo>
                    <a:pt x="1946" y="15922"/>
                    <a:pt x="2432" y="17319"/>
                    <a:pt x="2676" y="18287"/>
                  </a:cubicBezTo>
                  <a:cubicBezTo>
                    <a:pt x="2919" y="19254"/>
                    <a:pt x="2919" y="19791"/>
                    <a:pt x="2797" y="20221"/>
                  </a:cubicBezTo>
                  <a:cubicBezTo>
                    <a:pt x="2676" y="20651"/>
                    <a:pt x="2432" y="20973"/>
                    <a:pt x="2214" y="20758"/>
                  </a:cubicBezTo>
                  <a:cubicBezTo>
                    <a:pt x="1995" y="20543"/>
                    <a:pt x="1800" y="19791"/>
                    <a:pt x="1703" y="18824"/>
                  </a:cubicBezTo>
                  <a:cubicBezTo>
                    <a:pt x="1605" y="17857"/>
                    <a:pt x="1605" y="16675"/>
                    <a:pt x="1776" y="15707"/>
                  </a:cubicBezTo>
                  <a:cubicBezTo>
                    <a:pt x="1946" y="14740"/>
                    <a:pt x="2286" y="13988"/>
                    <a:pt x="2603" y="13612"/>
                  </a:cubicBezTo>
                  <a:cubicBezTo>
                    <a:pt x="2919" y="13236"/>
                    <a:pt x="3211" y="13236"/>
                    <a:pt x="3551" y="13504"/>
                  </a:cubicBezTo>
                  <a:cubicBezTo>
                    <a:pt x="3892" y="13773"/>
                    <a:pt x="4281" y="14310"/>
                    <a:pt x="4573" y="14740"/>
                  </a:cubicBezTo>
                  <a:cubicBezTo>
                    <a:pt x="4865" y="15170"/>
                    <a:pt x="5059" y="15493"/>
                    <a:pt x="5254" y="15493"/>
                  </a:cubicBezTo>
                  <a:cubicBezTo>
                    <a:pt x="5449" y="15493"/>
                    <a:pt x="5643" y="15170"/>
                    <a:pt x="5765" y="14740"/>
                  </a:cubicBezTo>
                  <a:cubicBezTo>
                    <a:pt x="5886" y="14310"/>
                    <a:pt x="5935" y="13773"/>
                    <a:pt x="5886" y="13290"/>
                  </a:cubicBezTo>
                  <a:cubicBezTo>
                    <a:pt x="5838" y="12806"/>
                    <a:pt x="5692" y="12376"/>
                    <a:pt x="5522" y="12322"/>
                  </a:cubicBezTo>
                  <a:cubicBezTo>
                    <a:pt x="5351" y="12269"/>
                    <a:pt x="5157" y="12591"/>
                    <a:pt x="4938" y="13397"/>
                  </a:cubicBezTo>
                  <a:cubicBezTo>
                    <a:pt x="4719" y="14203"/>
                    <a:pt x="4476" y="15493"/>
                    <a:pt x="4354" y="16621"/>
                  </a:cubicBezTo>
                  <a:cubicBezTo>
                    <a:pt x="4232" y="17749"/>
                    <a:pt x="4232" y="18716"/>
                    <a:pt x="4330" y="19415"/>
                  </a:cubicBezTo>
                  <a:cubicBezTo>
                    <a:pt x="4427" y="20113"/>
                    <a:pt x="4622" y="20543"/>
                    <a:pt x="4986" y="20758"/>
                  </a:cubicBezTo>
                  <a:cubicBezTo>
                    <a:pt x="5351" y="20973"/>
                    <a:pt x="5886" y="20973"/>
                    <a:pt x="6519" y="20543"/>
                  </a:cubicBezTo>
                  <a:cubicBezTo>
                    <a:pt x="7151" y="20113"/>
                    <a:pt x="7881" y="19254"/>
                    <a:pt x="8343" y="18663"/>
                  </a:cubicBezTo>
                  <a:cubicBezTo>
                    <a:pt x="8805" y="18072"/>
                    <a:pt x="9000" y="17749"/>
                    <a:pt x="9122" y="17319"/>
                  </a:cubicBezTo>
                  <a:cubicBezTo>
                    <a:pt x="9243" y="16890"/>
                    <a:pt x="9292" y="16352"/>
                    <a:pt x="9097" y="16030"/>
                  </a:cubicBezTo>
                  <a:cubicBezTo>
                    <a:pt x="8903" y="15707"/>
                    <a:pt x="8465" y="15600"/>
                    <a:pt x="8149" y="15707"/>
                  </a:cubicBezTo>
                  <a:cubicBezTo>
                    <a:pt x="7832" y="15815"/>
                    <a:pt x="7638" y="16137"/>
                    <a:pt x="7492" y="16621"/>
                  </a:cubicBezTo>
                  <a:cubicBezTo>
                    <a:pt x="7346" y="17104"/>
                    <a:pt x="7249" y="17749"/>
                    <a:pt x="7273" y="18287"/>
                  </a:cubicBezTo>
                  <a:cubicBezTo>
                    <a:pt x="7297" y="18824"/>
                    <a:pt x="7443" y="19254"/>
                    <a:pt x="7638" y="19307"/>
                  </a:cubicBezTo>
                  <a:cubicBezTo>
                    <a:pt x="7832" y="19361"/>
                    <a:pt x="8076" y="19039"/>
                    <a:pt x="8295" y="18716"/>
                  </a:cubicBezTo>
                  <a:cubicBezTo>
                    <a:pt x="8514" y="18394"/>
                    <a:pt x="8708" y="18072"/>
                    <a:pt x="8805" y="18179"/>
                  </a:cubicBezTo>
                  <a:cubicBezTo>
                    <a:pt x="8903" y="18287"/>
                    <a:pt x="8903" y="18824"/>
                    <a:pt x="8951" y="19361"/>
                  </a:cubicBezTo>
                  <a:cubicBezTo>
                    <a:pt x="9000" y="19899"/>
                    <a:pt x="9097" y="20436"/>
                    <a:pt x="9268" y="20812"/>
                  </a:cubicBezTo>
                  <a:cubicBezTo>
                    <a:pt x="9438" y="21188"/>
                    <a:pt x="9681" y="21403"/>
                    <a:pt x="10022" y="21188"/>
                  </a:cubicBezTo>
                  <a:cubicBezTo>
                    <a:pt x="10362" y="20973"/>
                    <a:pt x="10800" y="20328"/>
                    <a:pt x="11311" y="18287"/>
                  </a:cubicBezTo>
                  <a:cubicBezTo>
                    <a:pt x="11822" y="16245"/>
                    <a:pt x="12405" y="12806"/>
                    <a:pt x="12795" y="9904"/>
                  </a:cubicBezTo>
                  <a:cubicBezTo>
                    <a:pt x="13184" y="7003"/>
                    <a:pt x="13378" y="4639"/>
                    <a:pt x="13500" y="2973"/>
                  </a:cubicBezTo>
                  <a:cubicBezTo>
                    <a:pt x="13622" y="1307"/>
                    <a:pt x="13670" y="340"/>
                    <a:pt x="13597" y="72"/>
                  </a:cubicBezTo>
                  <a:cubicBezTo>
                    <a:pt x="13524" y="-197"/>
                    <a:pt x="13330" y="233"/>
                    <a:pt x="12989" y="2275"/>
                  </a:cubicBezTo>
                  <a:cubicBezTo>
                    <a:pt x="12649" y="4316"/>
                    <a:pt x="12162" y="7970"/>
                    <a:pt x="11895" y="11033"/>
                  </a:cubicBezTo>
                  <a:cubicBezTo>
                    <a:pt x="11627" y="14096"/>
                    <a:pt x="11578" y="16567"/>
                    <a:pt x="11603" y="18072"/>
                  </a:cubicBezTo>
                  <a:cubicBezTo>
                    <a:pt x="11627" y="19576"/>
                    <a:pt x="11724" y="20113"/>
                    <a:pt x="11895" y="20167"/>
                  </a:cubicBezTo>
                  <a:cubicBezTo>
                    <a:pt x="12065" y="20221"/>
                    <a:pt x="12308" y="19791"/>
                    <a:pt x="12405" y="18985"/>
                  </a:cubicBezTo>
                  <a:cubicBezTo>
                    <a:pt x="12503" y="18179"/>
                    <a:pt x="12454" y="16997"/>
                    <a:pt x="12357" y="16191"/>
                  </a:cubicBezTo>
                  <a:cubicBezTo>
                    <a:pt x="12259" y="15385"/>
                    <a:pt x="12114" y="14955"/>
                    <a:pt x="11895" y="14525"/>
                  </a:cubicBezTo>
                  <a:cubicBezTo>
                    <a:pt x="11676" y="14096"/>
                    <a:pt x="11384" y="13666"/>
                    <a:pt x="11359" y="13504"/>
                  </a:cubicBezTo>
                  <a:cubicBezTo>
                    <a:pt x="11335" y="13343"/>
                    <a:pt x="11578" y="13451"/>
                    <a:pt x="12235" y="13504"/>
                  </a:cubicBezTo>
                  <a:cubicBezTo>
                    <a:pt x="12892" y="13558"/>
                    <a:pt x="13962" y="13558"/>
                    <a:pt x="14668" y="13558"/>
                  </a:cubicBezTo>
                  <a:cubicBezTo>
                    <a:pt x="15373" y="13558"/>
                    <a:pt x="15714" y="13558"/>
                    <a:pt x="15811" y="13343"/>
                  </a:cubicBezTo>
                  <a:cubicBezTo>
                    <a:pt x="15908" y="13128"/>
                    <a:pt x="15762" y="12699"/>
                    <a:pt x="15568" y="12484"/>
                  </a:cubicBezTo>
                  <a:cubicBezTo>
                    <a:pt x="15373" y="12269"/>
                    <a:pt x="15130" y="12269"/>
                    <a:pt x="14935" y="12484"/>
                  </a:cubicBezTo>
                  <a:cubicBezTo>
                    <a:pt x="14741" y="12699"/>
                    <a:pt x="14595" y="13128"/>
                    <a:pt x="14497" y="13666"/>
                  </a:cubicBezTo>
                  <a:cubicBezTo>
                    <a:pt x="14400" y="14203"/>
                    <a:pt x="14351" y="14848"/>
                    <a:pt x="14303" y="15707"/>
                  </a:cubicBezTo>
                  <a:cubicBezTo>
                    <a:pt x="14254" y="16567"/>
                    <a:pt x="14205" y="17642"/>
                    <a:pt x="14278" y="18340"/>
                  </a:cubicBezTo>
                  <a:cubicBezTo>
                    <a:pt x="14351" y="19039"/>
                    <a:pt x="14546" y="19361"/>
                    <a:pt x="14935" y="19415"/>
                  </a:cubicBezTo>
                  <a:cubicBezTo>
                    <a:pt x="15324" y="19469"/>
                    <a:pt x="15908" y="19254"/>
                    <a:pt x="16443" y="18663"/>
                  </a:cubicBezTo>
                  <a:cubicBezTo>
                    <a:pt x="16978" y="18072"/>
                    <a:pt x="17465" y="17104"/>
                    <a:pt x="17757" y="16352"/>
                  </a:cubicBezTo>
                  <a:cubicBezTo>
                    <a:pt x="18049" y="15600"/>
                    <a:pt x="18146" y="15063"/>
                    <a:pt x="18219" y="14525"/>
                  </a:cubicBezTo>
                  <a:cubicBezTo>
                    <a:pt x="18292" y="13988"/>
                    <a:pt x="18341" y="13451"/>
                    <a:pt x="18268" y="13021"/>
                  </a:cubicBezTo>
                  <a:cubicBezTo>
                    <a:pt x="18195" y="12591"/>
                    <a:pt x="18000" y="12269"/>
                    <a:pt x="17903" y="12376"/>
                  </a:cubicBezTo>
                  <a:cubicBezTo>
                    <a:pt x="17805" y="12484"/>
                    <a:pt x="17805" y="13021"/>
                    <a:pt x="17927" y="13934"/>
                  </a:cubicBezTo>
                  <a:cubicBezTo>
                    <a:pt x="18049" y="14848"/>
                    <a:pt x="18292" y="16137"/>
                    <a:pt x="18438" y="17051"/>
                  </a:cubicBezTo>
                  <a:cubicBezTo>
                    <a:pt x="18584" y="17964"/>
                    <a:pt x="18632" y="18502"/>
                    <a:pt x="18681" y="19146"/>
                  </a:cubicBezTo>
                  <a:cubicBezTo>
                    <a:pt x="18730" y="19791"/>
                    <a:pt x="18778" y="20543"/>
                    <a:pt x="18754" y="20651"/>
                  </a:cubicBezTo>
                  <a:cubicBezTo>
                    <a:pt x="18730" y="20758"/>
                    <a:pt x="18632" y="20221"/>
                    <a:pt x="18608" y="19307"/>
                  </a:cubicBezTo>
                  <a:cubicBezTo>
                    <a:pt x="18584" y="18394"/>
                    <a:pt x="18632" y="17104"/>
                    <a:pt x="19143" y="15869"/>
                  </a:cubicBezTo>
                  <a:cubicBezTo>
                    <a:pt x="19654" y="14633"/>
                    <a:pt x="20627" y="13451"/>
                    <a:pt x="21600" y="12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9435119" y="2140858"/>
              <a:ext cx="254981" cy="20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64" fill="norm" stroke="1" extrusionOk="0">
                  <a:moveTo>
                    <a:pt x="10092" y="3688"/>
                  </a:moveTo>
                  <a:cubicBezTo>
                    <a:pt x="10092" y="2379"/>
                    <a:pt x="10092" y="1070"/>
                    <a:pt x="9565" y="416"/>
                  </a:cubicBezTo>
                  <a:cubicBezTo>
                    <a:pt x="9038" y="-239"/>
                    <a:pt x="7984" y="-239"/>
                    <a:pt x="6404" y="1288"/>
                  </a:cubicBezTo>
                  <a:cubicBezTo>
                    <a:pt x="4823" y="2816"/>
                    <a:pt x="2716" y="5870"/>
                    <a:pt x="1399" y="9034"/>
                  </a:cubicBezTo>
                  <a:cubicBezTo>
                    <a:pt x="82" y="12197"/>
                    <a:pt x="-445" y="15470"/>
                    <a:pt x="433" y="17652"/>
                  </a:cubicBezTo>
                  <a:cubicBezTo>
                    <a:pt x="1311" y="19834"/>
                    <a:pt x="3594" y="20925"/>
                    <a:pt x="6140" y="20270"/>
                  </a:cubicBezTo>
                  <a:cubicBezTo>
                    <a:pt x="8687" y="19616"/>
                    <a:pt x="11496" y="17216"/>
                    <a:pt x="13340" y="15579"/>
                  </a:cubicBezTo>
                  <a:cubicBezTo>
                    <a:pt x="15184" y="13943"/>
                    <a:pt x="16062" y="13070"/>
                    <a:pt x="16062" y="12743"/>
                  </a:cubicBezTo>
                  <a:cubicBezTo>
                    <a:pt x="16062" y="12416"/>
                    <a:pt x="15184" y="12634"/>
                    <a:pt x="14570" y="13288"/>
                  </a:cubicBezTo>
                  <a:cubicBezTo>
                    <a:pt x="13955" y="13943"/>
                    <a:pt x="13604" y="15034"/>
                    <a:pt x="13428" y="16125"/>
                  </a:cubicBezTo>
                  <a:cubicBezTo>
                    <a:pt x="13253" y="17216"/>
                    <a:pt x="13253" y="18306"/>
                    <a:pt x="13955" y="19288"/>
                  </a:cubicBezTo>
                  <a:cubicBezTo>
                    <a:pt x="14657" y="20270"/>
                    <a:pt x="16062" y="21143"/>
                    <a:pt x="17116" y="21252"/>
                  </a:cubicBezTo>
                  <a:cubicBezTo>
                    <a:pt x="18170" y="21361"/>
                    <a:pt x="18872" y="20706"/>
                    <a:pt x="19311" y="19834"/>
                  </a:cubicBezTo>
                  <a:cubicBezTo>
                    <a:pt x="19750" y="18961"/>
                    <a:pt x="19926" y="17870"/>
                    <a:pt x="20189" y="16234"/>
                  </a:cubicBezTo>
                  <a:cubicBezTo>
                    <a:pt x="20453" y="14597"/>
                    <a:pt x="20804" y="12416"/>
                    <a:pt x="21155" y="1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9740899" y="2189338"/>
              <a:ext cx="146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1252" y="4909"/>
                    <a:pt x="2504" y="5891"/>
                    <a:pt x="3287" y="7200"/>
                  </a:cubicBezTo>
                  <a:cubicBezTo>
                    <a:pt x="4070" y="8509"/>
                    <a:pt x="4383" y="10145"/>
                    <a:pt x="4383" y="12273"/>
                  </a:cubicBezTo>
                  <a:cubicBezTo>
                    <a:pt x="4383" y="14400"/>
                    <a:pt x="4070" y="17018"/>
                    <a:pt x="3757" y="17509"/>
                  </a:cubicBezTo>
                  <a:cubicBezTo>
                    <a:pt x="3443" y="18000"/>
                    <a:pt x="3130" y="16364"/>
                    <a:pt x="3913" y="13418"/>
                  </a:cubicBezTo>
                  <a:cubicBezTo>
                    <a:pt x="4696" y="10473"/>
                    <a:pt x="6574" y="6218"/>
                    <a:pt x="8139" y="3600"/>
                  </a:cubicBezTo>
                  <a:cubicBezTo>
                    <a:pt x="9704" y="982"/>
                    <a:pt x="10957" y="0"/>
                    <a:pt x="12991" y="0"/>
                  </a:cubicBezTo>
                  <a:cubicBezTo>
                    <a:pt x="15026" y="0"/>
                    <a:pt x="17843" y="982"/>
                    <a:pt x="19409" y="4745"/>
                  </a:cubicBezTo>
                  <a:cubicBezTo>
                    <a:pt x="20974" y="8509"/>
                    <a:pt x="21287" y="150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9947821" y="1943137"/>
              <a:ext cx="208507" cy="41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37" fill="norm" stroke="1" extrusionOk="0">
                  <a:moveTo>
                    <a:pt x="21004" y="3198"/>
                  </a:moveTo>
                  <a:cubicBezTo>
                    <a:pt x="21220" y="2434"/>
                    <a:pt x="21436" y="1670"/>
                    <a:pt x="21112" y="1125"/>
                  </a:cubicBezTo>
                  <a:cubicBezTo>
                    <a:pt x="20788" y="580"/>
                    <a:pt x="19924" y="252"/>
                    <a:pt x="18844" y="89"/>
                  </a:cubicBezTo>
                  <a:cubicBezTo>
                    <a:pt x="17764" y="-75"/>
                    <a:pt x="16468" y="-75"/>
                    <a:pt x="14848" y="634"/>
                  </a:cubicBezTo>
                  <a:cubicBezTo>
                    <a:pt x="13228" y="1343"/>
                    <a:pt x="11284" y="2761"/>
                    <a:pt x="9664" y="5052"/>
                  </a:cubicBezTo>
                  <a:cubicBezTo>
                    <a:pt x="8044" y="7343"/>
                    <a:pt x="6748" y="10507"/>
                    <a:pt x="6100" y="13016"/>
                  </a:cubicBezTo>
                  <a:cubicBezTo>
                    <a:pt x="5452" y="15525"/>
                    <a:pt x="5452" y="17380"/>
                    <a:pt x="5236" y="18580"/>
                  </a:cubicBezTo>
                  <a:cubicBezTo>
                    <a:pt x="5020" y="19780"/>
                    <a:pt x="4588" y="20325"/>
                    <a:pt x="3940" y="20761"/>
                  </a:cubicBezTo>
                  <a:cubicBezTo>
                    <a:pt x="3292" y="21198"/>
                    <a:pt x="2428" y="21525"/>
                    <a:pt x="1780" y="21416"/>
                  </a:cubicBezTo>
                  <a:cubicBezTo>
                    <a:pt x="1132" y="21307"/>
                    <a:pt x="700" y="20761"/>
                    <a:pt x="376" y="19834"/>
                  </a:cubicBezTo>
                  <a:cubicBezTo>
                    <a:pt x="52" y="18907"/>
                    <a:pt x="-164" y="17598"/>
                    <a:pt x="160" y="16725"/>
                  </a:cubicBezTo>
                  <a:cubicBezTo>
                    <a:pt x="484" y="15852"/>
                    <a:pt x="1348" y="15416"/>
                    <a:pt x="2320" y="15089"/>
                  </a:cubicBezTo>
                  <a:cubicBezTo>
                    <a:pt x="3292" y="14761"/>
                    <a:pt x="4372" y="14543"/>
                    <a:pt x="5452" y="14543"/>
                  </a:cubicBezTo>
                  <a:cubicBezTo>
                    <a:pt x="6532" y="14543"/>
                    <a:pt x="7612" y="14761"/>
                    <a:pt x="8584" y="15034"/>
                  </a:cubicBezTo>
                  <a:cubicBezTo>
                    <a:pt x="9556" y="15307"/>
                    <a:pt x="10420" y="15634"/>
                    <a:pt x="11068" y="16180"/>
                  </a:cubicBezTo>
                  <a:cubicBezTo>
                    <a:pt x="11716" y="16725"/>
                    <a:pt x="12148" y="17489"/>
                    <a:pt x="12472" y="17598"/>
                  </a:cubicBezTo>
                  <a:cubicBezTo>
                    <a:pt x="12796" y="17707"/>
                    <a:pt x="13012" y="17161"/>
                    <a:pt x="13336" y="16398"/>
                  </a:cubicBezTo>
                  <a:cubicBezTo>
                    <a:pt x="13660" y="15634"/>
                    <a:pt x="14092" y="14652"/>
                    <a:pt x="15280" y="13943"/>
                  </a:cubicBezTo>
                  <a:cubicBezTo>
                    <a:pt x="16468" y="13234"/>
                    <a:pt x="18412" y="12798"/>
                    <a:pt x="20356" y="12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0126047" y="1957478"/>
              <a:ext cx="395904" cy="37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05" fill="norm" stroke="1" extrusionOk="0">
                  <a:moveTo>
                    <a:pt x="6324" y="17297"/>
                  </a:moveTo>
                  <a:cubicBezTo>
                    <a:pt x="6554" y="16690"/>
                    <a:pt x="6784" y="16083"/>
                    <a:pt x="6669" y="15598"/>
                  </a:cubicBezTo>
                  <a:cubicBezTo>
                    <a:pt x="6554" y="15113"/>
                    <a:pt x="6094" y="14748"/>
                    <a:pt x="5175" y="14748"/>
                  </a:cubicBezTo>
                  <a:cubicBezTo>
                    <a:pt x="4256" y="14748"/>
                    <a:pt x="2877" y="15113"/>
                    <a:pt x="1901" y="15901"/>
                  </a:cubicBezTo>
                  <a:cubicBezTo>
                    <a:pt x="924" y="16690"/>
                    <a:pt x="350" y="17904"/>
                    <a:pt x="120" y="18874"/>
                  </a:cubicBezTo>
                  <a:cubicBezTo>
                    <a:pt x="-110" y="19845"/>
                    <a:pt x="5" y="20573"/>
                    <a:pt x="350" y="20998"/>
                  </a:cubicBezTo>
                  <a:cubicBezTo>
                    <a:pt x="694" y="21423"/>
                    <a:pt x="1269" y="21544"/>
                    <a:pt x="2475" y="20452"/>
                  </a:cubicBezTo>
                  <a:cubicBezTo>
                    <a:pt x="3681" y="19360"/>
                    <a:pt x="5520" y="17054"/>
                    <a:pt x="7128" y="14202"/>
                  </a:cubicBezTo>
                  <a:cubicBezTo>
                    <a:pt x="8737" y="11351"/>
                    <a:pt x="10116" y="7953"/>
                    <a:pt x="10977" y="5708"/>
                  </a:cubicBezTo>
                  <a:cubicBezTo>
                    <a:pt x="11839" y="3463"/>
                    <a:pt x="12184" y="2371"/>
                    <a:pt x="12413" y="1522"/>
                  </a:cubicBezTo>
                  <a:cubicBezTo>
                    <a:pt x="12643" y="672"/>
                    <a:pt x="12758" y="65"/>
                    <a:pt x="12528" y="5"/>
                  </a:cubicBezTo>
                  <a:cubicBezTo>
                    <a:pt x="12299" y="-56"/>
                    <a:pt x="11724" y="429"/>
                    <a:pt x="10747" y="2371"/>
                  </a:cubicBezTo>
                  <a:cubicBezTo>
                    <a:pt x="9771" y="4313"/>
                    <a:pt x="8392" y="7710"/>
                    <a:pt x="7588" y="10441"/>
                  </a:cubicBezTo>
                  <a:cubicBezTo>
                    <a:pt x="6784" y="13171"/>
                    <a:pt x="6554" y="15234"/>
                    <a:pt x="6496" y="16690"/>
                  </a:cubicBezTo>
                  <a:cubicBezTo>
                    <a:pt x="6439" y="18146"/>
                    <a:pt x="6554" y="18996"/>
                    <a:pt x="6841" y="19602"/>
                  </a:cubicBezTo>
                  <a:cubicBezTo>
                    <a:pt x="7128" y="20209"/>
                    <a:pt x="7588" y="20573"/>
                    <a:pt x="8105" y="20695"/>
                  </a:cubicBezTo>
                  <a:cubicBezTo>
                    <a:pt x="8622" y="20816"/>
                    <a:pt x="9196" y="20695"/>
                    <a:pt x="9886" y="20209"/>
                  </a:cubicBezTo>
                  <a:cubicBezTo>
                    <a:pt x="10575" y="19724"/>
                    <a:pt x="11379" y="18874"/>
                    <a:pt x="11954" y="17964"/>
                  </a:cubicBezTo>
                  <a:cubicBezTo>
                    <a:pt x="12528" y="17054"/>
                    <a:pt x="12873" y="16083"/>
                    <a:pt x="13103" y="15295"/>
                  </a:cubicBezTo>
                  <a:cubicBezTo>
                    <a:pt x="13333" y="14506"/>
                    <a:pt x="13447" y="13899"/>
                    <a:pt x="13218" y="13596"/>
                  </a:cubicBezTo>
                  <a:cubicBezTo>
                    <a:pt x="12988" y="13292"/>
                    <a:pt x="12413" y="13292"/>
                    <a:pt x="11839" y="13899"/>
                  </a:cubicBezTo>
                  <a:cubicBezTo>
                    <a:pt x="11264" y="14506"/>
                    <a:pt x="10690" y="15719"/>
                    <a:pt x="10345" y="16629"/>
                  </a:cubicBezTo>
                  <a:cubicBezTo>
                    <a:pt x="10001" y="17540"/>
                    <a:pt x="9886" y="18146"/>
                    <a:pt x="9828" y="18753"/>
                  </a:cubicBezTo>
                  <a:cubicBezTo>
                    <a:pt x="9771" y="19360"/>
                    <a:pt x="9771" y="19966"/>
                    <a:pt x="10116" y="20391"/>
                  </a:cubicBezTo>
                  <a:cubicBezTo>
                    <a:pt x="10460" y="20816"/>
                    <a:pt x="11150" y="21059"/>
                    <a:pt x="11954" y="20816"/>
                  </a:cubicBezTo>
                  <a:cubicBezTo>
                    <a:pt x="12758" y="20573"/>
                    <a:pt x="13677" y="19845"/>
                    <a:pt x="14367" y="19299"/>
                  </a:cubicBezTo>
                  <a:cubicBezTo>
                    <a:pt x="15056" y="18753"/>
                    <a:pt x="15516" y="18389"/>
                    <a:pt x="15745" y="18510"/>
                  </a:cubicBezTo>
                  <a:cubicBezTo>
                    <a:pt x="15975" y="18632"/>
                    <a:pt x="15975" y="19238"/>
                    <a:pt x="15860" y="19845"/>
                  </a:cubicBezTo>
                  <a:cubicBezTo>
                    <a:pt x="15745" y="20452"/>
                    <a:pt x="15516" y="21059"/>
                    <a:pt x="15458" y="20998"/>
                  </a:cubicBezTo>
                  <a:cubicBezTo>
                    <a:pt x="15401" y="20937"/>
                    <a:pt x="15516" y="20209"/>
                    <a:pt x="15803" y="19117"/>
                  </a:cubicBezTo>
                  <a:cubicBezTo>
                    <a:pt x="16090" y="18025"/>
                    <a:pt x="16550" y="16569"/>
                    <a:pt x="17009" y="15598"/>
                  </a:cubicBezTo>
                  <a:cubicBezTo>
                    <a:pt x="17469" y="14627"/>
                    <a:pt x="17928" y="14142"/>
                    <a:pt x="18330" y="14142"/>
                  </a:cubicBezTo>
                  <a:cubicBezTo>
                    <a:pt x="18733" y="14142"/>
                    <a:pt x="19077" y="14627"/>
                    <a:pt x="19307" y="15295"/>
                  </a:cubicBezTo>
                  <a:cubicBezTo>
                    <a:pt x="19537" y="15962"/>
                    <a:pt x="19652" y="16811"/>
                    <a:pt x="19709" y="17540"/>
                  </a:cubicBezTo>
                  <a:cubicBezTo>
                    <a:pt x="19767" y="18268"/>
                    <a:pt x="19767" y="18874"/>
                    <a:pt x="20054" y="19238"/>
                  </a:cubicBezTo>
                  <a:cubicBezTo>
                    <a:pt x="20341" y="19602"/>
                    <a:pt x="20916" y="19724"/>
                    <a:pt x="21490" y="19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0535342" y="2165011"/>
              <a:ext cx="259658" cy="17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08" fill="norm" stroke="1" extrusionOk="0">
                  <a:moveTo>
                    <a:pt x="7318" y="4553"/>
                  </a:moveTo>
                  <a:cubicBezTo>
                    <a:pt x="7669" y="2731"/>
                    <a:pt x="8020" y="909"/>
                    <a:pt x="7757" y="259"/>
                  </a:cubicBezTo>
                  <a:cubicBezTo>
                    <a:pt x="7493" y="-392"/>
                    <a:pt x="6615" y="128"/>
                    <a:pt x="5298" y="2471"/>
                  </a:cubicBezTo>
                  <a:cubicBezTo>
                    <a:pt x="3981" y="4813"/>
                    <a:pt x="2225" y="8977"/>
                    <a:pt x="1259" y="11839"/>
                  </a:cubicBezTo>
                  <a:cubicBezTo>
                    <a:pt x="293" y="14702"/>
                    <a:pt x="118" y="16263"/>
                    <a:pt x="30" y="17695"/>
                  </a:cubicBezTo>
                  <a:cubicBezTo>
                    <a:pt x="-58" y="19126"/>
                    <a:pt x="-58" y="20427"/>
                    <a:pt x="1522" y="20688"/>
                  </a:cubicBezTo>
                  <a:cubicBezTo>
                    <a:pt x="3103" y="20948"/>
                    <a:pt x="6264" y="20167"/>
                    <a:pt x="8547" y="18736"/>
                  </a:cubicBezTo>
                  <a:cubicBezTo>
                    <a:pt x="10830" y="17304"/>
                    <a:pt x="12235" y="15222"/>
                    <a:pt x="13288" y="13401"/>
                  </a:cubicBezTo>
                  <a:cubicBezTo>
                    <a:pt x="14342" y="11579"/>
                    <a:pt x="15044" y="10018"/>
                    <a:pt x="15044" y="8847"/>
                  </a:cubicBezTo>
                  <a:cubicBezTo>
                    <a:pt x="15044" y="7675"/>
                    <a:pt x="14342" y="6895"/>
                    <a:pt x="13640" y="6895"/>
                  </a:cubicBezTo>
                  <a:cubicBezTo>
                    <a:pt x="12937" y="6895"/>
                    <a:pt x="12235" y="7675"/>
                    <a:pt x="11444" y="9367"/>
                  </a:cubicBezTo>
                  <a:cubicBezTo>
                    <a:pt x="10654" y="11059"/>
                    <a:pt x="9776" y="13661"/>
                    <a:pt x="9337" y="15613"/>
                  </a:cubicBezTo>
                  <a:cubicBezTo>
                    <a:pt x="8898" y="17565"/>
                    <a:pt x="8898" y="18866"/>
                    <a:pt x="9337" y="19777"/>
                  </a:cubicBezTo>
                  <a:cubicBezTo>
                    <a:pt x="9776" y="20688"/>
                    <a:pt x="10654" y="21208"/>
                    <a:pt x="12762" y="21208"/>
                  </a:cubicBezTo>
                  <a:cubicBezTo>
                    <a:pt x="14869" y="21208"/>
                    <a:pt x="18205" y="20688"/>
                    <a:pt x="21542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1216216" y="2126836"/>
              <a:ext cx="42335" cy="1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11880" y="10193"/>
                  </a:moveTo>
                  <a:cubicBezTo>
                    <a:pt x="8640" y="12648"/>
                    <a:pt x="5400" y="15102"/>
                    <a:pt x="3240" y="17311"/>
                  </a:cubicBezTo>
                  <a:cubicBezTo>
                    <a:pt x="1080" y="19520"/>
                    <a:pt x="0" y="21484"/>
                    <a:pt x="0" y="21361"/>
                  </a:cubicBezTo>
                  <a:cubicBezTo>
                    <a:pt x="0" y="21239"/>
                    <a:pt x="1080" y="19029"/>
                    <a:pt x="2160" y="15593"/>
                  </a:cubicBezTo>
                  <a:cubicBezTo>
                    <a:pt x="3240" y="12157"/>
                    <a:pt x="4320" y="7493"/>
                    <a:pt x="5400" y="4425"/>
                  </a:cubicBezTo>
                  <a:cubicBezTo>
                    <a:pt x="6480" y="1357"/>
                    <a:pt x="7560" y="-116"/>
                    <a:pt x="10260" y="7"/>
                  </a:cubicBezTo>
                  <a:cubicBezTo>
                    <a:pt x="12960" y="129"/>
                    <a:pt x="17280" y="1848"/>
                    <a:pt x="21600" y="3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1289073" y="2193264"/>
              <a:ext cx="83778" cy="16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69" fill="norm" stroke="1" extrusionOk="0">
                  <a:moveTo>
                    <a:pt x="313" y="2739"/>
                  </a:moveTo>
                  <a:cubicBezTo>
                    <a:pt x="853" y="4089"/>
                    <a:pt x="1393" y="5439"/>
                    <a:pt x="1123" y="7194"/>
                  </a:cubicBezTo>
                  <a:cubicBezTo>
                    <a:pt x="853" y="8949"/>
                    <a:pt x="-227" y="11109"/>
                    <a:pt x="43" y="11109"/>
                  </a:cubicBezTo>
                  <a:cubicBezTo>
                    <a:pt x="313" y="11109"/>
                    <a:pt x="1933" y="8949"/>
                    <a:pt x="3553" y="7329"/>
                  </a:cubicBezTo>
                  <a:cubicBezTo>
                    <a:pt x="5173" y="5709"/>
                    <a:pt x="6793" y="4629"/>
                    <a:pt x="8953" y="3279"/>
                  </a:cubicBezTo>
                  <a:cubicBezTo>
                    <a:pt x="11113" y="1929"/>
                    <a:pt x="13813" y="309"/>
                    <a:pt x="15973" y="39"/>
                  </a:cubicBezTo>
                  <a:cubicBezTo>
                    <a:pt x="18133" y="-231"/>
                    <a:pt x="19753" y="849"/>
                    <a:pt x="20563" y="4629"/>
                  </a:cubicBezTo>
                  <a:cubicBezTo>
                    <a:pt x="21373" y="8409"/>
                    <a:pt x="21373" y="14889"/>
                    <a:pt x="21373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2772833" y="3097388"/>
              <a:ext cx="630767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64" y="0"/>
                  </a:moveTo>
                  <a:cubicBezTo>
                    <a:pt x="2464" y="3874"/>
                    <a:pt x="2464" y="7748"/>
                    <a:pt x="2609" y="11152"/>
                  </a:cubicBezTo>
                  <a:cubicBezTo>
                    <a:pt x="2754" y="14557"/>
                    <a:pt x="3044" y="17491"/>
                    <a:pt x="3298" y="19252"/>
                  </a:cubicBezTo>
                  <a:cubicBezTo>
                    <a:pt x="3552" y="21013"/>
                    <a:pt x="3769" y="21600"/>
                    <a:pt x="3914" y="21600"/>
                  </a:cubicBezTo>
                  <a:cubicBezTo>
                    <a:pt x="4059" y="21600"/>
                    <a:pt x="4132" y="21013"/>
                    <a:pt x="3950" y="20191"/>
                  </a:cubicBezTo>
                  <a:cubicBezTo>
                    <a:pt x="3769" y="19370"/>
                    <a:pt x="3334" y="18313"/>
                    <a:pt x="2754" y="17374"/>
                  </a:cubicBezTo>
                  <a:cubicBezTo>
                    <a:pt x="2174" y="16435"/>
                    <a:pt x="1450" y="15613"/>
                    <a:pt x="906" y="15202"/>
                  </a:cubicBezTo>
                  <a:cubicBezTo>
                    <a:pt x="362" y="14791"/>
                    <a:pt x="0" y="14791"/>
                    <a:pt x="0" y="14557"/>
                  </a:cubicBezTo>
                  <a:cubicBezTo>
                    <a:pt x="0" y="14322"/>
                    <a:pt x="362" y="13852"/>
                    <a:pt x="1087" y="12209"/>
                  </a:cubicBezTo>
                  <a:cubicBezTo>
                    <a:pt x="1812" y="10565"/>
                    <a:pt x="2899" y="7748"/>
                    <a:pt x="3805" y="5635"/>
                  </a:cubicBezTo>
                  <a:cubicBezTo>
                    <a:pt x="4711" y="3522"/>
                    <a:pt x="5436" y="2113"/>
                    <a:pt x="5980" y="1350"/>
                  </a:cubicBezTo>
                  <a:cubicBezTo>
                    <a:pt x="6523" y="587"/>
                    <a:pt x="6886" y="470"/>
                    <a:pt x="7140" y="704"/>
                  </a:cubicBezTo>
                  <a:cubicBezTo>
                    <a:pt x="7393" y="939"/>
                    <a:pt x="7538" y="1526"/>
                    <a:pt x="7647" y="3815"/>
                  </a:cubicBezTo>
                  <a:cubicBezTo>
                    <a:pt x="7756" y="6104"/>
                    <a:pt x="7828" y="10096"/>
                    <a:pt x="7828" y="12737"/>
                  </a:cubicBezTo>
                  <a:cubicBezTo>
                    <a:pt x="7828" y="15378"/>
                    <a:pt x="7756" y="16670"/>
                    <a:pt x="7611" y="17667"/>
                  </a:cubicBezTo>
                  <a:cubicBezTo>
                    <a:pt x="7466" y="18665"/>
                    <a:pt x="7248" y="19370"/>
                    <a:pt x="7140" y="19311"/>
                  </a:cubicBezTo>
                  <a:cubicBezTo>
                    <a:pt x="7031" y="19252"/>
                    <a:pt x="7031" y="18430"/>
                    <a:pt x="7248" y="17080"/>
                  </a:cubicBezTo>
                  <a:cubicBezTo>
                    <a:pt x="7466" y="15730"/>
                    <a:pt x="7901" y="13852"/>
                    <a:pt x="8372" y="12854"/>
                  </a:cubicBezTo>
                  <a:cubicBezTo>
                    <a:pt x="8843" y="11857"/>
                    <a:pt x="9350" y="11739"/>
                    <a:pt x="9894" y="12209"/>
                  </a:cubicBezTo>
                  <a:cubicBezTo>
                    <a:pt x="10438" y="12678"/>
                    <a:pt x="11017" y="13735"/>
                    <a:pt x="11416" y="14498"/>
                  </a:cubicBezTo>
                  <a:cubicBezTo>
                    <a:pt x="11815" y="15261"/>
                    <a:pt x="12032" y="15730"/>
                    <a:pt x="12250" y="16200"/>
                  </a:cubicBezTo>
                  <a:cubicBezTo>
                    <a:pt x="12467" y="16670"/>
                    <a:pt x="12685" y="17139"/>
                    <a:pt x="12974" y="17257"/>
                  </a:cubicBezTo>
                  <a:cubicBezTo>
                    <a:pt x="13264" y="17374"/>
                    <a:pt x="13627" y="17139"/>
                    <a:pt x="13953" y="16200"/>
                  </a:cubicBezTo>
                  <a:cubicBezTo>
                    <a:pt x="14279" y="15261"/>
                    <a:pt x="14569" y="13617"/>
                    <a:pt x="14714" y="12502"/>
                  </a:cubicBezTo>
                  <a:cubicBezTo>
                    <a:pt x="14859" y="11387"/>
                    <a:pt x="14859" y="10800"/>
                    <a:pt x="14750" y="10741"/>
                  </a:cubicBezTo>
                  <a:cubicBezTo>
                    <a:pt x="14642" y="10683"/>
                    <a:pt x="14424" y="11152"/>
                    <a:pt x="14243" y="12091"/>
                  </a:cubicBezTo>
                  <a:cubicBezTo>
                    <a:pt x="14062" y="13030"/>
                    <a:pt x="13917" y="14439"/>
                    <a:pt x="13881" y="15496"/>
                  </a:cubicBezTo>
                  <a:cubicBezTo>
                    <a:pt x="13844" y="16552"/>
                    <a:pt x="13917" y="17257"/>
                    <a:pt x="14605" y="17667"/>
                  </a:cubicBezTo>
                  <a:cubicBezTo>
                    <a:pt x="15294" y="18078"/>
                    <a:pt x="16599" y="18196"/>
                    <a:pt x="17867" y="17785"/>
                  </a:cubicBezTo>
                  <a:cubicBezTo>
                    <a:pt x="19136" y="17374"/>
                    <a:pt x="20368" y="16435"/>
                    <a:pt x="21600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4118887" y="3080056"/>
              <a:ext cx="391771" cy="46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41" fill="norm" stroke="1" extrusionOk="0">
                  <a:moveTo>
                    <a:pt x="470" y="2548"/>
                  </a:moveTo>
                  <a:cubicBezTo>
                    <a:pt x="354" y="5564"/>
                    <a:pt x="239" y="8580"/>
                    <a:pt x="239" y="10575"/>
                  </a:cubicBezTo>
                  <a:cubicBezTo>
                    <a:pt x="239" y="12570"/>
                    <a:pt x="354" y="13543"/>
                    <a:pt x="354" y="14272"/>
                  </a:cubicBezTo>
                  <a:cubicBezTo>
                    <a:pt x="354" y="15002"/>
                    <a:pt x="239" y="15489"/>
                    <a:pt x="123" y="15489"/>
                  </a:cubicBezTo>
                  <a:cubicBezTo>
                    <a:pt x="8" y="15489"/>
                    <a:pt x="-108" y="15002"/>
                    <a:pt x="181" y="13007"/>
                  </a:cubicBezTo>
                  <a:cubicBezTo>
                    <a:pt x="470" y="11013"/>
                    <a:pt x="1163" y="7510"/>
                    <a:pt x="1625" y="5272"/>
                  </a:cubicBezTo>
                  <a:cubicBezTo>
                    <a:pt x="2087" y="3035"/>
                    <a:pt x="2318" y="2062"/>
                    <a:pt x="2664" y="1332"/>
                  </a:cubicBezTo>
                  <a:cubicBezTo>
                    <a:pt x="3011" y="602"/>
                    <a:pt x="3473" y="116"/>
                    <a:pt x="3935" y="18"/>
                  </a:cubicBezTo>
                  <a:cubicBezTo>
                    <a:pt x="4397" y="-79"/>
                    <a:pt x="4859" y="213"/>
                    <a:pt x="5205" y="845"/>
                  </a:cubicBezTo>
                  <a:cubicBezTo>
                    <a:pt x="5552" y="1478"/>
                    <a:pt x="5783" y="2451"/>
                    <a:pt x="5898" y="3180"/>
                  </a:cubicBezTo>
                  <a:cubicBezTo>
                    <a:pt x="6014" y="3910"/>
                    <a:pt x="6014" y="4397"/>
                    <a:pt x="5379" y="5029"/>
                  </a:cubicBezTo>
                  <a:cubicBezTo>
                    <a:pt x="4743" y="5662"/>
                    <a:pt x="3473" y="6440"/>
                    <a:pt x="2606" y="6975"/>
                  </a:cubicBezTo>
                  <a:cubicBezTo>
                    <a:pt x="1740" y="7510"/>
                    <a:pt x="1278" y="7802"/>
                    <a:pt x="1047" y="8240"/>
                  </a:cubicBezTo>
                  <a:cubicBezTo>
                    <a:pt x="816" y="8678"/>
                    <a:pt x="816" y="9262"/>
                    <a:pt x="1163" y="9991"/>
                  </a:cubicBezTo>
                  <a:cubicBezTo>
                    <a:pt x="1509" y="10721"/>
                    <a:pt x="2202" y="11597"/>
                    <a:pt x="3068" y="12278"/>
                  </a:cubicBezTo>
                  <a:cubicBezTo>
                    <a:pt x="3935" y="12959"/>
                    <a:pt x="4974" y="13445"/>
                    <a:pt x="6187" y="13494"/>
                  </a:cubicBezTo>
                  <a:cubicBezTo>
                    <a:pt x="7400" y="13543"/>
                    <a:pt x="8786" y="13153"/>
                    <a:pt x="9883" y="12472"/>
                  </a:cubicBezTo>
                  <a:cubicBezTo>
                    <a:pt x="10981" y="11791"/>
                    <a:pt x="11789" y="10818"/>
                    <a:pt x="12194" y="10089"/>
                  </a:cubicBezTo>
                  <a:cubicBezTo>
                    <a:pt x="12598" y="9359"/>
                    <a:pt x="12598" y="8872"/>
                    <a:pt x="12251" y="8532"/>
                  </a:cubicBezTo>
                  <a:cubicBezTo>
                    <a:pt x="11905" y="8191"/>
                    <a:pt x="11212" y="7997"/>
                    <a:pt x="10634" y="8143"/>
                  </a:cubicBezTo>
                  <a:cubicBezTo>
                    <a:pt x="10057" y="8289"/>
                    <a:pt x="9595" y="8775"/>
                    <a:pt x="9364" y="9553"/>
                  </a:cubicBezTo>
                  <a:cubicBezTo>
                    <a:pt x="9133" y="10332"/>
                    <a:pt x="9133" y="11402"/>
                    <a:pt x="9306" y="12132"/>
                  </a:cubicBezTo>
                  <a:cubicBezTo>
                    <a:pt x="9479" y="12862"/>
                    <a:pt x="9826" y="13251"/>
                    <a:pt x="10288" y="13543"/>
                  </a:cubicBezTo>
                  <a:cubicBezTo>
                    <a:pt x="10750" y="13835"/>
                    <a:pt x="11327" y="14029"/>
                    <a:pt x="12251" y="13932"/>
                  </a:cubicBezTo>
                  <a:cubicBezTo>
                    <a:pt x="13175" y="13835"/>
                    <a:pt x="14446" y="13445"/>
                    <a:pt x="15486" y="12570"/>
                  </a:cubicBezTo>
                  <a:cubicBezTo>
                    <a:pt x="16525" y="11694"/>
                    <a:pt x="17334" y="10332"/>
                    <a:pt x="17911" y="9456"/>
                  </a:cubicBezTo>
                  <a:cubicBezTo>
                    <a:pt x="18489" y="8580"/>
                    <a:pt x="18835" y="8191"/>
                    <a:pt x="19009" y="8240"/>
                  </a:cubicBezTo>
                  <a:cubicBezTo>
                    <a:pt x="19182" y="8289"/>
                    <a:pt x="19182" y="8775"/>
                    <a:pt x="19528" y="10332"/>
                  </a:cubicBezTo>
                  <a:cubicBezTo>
                    <a:pt x="19875" y="11889"/>
                    <a:pt x="20568" y="14516"/>
                    <a:pt x="20972" y="16364"/>
                  </a:cubicBezTo>
                  <a:cubicBezTo>
                    <a:pt x="21376" y="18213"/>
                    <a:pt x="21492" y="19283"/>
                    <a:pt x="21261" y="20062"/>
                  </a:cubicBezTo>
                  <a:cubicBezTo>
                    <a:pt x="21030" y="20840"/>
                    <a:pt x="20452" y="21326"/>
                    <a:pt x="19875" y="21424"/>
                  </a:cubicBezTo>
                  <a:cubicBezTo>
                    <a:pt x="19297" y="21521"/>
                    <a:pt x="18720" y="21229"/>
                    <a:pt x="18085" y="20207"/>
                  </a:cubicBezTo>
                  <a:cubicBezTo>
                    <a:pt x="17449" y="19186"/>
                    <a:pt x="16756" y="17435"/>
                    <a:pt x="16063" y="15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4432300" y="3154538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508499" y="2979828"/>
              <a:ext cx="355601" cy="392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5079"/>
                  </a:moveTo>
                  <a:cubicBezTo>
                    <a:pt x="643" y="15079"/>
                    <a:pt x="1286" y="15079"/>
                    <a:pt x="1800" y="14674"/>
                  </a:cubicBezTo>
                  <a:cubicBezTo>
                    <a:pt x="2314" y="14270"/>
                    <a:pt x="2700" y="13461"/>
                    <a:pt x="2893" y="12711"/>
                  </a:cubicBezTo>
                  <a:cubicBezTo>
                    <a:pt x="3086" y="11960"/>
                    <a:pt x="3086" y="11267"/>
                    <a:pt x="2829" y="11151"/>
                  </a:cubicBezTo>
                  <a:cubicBezTo>
                    <a:pt x="2571" y="11036"/>
                    <a:pt x="2057" y="11498"/>
                    <a:pt x="1671" y="12711"/>
                  </a:cubicBezTo>
                  <a:cubicBezTo>
                    <a:pt x="1286" y="13923"/>
                    <a:pt x="1029" y="15887"/>
                    <a:pt x="900" y="17215"/>
                  </a:cubicBezTo>
                  <a:cubicBezTo>
                    <a:pt x="771" y="18544"/>
                    <a:pt x="771" y="19237"/>
                    <a:pt x="900" y="19872"/>
                  </a:cubicBezTo>
                  <a:cubicBezTo>
                    <a:pt x="1029" y="20507"/>
                    <a:pt x="1286" y="21085"/>
                    <a:pt x="1736" y="21316"/>
                  </a:cubicBezTo>
                  <a:cubicBezTo>
                    <a:pt x="2186" y="21547"/>
                    <a:pt x="2829" y="21431"/>
                    <a:pt x="3921" y="20103"/>
                  </a:cubicBezTo>
                  <a:cubicBezTo>
                    <a:pt x="5014" y="18775"/>
                    <a:pt x="6557" y="16234"/>
                    <a:pt x="7457" y="14674"/>
                  </a:cubicBezTo>
                  <a:cubicBezTo>
                    <a:pt x="8357" y="13115"/>
                    <a:pt x="8614" y="12537"/>
                    <a:pt x="8871" y="12537"/>
                  </a:cubicBezTo>
                  <a:cubicBezTo>
                    <a:pt x="9129" y="12537"/>
                    <a:pt x="9386" y="13115"/>
                    <a:pt x="9257" y="13577"/>
                  </a:cubicBezTo>
                  <a:cubicBezTo>
                    <a:pt x="9129" y="14039"/>
                    <a:pt x="8614" y="14386"/>
                    <a:pt x="8036" y="14559"/>
                  </a:cubicBezTo>
                  <a:cubicBezTo>
                    <a:pt x="7457" y="14732"/>
                    <a:pt x="6814" y="14732"/>
                    <a:pt x="6300" y="14963"/>
                  </a:cubicBezTo>
                  <a:cubicBezTo>
                    <a:pt x="5786" y="15194"/>
                    <a:pt x="5400" y="15656"/>
                    <a:pt x="5207" y="16176"/>
                  </a:cubicBezTo>
                  <a:cubicBezTo>
                    <a:pt x="5014" y="16696"/>
                    <a:pt x="5014" y="17273"/>
                    <a:pt x="5143" y="17851"/>
                  </a:cubicBezTo>
                  <a:cubicBezTo>
                    <a:pt x="5271" y="18428"/>
                    <a:pt x="5529" y="19006"/>
                    <a:pt x="6107" y="19352"/>
                  </a:cubicBezTo>
                  <a:cubicBezTo>
                    <a:pt x="6686" y="19699"/>
                    <a:pt x="7586" y="19814"/>
                    <a:pt x="9000" y="19179"/>
                  </a:cubicBezTo>
                  <a:cubicBezTo>
                    <a:pt x="10414" y="18544"/>
                    <a:pt x="12343" y="17158"/>
                    <a:pt x="14143" y="15136"/>
                  </a:cubicBezTo>
                  <a:cubicBezTo>
                    <a:pt x="15943" y="13115"/>
                    <a:pt x="17614" y="10458"/>
                    <a:pt x="18643" y="8033"/>
                  </a:cubicBezTo>
                  <a:cubicBezTo>
                    <a:pt x="19671" y="5607"/>
                    <a:pt x="20057" y="3412"/>
                    <a:pt x="20121" y="2026"/>
                  </a:cubicBezTo>
                  <a:cubicBezTo>
                    <a:pt x="20186" y="640"/>
                    <a:pt x="19929" y="63"/>
                    <a:pt x="19607" y="5"/>
                  </a:cubicBezTo>
                  <a:cubicBezTo>
                    <a:pt x="19286" y="-53"/>
                    <a:pt x="18900" y="409"/>
                    <a:pt x="18386" y="2373"/>
                  </a:cubicBezTo>
                  <a:cubicBezTo>
                    <a:pt x="17871" y="4336"/>
                    <a:pt x="17229" y="7802"/>
                    <a:pt x="16843" y="10516"/>
                  </a:cubicBezTo>
                  <a:cubicBezTo>
                    <a:pt x="16457" y="13230"/>
                    <a:pt x="16329" y="15194"/>
                    <a:pt x="16393" y="16580"/>
                  </a:cubicBezTo>
                  <a:cubicBezTo>
                    <a:pt x="16457" y="17966"/>
                    <a:pt x="16714" y="18775"/>
                    <a:pt x="17164" y="19237"/>
                  </a:cubicBezTo>
                  <a:cubicBezTo>
                    <a:pt x="17614" y="19699"/>
                    <a:pt x="18257" y="19814"/>
                    <a:pt x="19029" y="19064"/>
                  </a:cubicBezTo>
                  <a:cubicBezTo>
                    <a:pt x="19800" y="18313"/>
                    <a:pt x="20700" y="16696"/>
                    <a:pt x="21600" y="15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4748670" y="3154538"/>
              <a:ext cx="159880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118" fill="norm" stroke="1" extrusionOk="0">
                  <a:moveTo>
                    <a:pt x="3563" y="14400"/>
                  </a:moveTo>
                  <a:cubicBezTo>
                    <a:pt x="1857" y="16800"/>
                    <a:pt x="152" y="19200"/>
                    <a:pt x="10" y="20400"/>
                  </a:cubicBezTo>
                  <a:cubicBezTo>
                    <a:pt x="-132" y="21600"/>
                    <a:pt x="1289" y="21600"/>
                    <a:pt x="5126" y="18000"/>
                  </a:cubicBezTo>
                  <a:cubicBezTo>
                    <a:pt x="8963" y="14400"/>
                    <a:pt x="15215" y="72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5407305" y="2902978"/>
              <a:ext cx="180696" cy="43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57" fill="norm" stroke="1" extrusionOk="0">
                  <a:moveTo>
                    <a:pt x="19934" y="13523"/>
                  </a:moveTo>
                  <a:cubicBezTo>
                    <a:pt x="16418" y="13110"/>
                    <a:pt x="12901" y="12696"/>
                    <a:pt x="9888" y="13110"/>
                  </a:cubicBezTo>
                  <a:cubicBezTo>
                    <a:pt x="6874" y="13523"/>
                    <a:pt x="4362" y="14763"/>
                    <a:pt x="2729" y="16003"/>
                  </a:cubicBezTo>
                  <a:cubicBezTo>
                    <a:pt x="1097" y="17244"/>
                    <a:pt x="343" y="18484"/>
                    <a:pt x="92" y="19466"/>
                  </a:cubicBezTo>
                  <a:cubicBezTo>
                    <a:pt x="-159" y="20448"/>
                    <a:pt x="92" y="21171"/>
                    <a:pt x="971" y="21326"/>
                  </a:cubicBezTo>
                  <a:cubicBezTo>
                    <a:pt x="1850" y="21481"/>
                    <a:pt x="3357" y="21068"/>
                    <a:pt x="5492" y="19827"/>
                  </a:cubicBezTo>
                  <a:cubicBezTo>
                    <a:pt x="7627" y="18587"/>
                    <a:pt x="10390" y="16520"/>
                    <a:pt x="12399" y="13781"/>
                  </a:cubicBezTo>
                  <a:cubicBezTo>
                    <a:pt x="14408" y="11043"/>
                    <a:pt x="15664" y="7632"/>
                    <a:pt x="16418" y="5462"/>
                  </a:cubicBezTo>
                  <a:cubicBezTo>
                    <a:pt x="17171" y="3292"/>
                    <a:pt x="17422" y="2361"/>
                    <a:pt x="17422" y="1586"/>
                  </a:cubicBezTo>
                  <a:cubicBezTo>
                    <a:pt x="17422" y="811"/>
                    <a:pt x="17171" y="191"/>
                    <a:pt x="16543" y="36"/>
                  </a:cubicBezTo>
                  <a:cubicBezTo>
                    <a:pt x="15915" y="-119"/>
                    <a:pt x="14911" y="191"/>
                    <a:pt x="13906" y="1690"/>
                  </a:cubicBezTo>
                  <a:cubicBezTo>
                    <a:pt x="12901" y="3188"/>
                    <a:pt x="11897" y="5875"/>
                    <a:pt x="11520" y="8717"/>
                  </a:cubicBezTo>
                  <a:cubicBezTo>
                    <a:pt x="11143" y="11559"/>
                    <a:pt x="11394" y="14557"/>
                    <a:pt x="11897" y="16262"/>
                  </a:cubicBezTo>
                  <a:cubicBezTo>
                    <a:pt x="12399" y="17967"/>
                    <a:pt x="13153" y="18381"/>
                    <a:pt x="14785" y="18225"/>
                  </a:cubicBezTo>
                  <a:cubicBezTo>
                    <a:pt x="16418" y="18070"/>
                    <a:pt x="18929" y="17347"/>
                    <a:pt x="21441" y="16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5600699" y="3109110"/>
              <a:ext cx="127001" cy="15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157" fill="norm" stroke="1" extrusionOk="0">
                  <a:moveTo>
                    <a:pt x="0" y="9637"/>
                  </a:moveTo>
                  <a:cubicBezTo>
                    <a:pt x="1062" y="10789"/>
                    <a:pt x="2125" y="11941"/>
                    <a:pt x="3541" y="12373"/>
                  </a:cubicBezTo>
                  <a:cubicBezTo>
                    <a:pt x="4957" y="12805"/>
                    <a:pt x="6728" y="12517"/>
                    <a:pt x="8676" y="11365"/>
                  </a:cubicBezTo>
                  <a:cubicBezTo>
                    <a:pt x="10623" y="10213"/>
                    <a:pt x="12748" y="8197"/>
                    <a:pt x="13987" y="6181"/>
                  </a:cubicBezTo>
                  <a:cubicBezTo>
                    <a:pt x="15226" y="4165"/>
                    <a:pt x="15580" y="2149"/>
                    <a:pt x="14518" y="997"/>
                  </a:cubicBezTo>
                  <a:cubicBezTo>
                    <a:pt x="13456" y="-155"/>
                    <a:pt x="10977" y="-443"/>
                    <a:pt x="8498" y="853"/>
                  </a:cubicBezTo>
                  <a:cubicBezTo>
                    <a:pt x="6020" y="2149"/>
                    <a:pt x="3541" y="5029"/>
                    <a:pt x="1948" y="8197"/>
                  </a:cubicBezTo>
                  <a:cubicBezTo>
                    <a:pt x="354" y="11365"/>
                    <a:pt x="-354" y="14821"/>
                    <a:pt x="1062" y="17269"/>
                  </a:cubicBezTo>
                  <a:cubicBezTo>
                    <a:pt x="2479" y="19717"/>
                    <a:pt x="6020" y="21157"/>
                    <a:pt x="9738" y="21157"/>
                  </a:cubicBezTo>
                  <a:cubicBezTo>
                    <a:pt x="13456" y="21157"/>
                    <a:pt x="17351" y="19717"/>
                    <a:pt x="21246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5737849" y="3110899"/>
              <a:ext cx="112946" cy="15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0818" fill="norm" stroke="1" extrusionOk="0">
                  <a:moveTo>
                    <a:pt x="20503" y="5007"/>
                  </a:moveTo>
                  <a:cubicBezTo>
                    <a:pt x="20895" y="3586"/>
                    <a:pt x="21288" y="2165"/>
                    <a:pt x="20503" y="1170"/>
                  </a:cubicBezTo>
                  <a:cubicBezTo>
                    <a:pt x="19717" y="175"/>
                    <a:pt x="17753" y="-393"/>
                    <a:pt x="15004" y="318"/>
                  </a:cubicBezTo>
                  <a:cubicBezTo>
                    <a:pt x="12255" y="1028"/>
                    <a:pt x="8721" y="3018"/>
                    <a:pt x="6168" y="5575"/>
                  </a:cubicBezTo>
                  <a:cubicBezTo>
                    <a:pt x="3615" y="8133"/>
                    <a:pt x="2044" y="11260"/>
                    <a:pt x="1063" y="13675"/>
                  </a:cubicBezTo>
                  <a:cubicBezTo>
                    <a:pt x="81" y="16091"/>
                    <a:pt x="-312" y="17796"/>
                    <a:pt x="277" y="19075"/>
                  </a:cubicBezTo>
                  <a:cubicBezTo>
                    <a:pt x="866" y="20354"/>
                    <a:pt x="2437" y="21207"/>
                    <a:pt x="5972" y="20639"/>
                  </a:cubicBezTo>
                  <a:cubicBezTo>
                    <a:pt x="9506" y="20070"/>
                    <a:pt x="15004" y="18081"/>
                    <a:pt x="20503" y="16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5886449" y="3065638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0" y="15733"/>
                    <a:pt x="0" y="17067"/>
                    <a:pt x="0" y="18533"/>
                  </a:cubicBezTo>
                  <a:cubicBezTo>
                    <a:pt x="0" y="20000"/>
                    <a:pt x="0" y="21600"/>
                    <a:pt x="1800" y="21600"/>
                  </a:cubicBezTo>
                  <a:cubicBezTo>
                    <a:pt x="3600" y="21600"/>
                    <a:pt x="7200" y="20000"/>
                    <a:pt x="10800" y="16133"/>
                  </a:cubicBezTo>
                  <a:cubicBezTo>
                    <a:pt x="14400" y="12267"/>
                    <a:pt x="18000" y="61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944410" y="3021188"/>
              <a:ext cx="126190" cy="21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19" fill="norm" stroke="1" extrusionOk="0">
                  <a:moveTo>
                    <a:pt x="14736" y="8982"/>
                  </a:moveTo>
                  <a:cubicBezTo>
                    <a:pt x="13674" y="7913"/>
                    <a:pt x="12612" y="6844"/>
                    <a:pt x="11195" y="6309"/>
                  </a:cubicBezTo>
                  <a:cubicBezTo>
                    <a:pt x="9779" y="5774"/>
                    <a:pt x="8008" y="5774"/>
                    <a:pt x="6238" y="5774"/>
                  </a:cubicBezTo>
                  <a:cubicBezTo>
                    <a:pt x="4467" y="5774"/>
                    <a:pt x="2697" y="5774"/>
                    <a:pt x="1458" y="6737"/>
                  </a:cubicBezTo>
                  <a:cubicBezTo>
                    <a:pt x="218" y="7699"/>
                    <a:pt x="-490" y="9624"/>
                    <a:pt x="395" y="11549"/>
                  </a:cubicBezTo>
                  <a:cubicBezTo>
                    <a:pt x="1280" y="13473"/>
                    <a:pt x="3759" y="15398"/>
                    <a:pt x="5530" y="16788"/>
                  </a:cubicBezTo>
                  <a:cubicBezTo>
                    <a:pt x="7300" y="18178"/>
                    <a:pt x="8362" y="19034"/>
                    <a:pt x="8362" y="19889"/>
                  </a:cubicBezTo>
                  <a:cubicBezTo>
                    <a:pt x="8362" y="20745"/>
                    <a:pt x="7300" y="21600"/>
                    <a:pt x="6415" y="21386"/>
                  </a:cubicBezTo>
                  <a:cubicBezTo>
                    <a:pt x="5530" y="21172"/>
                    <a:pt x="4821" y="19889"/>
                    <a:pt x="4821" y="18713"/>
                  </a:cubicBezTo>
                  <a:cubicBezTo>
                    <a:pt x="4821" y="17537"/>
                    <a:pt x="5530" y="16467"/>
                    <a:pt x="6946" y="15077"/>
                  </a:cubicBezTo>
                  <a:cubicBezTo>
                    <a:pt x="8362" y="13687"/>
                    <a:pt x="10487" y="11976"/>
                    <a:pt x="11726" y="11655"/>
                  </a:cubicBezTo>
                  <a:cubicBezTo>
                    <a:pt x="12966" y="11335"/>
                    <a:pt x="13320" y="12404"/>
                    <a:pt x="13497" y="13473"/>
                  </a:cubicBezTo>
                  <a:cubicBezTo>
                    <a:pt x="13674" y="14543"/>
                    <a:pt x="13674" y="15612"/>
                    <a:pt x="13851" y="16788"/>
                  </a:cubicBezTo>
                  <a:cubicBezTo>
                    <a:pt x="14028" y="17964"/>
                    <a:pt x="14382" y="19248"/>
                    <a:pt x="14913" y="19034"/>
                  </a:cubicBezTo>
                  <a:cubicBezTo>
                    <a:pt x="15444" y="18820"/>
                    <a:pt x="16153" y="17109"/>
                    <a:pt x="16861" y="14008"/>
                  </a:cubicBezTo>
                  <a:cubicBezTo>
                    <a:pt x="17569" y="10907"/>
                    <a:pt x="18277" y="6416"/>
                    <a:pt x="18985" y="3850"/>
                  </a:cubicBezTo>
                  <a:cubicBezTo>
                    <a:pt x="19694" y="1283"/>
                    <a:pt x="20402" y="642"/>
                    <a:pt x="211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6083805" y="3063288"/>
              <a:ext cx="278895" cy="1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74" fill="norm" stroke="1" extrusionOk="0">
                  <a:moveTo>
                    <a:pt x="8797" y="6996"/>
                  </a:moveTo>
                  <a:cubicBezTo>
                    <a:pt x="6670" y="5532"/>
                    <a:pt x="4543" y="4067"/>
                    <a:pt x="3070" y="4433"/>
                  </a:cubicBezTo>
                  <a:cubicBezTo>
                    <a:pt x="1597" y="4799"/>
                    <a:pt x="779" y="6996"/>
                    <a:pt x="370" y="9010"/>
                  </a:cubicBezTo>
                  <a:cubicBezTo>
                    <a:pt x="-39" y="11023"/>
                    <a:pt x="-39" y="12854"/>
                    <a:pt x="43" y="14684"/>
                  </a:cubicBezTo>
                  <a:cubicBezTo>
                    <a:pt x="125" y="16515"/>
                    <a:pt x="288" y="18345"/>
                    <a:pt x="1188" y="18894"/>
                  </a:cubicBezTo>
                  <a:cubicBezTo>
                    <a:pt x="2088" y="19443"/>
                    <a:pt x="3725" y="18711"/>
                    <a:pt x="4706" y="16515"/>
                  </a:cubicBezTo>
                  <a:cubicBezTo>
                    <a:pt x="5688" y="14318"/>
                    <a:pt x="6016" y="10657"/>
                    <a:pt x="6670" y="8094"/>
                  </a:cubicBezTo>
                  <a:cubicBezTo>
                    <a:pt x="7325" y="5532"/>
                    <a:pt x="8306" y="4067"/>
                    <a:pt x="9125" y="4067"/>
                  </a:cubicBezTo>
                  <a:cubicBezTo>
                    <a:pt x="9943" y="4067"/>
                    <a:pt x="10597" y="5532"/>
                    <a:pt x="11006" y="7179"/>
                  </a:cubicBezTo>
                  <a:cubicBezTo>
                    <a:pt x="11416" y="8827"/>
                    <a:pt x="11579" y="10657"/>
                    <a:pt x="11661" y="11755"/>
                  </a:cubicBezTo>
                  <a:cubicBezTo>
                    <a:pt x="11743" y="12854"/>
                    <a:pt x="11743" y="13220"/>
                    <a:pt x="12479" y="11206"/>
                  </a:cubicBezTo>
                  <a:cubicBezTo>
                    <a:pt x="13216" y="9193"/>
                    <a:pt x="14688" y="4799"/>
                    <a:pt x="15834" y="2420"/>
                  </a:cubicBezTo>
                  <a:cubicBezTo>
                    <a:pt x="16979" y="40"/>
                    <a:pt x="17797" y="-326"/>
                    <a:pt x="18452" y="223"/>
                  </a:cubicBezTo>
                  <a:cubicBezTo>
                    <a:pt x="19106" y="772"/>
                    <a:pt x="19597" y="2237"/>
                    <a:pt x="20088" y="5898"/>
                  </a:cubicBezTo>
                  <a:cubicBezTo>
                    <a:pt x="20579" y="9559"/>
                    <a:pt x="21070" y="15416"/>
                    <a:pt x="21561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3314700" y="2566882"/>
              <a:ext cx="1987550" cy="15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598" y="20909"/>
                    <a:pt x="1196" y="20325"/>
                    <a:pt x="1898" y="19596"/>
                  </a:cubicBezTo>
                  <a:cubicBezTo>
                    <a:pt x="2599" y="18866"/>
                    <a:pt x="3404" y="17990"/>
                    <a:pt x="4187" y="17115"/>
                  </a:cubicBezTo>
                  <a:cubicBezTo>
                    <a:pt x="4969" y="16239"/>
                    <a:pt x="5728" y="15363"/>
                    <a:pt x="6567" y="14488"/>
                  </a:cubicBezTo>
                  <a:cubicBezTo>
                    <a:pt x="7407" y="13612"/>
                    <a:pt x="8327" y="12736"/>
                    <a:pt x="9247" y="11715"/>
                  </a:cubicBezTo>
                  <a:cubicBezTo>
                    <a:pt x="10167" y="10693"/>
                    <a:pt x="11088" y="9525"/>
                    <a:pt x="12008" y="8358"/>
                  </a:cubicBezTo>
                  <a:cubicBezTo>
                    <a:pt x="12928" y="7190"/>
                    <a:pt x="13848" y="6023"/>
                    <a:pt x="14757" y="4855"/>
                  </a:cubicBezTo>
                  <a:cubicBezTo>
                    <a:pt x="15665" y="3688"/>
                    <a:pt x="16562" y="2520"/>
                    <a:pt x="17425" y="1644"/>
                  </a:cubicBezTo>
                  <a:cubicBezTo>
                    <a:pt x="18288" y="769"/>
                    <a:pt x="19116" y="185"/>
                    <a:pt x="19806" y="39"/>
                  </a:cubicBezTo>
                  <a:cubicBezTo>
                    <a:pt x="20496" y="-107"/>
                    <a:pt x="21048" y="185"/>
                    <a:pt x="21600" y="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3238500" y="2595738"/>
              <a:ext cx="23050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" y="20520"/>
                    <a:pt x="674" y="19440"/>
                    <a:pt x="1210" y="18720"/>
                  </a:cubicBezTo>
                  <a:cubicBezTo>
                    <a:pt x="1745" y="18000"/>
                    <a:pt x="2479" y="17640"/>
                    <a:pt x="3164" y="17280"/>
                  </a:cubicBezTo>
                  <a:cubicBezTo>
                    <a:pt x="3848" y="16920"/>
                    <a:pt x="4483" y="16560"/>
                    <a:pt x="5157" y="16110"/>
                  </a:cubicBezTo>
                  <a:cubicBezTo>
                    <a:pt x="5831" y="15660"/>
                    <a:pt x="6545" y="15120"/>
                    <a:pt x="7309" y="14490"/>
                  </a:cubicBezTo>
                  <a:cubicBezTo>
                    <a:pt x="8073" y="13860"/>
                    <a:pt x="8886" y="13140"/>
                    <a:pt x="9719" y="12330"/>
                  </a:cubicBezTo>
                  <a:cubicBezTo>
                    <a:pt x="10552" y="11520"/>
                    <a:pt x="11405" y="10620"/>
                    <a:pt x="12198" y="9810"/>
                  </a:cubicBezTo>
                  <a:cubicBezTo>
                    <a:pt x="12992" y="9000"/>
                    <a:pt x="13726" y="8280"/>
                    <a:pt x="14450" y="7470"/>
                  </a:cubicBezTo>
                  <a:cubicBezTo>
                    <a:pt x="15174" y="6660"/>
                    <a:pt x="15888" y="5760"/>
                    <a:pt x="16671" y="4860"/>
                  </a:cubicBezTo>
                  <a:cubicBezTo>
                    <a:pt x="17455" y="3960"/>
                    <a:pt x="18307" y="3060"/>
                    <a:pt x="19140" y="2250"/>
                  </a:cubicBezTo>
                  <a:cubicBezTo>
                    <a:pt x="19974" y="1440"/>
                    <a:pt x="2078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7785099" y="2532602"/>
              <a:ext cx="2476501" cy="6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9316"/>
                  </a:moveTo>
                  <a:cubicBezTo>
                    <a:pt x="757" y="19316"/>
                    <a:pt x="1514" y="19316"/>
                    <a:pt x="2289" y="19316"/>
                  </a:cubicBezTo>
                  <a:cubicBezTo>
                    <a:pt x="3065" y="19316"/>
                    <a:pt x="3858" y="19316"/>
                    <a:pt x="4569" y="18956"/>
                  </a:cubicBezTo>
                  <a:cubicBezTo>
                    <a:pt x="5280" y="18596"/>
                    <a:pt x="5908" y="17876"/>
                    <a:pt x="6572" y="16436"/>
                  </a:cubicBezTo>
                  <a:cubicBezTo>
                    <a:pt x="7237" y="14996"/>
                    <a:pt x="7938" y="12836"/>
                    <a:pt x="8668" y="11036"/>
                  </a:cubicBezTo>
                  <a:cubicBezTo>
                    <a:pt x="9397" y="9236"/>
                    <a:pt x="10154" y="7796"/>
                    <a:pt x="10911" y="6356"/>
                  </a:cubicBezTo>
                  <a:cubicBezTo>
                    <a:pt x="11668" y="4916"/>
                    <a:pt x="12425" y="3476"/>
                    <a:pt x="13163" y="2396"/>
                  </a:cubicBezTo>
                  <a:cubicBezTo>
                    <a:pt x="13902" y="1316"/>
                    <a:pt x="14622" y="596"/>
                    <a:pt x="15305" y="236"/>
                  </a:cubicBezTo>
                  <a:cubicBezTo>
                    <a:pt x="15988" y="-124"/>
                    <a:pt x="16634" y="-124"/>
                    <a:pt x="17298" y="596"/>
                  </a:cubicBezTo>
                  <a:cubicBezTo>
                    <a:pt x="17963" y="1316"/>
                    <a:pt x="18646" y="2756"/>
                    <a:pt x="19366" y="6356"/>
                  </a:cubicBezTo>
                  <a:cubicBezTo>
                    <a:pt x="20086" y="9956"/>
                    <a:pt x="20843" y="15716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7819541" y="2608438"/>
              <a:ext cx="1934060" cy="11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58" fill="norm" stroke="1" extrusionOk="0">
                  <a:moveTo>
                    <a:pt x="1245" y="17053"/>
                  </a:moveTo>
                  <a:cubicBezTo>
                    <a:pt x="914" y="17432"/>
                    <a:pt x="584" y="17811"/>
                    <a:pt x="348" y="18000"/>
                  </a:cubicBezTo>
                  <a:cubicBezTo>
                    <a:pt x="112" y="18189"/>
                    <a:pt x="-30" y="18189"/>
                    <a:pt x="5" y="18758"/>
                  </a:cubicBezTo>
                  <a:cubicBezTo>
                    <a:pt x="41" y="19326"/>
                    <a:pt x="253" y="20463"/>
                    <a:pt x="832" y="21032"/>
                  </a:cubicBezTo>
                  <a:cubicBezTo>
                    <a:pt x="1410" y="21600"/>
                    <a:pt x="2354" y="21600"/>
                    <a:pt x="3251" y="21032"/>
                  </a:cubicBezTo>
                  <a:cubicBezTo>
                    <a:pt x="4148" y="20463"/>
                    <a:pt x="4998" y="19326"/>
                    <a:pt x="5942" y="18189"/>
                  </a:cubicBezTo>
                  <a:cubicBezTo>
                    <a:pt x="6887" y="17053"/>
                    <a:pt x="7925" y="15916"/>
                    <a:pt x="8976" y="14779"/>
                  </a:cubicBezTo>
                  <a:cubicBezTo>
                    <a:pt x="10026" y="13642"/>
                    <a:pt x="11089" y="12505"/>
                    <a:pt x="12116" y="11368"/>
                  </a:cubicBezTo>
                  <a:cubicBezTo>
                    <a:pt x="13142" y="10232"/>
                    <a:pt x="14134" y="9095"/>
                    <a:pt x="15184" y="7958"/>
                  </a:cubicBezTo>
                  <a:cubicBezTo>
                    <a:pt x="16235" y="6821"/>
                    <a:pt x="17344" y="5684"/>
                    <a:pt x="18348" y="4547"/>
                  </a:cubicBezTo>
                  <a:cubicBezTo>
                    <a:pt x="19351" y="3411"/>
                    <a:pt x="20248" y="2274"/>
                    <a:pt x="20767" y="1516"/>
                  </a:cubicBezTo>
                  <a:cubicBezTo>
                    <a:pt x="21287" y="758"/>
                    <a:pt x="21428" y="379"/>
                    <a:pt x="215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558799" y="4430888"/>
              <a:ext cx="222251" cy="34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0"/>
                  </a:moveTo>
                  <a:cubicBezTo>
                    <a:pt x="1029" y="3048"/>
                    <a:pt x="2057" y="6096"/>
                    <a:pt x="2983" y="8812"/>
                  </a:cubicBezTo>
                  <a:cubicBezTo>
                    <a:pt x="3909" y="11529"/>
                    <a:pt x="4731" y="13914"/>
                    <a:pt x="5349" y="15438"/>
                  </a:cubicBezTo>
                  <a:cubicBezTo>
                    <a:pt x="5966" y="16962"/>
                    <a:pt x="6377" y="17625"/>
                    <a:pt x="6686" y="17558"/>
                  </a:cubicBezTo>
                  <a:cubicBezTo>
                    <a:pt x="6994" y="17492"/>
                    <a:pt x="7200" y="16697"/>
                    <a:pt x="7303" y="15769"/>
                  </a:cubicBezTo>
                  <a:cubicBezTo>
                    <a:pt x="7406" y="14842"/>
                    <a:pt x="7406" y="13782"/>
                    <a:pt x="7714" y="12788"/>
                  </a:cubicBezTo>
                  <a:cubicBezTo>
                    <a:pt x="8023" y="11794"/>
                    <a:pt x="8640" y="10866"/>
                    <a:pt x="9257" y="10667"/>
                  </a:cubicBezTo>
                  <a:cubicBezTo>
                    <a:pt x="9874" y="10469"/>
                    <a:pt x="10491" y="10999"/>
                    <a:pt x="11520" y="12589"/>
                  </a:cubicBezTo>
                  <a:cubicBezTo>
                    <a:pt x="12549" y="14179"/>
                    <a:pt x="13989" y="16829"/>
                    <a:pt x="15017" y="18618"/>
                  </a:cubicBezTo>
                  <a:cubicBezTo>
                    <a:pt x="16046" y="20407"/>
                    <a:pt x="16663" y="21335"/>
                    <a:pt x="16971" y="21467"/>
                  </a:cubicBezTo>
                  <a:cubicBezTo>
                    <a:pt x="17280" y="21600"/>
                    <a:pt x="17280" y="20937"/>
                    <a:pt x="17177" y="18685"/>
                  </a:cubicBezTo>
                  <a:cubicBezTo>
                    <a:pt x="17074" y="16432"/>
                    <a:pt x="16869" y="12589"/>
                    <a:pt x="16766" y="10137"/>
                  </a:cubicBezTo>
                  <a:cubicBezTo>
                    <a:pt x="16663" y="7686"/>
                    <a:pt x="16663" y="6626"/>
                    <a:pt x="16766" y="5764"/>
                  </a:cubicBezTo>
                  <a:cubicBezTo>
                    <a:pt x="16869" y="4903"/>
                    <a:pt x="17074" y="4240"/>
                    <a:pt x="17897" y="4174"/>
                  </a:cubicBezTo>
                  <a:cubicBezTo>
                    <a:pt x="18720" y="4108"/>
                    <a:pt x="20160" y="4638"/>
                    <a:pt x="21600" y="5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895349" y="4609631"/>
              <a:ext cx="146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130" y="6132"/>
                    <a:pt x="6261" y="-1068"/>
                    <a:pt x="9861" y="132"/>
                  </a:cubicBezTo>
                  <a:cubicBezTo>
                    <a:pt x="13461" y="1332"/>
                    <a:pt x="1753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920749" y="4722988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840"/>
                    <a:pt x="10286" y="10080"/>
                    <a:pt x="13886" y="6480"/>
                  </a:cubicBezTo>
                  <a:cubicBezTo>
                    <a:pt x="17486" y="2880"/>
                    <a:pt x="195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411148" y="4384557"/>
              <a:ext cx="277952" cy="27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55" fill="norm" stroke="1" extrusionOk="0">
                  <a:moveTo>
                    <a:pt x="16579" y="3091"/>
                  </a:moveTo>
                  <a:cubicBezTo>
                    <a:pt x="16252" y="2273"/>
                    <a:pt x="15924" y="1455"/>
                    <a:pt x="15024" y="800"/>
                  </a:cubicBezTo>
                  <a:cubicBezTo>
                    <a:pt x="14124" y="146"/>
                    <a:pt x="12652" y="-345"/>
                    <a:pt x="11097" y="310"/>
                  </a:cubicBezTo>
                  <a:cubicBezTo>
                    <a:pt x="9543" y="964"/>
                    <a:pt x="7906" y="2764"/>
                    <a:pt x="6024" y="5546"/>
                  </a:cubicBezTo>
                  <a:cubicBezTo>
                    <a:pt x="4143" y="8328"/>
                    <a:pt x="2015" y="12091"/>
                    <a:pt x="952" y="14546"/>
                  </a:cubicBezTo>
                  <a:cubicBezTo>
                    <a:pt x="-112" y="17000"/>
                    <a:pt x="-112" y="18146"/>
                    <a:pt x="133" y="19046"/>
                  </a:cubicBezTo>
                  <a:cubicBezTo>
                    <a:pt x="379" y="19946"/>
                    <a:pt x="870" y="20600"/>
                    <a:pt x="1606" y="20928"/>
                  </a:cubicBezTo>
                  <a:cubicBezTo>
                    <a:pt x="2343" y="21255"/>
                    <a:pt x="3324" y="21255"/>
                    <a:pt x="5288" y="20764"/>
                  </a:cubicBezTo>
                  <a:cubicBezTo>
                    <a:pt x="7252" y="20273"/>
                    <a:pt x="10197" y="19291"/>
                    <a:pt x="12652" y="17573"/>
                  </a:cubicBezTo>
                  <a:cubicBezTo>
                    <a:pt x="15106" y="15855"/>
                    <a:pt x="17070" y="13400"/>
                    <a:pt x="18052" y="11273"/>
                  </a:cubicBezTo>
                  <a:cubicBezTo>
                    <a:pt x="19033" y="9146"/>
                    <a:pt x="19033" y="7346"/>
                    <a:pt x="18215" y="5710"/>
                  </a:cubicBezTo>
                  <a:cubicBezTo>
                    <a:pt x="17397" y="4073"/>
                    <a:pt x="15761" y="2600"/>
                    <a:pt x="13388" y="1946"/>
                  </a:cubicBezTo>
                  <a:cubicBezTo>
                    <a:pt x="11015" y="1291"/>
                    <a:pt x="7906" y="1455"/>
                    <a:pt x="5861" y="1864"/>
                  </a:cubicBezTo>
                  <a:cubicBezTo>
                    <a:pt x="3815" y="2273"/>
                    <a:pt x="2833" y="2928"/>
                    <a:pt x="2261" y="3828"/>
                  </a:cubicBezTo>
                  <a:cubicBezTo>
                    <a:pt x="1688" y="4728"/>
                    <a:pt x="1524" y="5873"/>
                    <a:pt x="1852" y="6610"/>
                  </a:cubicBezTo>
                  <a:cubicBezTo>
                    <a:pt x="2179" y="7346"/>
                    <a:pt x="2997" y="7673"/>
                    <a:pt x="5533" y="7428"/>
                  </a:cubicBezTo>
                  <a:cubicBezTo>
                    <a:pt x="8070" y="7182"/>
                    <a:pt x="12324" y="6364"/>
                    <a:pt x="15270" y="5628"/>
                  </a:cubicBezTo>
                  <a:cubicBezTo>
                    <a:pt x="18215" y="4891"/>
                    <a:pt x="19852" y="4237"/>
                    <a:pt x="21488" y="3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455673" y="4177885"/>
              <a:ext cx="176277" cy="140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48" fill="norm" stroke="1" extrusionOk="0">
                  <a:moveTo>
                    <a:pt x="4444" y="8552"/>
                  </a:moveTo>
                  <a:cubicBezTo>
                    <a:pt x="3929" y="11776"/>
                    <a:pt x="3415" y="15000"/>
                    <a:pt x="2644" y="17418"/>
                  </a:cubicBezTo>
                  <a:cubicBezTo>
                    <a:pt x="1872" y="19836"/>
                    <a:pt x="844" y="21448"/>
                    <a:pt x="329" y="21448"/>
                  </a:cubicBezTo>
                  <a:cubicBezTo>
                    <a:pt x="-185" y="21448"/>
                    <a:pt x="-185" y="19836"/>
                    <a:pt x="972" y="16773"/>
                  </a:cubicBezTo>
                  <a:cubicBezTo>
                    <a:pt x="2129" y="13711"/>
                    <a:pt x="4444" y="9197"/>
                    <a:pt x="6372" y="5812"/>
                  </a:cubicBezTo>
                  <a:cubicBezTo>
                    <a:pt x="8301" y="2427"/>
                    <a:pt x="9844" y="170"/>
                    <a:pt x="11644" y="9"/>
                  </a:cubicBezTo>
                  <a:cubicBezTo>
                    <a:pt x="13444" y="-152"/>
                    <a:pt x="15501" y="1782"/>
                    <a:pt x="17172" y="4684"/>
                  </a:cubicBezTo>
                  <a:cubicBezTo>
                    <a:pt x="18844" y="7585"/>
                    <a:pt x="20129" y="11454"/>
                    <a:pt x="21415" y="15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777999" y="4589638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6800"/>
                    <a:pt x="9943" y="12000"/>
                    <a:pt x="13543" y="8400"/>
                  </a:cubicBezTo>
                  <a:cubicBezTo>
                    <a:pt x="17143" y="4800"/>
                    <a:pt x="193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2096508" y="4376653"/>
              <a:ext cx="297442" cy="339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49" fill="norm" stroke="1" extrusionOk="0">
                  <a:moveTo>
                    <a:pt x="15093" y="6657"/>
                  </a:moveTo>
                  <a:cubicBezTo>
                    <a:pt x="14787" y="5986"/>
                    <a:pt x="14480" y="5315"/>
                    <a:pt x="13944" y="4913"/>
                  </a:cubicBezTo>
                  <a:cubicBezTo>
                    <a:pt x="13408" y="4510"/>
                    <a:pt x="12642" y="4376"/>
                    <a:pt x="11340" y="4578"/>
                  </a:cubicBezTo>
                  <a:cubicBezTo>
                    <a:pt x="10038" y="4779"/>
                    <a:pt x="8199" y="5315"/>
                    <a:pt x="6438" y="6724"/>
                  </a:cubicBezTo>
                  <a:cubicBezTo>
                    <a:pt x="4676" y="8133"/>
                    <a:pt x="2991" y="10414"/>
                    <a:pt x="1918" y="12493"/>
                  </a:cubicBezTo>
                  <a:cubicBezTo>
                    <a:pt x="846" y="14573"/>
                    <a:pt x="387" y="16451"/>
                    <a:pt x="157" y="17792"/>
                  </a:cubicBezTo>
                  <a:cubicBezTo>
                    <a:pt x="-73" y="19134"/>
                    <a:pt x="-73" y="19939"/>
                    <a:pt x="310" y="20543"/>
                  </a:cubicBezTo>
                  <a:cubicBezTo>
                    <a:pt x="693" y="21147"/>
                    <a:pt x="1459" y="21549"/>
                    <a:pt x="2761" y="21549"/>
                  </a:cubicBezTo>
                  <a:cubicBezTo>
                    <a:pt x="4063" y="21549"/>
                    <a:pt x="5901" y="21147"/>
                    <a:pt x="8123" y="19604"/>
                  </a:cubicBezTo>
                  <a:cubicBezTo>
                    <a:pt x="10344" y="18061"/>
                    <a:pt x="12948" y="15378"/>
                    <a:pt x="14480" y="12761"/>
                  </a:cubicBezTo>
                  <a:cubicBezTo>
                    <a:pt x="16012" y="10145"/>
                    <a:pt x="16472" y="7596"/>
                    <a:pt x="16242" y="5584"/>
                  </a:cubicBezTo>
                  <a:cubicBezTo>
                    <a:pt x="16012" y="3571"/>
                    <a:pt x="15093" y="2096"/>
                    <a:pt x="13791" y="1224"/>
                  </a:cubicBezTo>
                  <a:cubicBezTo>
                    <a:pt x="12489" y="351"/>
                    <a:pt x="10804" y="83"/>
                    <a:pt x="9578" y="16"/>
                  </a:cubicBezTo>
                  <a:cubicBezTo>
                    <a:pt x="8353" y="-51"/>
                    <a:pt x="7587" y="83"/>
                    <a:pt x="6897" y="486"/>
                  </a:cubicBezTo>
                  <a:cubicBezTo>
                    <a:pt x="6208" y="888"/>
                    <a:pt x="5595" y="1559"/>
                    <a:pt x="5212" y="2230"/>
                  </a:cubicBezTo>
                  <a:cubicBezTo>
                    <a:pt x="4829" y="2901"/>
                    <a:pt x="4676" y="3571"/>
                    <a:pt x="4753" y="4242"/>
                  </a:cubicBezTo>
                  <a:cubicBezTo>
                    <a:pt x="4829" y="4913"/>
                    <a:pt x="5136" y="5584"/>
                    <a:pt x="7970" y="6389"/>
                  </a:cubicBezTo>
                  <a:cubicBezTo>
                    <a:pt x="10804" y="7194"/>
                    <a:pt x="16165" y="8133"/>
                    <a:pt x="21527" y="9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2336800" y="4716638"/>
              <a:ext cx="84126" cy="6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0708" fill="norm" stroke="1" extrusionOk="0">
                  <a:moveTo>
                    <a:pt x="7902" y="0"/>
                  </a:moveTo>
                  <a:cubicBezTo>
                    <a:pt x="6322" y="2618"/>
                    <a:pt x="4741" y="5236"/>
                    <a:pt x="3951" y="8182"/>
                  </a:cubicBezTo>
                  <a:cubicBezTo>
                    <a:pt x="3161" y="11127"/>
                    <a:pt x="3161" y="14400"/>
                    <a:pt x="4478" y="17018"/>
                  </a:cubicBezTo>
                  <a:cubicBezTo>
                    <a:pt x="5795" y="19636"/>
                    <a:pt x="8429" y="21600"/>
                    <a:pt x="11590" y="20291"/>
                  </a:cubicBezTo>
                  <a:cubicBezTo>
                    <a:pt x="14751" y="18982"/>
                    <a:pt x="18439" y="14400"/>
                    <a:pt x="20020" y="10473"/>
                  </a:cubicBezTo>
                  <a:cubicBezTo>
                    <a:pt x="21600" y="6545"/>
                    <a:pt x="21073" y="3273"/>
                    <a:pt x="18966" y="1636"/>
                  </a:cubicBezTo>
                  <a:cubicBezTo>
                    <a:pt x="16859" y="0"/>
                    <a:pt x="13171" y="0"/>
                    <a:pt x="9746" y="655"/>
                  </a:cubicBezTo>
                  <a:cubicBezTo>
                    <a:pt x="6322" y="1309"/>
                    <a:pt x="3161" y="2618"/>
                    <a:pt x="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536699" y="4926188"/>
              <a:ext cx="831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69" y="18400"/>
                    <a:pt x="3737" y="15200"/>
                    <a:pt x="5606" y="12000"/>
                  </a:cubicBezTo>
                  <a:cubicBezTo>
                    <a:pt x="7475" y="8800"/>
                    <a:pt x="9344" y="5600"/>
                    <a:pt x="11405" y="3400"/>
                  </a:cubicBezTo>
                  <a:cubicBezTo>
                    <a:pt x="13466" y="1200"/>
                    <a:pt x="15719" y="0"/>
                    <a:pt x="17450" y="0"/>
                  </a:cubicBezTo>
                  <a:cubicBezTo>
                    <a:pt x="19182" y="0"/>
                    <a:pt x="20391" y="1200"/>
                    <a:pt x="21600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1606549" y="5237338"/>
              <a:ext cx="158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0"/>
                    <a:pt x="11232" y="0"/>
                    <a:pt x="7920" y="400"/>
                  </a:cubicBezTo>
                  <a:cubicBezTo>
                    <a:pt x="4608" y="800"/>
                    <a:pt x="3168" y="1600"/>
                    <a:pt x="2016" y="2533"/>
                  </a:cubicBezTo>
                  <a:cubicBezTo>
                    <a:pt x="864" y="3467"/>
                    <a:pt x="0" y="4533"/>
                    <a:pt x="720" y="6000"/>
                  </a:cubicBezTo>
                  <a:cubicBezTo>
                    <a:pt x="1440" y="7467"/>
                    <a:pt x="3744" y="9333"/>
                    <a:pt x="5760" y="10933"/>
                  </a:cubicBezTo>
                  <a:cubicBezTo>
                    <a:pt x="7776" y="12533"/>
                    <a:pt x="9504" y="13867"/>
                    <a:pt x="10368" y="15200"/>
                  </a:cubicBezTo>
                  <a:cubicBezTo>
                    <a:pt x="11232" y="16533"/>
                    <a:pt x="11232" y="17867"/>
                    <a:pt x="9360" y="18933"/>
                  </a:cubicBezTo>
                  <a:cubicBezTo>
                    <a:pt x="7488" y="20000"/>
                    <a:pt x="3744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1758311" y="5219843"/>
              <a:ext cx="184789" cy="12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27" fill="norm" stroke="1" extrusionOk="0">
                  <a:moveTo>
                    <a:pt x="8810" y="14251"/>
                  </a:moveTo>
                  <a:cubicBezTo>
                    <a:pt x="10267" y="11272"/>
                    <a:pt x="11723" y="8293"/>
                    <a:pt x="12694" y="5872"/>
                  </a:cubicBezTo>
                  <a:cubicBezTo>
                    <a:pt x="13664" y="3451"/>
                    <a:pt x="14150" y="1589"/>
                    <a:pt x="13786" y="658"/>
                  </a:cubicBezTo>
                  <a:cubicBezTo>
                    <a:pt x="13422" y="-273"/>
                    <a:pt x="12208" y="-273"/>
                    <a:pt x="10267" y="1030"/>
                  </a:cubicBezTo>
                  <a:cubicBezTo>
                    <a:pt x="8325" y="2334"/>
                    <a:pt x="5655" y="4941"/>
                    <a:pt x="3835" y="7175"/>
                  </a:cubicBezTo>
                  <a:cubicBezTo>
                    <a:pt x="2015" y="9410"/>
                    <a:pt x="1044" y="11272"/>
                    <a:pt x="437" y="13320"/>
                  </a:cubicBezTo>
                  <a:cubicBezTo>
                    <a:pt x="-169" y="15368"/>
                    <a:pt x="-412" y="17603"/>
                    <a:pt x="1530" y="19093"/>
                  </a:cubicBezTo>
                  <a:cubicBezTo>
                    <a:pt x="3471" y="20582"/>
                    <a:pt x="7597" y="21327"/>
                    <a:pt x="11237" y="21327"/>
                  </a:cubicBezTo>
                  <a:cubicBezTo>
                    <a:pt x="14878" y="21327"/>
                    <a:pt x="18033" y="20582"/>
                    <a:pt x="21188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1730999" y="5051182"/>
              <a:ext cx="167651" cy="13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50" fill="norm" stroke="1" extrusionOk="0">
                  <a:moveTo>
                    <a:pt x="3565" y="8290"/>
                  </a:moveTo>
                  <a:cubicBezTo>
                    <a:pt x="2485" y="9619"/>
                    <a:pt x="1405" y="10948"/>
                    <a:pt x="730" y="12610"/>
                  </a:cubicBezTo>
                  <a:cubicBezTo>
                    <a:pt x="55" y="14272"/>
                    <a:pt x="-215" y="16265"/>
                    <a:pt x="190" y="16764"/>
                  </a:cubicBezTo>
                  <a:cubicBezTo>
                    <a:pt x="595" y="17262"/>
                    <a:pt x="1675" y="16265"/>
                    <a:pt x="3025" y="13939"/>
                  </a:cubicBezTo>
                  <a:cubicBezTo>
                    <a:pt x="4375" y="11613"/>
                    <a:pt x="5995" y="7958"/>
                    <a:pt x="7345" y="5465"/>
                  </a:cubicBezTo>
                  <a:cubicBezTo>
                    <a:pt x="8695" y="2973"/>
                    <a:pt x="9775" y="1644"/>
                    <a:pt x="11125" y="813"/>
                  </a:cubicBezTo>
                  <a:cubicBezTo>
                    <a:pt x="12475" y="-18"/>
                    <a:pt x="14095" y="-350"/>
                    <a:pt x="14905" y="481"/>
                  </a:cubicBezTo>
                  <a:cubicBezTo>
                    <a:pt x="15715" y="1312"/>
                    <a:pt x="15715" y="3305"/>
                    <a:pt x="16660" y="6961"/>
                  </a:cubicBezTo>
                  <a:cubicBezTo>
                    <a:pt x="17605" y="10616"/>
                    <a:pt x="19495" y="15933"/>
                    <a:pt x="21385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2058072" y="5119154"/>
              <a:ext cx="151728" cy="21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146" fill="norm" stroke="1" extrusionOk="0">
                  <a:moveTo>
                    <a:pt x="20047" y="385"/>
                  </a:moveTo>
                  <a:cubicBezTo>
                    <a:pt x="16545" y="-35"/>
                    <a:pt x="13042" y="-454"/>
                    <a:pt x="9539" y="1119"/>
                  </a:cubicBezTo>
                  <a:cubicBezTo>
                    <a:pt x="6037" y="2692"/>
                    <a:pt x="2534" y="6257"/>
                    <a:pt x="928" y="9088"/>
                  </a:cubicBezTo>
                  <a:cubicBezTo>
                    <a:pt x="-677" y="11919"/>
                    <a:pt x="-385" y="14016"/>
                    <a:pt x="3264" y="15903"/>
                  </a:cubicBezTo>
                  <a:cubicBezTo>
                    <a:pt x="6912" y="17791"/>
                    <a:pt x="13918" y="19468"/>
                    <a:pt x="20923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2257336" y="5146432"/>
              <a:ext cx="238214" cy="20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071" fill="norm" stroke="1" extrusionOk="0">
                  <a:moveTo>
                    <a:pt x="14631" y="205"/>
                  </a:moveTo>
                  <a:cubicBezTo>
                    <a:pt x="12528" y="-11"/>
                    <a:pt x="10425" y="-227"/>
                    <a:pt x="8227" y="1285"/>
                  </a:cubicBezTo>
                  <a:cubicBezTo>
                    <a:pt x="6029" y="2797"/>
                    <a:pt x="3735" y="6037"/>
                    <a:pt x="2206" y="8737"/>
                  </a:cubicBezTo>
                  <a:cubicBezTo>
                    <a:pt x="677" y="11437"/>
                    <a:pt x="-88" y="13597"/>
                    <a:pt x="8" y="15541"/>
                  </a:cubicBezTo>
                  <a:cubicBezTo>
                    <a:pt x="103" y="17485"/>
                    <a:pt x="1059" y="19213"/>
                    <a:pt x="2779" y="20185"/>
                  </a:cubicBezTo>
                  <a:cubicBezTo>
                    <a:pt x="4500" y="21157"/>
                    <a:pt x="6985" y="21373"/>
                    <a:pt x="8992" y="20617"/>
                  </a:cubicBezTo>
                  <a:cubicBezTo>
                    <a:pt x="10999" y="19861"/>
                    <a:pt x="12528" y="18133"/>
                    <a:pt x="13579" y="15109"/>
                  </a:cubicBezTo>
                  <a:cubicBezTo>
                    <a:pt x="14631" y="12085"/>
                    <a:pt x="15204" y="7765"/>
                    <a:pt x="14631" y="4957"/>
                  </a:cubicBezTo>
                  <a:cubicBezTo>
                    <a:pt x="14057" y="2149"/>
                    <a:pt x="12337" y="853"/>
                    <a:pt x="10425" y="313"/>
                  </a:cubicBezTo>
                  <a:cubicBezTo>
                    <a:pt x="8514" y="-227"/>
                    <a:pt x="6411" y="-11"/>
                    <a:pt x="5073" y="529"/>
                  </a:cubicBezTo>
                  <a:cubicBezTo>
                    <a:pt x="3735" y="1069"/>
                    <a:pt x="3162" y="1933"/>
                    <a:pt x="3162" y="2797"/>
                  </a:cubicBezTo>
                  <a:cubicBezTo>
                    <a:pt x="3162" y="3661"/>
                    <a:pt x="3735" y="4525"/>
                    <a:pt x="5742" y="5173"/>
                  </a:cubicBezTo>
                  <a:cubicBezTo>
                    <a:pt x="7749" y="5821"/>
                    <a:pt x="11190" y="6253"/>
                    <a:pt x="14057" y="6145"/>
                  </a:cubicBezTo>
                  <a:cubicBezTo>
                    <a:pt x="16924" y="6037"/>
                    <a:pt x="19218" y="5389"/>
                    <a:pt x="21512" y="4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2305413" y="5004104"/>
              <a:ext cx="126637" cy="11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76" fill="norm" stroke="1" extrusionOk="0">
                  <a:moveTo>
                    <a:pt x="1018" y="4476"/>
                  </a:moveTo>
                  <a:cubicBezTo>
                    <a:pt x="658" y="6476"/>
                    <a:pt x="298" y="8476"/>
                    <a:pt x="118" y="10476"/>
                  </a:cubicBezTo>
                  <a:cubicBezTo>
                    <a:pt x="-62" y="12476"/>
                    <a:pt x="-62" y="14476"/>
                    <a:pt x="298" y="14476"/>
                  </a:cubicBezTo>
                  <a:cubicBezTo>
                    <a:pt x="658" y="14476"/>
                    <a:pt x="1378" y="12476"/>
                    <a:pt x="1918" y="10476"/>
                  </a:cubicBezTo>
                  <a:cubicBezTo>
                    <a:pt x="2458" y="8476"/>
                    <a:pt x="2818" y="6476"/>
                    <a:pt x="3538" y="4476"/>
                  </a:cubicBezTo>
                  <a:cubicBezTo>
                    <a:pt x="4258" y="2476"/>
                    <a:pt x="5338" y="476"/>
                    <a:pt x="6778" y="76"/>
                  </a:cubicBezTo>
                  <a:cubicBezTo>
                    <a:pt x="8218" y="-324"/>
                    <a:pt x="10018" y="876"/>
                    <a:pt x="11638" y="3276"/>
                  </a:cubicBezTo>
                  <a:cubicBezTo>
                    <a:pt x="13258" y="5676"/>
                    <a:pt x="14698" y="9276"/>
                    <a:pt x="16318" y="12476"/>
                  </a:cubicBezTo>
                  <a:cubicBezTo>
                    <a:pt x="17938" y="15676"/>
                    <a:pt x="19738" y="18476"/>
                    <a:pt x="21538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2540000" y="5027788"/>
              <a:ext cx="8428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0" y="0"/>
                  </a:moveTo>
                  <a:cubicBezTo>
                    <a:pt x="8037" y="3214"/>
                    <a:pt x="16074" y="6429"/>
                    <a:pt x="18837" y="9579"/>
                  </a:cubicBezTo>
                  <a:cubicBezTo>
                    <a:pt x="21600" y="12729"/>
                    <a:pt x="19088" y="15814"/>
                    <a:pt x="15070" y="17807"/>
                  </a:cubicBezTo>
                  <a:cubicBezTo>
                    <a:pt x="11051" y="19800"/>
                    <a:pt x="5526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320698" y="5029490"/>
              <a:ext cx="134702" cy="303099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252199" y="5161138"/>
              <a:ext cx="317501" cy="76201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684949" y="5224638"/>
              <a:ext cx="183201" cy="148932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13466" y="5238346"/>
              <a:ext cx="228215" cy="334097"/>
            </a:xfrm>
            <a:prstGeom prst="rect">
              <a:avLst/>
            </a:prstGeom>
            <a:effectLst/>
          </p:spPr>
        </p:pic>
        <p:pic>
          <p:nvPicPr>
            <p:cNvPr id="25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045949" y="5294488"/>
              <a:ext cx="50801" cy="82551"/>
            </a:xfrm>
            <a:prstGeom prst="rect">
              <a:avLst/>
            </a:prstGeom>
            <a:effectLst/>
          </p:spPr>
        </p:pic>
        <p:pic>
          <p:nvPicPr>
            <p:cNvPr id="25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064999" y="5211938"/>
              <a:ext cx="31751" cy="82551"/>
            </a:xfrm>
            <a:prstGeom prst="rect">
              <a:avLst/>
            </a:prstGeom>
            <a:effectLst/>
          </p:spPr>
        </p:pic>
        <p:pic>
          <p:nvPicPr>
            <p:cNvPr id="25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084049" y="5253711"/>
              <a:ext cx="98686" cy="116987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166599" y="5264440"/>
              <a:ext cx="177801" cy="112599"/>
            </a:xfrm>
            <a:prstGeom prst="rect">
              <a:avLst/>
            </a:prstGeom>
            <a:effectLst/>
          </p:spPr>
        </p:pic>
        <p:sp>
          <p:nvSpPr>
            <p:cNvPr id="260" name="Line"/>
            <p:cNvSpPr/>
            <p:nvPr/>
          </p:nvSpPr>
          <p:spPr>
            <a:xfrm>
              <a:off x="2774950" y="4970638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3337471" y="4291188"/>
              <a:ext cx="205830" cy="38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96" fill="norm" stroke="1" extrusionOk="0">
                  <a:moveTo>
                    <a:pt x="4241" y="0"/>
                  </a:moveTo>
                  <a:cubicBezTo>
                    <a:pt x="4021" y="4654"/>
                    <a:pt x="3800" y="9308"/>
                    <a:pt x="3470" y="12709"/>
                  </a:cubicBezTo>
                  <a:cubicBezTo>
                    <a:pt x="3139" y="16110"/>
                    <a:pt x="2698" y="18259"/>
                    <a:pt x="2478" y="19631"/>
                  </a:cubicBezTo>
                  <a:cubicBezTo>
                    <a:pt x="2257" y="21003"/>
                    <a:pt x="2257" y="21600"/>
                    <a:pt x="2147" y="21481"/>
                  </a:cubicBezTo>
                  <a:cubicBezTo>
                    <a:pt x="2037" y="21361"/>
                    <a:pt x="1817" y="20526"/>
                    <a:pt x="1486" y="19810"/>
                  </a:cubicBezTo>
                  <a:cubicBezTo>
                    <a:pt x="1155" y="19094"/>
                    <a:pt x="715" y="18497"/>
                    <a:pt x="384" y="17901"/>
                  </a:cubicBezTo>
                  <a:cubicBezTo>
                    <a:pt x="53" y="17304"/>
                    <a:pt x="-167" y="16707"/>
                    <a:pt x="164" y="16230"/>
                  </a:cubicBezTo>
                  <a:cubicBezTo>
                    <a:pt x="494" y="15752"/>
                    <a:pt x="1376" y="15394"/>
                    <a:pt x="3580" y="14619"/>
                  </a:cubicBezTo>
                  <a:cubicBezTo>
                    <a:pt x="5784" y="13843"/>
                    <a:pt x="9311" y="12650"/>
                    <a:pt x="12396" y="11039"/>
                  </a:cubicBezTo>
                  <a:cubicBezTo>
                    <a:pt x="15482" y="9428"/>
                    <a:pt x="18127" y="7399"/>
                    <a:pt x="19449" y="6086"/>
                  </a:cubicBezTo>
                  <a:cubicBezTo>
                    <a:pt x="20772" y="4773"/>
                    <a:pt x="20772" y="4177"/>
                    <a:pt x="20551" y="4296"/>
                  </a:cubicBezTo>
                  <a:cubicBezTo>
                    <a:pt x="20331" y="4415"/>
                    <a:pt x="19890" y="5251"/>
                    <a:pt x="19339" y="7041"/>
                  </a:cubicBezTo>
                  <a:cubicBezTo>
                    <a:pt x="18788" y="8831"/>
                    <a:pt x="18127" y="11576"/>
                    <a:pt x="18457" y="13664"/>
                  </a:cubicBezTo>
                  <a:cubicBezTo>
                    <a:pt x="18788" y="15752"/>
                    <a:pt x="20111" y="17185"/>
                    <a:pt x="21433" y="18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3556000" y="4557888"/>
              <a:ext cx="83260" cy="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371" fill="norm" stroke="1" extrusionOk="0">
                  <a:moveTo>
                    <a:pt x="14224" y="3086"/>
                  </a:moveTo>
                  <a:cubicBezTo>
                    <a:pt x="11590" y="2571"/>
                    <a:pt x="8956" y="2057"/>
                    <a:pt x="7112" y="3086"/>
                  </a:cubicBezTo>
                  <a:cubicBezTo>
                    <a:pt x="5268" y="4114"/>
                    <a:pt x="4215" y="6686"/>
                    <a:pt x="3951" y="9514"/>
                  </a:cubicBezTo>
                  <a:cubicBezTo>
                    <a:pt x="3688" y="12343"/>
                    <a:pt x="4215" y="15429"/>
                    <a:pt x="5795" y="17486"/>
                  </a:cubicBezTo>
                  <a:cubicBezTo>
                    <a:pt x="7376" y="19543"/>
                    <a:pt x="10010" y="20571"/>
                    <a:pt x="12644" y="21086"/>
                  </a:cubicBezTo>
                  <a:cubicBezTo>
                    <a:pt x="15278" y="21600"/>
                    <a:pt x="17912" y="21600"/>
                    <a:pt x="19493" y="19543"/>
                  </a:cubicBezTo>
                  <a:cubicBezTo>
                    <a:pt x="21073" y="17486"/>
                    <a:pt x="21600" y="13371"/>
                    <a:pt x="18176" y="9771"/>
                  </a:cubicBezTo>
                  <a:cubicBezTo>
                    <a:pt x="14751" y="6171"/>
                    <a:pt x="7376" y="308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3695700" y="4418188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3721100" y="4570588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3851037" y="4346919"/>
              <a:ext cx="238363" cy="24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73" fill="norm" stroke="1" extrusionOk="0">
                  <a:moveTo>
                    <a:pt x="15791" y="2869"/>
                  </a:moveTo>
                  <a:cubicBezTo>
                    <a:pt x="14836" y="1771"/>
                    <a:pt x="13880" y="672"/>
                    <a:pt x="12733" y="215"/>
                  </a:cubicBezTo>
                  <a:cubicBezTo>
                    <a:pt x="11586" y="-243"/>
                    <a:pt x="10248" y="-60"/>
                    <a:pt x="8241" y="1679"/>
                  </a:cubicBezTo>
                  <a:cubicBezTo>
                    <a:pt x="6234" y="3418"/>
                    <a:pt x="3558" y="6713"/>
                    <a:pt x="2029" y="9459"/>
                  </a:cubicBezTo>
                  <a:cubicBezTo>
                    <a:pt x="499" y="12204"/>
                    <a:pt x="117" y="14401"/>
                    <a:pt x="22" y="15957"/>
                  </a:cubicBezTo>
                  <a:cubicBezTo>
                    <a:pt x="-74" y="17513"/>
                    <a:pt x="117" y="18428"/>
                    <a:pt x="1264" y="19343"/>
                  </a:cubicBezTo>
                  <a:cubicBezTo>
                    <a:pt x="2411" y="20259"/>
                    <a:pt x="4514" y="21174"/>
                    <a:pt x="6807" y="21265"/>
                  </a:cubicBezTo>
                  <a:cubicBezTo>
                    <a:pt x="9101" y="21357"/>
                    <a:pt x="11586" y="20625"/>
                    <a:pt x="13784" y="19160"/>
                  </a:cubicBezTo>
                  <a:cubicBezTo>
                    <a:pt x="15983" y="17696"/>
                    <a:pt x="17894" y="15499"/>
                    <a:pt x="18850" y="13486"/>
                  </a:cubicBezTo>
                  <a:cubicBezTo>
                    <a:pt x="19806" y="11472"/>
                    <a:pt x="19806" y="9642"/>
                    <a:pt x="18468" y="7720"/>
                  </a:cubicBezTo>
                  <a:cubicBezTo>
                    <a:pt x="17130" y="5798"/>
                    <a:pt x="14453" y="3784"/>
                    <a:pt x="12064" y="2777"/>
                  </a:cubicBezTo>
                  <a:cubicBezTo>
                    <a:pt x="9675" y="1771"/>
                    <a:pt x="7572" y="1771"/>
                    <a:pt x="5947" y="2045"/>
                  </a:cubicBezTo>
                  <a:cubicBezTo>
                    <a:pt x="4322" y="2320"/>
                    <a:pt x="3176" y="2869"/>
                    <a:pt x="2602" y="3784"/>
                  </a:cubicBezTo>
                  <a:cubicBezTo>
                    <a:pt x="2029" y="4699"/>
                    <a:pt x="2029" y="5981"/>
                    <a:pt x="2507" y="6988"/>
                  </a:cubicBezTo>
                  <a:cubicBezTo>
                    <a:pt x="2984" y="7994"/>
                    <a:pt x="3940" y="8726"/>
                    <a:pt x="7190" y="9093"/>
                  </a:cubicBezTo>
                  <a:cubicBezTo>
                    <a:pt x="10439" y="9459"/>
                    <a:pt x="15983" y="9459"/>
                    <a:pt x="21526" y="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4159250" y="4456288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4197350" y="4538838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3896783" y="4830938"/>
              <a:ext cx="13546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0" y="12209"/>
                  </a:moveTo>
                  <a:cubicBezTo>
                    <a:pt x="675" y="10643"/>
                    <a:pt x="0" y="9078"/>
                    <a:pt x="0" y="9704"/>
                  </a:cubicBezTo>
                  <a:cubicBezTo>
                    <a:pt x="0" y="10330"/>
                    <a:pt x="675" y="13148"/>
                    <a:pt x="1519" y="15183"/>
                  </a:cubicBezTo>
                  <a:cubicBezTo>
                    <a:pt x="2362" y="17217"/>
                    <a:pt x="3375" y="18470"/>
                    <a:pt x="4556" y="19565"/>
                  </a:cubicBezTo>
                  <a:cubicBezTo>
                    <a:pt x="5737" y="20661"/>
                    <a:pt x="7087" y="21600"/>
                    <a:pt x="8437" y="21600"/>
                  </a:cubicBezTo>
                  <a:cubicBezTo>
                    <a:pt x="9788" y="21600"/>
                    <a:pt x="11137" y="20661"/>
                    <a:pt x="12656" y="17530"/>
                  </a:cubicBezTo>
                  <a:cubicBezTo>
                    <a:pt x="14175" y="14400"/>
                    <a:pt x="15863" y="9078"/>
                    <a:pt x="17381" y="5791"/>
                  </a:cubicBezTo>
                  <a:cubicBezTo>
                    <a:pt x="18900" y="2504"/>
                    <a:pt x="20250" y="1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4038600" y="4840645"/>
              <a:ext cx="95250" cy="19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332"/>
                  </a:moveTo>
                  <a:cubicBezTo>
                    <a:pt x="19200" y="97"/>
                    <a:pt x="16800" y="-138"/>
                    <a:pt x="14640" y="97"/>
                  </a:cubicBezTo>
                  <a:cubicBezTo>
                    <a:pt x="12480" y="332"/>
                    <a:pt x="10560" y="1036"/>
                    <a:pt x="9600" y="1975"/>
                  </a:cubicBezTo>
                  <a:cubicBezTo>
                    <a:pt x="8640" y="2914"/>
                    <a:pt x="8640" y="4088"/>
                    <a:pt x="10800" y="5849"/>
                  </a:cubicBezTo>
                  <a:cubicBezTo>
                    <a:pt x="12960" y="7610"/>
                    <a:pt x="17280" y="9958"/>
                    <a:pt x="18240" y="12071"/>
                  </a:cubicBezTo>
                  <a:cubicBezTo>
                    <a:pt x="19200" y="14184"/>
                    <a:pt x="16800" y="16062"/>
                    <a:pt x="13200" y="17588"/>
                  </a:cubicBezTo>
                  <a:cubicBezTo>
                    <a:pt x="9600" y="19114"/>
                    <a:pt x="4800" y="20288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295154" y="5180188"/>
              <a:ext cx="19279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4932" y="0"/>
                  </a:moveTo>
                  <a:cubicBezTo>
                    <a:pt x="3538" y="4200"/>
                    <a:pt x="2145" y="8400"/>
                    <a:pt x="1680" y="11500"/>
                  </a:cubicBezTo>
                  <a:cubicBezTo>
                    <a:pt x="1216" y="14600"/>
                    <a:pt x="1680" y="16600"/>
                    <a:pt x="1912" y="18100"/>
                  </a:cubicBezTo>
                  <a:cubicBezTo>
                    <a:pt x="2145" y="19600"/>
                    <a:pt x="2145" y="20600"/>
                    <a:pt x="1680" y="20800"/>
                  </a:cubicBezTo>
                  <a:cubicBezTo>
                    <a:pt x="1216" y="21000"/>
                    <a:pt x="287" y="20400"/>
                    <a:pt x="54" y="19600"/>
                  </a:cubicBezTo>
                  <a:cubicBezTo>
                    <a:pt x="-178" y="18800"/>
                    <a:pt x="287" y="17800"/>
                    <a:pt x="2377" y="16100"/>
                  </a:cubicBezTo>
                  <a:cubicBezTo>
                    <a:pt x="4467" y="14400"/>
                    <a:pt x="8183" y="12000"/>
                    <a:pt x="10854" y="10000"/>
                  </a:cubicBezTo>
                  <a:cubicBezTo>
                    <a:pt x="13525" y="8000"/>
                    <a:pt x="15151" y="6400"/>
                    <a:pt x="16777" y="5200"/>
                  </a:cubicBezTo>
                  <a:cubicBezTo>
                    <a:pt x="18403" y="4000"/>
                    <a:pt x="20028" y="3200"/>
                    <a:pt x="20725" y="3300"/>
                  </a:cubicBezTo>
                  <a:cubicBezTo>
                    <a:pt x="21422" y="3400"/>
                    <a:pt x="21190" y="4400"/>
                    <a:pt x="20609" y="7600"/>
                  </a:cubicBezTo>
                  <a:cubicBezTo>
                    <a:pt x="20028" y="10800"/>
                    <a:pt x="19099" y="16200"/>
                    <a:pt x="18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3493825" y="5389738"/>
              <a:ext cx="80282" cy="8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20" fill="norm" stroke="1" extrusionOk="0">
                  <a:moveTo>
                    <a:pt x="12945" y="0"/>
                  </a:moveTo>
                  <a:cubicBezTo>
                    <a:pt x="10176" y="554"/>
                    <a:pt x="7407" y="1108"/>
                    <a:pt x="5191" y="2492"/>
                  </a:cubicBezTo>
                  <a:cubicBezTo>
                    <a:pt x="2976" y="3877"/>
                    <a:pt x="1315" y="6092"/>
                    <a:pt x="484" y="9415"/>
                  </a:cubicBezTo>
                  <a:cubicBezTo>
                    <a:pt x="-347" y="12738"/>
                    <a:pt x="-347" y="17169"/>
                    <a:pt x="2422" y="19385"/>
                  </a:cubicBezTo>
                  <a:cubicBezTo>
                    <a:pt x="5191" y="21600"/>
                    <a:pt x="10730" y="21600"/>
                    <a:pt x="14607" y="20492"/>
                  </a:cubicBezTo>
                  <a:cubicBezTo>
                    <a:pt x="18484" y="19385"/>
                    <a:pt x="20699" y="17169"/>
                    <a:pt x="20976" y="14677"/>
                  </a:cubicBezTo>
                  <a:cubicBezTo>
                    <a:pt x="21253" y="12185"/>
                    <a:pt x="19591" y="9415"/>
                    <a:pt x="16822" y="6923"/>
                  </a:cubicBezTo>
                  <a:cubicBezTo>
                    <a:pt x="14053" y="4431"/>
                    <a:pt x="10176" y="2215"/>
                    <a:pt x="62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3676650" y="5256388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3663950" y="5402438"/>
              <a:ext cx="317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3821491" y="5234507"/>
              <a:ext cx="185359" cy="20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169" fill="norm" stroke="1" extrusionOk="0">
                  <a:moveTo>
                    <a:pt x="14131" y="4874"/>
                  </a:moveTo>
                  <a:cubicBezTo>
                    <a:pt x="13150" y="4220"/>
                    <a:pt x="12168" y="3565"/>
                    <a:pt x="10081" y="4111"/>
                  </a:cubicBezTo>
                  <a:cubicBezTo>
                    <a:pt x="7995" y="4656"/>
                    <a:pt x="4804" y="6401"/>
                    <a:pt x="2840" y="8911"/>
                  </a:cubicBezTo>
                  <a:cubicBezTo>
                    <a:pt x="877" y="11420"/>
                    <a:pt x="140" y="14692"/>
                    <a:pt x="18" y="16983"/>
                  </a:cubicBezTo>
                  <a:cubicBezTo>
                    <a:pt x="-105" y="19274"/>
                    <a:pt x="386" y="20583"/>
                    <a:pt x="2595" y="21020"/>
                  </a:cubicBezTo>
                  <a:cubicBezTo>
                    <a:pt x="4804" y="21456"/>
                    <a:pt x="8731" y="21020"/>
                    <a:pt x="11677" y="18620"/>
                  </a:cubicBezTo>
                  <a:cubicBezTo>
                    <a:pt x="14622" y="16220"/>
                    <a:pt x="16586" y="11856"/>
                    <a:pt x="17077" y="8474"/>
                  </a:cubicBezTo>
                  <a:cubicBezTo>
                    <a:pt x="17568" y="5092"/>
                    <a:pt x="16586" y="2692"/>
                    <a:pt x="14254" y="1383"/>
                  </a:cubicBezTo>
                  <a:cubicBezTo>
                    <a:pt x="11922" y="74"/>
                    <a:pt x="8240" y="-144"/>
                    <a:pt x="5786" y="74"/>
                  </a:cubicBezTo>
                  <a:cubicBezTo>
                    <a:pt x="3331" y="292"/>
                    <a:pt x="2104" y="947"/>
                    <a:pt x="1613" y="2365"/>
                  </a:cubicBezTo>
                  <a:cubicBezTo>
                    <a:pt x="1122" y="3783"/>
                    <a:pt x="1368" y="5965"/>
                    <a:pt x="4804" y="7929"/>
                  </a:cubicBezTo>
                  <a:cubicBezTo>
                    <a:pt x="8240" y="9892"/>
                    <a:pt x="14868" y="11638"/>
                    <a:pt x="21495" y="13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4095750" y="5361345"/>
              <a:ext cx="1460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43" y="11918"/>
                    <a:pt x="6887" y="3818"/>
                    <a:pt x="10487" y="1118"/>
                  </a:cubicBezTo>
                  <a:cubicBezTo>
                    <a:pt x="14087" y="-1582"/>
                    <a:pt x="1784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071510" y="5415138"/>
              <a:ext cx="195690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55" fill="norm" stroke="1" extrusionOk="0">
                  <a:moveTo>
                    <a:pt x="1942" y="19722"/>
                  </a:moveTo>
                  <a:cubicBezTo>
                    <a:pt x="793" y="20661"/>
                    <a:pt x="-356" y="21600"/>
                    <a:pt x="104" y="21130"/>
                  </a:cubicBezTo>
                  <a:cubicBezTo>
                    <a:pt x="563" y="20661"/>
                    <a:pt x="2631" y="18783"/>
                    <a:pt x="6423" y="15026"/>
                  </a:cubicBezTo>
                  <a:cubicBezTo>
                    <a:pt x="10214" y="11270"/>
                    <a:pt x="15729" y="5635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100554" y="5300838"/>
              <a:ext cx="8409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931" y="0"/>
                  </a:moveTo>
                  <a:cubicBezTo>
                    <a:pt x="13555" y="4865"/>
                    <a:pt x="6180" y="9730"/>
                    <a:pt x="2755" y="13330"/>
                  </a:cubicBezTo>
                  <a:cubicBezTo>
                    <a:pt x="-669" y="16930"/>
                    <a:pt x="-142" y="19265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272" y="6130486"/>
              <a:ext cx="168351" cy="408858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6399" y="6202538"/>
              <a:ext cx="127001" cy="69851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7049" y="6158088"/>
              <a:ext cx="139701" cy="128739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8866" y="6031088"/>
              <a:ext cx="429684" cy="238408"/>
            </a:xfrm>
            <a:prstGeom prst="rect">
              <a:avLst/>
            </a:prstGeom>
            <a:effectLst/>
          </p:spPr>
        </p:pic>
        <p:pic>
          <p:nvPicPr>
            <p:cNvPr id="28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12849" y="6170788"/>
              <a:ext cx="184151" cy="50801"/>
            </a:xfrm>
            <a:prstGeom prst="rect">
              <a:avLst/>
            </a:prstGeom>
            <a:effectLst/>
          </p:spPr>
        </p:pic>
        <p:pic>
          <p:nvPicPr>
            <p:cNvPr id="288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50949" y="6240638"/>
              <a:ext cx="165101" cy="63501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83783" y="6063786"/>
              <a:ext cx="262467" cy="239559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918426" y="5964204"/>
              <a:ext cx="161459" cy="390250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25649" y="6151738"/>
              <a:ext cx="177801" cy="154518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235270" y="6028665"/>
              <a:ext cx="177730" cy="389774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451100" y="6108083"/>
              <a:ext cx="368300" cy="245573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876550" y="6062838"/>
              <a:ext cx="169334" cy="254001"/>
            </a:xfrm>
            <a:prstGeom prst="rect">
              <a:avLst/>
            </a:prstGeom>
            <a:effectLst/>
          </p:spPr>
        </p:pic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187700" y="6031088"/>
              <a:ext cx="44450" cy="247651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63900" y="6050138"/>
              <a:ext cx="254000" cy="204331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67605" y="6189838"/>
              <a:ext cx="74687" cy="110386"/>
            </a:xfrm>
            <a:prstGeom prst="rect">
              <a:avLst/>
            </a:prstGeom>
            <a:effectLst/>
          </p:spPr>
        </p:pic>
        <p:pic>
          <p:nvPicPr>
            <p:cNvPr id="3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68700" y="6151738"/>
              <a:ext cx="95250" cy="153533"/>
            </a:xfrm>
            <a:prstGeom prst="rect">
              <a:avLst/>
            </a:prstGeom>
            <a:effectLst/>
          </p:spPr>
        </p:pic>
        <p:pic>
          <p:nvPicPr>
            <p:cNvPr id="3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663950" y="6197100"/>
              <a:ext cx="114300" cy="119234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816350" y="6075538"/>
              <a:ext cx="38100" cy="241301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848100" y="5986638"/>
              <a:ext cx="190473" cy="412751"/>
            </a:xfrm>
            <a:prstGeom prst="rect">
              <a:avLst/>
            </a:prstGeom>
            <a:effectLst/>
          </p:spPr>
        </p:pic>
        <p:pic>
          <p:nvPicPr>
            <p:cNvPr id="316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225549" y="6837538"/>
              <a:ext cx="209551" cy="44451"/>
            </a:xfrm>
            <a:prstGeom prst="rect">
              <a:avLst/>
            </a:prstGeom>
            <a:effectLst/>
          </p:spPr>
        </p:pic>
        <p:pic>
          <p:nvPicPr>
            <p:cNvPr id="318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31899" y="6951838"/>
              <a:ext cx="165101" cy="44451"/>
            </a:xfrm>
            <a:prstGeom prst="rect">
              <a:avLst/>
            </a:prstGeom>
            <a:effectLst/>
          </p:spPr>
        </p:pic>
        <p:pic>
          <p:nvPicPr>
            <p:cNvPr id="32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23999" y="6741769"/>
              <a:ext cx="209551" cy="221397"/>
            </a:xfrm>
            <a:prstGeom prst="rect">
              <a:avLst/>
            </a:prstGeom>
            <a:effectLst/>
          </p:spPr>
        </p:pic>
        <p:pic>
          <p:nvPicPr>
            <p:cNvPr id="3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23902" y="6655658"/>
              <a:ext cx="195398" cy="308881"/>
            </a:xfrm>
            <a:prstGeom prst="rect">
              <a:avLst/>
            </a:prstGeom>
            <a:effectLst/>
          </p:spPr>
        </p:pic>
        <p:pic>
          <p:nvPicPr>
            <p:cNvPr id="32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82800" y="6704188"/>
              <a:ext cx="44450" cy="222251"/>
            </a:xfrm>
            <a:prstGeom prst="rect">
              <a:avLst/>
            </a:prstGeom>
            <a:effectLst/>
          </p:spPr>
        </p:pic>
        <p:pic>
          <p:nvPicPr>
            <p:cNvPr id="32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16150" y="6793088"/>
              <a:ext cx="260350" cy="63501"/>
            </a:xfrm>
            <a:prstGeom prst="rect">
              <a:avLst/>
            </a:prstGeom>
            <a:effectLst/>
          </p:spPr>
        </p:pic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62238" y="6668215"/>
              <a:ext cx="153096" cy="232770"/>
            </a:xfrm>
            <a:prstGeom prst="rect">
              <a:avLst/>
            </a:prstGeom>
            <a:effectLst/>
          </p:spPr>
        </p:pic>
        <p:pic>
          <p:nvPicPr>
            <p:cNvPr id="33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93105" y="6564488"/>
              <a:ext cx="94545" cy="419101"/>
            </a:xfrm>
            <a:prstGeom prst="rect">
              <a:avLst/>
            </a:prstGeom>
            <a:effectLst/>
          </p:spPr>
        </p:pic>
        <p:pic>
          <p:nvPicPr>
            <p:cNvPr id="33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97150" y="6591133"/>
              <a:ext cx="330200" cy="74956"/>
            </a:xfrm>
            <a:prstGeom prst="rect">
              <a:avLst/>
            </a:prstGeom>
            <a:effectLst/>
          </p:spPr>
        </p:pic>
        <p:pic>
          <p:nvPicPr>
            <p:cNvPr id="33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95550" y="6951838"/>
              <a:ext cx="317500" cy="63501"/>
            </a:xfrm>
            <a:prstGeom prst="rect">
              <a:avLst/>
            </a:prstGeom>
            <a:effectLst/>
          </p:spPr>
        </p:pic>
        <p:pic>
          <p:nvPicPr>
            <p:cNvPr id="33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48864" y="6625872"/>
              <a:ext cx="168986" cy="381873"/>
            </a:xfrm>
            <a:prstGeom prst="rect">
              <a:avLst/>
            </a:prstGeom>
            <a:effectLst/>
          </p:spPr>
        </p:pic>
        <p:pic>
          <p:nvPicPr>
            <p:cNvPr id="33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130550" y="6702072"/>
              <a:ext cx="57150" cy="256118"/>
            </a:xfrm>
            <a:prstGeom prst="rect">
              <a:avLst/>
            </a:prstGeom>
            <a:effectLst/>
          </p:spPr>
        </p:pic>
        <p:pic>
          <p:nvPicPr>
            <p:cNvPr id="34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213100" y="6715783"/>
              <a:ext cx="237944" cy="217490"/>
            </a:xfrm>
            <a:prstGeom prst="rect">
              <a:avLst/>
            </a:prstGeom>
            <a:effectLst/>
          </p:spPr>
        </p:pic>
        <p:pic>
          <p:nvPicPr>
            <p:cNvPr id="34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26264" y="6875638"/>
              <a:ext cx="65228" cy="100658"/>
            </a:xfrm>
            <a:prstGeom prst="rect">
              <a:avLst/>
            </a:prstGeom>
            <a:effectLst/>
          </p:spPr>
        </p:pic>
        <p:pic>
          <p:nvPicPr>
            <p:cNvPr id="34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498850" y="6780388"/>
              <a:ext cx="79466" cy="193495"/>
            </a:xfrm>
            <a:prstGeom prst="rect">
              <a:avLst/>
            </a:prstGeom>
            <a:effectLst/>
          </p:spPr>
        </p:pic>
        <p:pic>
          <p:nvPicPr>
            <p:cNvPr id="34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599230" y="6851418"/>
              <a:ext cx="83770" cy="118529"/>
            </a:xfrm>
            <a:prstGeom prst="rect">
              <a:avLst/>
            </a:prstGeom>
            <a:effectLst/>
          </p:spPr>
        </p:pic>
        <p:pic>
          <p:nvPicPr>
            <p:cNvPr id="34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727450" y="6697838"/>
              <a:ext cx="31750" cy="285751"/>
            </a:xfrm>
            <a:prstGeom prst="rect">
              <a:avLst/>
            </a:prstGeom>
            <a:effectLst/>
          </p:spPr>
        </p:pic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695700" y="6608938"/>
              <a:ext cx="147506" cy="450851"/>
            </a:xfrm>
            <a:prstGeom prst="rect">
              <a:avLst/>
            </a:prstGeom>
            <a:effectLst/>
          </p:spPr>
        </p:pic>
        <p:pic>
          <p:nvPicPr>
            <p:cNvPr id="35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90950" y="6551788"/>
              <a:ext cx="170947" cy="565151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388278" y="1165784"/>
              <a:ext cx="542122" cy="1652205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2700" y="1457891"/>
              <a:ext cx="169967" cy="451513"/>
            </a:xfrm>
            <a:prstGeom prst="rect">
              <a:avLst/>
            </a:prstGeom>
            <a:effectLst/>
          </p:spPr>
        </p:pic>
        <p:pic>
          <p:nvPicPr>
            <p:cNvPr id="358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3350" y="1573388"/>
              <a:ext cx="114300" cy="50801"/>
            </a:xfrm>
            <a:prstGeom prst="rect">
              <a:avLst/>
            </a:prstGeom>
            <a:effectLst/>
          </p:spPr>
        </p:pic>
        <p:pic>
          <p:nvPicPr>
            <p:cNvPr id="36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76406" y="1509888"/>
              <a:ext cx="110944" cy="143003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53347" y="1350719"/>
              <a:ext cx="213920" cy="289081"/>
            </a:xfrm>
            <a:prstGeom prst="rect">
              <a:avLst/>
            </a:prstGeom>
            <a:effectLst/>
          </p:spPr>
        </p:pic>
        <p:pic>
          <p:nvPicPr>
            <p:cNvPr id="36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4579" y="1541638"/>
              <a:ext cx="113121" cy="95786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8649" y="1567038"/>
              <a:ext cx="107951" cy="68908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40348" y="1535288"/>
              <a:ext cx="115302" cy="120651"/>
            </a:xfrm>
            <a:prstGeom prst="rect">
              <a:avLst/>
            </a:prstGeom>
            <a:effectLst/>
          </p:spPr>
        </p:pic>
        <p:pic>
          <p:nvPicPr>
            <p:cNvPr id="370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93749" y="1586088"/>
              <a:ext cx="133351" cy="25401"/>
            </a:xfrm>
            <a:prstGeom prst="rect">
              <a:avLst/>
            </a:prstGeom>
            <a:effectLst/>
          </p:spPr>
        </p:pic>
        <p:pic>
          <p:nvPicPr>
            <p:cNvPr id="372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31849" y="1649588"/>
              <a:ext cx="127001" cy="38101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81428" y="1567038"/>
              <a:ext cx="122020" cy="141708"/>
            </a:xfrm>
            <a:prstGeom prst="rect">
              <a:avLst/>
            </a:prstGeom>
            <a:effectLst/>
          </p:spPr>
        </p:pic>
        <p:pic>
          <p:nvPicPr>
            <p:cNvPr id="376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42999" y="165593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96092" y="1594769"/>
              <a:ext cx="141515" cy="136529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348316" y="1579738"/>
              <a:ext cx="29634" cy="222251"/>
            </a:xfrm>
            <a:prstGeom prst="rect">
              <a:avLst/>
            </a:prstGeom>
            <a:effectLst/>
          </p:spPr>
        </p:pic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8100" y="1967684"/>
              <a:ext cx="133895" cy="249735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4300" y="2055988"/>
              <a:ext cx="228600" cy="154604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23069" y="1994605"/>
              <a:ext cx="172231" cy="258234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86214" y="2113138"/>
              <a:ext cx="186886" cy="109082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97975" y="2125838"/>
              <a:ext cx="89425" cy="74495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49299" y="2100438"/>
              <a:ext cx="158751" cy="74318"/>
            </a:xfrm>
            <a:prstGeom prst="rect">
              <a:avLst/>
            </a:prstGeom>
            <a:effectLst/>
          </p:spPr>
        </p:pic>
        <p:pic>
          <p:nvPicPr>
            <p:cNvPr id="39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13192" y="2075981"/>
              <a:ext cx="147258" cy="113358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11249" y="2069539"/>
              <a:ext cx="139701" cy="113450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257299" y="2055988"/>
              <a:ext cx="177801" cy="133351"/>
            </a:xfrm>
            <a:prstGeom prst="rect">
              <a:avLst/>
            </a:prstGeom>
            <a:effectLst/>
          </p:spPr>
        </p:pic>
        <p:pic>
          <p:nvPicPr>
            <p:cNvPr id="40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289049" y="2075038"/>
              <a:ext cx="107951" cy="133351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435099" y="1967088"/>
              <a:ext cx="114301" cy="222251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390649" y="2024238"/>
              <a:ext cx="241301" cy="76201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479549" y="1967088"/>
              <a:ext cx="163938" cy="285751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19099" y="2478994"/>
              <a:ext cx="190501" cy="53245"/>
            </a:xfrm>
            <a:prstGeom prst="rect">
              <a:avLst/>
            </a:prstGeom>
            <a:effectLst/>
          </p:spPr>
        </p:pic>
        <p:pic>
          <p:nvPicPr>
            <p:cNvPr id="410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63549" y="2544938"/>
              <a:ext cx="146051" cy="57151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96383" y="2446423"/>
              <a:ext cx="140444" cy="126496"/>
            </a:xfrm>
            <a:prstGeom prst="rect">
              <a:avLst/>
            </a:prstGeom>
            <a:effectLst/>
          </p:spPr>
        </p:pic>
        <p:pic>
          <p:nvPicPr>
            <p:cNvPr id="414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88999" y="252588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2886" y="2436988"/>
              <a:ext cx="141518" cy="122768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40883" y="2411588"/>
              <a:ext cx="33867" cy="190501"/>
            </a:xfrm>
            <a:prstGeom prst="rect">
              <a:avLst/>
            </a:prstGeom>
            <a:effectLst/>
          </p:spPr>
        </p:pic>
      </p:grpSp>
      <p:grpSp>
        <p:nvGrpSpPr>
          <p:cNvPr id="671" name="Drawing"/>
          <p:cNvGrpSpPr/>
          <p:nvPr/>
        </p:nvGrpSpPr>
        <p:grpSpPr>
          <a:xfrm>
            <a:off x="321530" y="5211397"/>
            <a:ext cx="12073671" cy="4402504"/>
            <a:chOff x="-12699" y="0"/>
            <a:chExt cx="12073669" cy="4402503"/>
          </a:xfrm>
        </p:grpSpPr>
        <p:sp>
          <p:nvSpPr>
            <p:cNvPr id="421" name="Line"/>
            <p:cNvSpPr/>
            <p:nvPr/>
          </p:nvSpPr>
          <p:spPr>
            <a:xfrm>
              <a:off x="4250469" y="2630852"/>
              <a:ext cx="5867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20"/>
                  </a:moveTo>
                  <a:cubicBezTo>
                    <a:pt x="86" y="16320"/>
                    <a:pt x="171" y="13920"/>
                    <a:pt x="347" y="12480"/>
                  </a:cubicBezTo>
                  <a:cubicBezTo>
                    <a:pt x="522" y="11040"/>
                    <a:pt x="787" y="10560"/>
                    <a:pt x="1087" y="10320"/>
                  </a:cubicBezTo>
                  <a:cubicBezTo>
                    <a:pt x="1387" y="10080"/>
                    <a:pt x="1722" y="10080"/>
                    <a:pt x="2038" y="10080"/>
                  </a:cubicBezTo>
                  <a:cubicBezTo>
                    <a:pt x="2353" y="10080"/>
                    <a:pt x="2649" y="10080"/>
                    <a:pt x="2926" y="10080"/>
                  </a:cubicBezTo>
                  <a:cubicBezTo>
                    <a:pt x="3203" y="10080"/>
                    <a:pt x="3460" y="10080"/>
                    <a:pt x="3744" y="10080"/>
                  </a:cubicBezTo>
                  <a:cubicBezTo>
                    <a:pt x="4029" y="10080"/>
                    <a:pt x="4340" y="10080"/>
                    <a:pt x="4664" y="9840"/>
                  </a:cubicBezTo>
                  <a:cubicBezTo>
                    <a:pt x="4987" y="9600"/>
                    <a:pt x="5322" y="9120"/>
                    <a:pt x="5610" y="8640"/>
                  </a:cubicBezTo>
                  <a:cubicBezTo>
                    <a:pt x="5899" y="8160"/>
                    <a:pt x="6140" y="7680"/>
                    <a:pt x="6382" y="6960"/>
                  </a:cubicBezTo>
                  <a:cubicBezTo>
                    <a:pt x="6623" y="6240"/>
                    <a:pt x="6865" y="5280"/>
                    <a:pt x="7118" y="4560"/>
                  </a:cubicBezTo>
                  <a:cubicBezTo>
                    <a:pt x="7371" y="3840"/>
                    <a:pt x="7636" y="3360"/>
                    <a:pt x="7901" y="3120"/>
                  </a:cubicBezTo>
                  <a:cubicBezTo>
                    <a:pt x="8166" y="2880"/>
                    <a:pt x="8431" y="2880"/>
                    <a:pt x="8696" y="2640"/>
                  </a:cubicBezTo>
                  <a:cubicBezTo>
                    <a:pt x="8961" y="2400"/>
                    <a:pt x="9226" y="1920"/>
                    <a:pt x="9491" y="1680"/>
                  </a:cubicBezTo>
                  <a:cubicBezTo>
                    <a:pt x="9756" y="1440"/>
                    <a:pt x="10021" y="1440"/>
                    <a:pt x="10301" y="1440"/>
                  </a:cubicBezTo>
                  <a:cubicBezTo>
                    <a:pt x="10582" y="1440"/>
                    <a:pt x="10878" y="1440"/>
                    <a:pt x="11158" y="1440"/>
                  </a:cubicBezTo>
                  <a:cubicBezTo>
                    <a:pt x="11439" y="1440"/>
                    <a:pt x="11704" y="1440"/>
                    <a:pt x="11992" y="1200"/>
                  </a:cubicBezTo>
                  <a:cubicBezTo>
                    <a:pt x="12281" y="960"/>
                    <a:pt x="12592" y="480"/>
                    <a:pt x="12888" y="240"/>
                  </a:cubicBezTo>
                  <a:cubicBezTo>
                    <a:pt x="13184" y="0"/>
                    <a:pt x="13465" y="0"/>
                    <a:pt x="13753" y="0"/>
                  </a:cubicBezTo>
                  <a:cubicBezTo>
                    <a:pt x="14042" y="0"/>
                    <a:pt x="14338" y="0"/>
                    <a:pt x="14622" y="240"/>
                  </a:cubicBezTo>
                  <a:cubicBezTo>
                    <a:pt x="14906" y="480"/>
                    <a:pt x="15179" y="960"/>
                    <a:pt x="15468" y="1440"/>
                  </a:cubicBezTo>
                  <a:cubicBezTo>
                    <a:pt x="15756" y="1920"/>
                    <a:pt x="16060" y="2400"/>
                    <a:pt x="16344" y="2880"/>
                  </a:cubicBezTo>
                  <a:cubicBezTo>
                    <a:pt x="16629" y="3360"/>
                    <a:pt x="16894" y="3840"/>
                    <a:pt x="17162" y="4320"/>
                  </a:cubicBezTo>
                  <a:cubicBezTo>
                    <a:pt x="17431" y="4800"/>
                    <a:pt x="17704" y="5280"/>
                    <a:pt x="17977" y="5760"/>
                  </a:cubicBezTo>
                  <a:cubicBezTo>
                    <a:pt x="18249" y="6240"/>
                    <a:pt x="18522" y="6720"/>
                    <a:pt x="18830" y="7440"/>
                  </a:cubicBezTo>
                  <a:cubicBezTo>
                    <a:pt x="19138" y="8160"/>
                    <a:pt x="19481" y="9120"/>
                    <a:pt x="19827" y="10560"/>
                  </a:cubicBezTo>
                  <a:cubicBezTo>
                    <a:pt x="20174" y="12000"/>
                    <a:pt x="20525" y="13920"/>
                    <a:pt x="20821" y="15840"/>
                  </a:cubicBezTo>
                  <a:cubicBezTo>
                    <a:pt x="21117" y="17760"/>
                    <a:pt x="21358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4333019" y="0"/>
              <a:ext cx="6731001" cy="269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fill="norm" stroke="1" extrusionOk="0">
                  <a:moveTo>
                    <a:pt x="0" y="19649"/>
                  </a:moveTo>
                  <a:cubicBezTo>
                    <a:pt x="163" y="19598"/>
                    <a:pt x="326" y="19547"/>
                    <a:pt x="499" y="19446"/>
                  </a:cubicBezTo>
                  <a:cubicBezTo>
                    <a:pt x="672" y="19344"/>
                    <a:pt x="856" y="19191"/>
                    <a:pt x="1049" y="19022"/>
                  </a:cubicBezTo>
                  <a:cubicBezTo>
                    <a:pt x="1243" y="18852"/>
                    <a:pt x="1447" y="18666"/>
                    <a:pt x="1634" y="18479"/>
                  </a:cubicBezTo>
                  <a:cubicBezTo>
                    <a:pt x="1820" y="18293"/>
                    <a:pt x="1990" y="18106"/>
                    <a:pt x="2191" y="17869"/>
                  </a:cubicBezTo>
                  <a:cubicBezTo>
                    <a:pt x="2391" y="17632"/>
                    <a:pt x="2622" y="17343"/>
                    <a:pt x="2843" y="17004"/>
                  </a:cubicBezTo>
                  <a:cubicBezTo>
                    <a:pt x="3063" y="16665"/>
                    <a:pt x="3274" y="16275"/>
                    <a:pt x="3451" y="15851"/>
                  </a:cubicBezTo>
                  <a:cubicBezTo>
                    <a:pt x="3627" y="15428"/>
                    <a:pt x="3770" y="14970"/>
                    <a:pt x="3885" y="14571"/>
                  </a:cubicBezTo>
                  <a:cubicBezTo>
                    <a:pt x="4001" y="14173"/>
                    <a:pt x="4089" y="13834"/>
                    <a:pt x="4194" y="13427"/>
                  </a:cubicBezTo>
                  <a:cubicBezTo>
                    <a:pt x="4300" y="13020"/>
                    <a:pt x="4422" y="12545"/>
                    <a:pt x="4558" y="12096"/>
                  </a:cubicBezTo>
                  <a:cubicBezTo>
                    <a:pt x="4694" y="11647"/>
                    <a:pt x="4843" y="11223"/>
                    <a:pt x="4989" y="10850"/>
                  </a:cubicBezTo>
                  <a:cubicBezTo>
                    <a:pt x="5135" y="10477"/>
                    <a:pt x="5278" y="10155"/>
                    <a:pt x="5420" y="9756"/>
                  </a:cubicBezTo>
                  <a:cubicBezTo>
                    <a:pt x="5563" y="9358"/>
                    <a:pt x="5706" y="8883"/>
                    <a:pt x="5848" y="8391"/>
                  </a:cubicBezTo>
                  <a:cubicBezTo>
                    <a:pt x="5991" y="7900"/>
                    <a:pt x="6134" y="7391"/>
                    <a:pt x="6269" y="6925"/>
                  </a:cubicBezTo>
                  <a:cubicBezTo>
                    <a:pt x="6405" y="6459"/>
                    <a:pt x="6534" y="6035"/>
                    <a:pt x="6680" y="5577"/>
                  </a:cubicBezTo>
                  <a:cubicBezTo>
                    <a:pt x="6826" y="5119"/>
                    <a:pt x="6989" y="4628"/>
                    <a:pt x="7149" y="4178"/>
                  </a:cubicBezTo>
                  <a:cubicBezTo>
                    <a:pt x="7309" y="3729"/>
                    <a:pt x="7465" y="3322"/>
                    <a:pt x="7638" y="2915"/>
                  </a:cubicBezTo>
                  <a:cubicBezTo>
                    <a:pt x="7811" y="2508"/>
                    <a:pt x="8002" y="2101"/>
                    <a:pt x="8192" y="1745"/>
                  </a:cubicBezTo>
                  <a:cubicBezTo>
                    <a:pt x="8382" y="1389"/>
                    <a:pt x="8572" y="1084"/>
                    <a:pt x="8762" y="838"/>
                  </a:cubicBezTo>
                  <a:cubicBezTo>
                    <a:pt x="8952" y="592"/>
                    <a:pt x="9143" y="406"/>
                    <a:pt x="9353" y="270"/>
                  </a:cubicBezTo>
                  <a:cubicBezTo>
                    <a:pt x="9564" y="135"/>
                    <a:pt x="9795" y="50"/>
                    <a:pt x="10032" y="16"/>
                  </a:cubicBezTo>
                  <a:cubicBezTo>
                    <a:pt x="10270" y="-18"/>
                    <a:pt x="10515" y="-1"/>
                    <a:pt x="10749" y="109"/>
                  </a:cubicBezTo>
                  <a:cubicBezTo>
                    <a:pt x="10983" y="219"/>
                    <a:pt x="11208" y="423"/>
                    <a:pt x="11408" y="669"/>
                  </a:cubicBezTo>
                  <a:cubicBezTo>
                    <a:pt x="11608" y="914"/>
                    <a:pt x="11785" y="1203"/>
                    <a:pt x="11958" y="1533"/>
                  </a:cubicBezTo>
                  <a:cubicBezTo>
                    <a:pt x="12131" y="1864"/>
                    <a:pt x="12301" y="2237"/>
                    <a:pt x="12457" y="2661"/>
                  </a:cubicBezTo>
                  <a:cubicBezTo>
                    <a:pt x="12614" y="3085"/>
                    <a:pt x="12756" y="3559"/>
                    <a:pt x="12895" y="4060"/>
                  </a:cubicBezTo>
                  <a:cubicBezTo>
                    <a:pt x="13035" y="4560"/>
                    <a:pt x="13171" y="5085"/>
                    <a:pt x="13289" y="5602"/>
                  </a:cubicBezTo>
                  <a:cubicBezTo>
                    <a:pt x="13408" y="6120"/>
                    <a:pt x="13510" y="6628"/>
                    <a:pt x="13605" y="7137"/>
                  </a:cubicBezTo>
                  <a:cubicBezTo>
                    <a:pt x="13700" y="7645"/>
                    <a:pt x="13789" y="8154"/>
                    <a:pt x="13887" y="8697"/>
                  </a:cubicBezTo>
                  <a:cubicBezTo>
                    <a:pt x="13986" y="9239"/>
                    <a:pt x="14094" y="9816"/>
                    <a:pt x="14206" y="10350"/>
                  </a:cubicBezTo>
                  <a:cubicBezTo>
                    <a:pt x="14318" y="10884"/>
                    <a:pt x="14434" y="11375"/>
                    <a:pt x="14570" y="11893"/>
                  </a:cubicBezTo>
                  <a:cubicBezTo>
                    <a:pt x="14706" y="12410"/>
                    <a:pt x="14862" y="12952"/>
                    <a:pt x="15025" y="13452"/>
                  </a:cubicBezTo>
                  <a:cubicBezTo>
                    <a:pt x="15188" y="13952"/>
                    <a:pt x="15358" y="14410"/>
                    <a:pt x="15538" y="14851"/>
                  </a:cubicBezTo>
                  <a:cubicBezTo>
                    <a:pt x="15718" y="15292"/>
                    <a:pt x="15908" y="15716"/>
                    <a:pt x="16102" y="16131"/>
                  </a:cubicBezTo>
                  <a:cubicBezTo>
                    <a:pt x="16295" y="16547"/>
                    <a:pt x="16492" y="16953"/>
                    <a:pt x="16686" y="17293"/>
                  </a:cubicBezTo>
                  <a:cubicBezTo>
                    <a:pt x="16879" y="17632"/>
                    <a:pt x="17069" y="17903"/>
                    <a:pt x="17297" y="18166"/>
                  </a:cubicBezTo>
                  <a:cubicBezTo>
                    <a:pt x="17525" y="18428"/>
                    <a:pt x="17789" y="18683"/>
                    <a:pt x="18044" y="18903"/>
                  </a:cubicBezTo>
                  <a:cubicBezTo>
                    <a:pt x="18299" y="19124"/>
                    <a:pt x="18543" y="19310"/>
                    <a:pt x="18802" y="19497"/>
                  </a:cubicBezTo>
                  <a:cubicBezTo>
                    <a:pt x="19060" y="19683"/>
                    <a:pt x="19331" y="19870"/>
                    <a:pt x="19600" y="20048"/>
                  </a:cubicBezTo>
                  <a:cubicBezTo>
                    <a:pt x="19868" y="20226"/>
                    <a:pt x="20133" y="20395"/>
                    <a:pt x="20408" y="20590"/>
                  </a:cubicBezTo>
                  <a:cubicBezTo>
                    <a:pt x="20683" y="20785"/>
                    <a:pt x="20968" y="21006"/>
                    <a:pt x="21169" y="21175"/>
                  </a:cubicBezTo>
                  <a:cubicBezTo>
                    <a:pt x="21369" y="21345"/>
                    <a:pt x="21485" y="21463"/>
                    <a:pt x="21600" y="2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7463569" y="84502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7361969" y="478202"/>
              <a:ext cx="57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7387369" y="884602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438169" y="1576752"/>
              <a:ext cx="34661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0" y="0"/>
                  </a:moveTo>
                  <a:cubicBezTo>
                    <a:pt x="6353" y="1856"/>
                    <a:pt x="12706" y="3711"/>
                    <a:pt x="16518" y="5864"/>
                  </a:cubicBezTo>
                  <a:cubicBezTo>
                    <a:pt x="20329" y="8016"/>
                    <a:pt x="21600" y="10466"/>
                    <a:pt x="20329" y="12878"/>
                  </a:cubicBezTo>
                  <a:cubicBezTo>
                    <a:pt x="19059" y="15291"/>
                    <a:pt x="15247" y="17666"/>
                    <a:pt x="12706" y="19113"/>
                  </a:cubicBezTo>
                  <a:cubicBezTo>
                    <a:pt x="10165" y="20561"/>
                    <a:pt x="8894" y="21080"/>
                    <a:pt x="76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444519" y="2351452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7221010" y="2764202"/>
              <a:ext cx="256365" cy="28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81" fill="norm" stroke="1" extrusionOk="0">
                  <a:moveTo>
                    <a:pt x="15909" y="8160"/>
                  </a:moveTo>
                  <a:cubicBezTo>
                    <a:pt x="15733" y="6720"/>
                    <a:pt x="15558" y="5280"/>
                    <a:pt x="14680" y="4240"/>
                  </a:cubicBezTo>
                  <a:cubicBezTo>
                    <a:pt x="13802" y="3200"/>
                    <a:pt x="12221" y="2560"/>
                    <a:pt x="10202" y="3440"/>
                  </a:cubicBezTo>
                  <a:cubicBezTo>
                    <a:pt x="8182" y="4320"/>
                    <a:pt x="5724" y="6720"/>
                    <a:pt x="3880" y="9360"/>
                  </a:cubicBezTo>
                  <a:cubicBezTo>
                    <a:pt x="2036" y="12000"/>
                    <a:pt x="807" y="14880"/>
                    <a:pt x="280" y="16800"/>
                  </a:cubicBezTo>
                  <a:cubicBezTo>
                    <a:pt x="-247" y="18720"/>
                    <a:pt x="-71" y="19680"/>
                    <a:pt x="1158" y="20400"/>
                  </a:cubicBezTo>
                  <a:cubicBezTo>
                    <a:pt x="2387" y="21120"/>
                    <a:pt x="4670" y="21600"/>
                    <a:pt x="7655" y="21280"/>
                  </a:cubicBezTo>
                  <a:cubicBezTo>
                    <a:pt x="10641" y="20960"/>
                    <a:pt x="14329" y="19840"/>
                    <a:pt x="16963" y="18240"/>
                  </a:cubicBezTo>
                  <a:cubicBezTo>
                    <a:pt x="19597" y="16640"/>
                    <a:pt x="21177" y="14560"/>
                    <a:pt x="21265" y="12000"/>
                  </a:cubicBezTo>
                  <a:cubicBezTo>
                    <a:pt x="21353" y="9440"/>
                    <a:pt x="19948" y="6400"/>
                    <a:pt x="18368" y="4320"/>
                  </a:cubicBezTo>
                  <a:cubicBezTo>
                    <a:pt x="16787" y="2240"/>
                    <a:pt x="15031" y="1120"/>
                    <a:pt x="13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629852" y="763952"/>
              <a:ext cx="53551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4" y="21600"/>
                  </a:moveTo>
                  <a:cubicBezTo>
                    <a:pt x="427" y="21086"/>
                    <a:pt x="0" y="20571"/>
                    <a:pt x="0" y="20057"/>
                  </a:cubicBezTo>
                  <a:cubicBezTo>
                    <a:pt x="0" y="19543"/>
                    <a:pt x="427" y="19029"/>
                    <a:pt x="1793" y="17357"/>
                  </a:cubicBezTo>
                  <a:cubicBezTo>
                    <a:pt x="3159" y="15686"/>
                    <a:pt x="5464" y="12857"/>
                    <a:pt x="7769" y="10157"/>
                  </a:cubicBezTo>
                  <a:cubicBezTo>
                    <a:pt x="10074" y="7457"/>
                    <a:pt x="12379" y="4886"/>
                    <a:pt x="14685" y="3214"/>
                  </a:cubicBezTo>
                  <a:cubicBezTo>
                    <a:pt x="16990" y="1543"/>
                    <a:pt x="19295" y="7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9024539" y="704391"/>
              <a:ext cx="151160" cy="19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04" fill="norm" stroke="1" extrusionOk="0">
                  <a:moveTo>
                    <a:pt x="3709" y="2305"/>
                  </a:moveTo>
                  <a:cubicBezTo>
                    <a:pt x="1933" y="1396"/>
                    <a:pt x="158" y="486"/>
                    <a:pt x="10" y="145"/>
                  </a:cubicBezTo>
                  <a:cubicBezTo>
                    <a:pt x="-138" y="-196"/>
                    <a:pt x="1341" y="31"/>
                    <a:pt x="4448" y="1168"/>
                  </a:cubicBezTo>
                  <a:cubicBezTo>
                    <a:pt x="7555" y="2305"/>
                    <a:pt x="12289" y="4351"/>
                    <a:pt x="15544" y="6398"/>
                  </a:cubicBezTo>
                  <a:cubicBezTo>
                    <a:pt x="18799" y="8444"/>
                    <a:pt x="20574" y="10490"/>
                    <a:pt x="21018" y="12082"/>
                  </a:cubicBezTo>
                  <a:cubicBezTo>
                    <a:pt x="21462" y="13673"/>
                    <a:pt x="20574" y="14810"/>
                    <a:pt x="18651" y="16288"/>
                  </a:cubicBezTo>
                  <a:cubicBezTo>
                    <a:pt x="16728" y="17766"/>
                    <a:pt x="13769" y="19585"/>
                    <a:pt x="1081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9374919" y="624252"/>
              <a:ext cx="387351" cy="26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0"/>
                  </a:moveTo>
                  <a:cubicBezTo>
                    <a:pt x="1062" y="2246"/>
                    <a:pt x="2125" y="4493"/>
                    <a:pt x="2951" y="7258"/>
                  </a:cubicBezTo>
                  <a:cubicBezTo>
                    <a:pt x="3777" y="10022"/>
                    <a:pt x="4367" y="13306"/>
                    <a:pt x="4721" y="15379"/>
                  </a:cubicBezTo>
                  <a:cubicBezTo>
                    <a:pt x="5075" y="17453"/>
                    <a:pt x="5193" y="18317"/>
                    <a:pt x="5430" y="18317"/>
                  </a:cubicBezTo>
                  <a:cubicBezTo>
                    <a:pt x="5666" y="18317"/>
                    <a:pt x="6020" y="17453"/>
                    <a:pt x="6492" y="16416"/>
                  </a:cubicBezTo>
                  <a:cubicBezTo>
                    <a:pt x="6964" y="15379"/>
                    <a:pt x="7554" y="14170"/>
                    <a:pt x="7967" y="13997"/>
                  </a:cubicBezTo>
                  <a:cubicBezTo>
                    <a:pt x="8380" y="13824"/>
                    <a:pt x="8616" y="14688"/>
                    <a:pt x="9148" y="16070"/>
                  </a:cubicBezTo>
                  <a:cubicBezTo>
                    <a:pt x="9679" y="17453"/>
                    <a:pt x="10505" y="19354"/>
                    <a:pt x="11213" y="20390"/>
                  </a:cubicBezTo>
                  <a:cubicBezTo>
                    <a:pt x="11921" y="21427"/>
                    <a:pt x="12511" y="21600"/>
                    <a:pt x="13397" y="20909"/>
                  </a:cubicBezTo>
                  <a:cubicBezTo>
                    <a:pt x="14282" y="20218"/>
                    <a:pt x="15462" y="18662"/>
                    <a:pt x="16643" y="15811"/>
                  </a:cubicBezTo>
                  <a:cubicBezTo>
                    <a:pt x="17823" y="12960"/>
                    <a:pt x="19003" y="8813"/>
                    <a:pt x="19770" y="6394"/>
                  </a:cubicBezTo>
                  <a:cubicBezTo>
                    <a:pt x="20538" y="3974"/>
                    <a:pt x="20892" y="3283"/>
                    <a:pt x="21128" y="2938"/>
                  </a:cubicBezTo>
                  <a:cubicBezTo>
                    <a:pt x="21364" y="2592"/>
                    <a:pt x="21482" y="2592"/>
                    <a:pt x="21600" y="2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8568447" y="2628846"/>
              <a:ext cx="78667" cy="8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046" fill="norm" stroke="1" extrusionOk="0">
                  <a:moveTo>
                    <a:pt x="19944" y="8402"/>
                  </a:moveTo>
                  <a:cubicBezTo>
                    <a:pt x="20498" y="5768"/>
                    <a:pt x="21052" y="3134"/>
                    <a:pt x="19944" y="2607"/>
                  </a:cubicBezTo>
                  <a:cubicBezTo>
                    <a:pt x="18837" y="2080"/>
                    <a:pt x="16067" y="3661"/>
                    <a:pt x="13852" y="5768"/>
                  </a:cubicBezTo>
                  <a:cubicBezTo>
                    <a:pt x="11637" y="7875"/>
                    <a:pt x="9975" y="10509"/>
                    <a:pt x="10529" y="11036"/>
                  </a:cubicBezTo>
                  <a:cubicBezTo>
                    <a:pt x="11083" y="11563"/>
                    <a:pt x="13852" y="9983"/>
                    <a:pt x="15514" y="7612"/>
                  </a:cubicBezTo>
                  <a:cubicBezTo>
                    <a:pt x="17175" y="5241"/>
                    <a:pt x="17729" y="2080"/>
                    <a:pt x="16621" y="763"/>
                  </a:cubicBezTo>
                  <a:cubicBezTo>
                    <a:pt x="15514" y="-554"/>
                    <a:pt x="12744" y="-27"/>
                    <a:pt x="10252" y="1290"/>
                  </a:cubicBezTo>
                  <a:cubicBezTo>
                    <a:pt x="7760" y="2607"/>
                    <a:pt x="5544" y="4714"/>
                    <a:pt x="3883" y="7085"/>
                  </a:cubicBezTo>
                  <a:cubicBezTo>
                    <a:pt x="2221" y="9456"/>
                    <a:pt x="1114" y="12090"/>
                    <a:pt x="1944" y="13670"/>
                  </a:cubicBezTo>
                  <a:cubicBezTo>
                    <a:pt x="2775" y="15251"/>
                    <a:pt x="5544" y="15778"/>
                    <a:pt x="8037" y="15251"/>
                  </a:cubicBezTo>
                  <a:cubicBezTo>
                    <a:pt x="10529" y="14724"/>
                    <a:pt x="12744" y="13144"/>
                    <a:pt x="14406" y="11036"/>
                  </a:cubicBezTo>
                  <a:cubicBezTo>
                    <a:pt x="16067" y="8929"/>
                    <a:pt x="17175" y="6295"/>
                    <a:pt x="16067" y="4978"/>
                  </a:cubicBezTo>
                  <a:cubicBezTo>
                    <a:pt x="14960" y="3661"/>
                    <a:pt x="11637" y="3661"/>
                    <a:pt x="8867" y="4451"/>
                  </a:cubicBezTo>
                  <a:cubicBezTo>
                    <a:pt x="6098" y="5241"/>
                    <a:pt x="3883" y="6822"/>
                    <a:pt x="2221" y="8929"/>
                  </a:cubicBezTo>
                  <a:cubicBezTo>
                    <a:pt x="560" y="11036"/>
                    <a:pt x="-548" y="13670"/>
                    <a:pt x="283" y="14987"/>
                  </a:cubicBezTo>
                  <a:cubicBezTo>
                    <a:pt x="1114" y="16305"/>
                    <a:pt x="3883" y="16305"/>
                    <a:pt x="6375" y="15514"/>
                  </a:cubicBezTo>
                  <a:cubicBezTo>
                    <a:pt x="8867" y="14724"/>
                    <a:pt x="11083" y="13144"/>
                    <a:pt x="12744" y="10509"/>
                  </a:cubicBezTo>
                  <a:cubicBezTo>
                    <a:pt x="14406" y="7875"/>
                    <a:pt x="15514" y="4187"/>
                    <a:pt x="14683" y="2870"/>
                  </a:cubicBezTo>
                  <a:cubicBezTo>
                    <a:pt x="13852" y="1553"/>
                    <a:pt x="11083" y="2607"/>
                    <a:pt x="8867" y="4187"/>
                  </a:cubicBezTo>
                  <a:cubicBezTo>
                    <a:pt x="6652" y="5768"/>
                    <a:pt x="4990" y="7875"/>
                    <a:pt x="3883" y="10246"/>
                  </a:cubicBezTo>
                  <a:cubicBezTo>
                    <a:pt x="2775" y="12617"/>
                    <a:pt x="2221" y="15251"/>
                    <a:pt x="3329" y="16568"/>
                  </a:cubicBezTo>
                  <a:cubicBezTo>
                    <a:pt x="4437" y="17885"/>
                    <a:pt x="7206" y="17885"/>
                    <a:pt x="9698" y="16831"/>
                  </a:cubicBezTo>
                  <a:cubicBezTo>
                    <a:pt x="12190" y="15778"/>
                    <a:pt x="14406" y="13670"/>
                    <a:pt x="15514" y="11300"/>
                  </a:cubicBezTo>
                  <a:cubicBezTo>
                    <a:pt x="16621" y="8929"/>
                    <a:pt x="16621" y="6295"/>
                    <a:pt x="15237" y="4978"/>
                  </a:cubicBezTo>
                  <a:cubicBezTo>
                    <a:pt x="13852" y="3661"/>
                    <a:pt x="11083" y="3661"/>
                    <a:pt x="9975" y="5505"/>
                  </a:cubicBezTo>
                  <a:cubicBezTo>
                    <a:pt x="8867" y="7348"/>
                    <a:pt x="9421" y="11036"/>
                    <a:pt x="9975" y="11036"/>
                  </a:cubicBezTo>
                  <a:cubicBezTo>
                    <a:pt x="10529" y="11036"/>
                    <a:pt x="11083" y="7348"/>
                    <a:pt x="10806" y="6822"/>
                  </a:cubicBezTo>
                  <a:cubicBezTo>
                    <a:pt x="10529" y="6295"/>
                    <a:pt x="9421" y="8929"/>
                    <a:pt x="8037" y="11826"/>
                  </a:cubicBezTo>
                  <a:cubicBezTo>
                    <a:pt x="6652" y="14724"/>
                    <a:pt x="4990" y="17885"/>
                    <a:pt x="3329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394902" y="2891202"/>
              <a:ext cx="277285" cy="21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1649" y="2517"/>
                  </a:moveTo>
                  <a:cubicBezTo>
                    <a:pt x="6925" y="1678"/>
                    <a:pt x="12202" y="839"/>
                    <a:pt x="15252" y="419"/>
                  </a:cubicBezTo>
                  <a:cubicBezTo>
                    <a:pt x="18302" y="0"/>
                    <a:pt x="19127" y="0"/>
                    <a:pt x="19951" y="0"/>
                  </a:cubicBezTo>
                  <a:cubicBezTo>
                    <a:pt x="20776" y="0"/>
                    <a:pt x="21600" y="0"/>
                    <a:pt x="21600" y="524"/>
                  </a:cubicBezTo>
                  <a:cubicBezTo>
                    <a:pt x="21600" y="1049"/>
                    <a:pt x="20776" y="2097"/>
                    <a:pt x="18550" y="3984"/>
                  </a:cubicBezTo>
                  <a:cubicBezTo>
                    <a:pt x="16324" y="5872"/>
                    <a:pt x="12696" y="8598"/>
                    <a:pt x="9646" y="11010"/>
                  </a:cubicBezTo>
                  <a:cubicBezTo>
                    <a:pt x="6595" y="13421"/>
                    <a:pt x="4122" y="15518"/>
                    <a:pt x="2473" y="17091"/>
                  </a:cubicBezTo>
                  <a:cubicBezTo>
                    <a:pt x="824" y="18664"/>
                    <a:pt x="0" y="19713"/>
                    <a:pt x="0" y="20447"/>
                  </a:cubicBezTo>
                  <a:cubicBezTo>
                    <a:pt x="0" y="21181"/>
                    <a:pt x="824" y="21600"/>
                    <a:pt x="3875" y="21390"/>
                  </a:cubicBezTo>
                  <a:cubicBezTo>
                    <a:pt x="6925" y="21181"/>
                    <a:pt x="12202" y="20342"/>
                    <a:pt x="17478" y="1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8579011" y="3069002"/>
              <a:ext cx="13550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8283" y="4457"/>
                    <a:pt x="15292" y="8914"/>
                    <a:pt x="12800" y="11486"/>
                  </a:cubicBezTo>
                  <a:cubicBezTo>
                    <a:pt x="10308" y="14057"/>
                    <a:pt x="8314" y="14743"/>
                    <a:pt x="6320" y="14914"/>
                  </a:cubicBezTo>
                  <a:cubicBezTo>
                    <a:pt x="4326" y="15086"/>
                    <a:pt x="2332" y="14743"/>
                    <a:pt x="1169" y="13714"/>
                  </a:cubicBezTo>
                  <a:cubicBezTo>
                    <a:pt x="6" y="12686"/>
                    <a:pt x="-326" y="10971"/>
                    <a:pt x="339" y="9943"/>
                  </a:cubicBezTo>
                  <a:cubicBezTo>
                    <a:pt x="1003" y="8914"/>
                    <a:pt x="2665" y="8571"/>
                    <a:pt x="5489" y="9600"/>
                  </a:cubicBezTo>
                  <a:cubicBezTo>
                    <a:pt x="8314" y="10629"/>
                    <a:pt x="12302" y="13029"/>
                    <a:pt x="14960" y="15257"/>
                  </a:cubicBezTo>
                  <a:cubicBezTo>
                    <a:pt x="17619" y="17486"/>
                    <a:pt x="18948" y="19543"/>
                    <a:pt x="20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8701819" y="3062652"/>
              <a:ext cx="1270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8778019" y="3195458"/>
              <a:ext cx="209551" cy="14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857"/>
                  </a:moveTo>
                  <a:cubicBezTo>
                    <a:pt x="655" y="1622"/>
                    <a:pt x="1309" y="388"/>
                    <a:pt x="2509" y="80"/>
                  </a:cubicBezTo>
                  <a:cubicBezTo>
                    <a:pt x="3709" y="-229"/>
                    <a:pt x="5455" y="388"/>
                    <a:pt x="6327" y="1468"/>
                  </a:cubicBezTo>
                  <a:cubicBezTo>
                    <a:pt x="7200" y="2548"/>
                    <a:pt x="7200" y="4091"/>
                    <a:pt x="6764" y="5480"/>
                  </a:cubicBezTo>
                  <a:cubicBezTo>
                    <a:pt x="6327" y="6868"/>
                    <a:pt x="5455" y="8102"/>
                    <a:pt x="4473" y="9182"/>
                  </a:cubicBezTo>
                  <a:cubicBezTo>
                    <a:pt x="3491" y="10262"/>
                    <a:pt x="2400" y="11188"/>
                    <a:pt x="1527" y="12268"/>
                  </a:cubicBezTo>
                  <a:cubicBezTo>
                    <a:pt x="655" y="13348"/>
                    <a:pt x="0" y="14582"/>
                    <a:pt x="545" y="15662"/>
                  </a:cubicBezTo>
                  <a:cubicBezTo>
                    <a:pt x="1091" y="16742"/>
                    <a:pt x="2836" y="17668"/>
                    <a:pt x="6545" y="18594"/>
                  </a:cubicBezTo>
                  <a:cubicBezTo>
                    <a:pt x="10255" y="19520"/>
                    <a:pt x="15927" y="20445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5571269" y="2663782"/>
              <a:ext cx="52966" cy="7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266" fill="norm" stroke="1" extrusionOk="0">
                  <a:moveTo>
                    <a:pt x="14954" y="3266"/>
                  </a:moveTo>
                  <a:cubicBezTo>
                    <a:pt x="10800" y="4466"/>
                    <a:pt x="6646" y="5666"/>
                    <a:pt x="4154" y="7766"/>
                  </a:cubicBezTo>
                  <a:cubicBezTo>
                    <a:pt x="1662" y="9866"/>
                    <a:pt x="831" y="12866"/>
                    <a:pt x="2908" y="14666"/>
                  </a:cubicBezTo>
                  <a:cubicBezTo>
                    <a:pt x="4985" y="16466"/>
                    <a:pt x="9969" y="17066"/>
                    <a:pt x="13292" y="15866"/>
                  </a:cubicBezTo>
                  <a:cubicBezTo>
                    <a:pt x="16615" y="14666"/>
                    <a:pt x="18277" y="11666"/>
                    <a:pt x="19523" y="8666"/>
                  </a:cubicBezTo>
                  <a:cubicBezTo>
                    <a:pt x="20769" y="5666"/>
                    <a:pt x="21600" y="2666"/>
                    <a:pt x="19523" y="1166"/>
                  </a:cubicBezTo>
                  <a:cubicBezTo>
                    <a:pt x="17446" y="-334"/>
                    <a:pt x="12462" y="-334"/>
                    <a:pt x="8723" y="866"/>
                  </a:cubicBezTo>
                  <a:cubicBezTo>
                    <a:pt x="4985" y="2066"/>
                    <a:pt x="2492" y="4466"/>
                    <a:pt x="1246" y="7166"/>
                  </a:cubicBezTo>
                  <a:cubicBezTo>
                    <a:pt x="0" y="9866"/>
                    <a:pt x="0" y="12866"/>
                    <a:pt x="1662" y="15266"/>
                  </a:cubicBezTo>
                  <a:cubicBezTo>
                    <a:pt x="3323" y="17666"/>
                    <a:pt x="6646" y="19466"/>
                    <a:pt x="9554" y="19166"/>
                  </a:cubicBezTo>
                  <a:cubicBezTo>
                    <a:pt x="12462" y="18866"/>
                    <a:pt x="14954" y="16466"/>
                    <a:pt x="16200" y="13766"/>
                  </a:cubicBezTo>
                  <a:cubicBezTo>
                    <a:pt x="17446" y="11066"/>
                    <a:pt x="17446" y="8066"/>
                    <a:pt x="16615" y="8366"/>
                  </a:cubicBezTo>
                  <a:cubicBezTo>
                    <a:pt x="15785" y="8666"/>
                    <a:pt x="14123" y="12266"/>
                    <a:pt x="13708" y="12566"/>
                  </a:cubicBezTo>
                  <a:cubicBezTo>
                    <a:pt x="13292" y="12866"/>
                    <a:pt x="14123" y="9866"/>
                    <a:pt x="12462" y="8666"/>
                  </a:cubicBezTo>
                  <a:cubicBezTo>
                    <a:pt x="10800" y="7466"/>
                    <a:pt x="6646" y="8066"/>
                    <a:pt x="4154" y="10466"/>
                  </a:cubicBezTo>
                  <a:cubicBezTo>
                    <a:pt x="1662" y="12866"/>
                    <a:pt x="831" y="17066"/>
                    <a:pt x="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5342669" y="3005502"/>
              <a:ext cx="215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5840"/>
                    <a:pt x="11435" y="10080"/>
                    <a:pt x="15035" y="6480"/>
                  </a:cubicBezTo>
                  <a:cubicBezTo>
                    <a:pt x="18635" y="2880"/>
                    <a:pt x="2011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5545907" y="2905225"/>
              <a:ext cx="222213" cy="2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03" fill="norm" stroke="1" extrusionOk="0">
                  <a:moveTo>
                    <a:pt x="4887" y="3137"/>
                  </a:moveTo>
                  <a:cubicBezTo>
                    <a:pt x="9574" y="2046"/>
                    <a:pt x="14261" y="955"/>
                    <a:pt x="17114" y="409"/>
                  </a:cubicBezTo>
                  <a:cubicBezTo>
                    <a:pt x="19967" y="-136"/>
                    <a:pt x="20985" y="-136"/>
                    <a:pt x="21189" y="409"/>
                  </a:cubicBezTo>
                  <a:cubicBezTo>
                    <a:pt x="21393" y="955"/>
                    <a:pt x="20782" y="2046"/>
                    <a:pt x="18133" y="4337"/>
                  </a:cubicBezTo>
                  <a:cubicBezTo>
                    <a:pt x="15484" y="6628"/>
                    <a:pt x="10797" y="10119"/>
                    <a:pt x="7536" y="12628"/>
                  </a:cubicBezTo>
                  <a:cubicBezTo>
                    <a:pt x="4276" y="15137"/>
                    <a:pt x="2442" y="16664"/>
                    <a:pt x="1321" y="17973"/>
                  </a:cubicBezTo>
                  <a:cubicBezTo>
                    <a:pt x="201" y="19282"/>
                    <a:pt x="-207" y="20373"/>
                    <a:pt x="99" y="20919"/>
                  </a:cubicBezTo>
                  <a:cubicBezTo>
                    <a:pt x="404" y="21464"/>
                    <a:pt x="1423" y="21464"/>
                    <a:pt x="5091" y="20700"/>
                  </a:cubicBezTo>
                  <a:cubicBezTo>
                    <a:pt x="8759" y="19937"/>
                    <a:pt x="15076" y="18409"/>
                    <a:pt x="21393" y="16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5743727" y="3011852"/>
              <a:ext cx="132343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5266" y="0"/>
                  </a:moveTo>
                  <a:cubicBezTo>
                    <a:pt x="13208" y="5700"/>
                    <a:pt x="11151" y="11400"/>
                    <a:pt x="9437" y="14700"/>
                  </a:cubicBezTo>
                  <a:cubicBezTo>
                    <a:pt x="7723" y="18000"/>
                    <a:pt x="6351" y="18900"/>
                    <a:pt x="4808" y="19350"/>
                  </a:cubicBezTo>
                  <a:cubicBezTo>
                    <a:pt x="3266" y="19800"/>
                    <a:pt x="1551" y="19800"/>
                    <a:pt x="694" y="19050"/>
                  </a:cubicBezTo>
                  <a:cubicBezTo>
                    <a:pt x="-163" y="18300"/>
                    <a:pt x="-163" y="16800"/>
                    <a:pt x="351" y="15450"/>
                  </a:cubicBezTo>
                  <a:cubicBezTo>
                    <a:pt x="866" y="14100"/>
                    <a:pt x="1894" y="12900"/>
                    <a:pt x="3266" y="12300"/>
                  </a:cubicBezTo>
                  <a:cubicBezTo>
                    <a:pt x="4637" y="11700"/>
                    <a:pt x="6351" y="11700"/>
                    <a:pt x="9437" y="13350"/>
                  </a:cubicBezTo>
                  <a:cubicBezTo>
                    <a:pt x="12523" y="15000"/>
                    <a:pt x="16980" y="18300"/>
                    <a:pt x="21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5806219" y="2992802"/>
              <a:ext cx="2159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2520"/>
                    <a:pt x="15671" y="5040"/>
                    <a:pt x="12282" y="8100"/>
                  </a:cubicBezTo>
                  <a:cubicBezTo>
                    <a:pt x="8894" y="11160"/>
                    <a:pt x="5082" y="14760"/>
                    <a:pt x="2965" y="17100"/>
                  </a:cubicBezTo>
                  <a:cubicBezTo>
                    <a:pt x="847" y="19440"/>
                    <a:pt x="424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5901469" y="3157902"/>
              <a:ext cx="215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74"/>
                  </a:moveTo>
                  <a:cubicBezTo>
                    <a:pt x="2329" y="1137"/>
                    <a:pt x="4659" y="0"/>
                    <a:pt x="6247" y="0"/>
                  </a:cubicBezTo>
                  <a:cubicBezTo>
                    <a:pt x="7835" y="0"/>
                    <a:pt x="8682" y="1137"/>
                    <a:pt x="9000" y="2653"/>
                  </a:cubicBezTo>
                  <a:cubicBezTo>
                    <a:pt x="9318" y="4168"/>
                    <a:pt x="9106" y="6063"/>
                    <a:pt x="7835" y="8337"/>
                  </a:cubicBezTo>
                  <a:cubicBezTo>
                    <a:pt x="6565" y="10611"/>
                    <a:pt x="4235" y="13263"/>
                    <a:pt x="2647" y="15158"/>
                  </a:cubicBezTo>
                  <a:cubicBezTo>
                    <a:pt x="1059" y="17053"/>
                    <a:pt x="212" y="18189"/>
                    <a:pt x="318" y="19137"/>
                  </a:cubicBezTo>
                  <a:cubicBezTo>
                    <a:pt x="424" y="20084"/>
                    <a:pt x="1482" y="20842"/>
                    <a:pt x="5188" y="21221"/>
                  </a:cubicBezTo>
                  <a:cubicBezTo>
                    <a:pt x="8894" y="21600"/>
                    <a:pt x="1524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9445512" y="2665518"/>
              <a:ext cx="81014" cy="7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157" fill="norm" stroke="1" extrusionOk="0">
                  <a:moveTo>
                    <a:pt x="14390" y="2699"/>
                  </a:moveTo>
                  <a:cubicBezTo>
                    <a:pt x="11690" y="2115"/>
                    <a:pt x="8990" y="1531"/>
                    <a:pt x="6830" y="2407"/>
                  </a:cubicBezTo>
                  <a:cubicBezTo>
                    <a:pt x="4670" y="3283"/>
                    <a:pt x="3050" y="5618"/>
                    <a:pt x="1700" y="8829"/>
                  </a:cubicBezTo>
                  <a:cubicBezTo>
                    <a:pt x="350" y="12039"/>
                    <a:pt x="-730" y="16126"/>
                    <a:pt x="620" y="18461"/>
                  </a:cubicBezTo>
                  <a:cubicBezTo>
                    <a:pt x="1970" y="20796"/>
                    <a:pt x="5750" y="21380"/>
                    <a:pt x="8990" y="21088"/>
                  </a:cubicBezTo>
                  <a:cubicBezTo>
                    <a:pt x="12230" y="20796"/>
                    <a:pt x="14930" y="19629"/>
                    <a:pt x="16820" y="17585"/>
                  </a:cubicBezTo>
                  <a:cubicBezTo>
                    <a:pt x="18710" y="15542"/>
                    <a:pt x="19790" y="12623"/>
                    <a:pt x="20330" y="9704"/>
                  </a:cubicBezTo>
                  <a:cubicBezTo>
                    <a:pt x="20870" y="6785"/>
                    <a:pt x="20870" y="3866"/>
                    <a:pt x="19520" y="2115"/>
                  </a:cubicBezTo>
                  <a:cubicBezTo>
                    <a:pt x="18170" y="364"/>
                    <a:pt x="15470" y="-220"/>
                    <a:pt x="12770" y="72"/>
                  </a:cubicBezTo>
                  <a:cubicBezTo>
                    <a:pt x="10070" y="364"/>
                    <a:pt x="7370" y="1531"/>
                    <a:pt x="5210" y="4742"/>
                  </a:cubicBezTo>
                  <a:cubicBezTo>
                    <a:pt x="3050" y="7953"/>
                    <a:pt x="1430" y="13207"/>
                    <a:pt x="1970" y="16418"/>
                  </a:cubicBezTo>
                  <a:cubicBezTo>
                    <a:pt x="2510" y="19629"/>
                    <a:pt x="5210" y="20796"/>
                    <a:pt x="7640" y="20504"/>
                  </a:cubicBezTo>
                  <a:cubicBezTo>
                    <a:pt x="10070" y="20212"/>
                    <a:pt x="12230" y="18461"/>
                    <a:pt x="13850" y="16126"/>
                  </a:cubicBezTo>
                  <a:cubicBezTo>
                    <a:pt x="15470" y="13791"/>
                    <a:pt x="16550" y="10872"/>
                    <a:pt x="16010" y="8537"/>
                  </a:cubicBezTo>
                  <a:cubicBezTo>
                    <a:pt x="15470" y="6202"/>
                    <a:pt x="13310" y="4450"/>
                    <a:pt x="11150" y="4450"/>
                  </a:cubicBezTo>
                  <a:cubicBezTo>
                    <a:pt x="8990" y="4450"/>
                    <a:pt x="6830" y="6202"/>
                    <a:pt x="5210" y="8537"/>
                  </a:cubicBezTo>
                  <a:cubicBezTo>
                    <a:pt x="3590" y="10872"/>
                    <a:pt x="2510" y="13791"/>
                    <a:pt x="3320" y="15250"/>
                  </a:cubicBezTo>
                  <a:cubicBezTo>
                    <a:pt x="4130" y="16710"/>
                    <a:pt x="6830" y="16710"/>
                    <a:pt x="8450" y="15250"/>
                  </a:cubicBezTo>
                  <a:cubicBezTo>
                    <a:pt x="10070" y="13791"/>
                    <a:pt x="10610" y="10872"/>
                    <a:pt x="9530" y="9996"/>
                  </a:cubicBezTo>
                  <a:cubicBezTo>
                    <a:pt x="8450" y="9121"/>
                    <a:pt x="5750" y="10288"/>
                    <a:pt x="3860" y="12331"/>
                  </a:cubicBezTo>
                  <a:cubicBezTo>
                    <a:pt x="1970" y="14375"/>
                    <a:pt x="890" y="17294"/>
                    <a:pt x="2240" y="17585"/>
                  </a:cubicBezTo>
                  <a:cubicBezTo>
                    <a:pt x="3590" y="17877"/>
                    <a:pt x="7370" y="15542"/>
                    <a:pt x="11150" y="13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9463819" y="2935652"/>
              <a:ext cx="190501" cy="18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0"/>
                  </a:moveTo>
                  <a:cubicBezTo>
                    <a:pt x="960" y="2400"/>
                    <a:pt x="1920" y="4800"/>
                    <a:pt x="2520" y="7920"/>
                  </a:cubicBezTo>
                  <a:cubicBezTo>
                    <a:pt x="3120" y="11040"/>
                    <a:pt x="3360" y="14880"/>
                    <a:pt x="3840" y="17280"/>
                  </a:cubicBezTo>
                  <a:cubicBezTo>
                    <a:pt x="4320" y="19680"/>
                    <a:pt x="5040" y="20640"/>
                    <a:pt x="5640" y="20520"/>
                  </a:cubicBezTo>
                  <a:cubicBezTo>
                    <a:pt x="6240" y="20400"/>
                    <a:pt x="6720" y="19200"/>
                    <a:pt x="7560" y="17400"/>
                  </a:cubicBezTo>
                  <a:cubicBezTo>
                    <a:pt x="8400" y="15600"/>
                    <a:pt x="9600" y="13200"/>
                    <a:pt x="10440" y="11400"/>
                  </a:cubicBezTo>
                  <a:cubicBezTo>
                    <a:pt x="11280" y="9600"/>
                    <a:pt x="11760" y="8400"/>
                    <a:pt x="12000" y="8520"/>
                  </a:cubicBezTo>
                  <a:cubicBezTo>
                    <a:pt x="12240" y="8640"/>
                    <a:pt x="12240" y="10080"/>
                    <a:pt x="12240" y="12000"/>
                  </a:cubicBezTo>
                  <a:cubicBezTo>
                    <a:pt x="12240" y="13920"/>
                    <a:pt x="12240" y="16320"/>
                    <a:pt x="12240" y="18120"/>
                  </a:cubicBezTo>
                  <a:cubicBezTo>
                    <a:pt x="12240" y="19920"/>
                    <a:pt x="12240" y="21120"/>
                    <a:pt x="12720" y="21360"/>
                  </a:cubicBezTo>
                  <a:cubicBezTo>
                    <a:pt x="13200" y="21600"/>
                    <a:pt x="14160" y="20880"/>
                    <a:pt x="15720" y="17640"/>
                  </a:cubicBezTo>
                  <a:cubicBezTo>
                    <a:pt x="17280" y="14400"/>
                    <a:pt x="19440" y="8640"/>
                    <a:pt x="21600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9657758" y="3119802"/>
              <a:ext cx="55829" cy="7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33" fill="norm" stroke="1" extrusionOk="0">
                  <a:moveTo>
                    <a:pt x="13100" y="1800"/>
                  </a:moveTo>
                  <a:cubicBezTo>
                    <a:pt x="9100" y="3600"/>
                    <a:pt x="5100" y="5400"/>
                    <a:pt x="2700" y="7800"/>
                  </a:cubicBezTo>
                  <a:cubicBezTo>
                    <a:pt x="300" y="10200"/>
                    <a:pt x="-500" y="13200"/>
                    <a:pt x="300" y="15900"/>
                  </a:cubicBezTo>
                  <a:cubicBezTo>
                    <a:pt x="1100" y="18600"/>
                    <a:pt x="3500" y="21000"/>
                    <a:pt x="6700" y="21300"/>
                  </a:cubicBezTo>
                  <a:cubicBezTo>
                    <a:pt x="9900" y="21600"/>
                    <a:pt x="13900" y="19800"/>
                    <a:pt x="16700" y="17400"/>
                  </a:cubicBezTo>
                  <a:cubicBezTo>
                    <a:pt x="19500" y="15000"/>
                    <a:pt x="21100" y="12000"/>
                    <a:pt x="21100" y="9000"/>
                  </a:cubicBezTo>
                  <a:cubicBezTo>
                    <a:pt x="21100" y="6000"/>
                    <a:pt x="19500" y="3000"/>
                    <a:pt x="17900" y="1500"/>
                  </a:cubicBezTo>
                  <a:cubicBezTo>
                    <a:pt x="16300" y="0"/>
                    <a:pt x="14700" y="0"/>
                    <a:pt x="131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9724119" y="3030902"/>
              <a:ext cx="76251" cy="20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63" fill="norm" stroke="1" extrusionOk="0">
                  <a:moveTo>
                    <a:pt x="15776" y="0"/>
                  </a:moveTo>
                  <a:cubicBezTo>
                    <a:pt x="13441" y="4582"/>
                    <a:pt x="11106" y="9164"/>
                    <a:pt x="9354" y="12218"/>
                  </a:cubicBezTo>
                  <a:cubicBezTo>
                    <a:pt x="7603" y="15273"/>
                    <a:pt x="6435" y="16800"/>
                    <a:pt x="4976" y="18000"/>
                  </a:cubicBezTo>
                  <a:cubicBezTo>
                    <a:pt x="3516" y="19200"/>
                    <a:pt x="1765" y="20073"/>
                    <a:pt x="1473" y="19964"/>
                  </a:cubicBezTo>
                  <a:cubicBezTo>
                    <a:pt x="1181" y="19855"/>
                    <a:pt x="2349" y="18764"/>
                    <a:pt x="3808" y="17673"/>
                  </a:cubicBezTo>
                  <a:cubicBezTo>
                    <a:pt x="5268" y="16582"/>
                    <a:pt x="7019" y="15491"/>
                    <a:pt x="9354" y="14727"/>
                  </a:cubicBezTo>
                  <a:cubicBezTo>
                    <a:pt x="11689" y="13964"/>
                    <a:pt x="14608" y="13527"/>
                    <a:pt x="16944" y="14182"/>
                  </a:cubicBezTo>
                  <a:cubicBezTo>
                    <a:pt x="19279" y="14836"/>
                    <a:pt x="21030" y="16582"/>
                    <a:pt x="21030" y="17891"/>
                  </a:cubicBezTo>
                  <a:cubicBezTo>
                    <a:pt x="21030" y="19200"/>
                    <a:pt x="19279" y="20073"/>
                    <a:pt x="16652" y="20618"/>
                  </a:cubicBezTo>
                  <a:cubicBezTo>
                    <a:pt x="14025" y="21164"/>
                    <a:pt x="10522" y="21382"/>
                    <a:pt x="7311" y="21491"/>
                  </a:cubicBezTo>
                  <a:cubicBezTo>
                    <a:pt x="4100" y="21600"/>
                    <a:pt x="1181" y="21600"/>
                    <a:pt x="306" y="21382"/>
                  </a:cubicBezTo>
                  <a:cubicBezTo>
                    <a:pt x="-570" y="21164"/>
                    <a:pt x="598" y="20727"/>
                    <a:pt x="1765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9819419" y="3133313"/>
              <a:ext cx="95251" cy="12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21600" y="6238"/>
                  </a:moveTo>
                  <a:cubicBezTo>
                    <a:pt x="20640" y="4467"/>
                    <a:pt x="19680" y="2697"/>
                    <a:pt x="18000" y="1458"/>
                  </a:cubicBezTo>
                  <a:cubicBezTo>
                    <a:pt x="16320" y="218"/>
                    <a:pt x="13920" y="-490"/>
                    <a:pt x="12240" y="395"/>
                  </a:cubicBezTo>
                  <a:cubicBezTo>
                    <a:pt x="10560" y="1280"/>
                    <a:pt x="9600" y="3759"/>
                    <a:pt x="9840" y="5707"/>
                  </a:cubicBezTo>
                  <a:cubicBezTo>
                    <a:pt x="10080" y="7654"/>
                    <a:pt x="11520" y="9071"/>
                    <a:pt x="12720" y="10664"/>
                  </a:cubicBezTo>
                  <a:cubicBezTo>
                    <a:pt x="13920" y="12258"/>
                    <a:pt x="14880" y="14028"/>
                    <a:pt x="15120" y="15799"/>
                  </a:cubicBezTo>
                  <a:cubicBezTo>
                    <a:pt x="15360" y="17569"/>
                    <a:pt x="14880" y="19340"/>
                    <a:pt x="12240" y="20225"/>
                  </a:cubicBezTo>
                  <a:cubicBezTo>
                    <a:pt x="9600" y="21110"/>
                    <a:pt x="4800" y="21110"/>
                    <a:pt x="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9330469" y="972376"/>
              <a:ext cx="43180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06" y="11375"/>
                    <a:pt x="7412" y="2735"/>
                    <a:pt x="11012" y="575"/>
                  </a:cubicBezTo>
                  <a:cubicBezTo>
                    <a:pt x="14612" y="-1585"/>
                    <a:pt x="1810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9402229" y="1049702"/>
              <a:ext cx="36639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2851" y="21600"/>
                  </a:moveTo>
                  <a:cubicBezTo>
                    <a:pt x="1616" y="21600"/>
                    <a:pt x="382" y="21600"/>
                    <a:pt x="74" y="20400"/>
                  </a:cubicBezTo>
                  <a:cubicBezTo>
                    <a:pt x="-235" y="19200"/>
                    <a:pt x="382" y="16800"/>
                    <a:pt x="2727" y="14400"/>
                  </a:cubicBezTo>
                  <a:cubicBezTo>
                    <a:pt x="5072" y="12000"/>
                    <a:pt x="9146" y="9600"/>
                    <a:pt x="12540" y="7200"/>
                  </a:cubicBezTo>
                  <a:cubicBezTo>
                    <a:pt x="15934" y="4800"/>
                    <a:pt x="18650" y="2400"/>
                    <a:pt x="213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9533669" y="3336646"/>
              <a:ext cx="228601" cy="4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7699"/>
                  </a:moveTo>
                  <a:cubicBezTo>
                    <a:pt x="600" y="4099"/>
                    <a:pt x="1200" y="499"/>
                    <a:pt x="2700" y="49"/>
                  </a:cubicBezTo>
                  <a:cubicBezTo>
                    <a:pt x="4200" y="-401"/>
                    <a:pt x="6600" y="2299"/>
                    <a:pt x="9900" y="6349"/>
                  </a:cubicBezTo>
                  <a:cubicBezTo>
                    <a:pt x="13200" y="10399"/>
                    <a:pt x="17400" y="15799"/>
                    <a:pt x="2160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576936" y="1221152"/>
              <a:ext cx="80434" cy="1460501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538294" y="1748202"/>
              <a:ext cx="39326" cy="977901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396519" y="2256202"/>
              <a:ext cx="444501" cy="469901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847369" y="2224452"/>
              <a:ext cx="571501" cy="635001"/>
            </a:xfrm>
            <a:prstGeom prst="rect">
              <a:avLst/>
            </a:prstGeom>
            <a:effectLst/>
          </p:spPr>
        </p:pic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454169" y="1729152"/>
              <a:ext cx="558801" cy="641351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809769" y="2146136"/>
              <a:ext cx="749301" cy="668867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218628" y="1697402"/>
              <a:ext cx="886542" cy="406964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006654" y="1609296"/>
              <a:ext cx="138332" cy="196057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340119" y="1481502"/>
              <a:ext cx="196851" cy="206925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560639" y="1508553"/>
              <a:ext cx="147781" cy="109735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689369" y="1513252"/>
              <a:ext cx="76201" cy="254001"/>
            </a:xfrm>
            <a:prstGeom prst="rect">
              <a:avLst/>
            </a:prstGeom>
            <a:effectLst/>
          </p:spPr>
        </p:pic>
        <p:pic>
          <p:nvPicPr>
            <p:cNvPr id="473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702069" y="1430702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811733" y="1467026"/>
              <a:ext cx="144337" cy="125854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957376" y="1457045"/>
              <a:ext cx="151094" cy="126059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331857" y="2826113"/>
              <a:ext cx="695428" cy="512512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181369" y="3053309"/>
              <a:ext cx="273051" cy="152995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431527" y="3019146"/>
              <a:ext cx="212922" cy="335560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619519" y="2971307"/>
              <a:ext cx="63501" cy="53246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668337" y="3041650"/>
              <a:ext cx="205183" cy="149222"/>
            </a:xfrm>
            <a:prstGeom prst="rect">
              <a:avLst/>
            </a:prstGeom>
            <a:effectLst/>
          </p:spPr>
        </p:pic>
        <p:pic>
          <p:nvPicPr>
            <p:cNvPr id="48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805258" y="3061526"/>
              <a:ext cx="157162" cy="137507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947640" y="2903902"/>
              <a:ext cx="135430" cy="311202"/>
            </a:xfrm>
            <a:prstGeom prst="rect">
              <a:avLst/>
            </a:prstGeom>
            <a:effectLst/>
          </p:spPr>
        </p:pic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930669" y="2831633"/>
              <a:ext cx="412751" cy="394047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476519" y="2215986"/>
              <a:ext cx="95251" cy="446617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520406" y="2281602"/>
              <a:ext cx="165664" cy="205646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546369" y="2300652"/>
              <a:ext cx="298451" cy="292101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572718" y="2395902"/>
              <a:ext cx="284802" cy="260351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717819" y="2427652"/>
              <a:ext cx="298451" cy="222251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749706" y="2459402"/>
              <a:ext cx="355464" cy="241301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897332" y="2492277"/>
              <a:ext cx="304217" cy="219804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100539" y="2540742"/>
              <a:ext cx="400759" cy="199259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401934" y="2602993"/>
              <a:ext cx="351198" cy="231060"/>
            </a:xfrm>
            <a:prstGeom prst="rect">
              <a:avLst/>
            </a:prstGeom>
            <a:effectLst/>
          </p:spPr>
        </p:pic>
        <p:sp>
          <p:nvSpPr>
            <p:cNvPr id="513" name="Line"/>
            <p:cNvSpPr/>
            <p:nvPr/>
          </p:nvSpPr>
          <p:spPr>
            <a:xfrm>
              <a:off x="4264685" y="580993"/>
              <a:ext cx="201671" cy="2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585" fill="norm" stroke="1" extrusionOk="0">
                  <a:moveTo>
                    <a:pt x="13066" y="8888"/>
                  </a:moveTo>
                  <a:cubicBezTo>
                    <a:pt x="12185" y="8288"/>
                    <a:pt x="11303" y="7688"/>
                    <a:pt x="9430" y="7988"/>
                  </a:cubicBezTo>
                  <a:cubicBezTo>
                    <a:pt x="7556" y="8288"/>
                    <a:pt x="4691" y="9488"/>
                    <a:pt x="2928" y="11088"/>
                  </a:cubicBezTo>
                  <a:cubicBezTo>
                    <a:pt x="1164" y="12688"/>
                    <a:pt x="503" y="14688"/>
                    <a:pt x="173" y="16188"/>
                  </a:cubicBezTo>
                  <a:cubicBezTo>
                    <a:pt x="-158" y="17688"/>
                    <a:pt x="-158" y="18688"/>
                    <a:pt x="1495" y="19588"/>
                  </a:cubicBezTo>
                  <a:cubicBezTo>
                    <a:pt x="3148" y="20488"/>
                    <a:pt x="6454" y="21288"/>
                    <a:pt x="9981" y="19588"/>
                  </a:cubicBezTo>
                  <a:cubicBezTo>
                    <a:pt x="13507" y="17888"/>
                    <a:pt x="17254" y="13688"/>
                    <a:pt x="19238" y="10288"/>
                  </a:cubicBezTo>
                  <a:cubicBezTo>
                    <a:pt x="21222" y="6888"/>
                    <a:pt x="21442" y="4288"/>
                    <a:pt x="20340" y="2488"/>
                  </a:cubicBezTo>
                  <a:cubicBezTo>
                    <a:pt x="19238" y="688"/>
                    <a:pt x="16813" y="-312"/>
                    <a:pt x="14169" y="88"/>
                  </a:cubicBezTo>
                  <a:cubicBezTo>
                    <a:pt x="11524" y="488"/>
                    <a:pt x="8658" y="2288"/>
                    <a:pt x="6785" y="3788"/>
                  </a:cubicBezTo>
                  <a:cubicBezTo>
                    <a:pt x="4911" y="5288"/>
                    <a:pt x="4030" y="6488"/>
                    <a:pt x="3589" y="7788"/>
                  </a:cubicBezTo>
                  <a:cubicBezTo>
                    <a:pt x="3148" y="9088"/>
                    <a:pt x="3148" y="10488"/>
                    <a:pt x="5793" y="11288"/>
                  </a:cubicBezTo>
                  <a:cubicBezTo>
                    <a:pt x="8438" y="12088"/>
                    <a:pt x="13728" y="12288"/>
                    <a:pt x="19018" y="12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4443884" y="795702"/>
              <a:ext cx="78320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9206" y="0"/>
                  </a:moveTo>
                  <a:cubicBezTo>
                    <a:pt x="6437" y="1751"/>
                    <a:pt x="3668" y="3503"/>
                    <a:pt x="2006" y="6130"/>
                  </a:cubicBezTo>
                  <a:cubicBezTo>
                    <a:pt x="345" y="8757"/>
                    <a:pt x="-209" y="12259"/>
                    <a:pt x="68" y="15470"/>
                  </a:cubicBezTo>
                  <a:cubicBezTo>
                    <a:pt x="345" y="18681"/>
                    <a:pt x="1453" y="21600"/>
                    <a:pt x="4776" y="21600"/>
                  </a:cubicBezTo>
                  <a:cubicBezTo>
                    <a:pt x="8099" y="21600"/>
                    <a:pt x="13637" y="18681"/>
                    <a:pt x="16960" y="15762"/>
                  </a:cubicBezTo>
                  <a:cubicBezTo>
                    <a:pt x="20283" y="12843"/>
                    <a:pt x="21391" y="9924"/>
                    <a:pt x="19729" y="7881"/>
                  </a:cubicBezTo>
                  <a:cubicBezTo>
                    <a:pt x="18068" y="5838"/>
                    <a:pt x="13637" y="4670"/>
                    <a:pt x="9206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4137227" y="1445911"/>
              <a:ext cx="200940" cy="23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64" fill="norm" stroke="1" extrusionOk="0">
                  <a:moveTo>
                    <a:pt x="19930" y="3186"/>
                  </a:moveTo>
                  <a:cubicBezTo>
                    <a:pt x="17481" y="2807"/>
                    <a:pt x="15031" y="2428"/>
                    <a:pt x="12136" y="3470"/>
                  </a:cubicBezTo>
                  <a:cubicBezTo>
                    <a:pt x="9242" y="4512"/>
                    <a:pt x="5901" y="6975"/>
                    <a:pt x="3786" y="9249"/>
                  </a:cubicBezTo>
                  <a:cubicBezTo>
                    <a:pt x="1670" y="11522"/>
                    <a:pt x="780" y="13607"/>
                    <a:pt x="334" y="15407"/>
                  </a:cubicBezTo>
                  <a:cubicBezTo>
                    <a:pt x="-111" y="17207"/>
                    <a:pt x="-111" y="18722"/>
                    <a:pt x="334" y="19764"/>
                  </a:cubicBezTo>
                  <a:cubicBezTo>
                    <a:pt x="780" y="20807"/>
                    <a:pt x="1670" y="21375"/>
                    <a:pt x="4454" y="21091"/>
                  </a:cubicBezTo>
                  <a:cubicBezTo>
                    <a:pt x="7237" y="20807"/>
                    <a:pt x="11914" y="19670"/>
                    <a:pt x="15254" y="16922"/>
                  </a:cubicBezTo>
                  <a:cubicBezTo>
                    <a:pt x="18594" y="14175"/>
                    <a:pt x="20598" y="9817"/>
                    <a:pt x="21044" y="6691"/>
                  </a:cubicBezTo>
                  <a:cubicBezTo>
                    <a:pt x="21489" y="3564"/>
                    <a:pt x="20376" y="1670"/>
                    <a:pt x="17926" y="722"/>
                  </a:cubicBezTo>
                  <a:cubicBezTo>
                    <a:pt x="15477" y="-225"/>
                    <a:pt x="11691" y="-225"/>
                    <a:pt x="8796" y="628"/>
                  </a:cubicBezTo>
                  <a:cubicBezTo>
                    <a:pt x="5901" y="1480"/>
                    <a:pt x="3897" y="3186"/>
                    <a:pt x="2895" y="4796"/>
                  </a:cubicBezTo>
                  <a:cubicBezTo>
                    <a:pt x="1893" y="6407"/>
                    <a:pt x="1893" y="7922"/>
                    <a:pt x="3786" y="9154"/>
                  </a:cubicBezTo>
                  <a:cubicBezTo>
                    <a:pt x="5679" y="10386"/>
                    <a:pt x="9464" y="11333"/>
                    <a:pt x="12470" y="11996"/>
                  </a:cubicBezTo>
                  <a:cubicBezTo>
                    <a:pt x="15477" y="12659"/>
                    <a:pt x="17703" y="13038"/>
                    <a:pt x="19930" y="13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4304184" y="1697402"/>
              <a:ext cx="77899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9449" y="0"/>
                  </a:moveTo>
                  <a:cubicBezTo>
                    <a:pt x="6607" y="617"/>
                    <a:pt x="3765" y="1234"/>
                    <a:pt x="2060" y="3086"/>
                  </a:cubicBezTo>
                  <a:cubicBezTo>
                    <a:pt x="354" y="4937"/>
                    <a:pt x="-214" y="8023"/>
                    <a:pt x="70" y="11109"/>
                  </a:cubicBezTo>
                  <a:cubicBezTo>
                    <a:pt x="354" y="14194"/>
                    <a:pt x="1491" y="17280"/>
                    <a:pt x="3765" y="19131"/>
                  </a:cubicBezTo>
                  <a:cubicBezTo>
                    <a:pt x="6039" y="20983"/>
                    <a:pt x="9449" y="21600"/>
                    <a:pt x="12575" y="21600"/>
                  </a:cubicBezTo>
                  <a:cubicBezTo>
                    <a:pt x="15702" y="21600"/>
                    <a:pt x="18544" y="20983"/>
                    <a:pt x="19965" y="18823"/>
                  </a:cubicBezTo>
                  <a:cubicBezTo>
                    <a:pt x="21386" y="16663"/>
                    <a:pt x="21386" y="12960"/>
                    <a:pt x="18828" y="10491"/>
                  </a:cubicBezTo>
                  <a:cubicBezTo>
                    <a:pt x="16270" y="8023"/>
                    <a:pt x="11154" y="6789"/>
                    <a:pt x="6039" y="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675919" y="2637202"/>
              <a:ext cx="152401" cy="128324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364769" y="2891202"/>
              <a:ext cx="209551" cy="201647"/>
            </a:xfrm>
            <a:prstGeom prst="rect">
              <a:avLst/>
            </a:prstGeom>
            <a:effectLst/>
          </p:spPr>
        </p:pic>
        <p:pic>
          <p:nvPicPr>
            <p:cNvPr id="521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511762" y="3049952"/>
              <a:ext cx="96510" cy="81757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613060" y="2903902"/>
              <a:ext cx="96605" cy="216171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675919" y="3003300"/>
              <a:ext cx="82572" cy="167303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277152" y="2854100"/>
              <a:ext cx="103755" cy="557803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914669" y="2961052"/>
              <a:ext cx="146051" cy="463551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247522" y="2795952"/>
              <a:ext cx="47398" cy="488951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4828319" y="2891202"/>
              <a:ext cx="44451" cy="285751"/>
            </a:xfrm>
            <a:prstGeom prst="rect">
              <a:avLst/>
            </a:prstGeom>
            <a:effectLst/>
          </p:spPr>
        </p:pic>
        <p:pic>
          <p:nvPicPr>
            <p:cNvPr id="535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863119" y="3018202"/>
              <a:ext cx="228601" cy="63501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752119" y="2294302"/>
              <a:ext cx="47128" cy="412751"/>
            </a:xfrm>
            <a:prstGeom prst="rect">
              <a:avLst/>
            </a:prstGeom>
            <a:effectLst/>
          </p:spPr>
        </p:pic>
        <p:pic>
          <p:nvPicPr>
            <p:cNvPr id="539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4066319" y="2389552"/>
              <a:ext cx="381001" cy="311151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4117119" y="2383202"/>
              <a:ext cx="400051" cy="304801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193319" y="2421302"/>
              <a:ext cx="393701" cy="292101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282219" y="2440352"/>
              <a:ext cx="298451" cy="266701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357868" y="2510202"/>
              <a:ext cx="260902" cy="249914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506243" y="2548302"/>
              <a:ext cx="176027" cy="132963"/>
            </a:xfrm>
            <a:prstGeom prst="rect">
              <a:avLst/>
            </a:prstGeom>
            <a:effectLst/>
          </p:spPr>
        </p:pic>
        <p:pic>
          <p:nvPicPr>
            <p:cNvPr id="551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472719" y="2535602"/>
              <a:ext cx="304801" cy="177801"/>
            </a:xfrm>
            <a:prstGeom prst="rect">
              <a:avLst/>
            </a:prstGeom>
            <a:effectLst/>
          </p:spPr>
        </p:pic>
        <p:pic>
          <p:nvPicPr>
            <p:cNvPr id="553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529869" y="1926002"/>
              <a:ext cx="88901" cy="603251"/>
            </a:xfrm>
            <a:prstGeom prst="rect">
              <a:avLst/>
            </a:prstGeom>
            <a:effectLst/>
          </p:spPr>
        </p:pic>
        <p:pic>
          <p:nvPicPr>
            <p:cNvPr id="555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0079769" y="2120736"/>
              <a:ext cx="180536" cy="541867"/>
            </a:xfrm>
            <a:prstGeom prst="rect">
              <a:avLst/>
            </a:prstGeom>
            <a:effectLst/>
          </p:spPr>
        </p:pic>
        <p:pic>
          <p:nvPicPr>
            <p:cNvPr id="557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4523519" y="1909069"/>
              <a:ext cx="6292851" cy="270935"/>
            </a:xfrm>
            <a:prstGeom prst="rect">
              <a:avLst/>
            </a:prstGeom>
            <a:effectLst/>
          </p:spPr>
        </p:pic>
        <p:pic>
          <p:nvPicPr>
            <p:cNvPr id="559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0625869" y="2055326"/>
              <a:ext cx="133351" cy="194527"/>
            </a:xfrm>
            <a:prstGeom prst="rect">
              <a:avLst/>
            </a:prstGeom>
            <a:effectLst/>
          </p:spPr>
        </p:pic>
        <p:pic>
          <p:nvPicPr>
            <p:cNvPr id="561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0966182" y="2027058"/>
              <a:ext cx="141243" cy="402712"/>
            </a:xfrm>
            <a:prstGeom prst="rect">
              <a:avLst/>
            </a:prstGeom>
            <a:effectLst/>
          </p:spPr>
        </p:pic>
        <p:pic>
          <p:nvPicPr>
            <p:cNvPr id="563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146569" y="2129202"/>
              <a:ext cx="152401" cy="50801"/>
            </a:xfrm>
            <a:prstGeom prst="rect">
              <a:avLst/>
            </a:prstGeom>
            <a:effectLst/>
          </p:spPr>
        </p:pic>
        <p:pic>
          <p:nvPicPr>
            <p:cNvPr id="565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1337494" y="2059352"/>
              <a:ext cx="120226" cy="174715"/>
            </a:xfrm>
            <a:prstGeom prst="rect">
              <a:avLst/>
            </a:prstGeom>
            <a:effectLst/>
          </p:spPr>
        </p:pic>
        <p:pic>
          <p:nvPicPr>
            <p:cNvPr id="567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1409262" y="1960842"/>
              <a:ext cx="651708" cy="377911"/>
            </a:xfrm>
            <a:prstGeom prst="rect">
              <a:avLst/>
            </a:prstGeom>
            <a:effectLst/>
          </p:spPr>
        </p:pic>
        <p:pic>
          <p:nvPicPr>
            <p:cNvPr id="569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-12701" y="1966219"/>
              <a:ext cx="3960678" cy="2391834"/>
            </a:xfrm>
            <a:prstGeom prst="rect">
              <a:avLst/>
            </a:prstGeom>
            <a:effectLst/>
          </p:spPr>
        </p:pic>
        <p:pic>
          <p:nvPicPr>
            <p:cNvPr id="571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31536" y="3660495"/>
              <a:ext cx="321734" cy="46436"/>
            </a:xfrm>
            <a:prstGeom prst="rect">
              <a:avLst/>
            </a:prstGeom>
            <a:effectLst/>
          </p:spPr>
        </p:pic>
        <p:pic>
          <p:nvPicPr>
            <p:cNvPr id="573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28287" y="3799252"/>
              <a:ext cx="267833" cy="74085"/>
            </a:xfrm>
            <a:prstGeom prst="rect">
              <a:avLst/>
            </a:prstGeom>
            <a:effectLst/>
          </p:spPr>
        </p:pic>
        <p:pic>
          <p:nvPicPr>
            <p:cNvPr id="575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507269" y="3521407"/>
              <a:ext cx="412751" cy="390700"/>
            </a:xfrm>
            <a:prstGeom prst="rect">
              <a:avLst/>
            </a:prstGeom>
            <a:effectLst/>
          </p:spPr>
        </p:pic>
        <p:pic>
          <p:nvPicPr>
            <p:cNvPr id="577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2094128" y="3584299"/>
              <a:ext cx="253628" cy="284805"/>
            </a:xfrm>
            <a:prstGeom prst="rect">
              <a:avLst/>
            </a:prstGeom>
            <a:effectLst/>
          </p:spPr>
        </p:pic>
        <p:pic>
          <p:nvPicPr>
            <p:cNvPr id="579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2205769" y="3456352"/>
              <a:ext cx="95251" cy="539751"/>
            </a:xfrm>
            <a:prstGeom prst="rect">
              <a:avLst/>
            </a:prstGeom>
            <a:effectLst/>
          </p:spPr>
        </p:pic>
        <p:pic>
          <p:nvPicPr>
            <p:cNvPr id="581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2091469" y="3480530"/>
              <a:ext cx="323851" cy="71074"/>
            </a:xfrm>
            <a:prstGeom prst="rect">
              <a:avLst/>
            </a:prstGeom>
            <a:effectLst/>
          </p:spPr>
        </p:pic>
        <p:pic>
          <p:nvPicPr>
            <p:cNvPr id="583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989869" y="3958002"/>
              <a:ext cx="368301" cy="69851"/>
            </a:xfrm>
            <a:prstGeom prst="rect">
              <a:avLst/>
            </a:prstGeom>
            <a:effectLst/>
          </p:spPr>
        </p:pic>
        <p:pic>
          <p:nvPicPr>
            <p:cNvPr id="585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2465242" y="3463645"/>
              <a:ext cx="191378" cy="557858"/>
            </a:xfrm>
            <a:prstGeom prst="rect">
              <a:avLst/>
            </a:prstGeom>
            <a:effectLst/>
          </p:spPr>
        </p:pic>
        <p:pic>
          <p:nvPicPr>
            <p:cNvPr id="587" name="Line Line" descr="Line 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2586769" y="3723052"/>
              <a:ext cx="234951" cy="63501"/>
            </a:xfrm>
            <a:prstGeom prst="rect">
              <a:avLst/>
            </a:prstGeom>
            <a:effectLst/>
          </p:spPr>
        </p:pic>
        <p:pic>
          <p:nvPicPr>
            <p:cNvPr id="589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2942369" y="3532552"/>
              <a:ext cx="33868" cy="425451"/>
            </a:xfrm>
            <a:prstGeom prst="rect">
              <a:avLst/>
            </a:prstGeom>
            <a:effectLst/>
          </p:spPr>
        </p:pic>
        <p:pic>
          <p:nvPicPr>
            <p:cNvPr id="591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2993169" y="3602402"/>
              <a:ext cx="254001" cy="306918"/>
            </a:xfrm>
            <a:prstGeom prst="rect">
              <a:avLst/>
            </a:prstGeom>
            <a:effectLst/>
          </p:spPr>
        </p:pic>
        <p:pic>
          <p:nvPicPr>
            <p:cNvPr id="593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3235649" y="3792902"/>
              <a:ext cx="81371" cy="144605"/>
            </a:xfrm>
            <a:prstGeom prst="rect">
              <a:avLst/>
            </a:prstGeom>
            <a:effectLst/>
          </p:spPr>
        </p:pic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3327456" y="3683823"/>
              <a:ext cx="90156" cy="259364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3412269" y="3800261"/>
              <a:ext cx="114301" cy="166104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3558319" y="3608752"/>
              <a:ext cx="38101" cy="304801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3501169" y="3505930"/>
              <a:ext cx="227468" cy="598123"/>
            </a:xfrm>
            <a:prstGeom prst="rect">
              <a:avLst/>
            </a:prstGeom>
            <a:effectLst/>
          </p:spPr>
        </p:pic>
        <p:pic>
          <p:nvPicPr>
            <p:cNvPr id="603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3977419" y="2309326"/>
              <a:ext cx="831209" cy="416777"/>
            </a:xfrm>
            <a:prstGeom prst="rect">
              <a:avLst/>
            </a:prstGeom>
            <a:effectLst/>
          </p:spPr>
        </p:pic>
        <p:pic>
          <p:nvPicPr>
            <p:cNvPr id="605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4034569" y="2459402"/>
              <a:ext cx="69851" cy="296121"/>
            </a:xfrm>
            <a:prstGeom prst="rect">
              <a:avLst/>
            </a:prstGeom>
            <a:effectLst/>
          </p:spPr>
        </p:pic>
        <p:pic>
          <p:nvPicPr>
            <p:cNvPr id="607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3977419" y="2341837"/>
              <a:ext cx="786311" cy="406310"/>
            </a:xfrm>
            <a:prstGeom prst="rect">
              <a:avLst/>
            </a:prstGeom>
            <a:effectLst/>
          </p:spPr>
        </p:pic>
        <p:pic>
          <p:nvPicPr>
            <p:cNvPr id="609" name="Line Line" descr="Line Lin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4009169" y="2548302"/>
              <a:ext cx="31751" cy="114301"/>
            </a:xfrm>
            <a:prstGeom prst="rect">
              <a:avLst/>
            </a:prstGeom>
            <a:effectLst/>
          </p:spPr>
        </p:pic>
        <p:pic>
          <p:nvPicPr>
            <p:cNvPr id="611" name="Line Line" descr="Line Lin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7850919" y="2630852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613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7868746" y="2605180"/>
              <a:ext cx="39324" cy="57423"/>
            </a:xfrm>
            <a:prstGeom prst="rect">
              <a:avLst/>
            </a:prstGeom>
            <a:effectLst/>
          </p:spPr>
        </p:pic>
        <p:pic>
          <p:nvPicPr>
            <p:cNvPr id="615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857269" y="263085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617" name="Line Line" descr="Line 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7831869" y="2630852"/>
              <a:ext cx="63501" cy="38101"/>
            </a:xfrm>
            <a:prstGeom prst="rect">
              <a:avLst/>
            </a:prstGeom>
            <a:effectLst/>
          </p:spPr>
        </p:pic>
        <p:pic>
          <p:nvPicPr>
            <p:cNvPr id="619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806469" y="266260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621" name="Line Line" descr="Line 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7812819" y="2681652"/>
              <a:ext cx="82551" cy="38101"/>
            </a:xfrm>
            <a:prstGeom prst="rect">
              <a:avLst/>
            </a:prstGeom>
            <a:effectLst/>
          </p:spPr>
        </p:pic>
        <p:pic>
          <p:nvPicPr>
            <p:cNvPr id="623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7908554" y="2649902"/>
              <a:ext cx="63016" cy="31751"/>
            </a:xfrm>
            <a:prstGeom prst="rect">
              <a:avLst/>
            </a:prstGeom>
            <a:effectLst/>
          </p:spPr>
        </p:pic>
        <p:pic>
          <p:nvPicPr>
            <p:cNvPr id="625" name="Line Line" descr="Line Lin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7927119" y="2605452"/>
              <a:ext cx="76201" cy="50801"/>
            </a:xfrm>
            <a:prstGeom prst="rect">
              <a:avLst/>
            </a:prstGeom>
            <a:effectLst/>
          </p:spPr>
        </p:pic>
        <p:pic>
          <p:nvPicPr>
            <p:cNvPr id="627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7793769" y="2587253"/>
              <a:ext cx="146051" cy="62650"/>
            </a:xfrm>
            <a:prstGeom prst="rect">
              <a:avLst/>
            </a:prstGeom>
            <a:effectLst/>
          </p:spPr>
        </p:pic>
        <p:pic>
          <p:nvPicPr>
            <p:cNvPr id="629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7774719" y="2592744"/>
              <a:ext cx="158751" cy="114318"/>
            </a:xfrm>
            <a:prstGeom prst="rect">
              <a:avLst/>
            </a:prstGeom>
            <a:effectLst/>
          </p:spPr>
        </p:pic>
        <p:pic>
          <p:nvPicPr>
            <p:cNvPr id="631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7656186" y="2802302"/>
              <a:ext cx="143934" cy="337656"/>
            </a:xfrm>
            <a:prstGeom prst="rect">
              <a:avLst/>
            </a:prstGeom>
            <a:effectLst/>
          </p:spPr>
        </p:pic>
        <p:pic>
          <p:nvPicPr>
            <p:cNvPr id="633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7664992" y="2782728"/>
              <a:ext cx="141478" cy="133875"/>
            </a:xfrm>
            <a:prstGeom prst="rect">
              <a:avLst/>
            </a:prstGeom>
            <a:effectLst/>
          </p:spPr>
        </p:pic>
        <p:pic>
          <p:nvPicPr>
            <p:cNvPr id="635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7317519" y="3303952"/>
              <a:ext cx="63501" cy="304801"/>
            </a:xfrm>
            <a:prstGeom prst="rect">
              <a:avLst/>
            </a:prstGeom>
            <a:effectLst/>
          </p:spPr>
        </p:pic>
        <p:pic>
          <p:nvPicPr>
            <p:cNvPr id="637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419624" y="3310302"/>
              <a:ext cx="183646" cy="252091"/>
            </a:xfrm>
            <a:prstGeom prst="rect">
              <a:avLst/>
            </a:prstGeom>
            <a:effectLst/>
          </p:spPr>
        </p:pic>
        <p:pic>
          <p:nvPicPr>
            <p:cNvPr id="639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575562" y="3494452"/>
              <a:ext cx="69073" cy="87722"/>
            </a:xfrm>
            <a:prstGeom prst="rect">
              <a:avLst/>
            </a:prstGeom>
            <a:effectLst/>
          </p:spPr>
        </p:pic>
        <p:pic>
          <p:nvPicPr>
            <p:cNvPr id="641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666769" y="3354752"/>
              <a:ext cx="107393" cy="235496"/>
            </a:xfrm>
            <a:prstGeom prst="rect">
              <a:avLst/>
            </a:prstGeom>
            <a:effectLst/>
          </p:spPr>
        </p:pic>
        <p:pic>
          <p:nvPicPr>
            <p:cNvPr id="643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768369" y="3475402"/>
              <a:ext cx="105834" cy="154518"/>
            </a:xfrm>
            <a:prstGeom prst="rect">
              <a:avLst/>
            </a:prstGeom>
            <a:effectLst/>
          </p:spPr>
        </p:pic>
        <p:pic>
          <p:nvPicPr>
            <p:cNvPr id="645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7927119" y="3291252"/>
              <a:ext cx="57423" cy="387351"/>
            </a:xfrm>
            <a:prstGeom prst="rect">
              <a:avLst/>
            </a:prstGeom>
            <a:effectLst/>
          </p:spPr>
        </p:pic>
        <p:pic>
          <p:nvPicPr>
            <p:cNvPr id="647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7318844" y="3778495"/>
              <a:ext cx="138376" cy="152912"/>
            </a:xfrm>
            <a:prstGeom prst="rect">
              <a:avLst/>
            </a:prstGeom>
            <a:effectLst/>
          </p:spPr>
        </p:pic>
        <p:pic>
          <p:nvPicPr>
            <p:cNvPr id="649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7493378" y="3799252"/>
              <a:ext cx="111971" cy="125024"/>
            </a:xfrm>
            <a:prstGeom prst="rect">
              <a:avLst/>
            </a:prstGeom>
            <a:effectLst/>
          </p:spPr>
        </p:pic>
        <p:pic>
          <p:nvPicPr>
            <p:cNvPr id="651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7626504" y="3674586"/>
              <a:ext cx="117931" cy="274976"/>
            </a:xfrm>
            <a:prstGeom prst="rect">
              <a:avLst/>
            </a:prstGeom>
            <a:effectLst/>
          </p:spPr>
        </p:pic>
        <p:pic>
          <p:nvPicPr>
            <p:cNvPr id="653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7584219" y="3799252"/>
              <a:ext cx="298451" cy="44451"/>
            </a:xfrm>
            <a:prstGeom prst="rect">
              <a:avLst/>
            </a:prstGeom>
            <a:effectLst/>
          </p:spPr>
        </p:pic>
        <p:pic>
          <p:nvPicPr>
            <p:cNvPr id="655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7965219" y="3778122"/>
              <a:ext cx="249903" cy="313232"/>
            </a:xfrm>
            <a:prstGeom prst="rect">
              <a:avLst/>
            </a:prstGeom>
            <a:effectLst/>
          </p:spPr>
        </p:pic>
        <p:pic>
          <p:nvPicPr>
            <p:cNvPr id="657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8155719" y="3733636"/>
              <a:ext cx="76201" cy="46568"/>
            </a:xfrm>
            <a:prstGeom prst="rect">
              <a:avLst/>
            </a:prstGeom>
            <a:effectLst/>
          </p:spPr>
        </p:pic>
        <p:pic>
          <p:nvPicPr>
            <p:cNvPr id="659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8219219" y="3790858"/>
              <a:ext cx="158751" cy="140044"/>
            </a:xfrm>
            <a:prstGeom prst="rect">
              <a:avLst/>
            </a:prstGeom>
            <a:effectLst/>
          </p:spPr>
        </p:pic>
        <p:pic>
          <p:nvPicPr>
            <p:cNvPr id="661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8317908" y="3811952"/>
              <a:ext cx="180712" cy="140518"/>
            </a:xfrm>
            <a:prstGeom prst="rect">
              <a:avLst/>
            </a:prstGeom>
            <a:effectLst/>
          </p:spPr>
        </p:pic>
        <p:pic>
          <p:nvPicPr>
            <p:cNvPr id="663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8442002" y="3638080"/>
              <a:ext cx="110411" cy="314924"/>
            </a:xfrm>
            <a:prstGeom prst="rect">
              <a:avLst/>
            </a:prstGeom>
            <a:effectLst/>
          </p:spPr>
        </p:pic>
        <p:pic>
          <p:nvPicPr>
            <p:cNvPr id="665" name="Line Line" descr="Line Lin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8403369" y="3805602"/>
              <a:ext cx="196851" cy="25401"/>
            </a:xfrm>
            <a:prstGeom prst="rect">
              <a:avLst/>
            </a:prstGeom>
            <a:effectLst/>
          </p:spPr>
        </p:pic>
        <p:pic>
          <p:nvPicPr>
            <p:cNvPr id="667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508430" y="4155117"/>
              <a:ext cx="1954640" cy="247387"/>
            </a:xfrm>
            <a:prstGeom prst="rect">
              <a:avLst/>
            </a:prstGeom>
            <a:effectLst/>
          </p:spPr>
        </p:pic>
        <p:pic>
          <p:nvPicPr>
            <p:cNvPr id="669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500919" y="3278978"/>
              <a:ext cx="1905001" cy="821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Drawing"/>
          <p:cNvGrpSpPr/>
          <p:nvPr/>
        </p:nvGrpSpPr>
        <p:grpSpPr>
          <a:xfrm>
            <a:off x="756444" y="1748758"/>
            <a:ext cx="10870406" cy="7198392"/>
            <a:chOff x="0" y="0"/>
            <a:chExt cx="10870405" cy="7198391"/>
          </a:xfrm>
        </p:grpSpPr>
        <p:sp>
          <p:nvSpPr>
            <p:cNvPr id="2946" name="Line"/>
            <p:cNvSpPr/>
            <p:nvPr/>
          </p:nvSpPr>
          <p:spPr>
            <a:xfrm>
              <a:off x="0" y="511278"/>
              <a:ext cx="62706" cy="10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0853" fill="norm" stroke="1" extrusionOk="0">
                  <a:moveTo>
                    <a:pt x="21330" y="1411"/>
                  </a:moveTo>
                  <a:cubicBezTo>
                    <a:pt x="17730" y="547"/>
                    <a:pt x="14130" y="-317"/>
                    <a:pt x="11250" y="115"/>
                  </a:cubicBezTo>
                  <a:cubicBezTo>
                    <a:pt x="8370" y="547"/>
                    <a:pt x="6210" y="2275"/>
                    <a:pt x="4410" y="4651"/>
                  </a:cubicBezTo>
                  <a:cubicBezTo>
                    <a:pt x="2610" y="7027"/>
                    <a:pt x="1170" y="10051"/>
                    <a:pt x="450" y="12643"/>
                  </a:cubicBezTo>
                  <a:cubicBezTo>
                    <a:pt x="-270" y="15235"/>
                    <a:pt x="-270" y="17395"/>
                    <a:pt x="1530" y="18907"/>
                  </a:cubicBezTo>
                  <a:cubicBezTo>
                    <a:pt x="3330" y="20419"/>
                    <a:pt x="6930" y="21283"/>
                    <a:pt x="10170" y="20635"/>
                  </a:cubicBezTo>
                  <a:cubicBezTo>
                    <a:pt x="13410" y="19987"/>
                    <a:pt x="16290" y="17827"/>
                    <a:pt x="18090" y="15667"/>
                  </a:cubicBezTo>
                  <a:cubicBezTo>
                    <a:pt x="19890" y="13507"/>
                    <a:pt x="20610" y="11347"/>
                    <a:pt x="19530" y="9619"/>
                  </a:cubicBezTo>
                  <a:cubicBezTo>
                    <a:pt x="18450" y="7891"/>
                    <a:pt x="15570" y="6595"/>
                    <a:pt x="13050" y="6811"/>
                  </a:cubicBezTo>
                  <a:cubicBezTo>
                    <a:pt x="10530" y="7027"/>
                    <a:pt x="8370" y="8755"/>
                    <a:pt x="6210" y="1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268130" y="276621"/>
              <a:ext cx="372426" cy="69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80" fill="norm" stroke="1" extrusionOk="0">
                  <a:moveTo>
                    <a:pt x="5364" y="2758"/>
                  </a:moveTo>
                  <a:cubicBezTo>
                    <a:pt x="4753" y="2758"/>
                    <a:pt x="4143" y="2758"/>
                    <a:pt x="3533" y="2823"/>
                  </a:cubicBezTo>
                  <a:cubicBezTo>
                    <a:pt x="2923" y="2888"/>
                    <a:pt x="2313" y="3019"/>
                    <a:pt x="1825" y="2954"/>
                  </a:cubicBezTo>
                  <a:cubicBezTo>
                    <a:pt x="1336" y="2888"/>
                    <a:pt x="970" y="2627"/>
                    <a:pt x="1092" y="2201"/>
                  </a:cubicBezTo>
                  <a:cubicBezTo>
                    <a:pt x="1214" y="1776"/>
                    <a:pt x="1825" y="1187"/>
                    <a:pt x="2435" y="728"/>
                  </a:cubicBezTo>
                  <a:cubicBezTo>
                    <a:pt x="3045" y="270"/>
                    <a:pt x="3655" y="-57"/>
                    <a:pt x="3960" y="8"/>
                  </a:cubicBezTo>
                  <a:cubicBezTo>
                    <a:pt x="4265" y="74"/>
                    <a:pt x="4265" y="532"/>
                    <a:pt x="4509" y="1907"/>
                  </a:cubicBezTo>
                  <a:cubicBezTo>
                    <a:pt x="4753" y="3281"/>
                    <a:pt x="5241" y="5572"/>
                    <a:pt x="5486" y="7634"/>
                  </a:cubicBezTo>
                  <a:cubicBezTo>
                    <a:pt x="5730" y="9696"/>
                    <a:pt x="5730" y="11528"/>
                    <a:pt x="5364" y="12805"/>
                  </a:cubicBezTo>
                  <a:cubicBezTo>
                    <a:pt x="4997" y="14081"/>
                    <a:pt x="4265" y="14801"/>
                    <a:pt x="3594" y="15194"/>
                  </a:cubicBezTo>
                  <a:cubicBezTo>
                    <a:pt x="2923" y="15587"/>
                    <a:pt x="2313" y="15652"/>
                    <a:pt x="1703" y="15619"/>
                  </a:cubicBezTo>
                  <a:cubicBezTo>
                    <a:pt x="1092" y="15587"/>
                    <a:pt x="482" y="15456"/>
                    <a:pt x="177" y="15161"/>
                  </a:cubicBezTo>
                  <a:cubicBezTo>
                    <a:pt x="-128" y="14867"/>
                    <a:pt x="-128" y="14408"/>
                    <a:pt x="909" y="13296"/>
                  </a:cubicBezTo>
                  <a:cubicBezTo>
                    <a:pt x="1947" y="12183"/>
                    <a:pt x="4021" y="10416"/>
                    <a:pt x="6035" y="8616"/>
                  </a:cubicBezTo>
                  <a:cubicBezTo>
                    <a:pt x="8048" y="6816"/>
                    <a:pt x="10001" y="4983"/>
                    <a:pt x="11282" y="3576"/>
                  </a:cubicBezTo>
                  <a:cubicBezTo>
                    <a:pt x="12564" y="2168"/>
                    <a:pt x="13174" y="1187"/>
                    <a:pt x="13357" y="859"/>
                  </a:cubicBezTo>
                  <a:cubicBezTo>
                    <a:pt x="13540" y="532"/>
                    <a:pt x="13296" y="859"/>
                    <a:pt x="12625" y="2332"/>
                  </a:cubicBezTo>
                  <a:cubicBezTo>
                    <a:pt x="11953" y="3805"/>
                    <a:pt x="10855" y="6423"/>
                    <a:pt x="10123" y="8976"/>
                  </a:cubicBezTo>
                  <a:cubicBezTo>
                    <a:pt x="9391" y="11528"/>
                    <a:pt x="9025" y="14016"/>
                    <a:pt x="9025" y="15914"/>
                  </a:cubicBezTo>
                  <a:cubicBezTo>
                    <a:pt x="9025" y="17812"/>
                    <a:pt x="9391" y="19121"/>
                    <a:pt x="9696" y="19939"/>
                  </a:cubicBezTo>
                  <a:cubicBezTo>
                    <a:pt x="10001" y="20758"/>
                    <a:pt x="10245" y="21085"/>
                    <a:pt x="10672" y="21281"/>
                  </a:cubicBezTo>
                  <a:cubicBezTo>
                    <a:pt x="11099" y="21478"/>
                    <a:pt x="11709" y="21543"/>
                    <a:pt x="12197" y="21412"/>
                  </a:cubicBezTo>
                  <a:cubicBezTo>
                    <a:pt x="12686" y="21281"/>
                    <a:pt x="13052" y="20954"/>
                    <a:pt x="13357" y="20070"/>
                  </a:cubicBezTo>
                  <a:cubicBezTo>
                    <a:pt x="13662" y="19187"/>
                    <a:pt x="13906" y="17747"/>
                    <a:pt x="13723" y="16699"/>
                  </a:cubicBezTo>
                  <a:cubicBezTo>
                    <a:pt x="13540" y="15652"/>
                    <a:pt x="12930" y="14998"/>
                    <a:pt x="12564" y="14507"/>
                  </a:cubicBezTo>
                  <a:cubicBezTo>
                    <a:pt x="12197" y="14016"/>
                    <a:pt x="12075" y="13688"/>
                    <a:pt x="12869" y="13328"/>
                  </a:cubicBezTo>
                  <a:cubicBezTo>
                    <a:pt x="13662" y="12968"/>
                    <a:pt x="15370" y="12576"/>
                    <a:pt x="16957" y="12248"/>
                  </a:cubicBezTo>
                  <a:cubicBezTo>
                    <a:pt x="18543" y="11921"/>
                    <a:pt x="20008" y="11659"/>
                    <a:pt x="21472" y="1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148555" y="264191"/>
              <a:ext cx="184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2463"/>
                    <a:pt x="4966" y="4926"/>
                    <a:pt x="8069" y="8242"/>
                  </a:cubicBezTo>
                  <a:cubicBezTo>
                    <a:pt x="11172" y="11558"/>
                    <a:pt x="14897" y="15726"/>
                    <a:pt x="17255" y="18095"/>
                  </a:cubicBezTo>
                  <a:cubicBezTo>
                    <a:pt x="19614" y="20463"/>
                    <a:pt x="20607" y="210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161255" y="219741"/>
              <a:ext cx="228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800"/>
                    <a:pt x="15200" y="3600"/>
                    <a:pt x="12200" y="6120"/>
                  </a:cubicBezTo>
                  <a:cubicBezTo>
                    <a:pt x="9200" y="8640"/>
                    <a:pt x="6400" y="11880"/>
                    <a:pt x="4400" y="14580"/>
                  </a:cubicBezTo>
                  <a:cubicBezTo>
                    <a:pt x="2400" y="17280"/>
                    <a:pt x="12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796255" y="391191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807732" y="294810"/>
              <a:ext cx="13924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827" fill="norm" stroke="1" extrusionOk="0">
                  <a:moveTo>
                    <a:pt x="11040" y="15842"/>
                  </a:moveTo>
                  <a:cubicBezTo>
                    <a:pt x="4868" y="7535"/>
                    <a:pt x="-1303" y="-773"/>
                    <a:pt x="240" y="58"/>
                  </a:cubicBezTo>
                  <a:cubicBezTo>
                    <a:pt x="1783" y="889"/>
                    <a:pt x="11040" y="10858"/>
                    <a:pt x="20297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821655" y="353091"/>
              <a:ext cx="133351" cy="20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21600" y="1336"/>
                  </a:moveTo>
                  <a:cubicBezTo>
                    <a:pt x="17829" y="668"/>
                    <a:pt x="14057" y="0"/>
                    <a:pt x="11314" y="0"/>
                  </a:cubicBezTo>
                  <a:cubicBezTo>
                    <a:pt x="8571" y="0"/>
                    <a:pt x="6857" y="668"/>
                    <a:pt x="5829" y="1559"/>
                  </a:cubicBezTo>
                  <a:cubicBezTo>
                    <a:pt x="4800" y="2449"/>
                    <a:pt x="4457" y="3563"/>
                    <a:pt x="4971" y="4565"/>
                  </a:cubicBezTo>
                  <a:cubicBezTo>
                    <a:pt x="5486" y="5567"/>
                    <a:pt x="6857" y="6458"/>
                    <a:pt x="9086" y="7682"/>
                  </a:cubicBezTo>
                  <a:cubicBezTo>
                    <a:pt x="11314" y="8907"/>
                    <a:pt x="14400" y="10466"/>
                    <a:pt x="16629" y="11691"/>
                  </a:cubicBezTo>
                  <a:cubicBezTo>
                    <a:pt x="18857" y="12915"/>
                    <a:pt x="20229" y="13806"/>
                    <a:pt x="18514" y="15476"/>
                  </a:cubicBezTo>
                  <a:cubicBezTo>
                    <a:pt x="16800" y="17146"/>
                    <a:pt x="12000" y="19596"/>
                    <a:pt x="8400" y="20598"/>
                  </a:cubicBezTo>
                  <a:cubicBezTo>
                    <a:pt x="4800" y="21600"/>
                    <a:pt x="2400" y="21155"/>
                    <a:pt x="0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2371428" y="353091"/>
              <a:ext cx="2172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371"/>
                    <a:pt x="4448" y="2743"/>
                    <a:pt x="1502" y="6343"/>
                  </a:cubicBezTo>
                  <a:cubicBezTo>
                    <a:pt x="-1443" y="9943"/>
                    <a:pt x="521" y="15771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Shape"/>
            <p:cNvSpPr/>
            <p:nvPr/>
          </p:nvSpPr>
          <p:spPr>
            <a:xfrm>
              <a:off x="2367755" y="245141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0800"/>
                    <a:pt x="0" y="0"/>
                    <a:pt x="0" y="0"/>
                  </a:cubicBezTo>
                  <a:cubicBezTo>
                    <a:pt x="0" y="0"/>
                    <a:pt x="10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2421937" y="109274"/>
              <a:ext cx="714169" cy="38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83" fill="norm" stroke="1" extrusionOk="0">
                  <a:moveTo>
                    <a:pt x="857" y="13242"/>
                  </a:moveTo>
                  <a:cubicBezTo>
                    <a:pt x="729" y="14422"/>
                    <a:pt x="601" y="15602"/>
                    <a:pt x="473" y="16606"/>
                  </a:cubicBezTo>
                  <a:cubicBezTo>
                    <a:pt x="345" y="17609"/>
                    <a:pt x="218" y="18435"/>
                    <a:pt x="122" y="18553"/>
                  </a:cubicBezTo>
                  <a:cubicBezTo>
                    <a:pt x="26" y="18671"/>
                    <a:pt x="-38" y="18081"/>
                    <a:pt x="26" y="17196"/>
                  </a:cubicBezTo>
                  <a:cubicBezTo>
                    <a:pt x="90" y="16311"/>
                    <a:pt x="282" y="15130"/>
                    <a:pt x="473" y="14304"/>
                  </a:cubicBezTo>
                  <a:cubicBezTo>
                    <a:pt x="665" y="13478"/>
                    <a:pt x="857" y="13006"/>
                    <a:pt x="1112" y="12829"/>
                  </a:cubicBezTo>
                  <a:cubicBezTo>
                    <a:pt x="1368" y="12652"/>
                    <a:pt x="1687" y="12770"/>
                    <a:pt x="1943" y="13773"/>
                  </a:cubicBezTo>
                  <a:cubicBezTo>
                    <a:pt x="2199" y="14776"/>
                    <a:pt x="2390" y="16665"/>
                    <a:pt x="2678" y="18140"/>
                  </a:cubicBezTo>
                  <a:cubicBezTo>
                    <a:pt x="2966" y="19615"/>
                    <a:pt x="3349" y="20678"/>
                    <a:pt x="3700" y="21091"/>
                  </a:cubicBezTo>
                  <a:cubicBezTo>
                    <a:pt x="4052" y="21504"/>
                    <a:pt x="4371" y="21268"/>
                    <a:pt x="4819" y="20206"/>
                  </a:cubicBezTo>
                  <a:cubicBezTo>
                    <a:pt x="5266" y="19143"/>
                    <a:pt x="5841" y="17255"/>
                    <a:pt x="6129" y="16015"/>
                  </a:cubicBezTo>
                  <a:cubicBezTo>
                    <a:pt x="6416" y="14776"/>
                    <a:pt x="6416" y="14186"/>
                    <a:pt x="6257" y="13832"/>
                  </a:cubicBezTo>
                  <a:cubicBezTo>
                    <a:pt x="6097" y="13478"/>
                    <a:pt x="5777" y="13360"/>
                    <a:pt x="5490" y="13655"/>
                  </a:cubicBezTo>
                  <a:cubicBezTo>
                    <a:pt x="5202" y="13950"/>
                    <a:pt x="4947" y="14658"/>
                    <a:pt x="4755" y="15602"/>
                  </a:cubicBezTo>
                  <a:cubicBezTo>
                    <a:pt x="4563" y="16547"/>
                    <a:pt x="4435" y="17727"/>
                    <a:pt x="4403" y="18612"/>
                  </a:cubicBezTo>
                  <a:cubicBezTo>
                    <a:pt x="4371" y="19497"/>
                    <a:pt x="4435" y="20088"/>
                    <a:pt x="4627" y="20442"/>
                  </a:cubicBezTo>
                  <a:cubicBezTo>
                    <a:pt x="4819" y="20796"/>
                    <a:pt x="5138" y="20914"/>
                    <a:pt x="5394" y="20737"/>
                  </a:cubicBezTo>
                  <a:cubicBezTo>
                    <a:pt x="5650" y="20560"/>
                    <a:pt x="5841" y="20088"/>
                    <a:pt x="6129" y="18258"/>
                  </a:cubicBezTo>
                  <a:cubicBezTo>
                    <a:pt x="6416" y="16429"/>
                    <a:pt x="6800" y="13242"/>
                    <a:pt x="6992" y="10822"/>
                  </a:cubicBezTo>
                  <a:cubicBezTo>
                    <a:pt x="7183" y="8402"/>
                    <a:pt x="7183" y="6750"/>
                    <a:pt x="7151" y="5629"/>
                  </a:cubicBezTo>
                  <a:cubicBezTo>
                    <a:pt x="7119" y="4507"/>
                    <a:pt x="7055" y="3917"/>
                    <a:pt x="6928" y="3917"/>
                  </a:cubicBezTo>
                  <a:cubicBezTo>
                    <a:pt x="6800" y="3917"/>
                    <a:pt x="6608" y="4507"/>
                    <a:pt x="6448" y="6219"/>
                  </a:cubicBezTo>
                  <a:cubicBezTo>
                    <a:pt x="6289" y="7930"/>
                    <a:pt x="6161" y="10763"/>
                    <a:pt x="6129" y="13183"/>
                  </a:cubicBezTo>
                  <a:cubicBezTo>
                    <a:pt x="6097" y="15602"/>
                    <a:pt x="6161" y="17609"/>
                    <a:pt x="6289" y="18848"/>
                  </a:cubicBezTo>
                  <a:cubicBezTo>
                    <a:pt x="6416" y="20088"/>
                    <a:pt x="6608" y="20560"/>
                    <a:pt x="6864" y="20855"/>
                  </a:cubicBezTo>
                  <a:cubicBezTo>
                    <a:pt x="7119" y="21150"/>
                    <a:pt x="7439" y="21268"/>
                    <a:pt x="7854" y="20914"/>
                  </a:cubicBezTo>
                  <a:cubicBezTo>
                    <a:pt x="8270" y="20560"/>
                    <a:pt x="8781" y="19734"/>
                    <a:pt x="9260" y="18730"/>
                  </a:cubicBezTo>
                  <a:cubicBezTo>
                    <a:pt x="9740" y="17727"/>
                    <a:pt x="10187" y="16547"/>
                    <a:pt x="10442" y="15484"/>
                  </a:cubicBezTo>
                  <a:cubicBezTo>
                    <a:pt x="10698" y="14422"/>
                    <a:pt x="10762" y="13478"/>
                    <a:pt x="10634" y="13006"/>
                  </a:cubicBezTo>
                  <a:cubicBezTo>
                    <a:pt x="10506" y="12534"/>
                    <a:pt x="10187" y="12534"/>
                    <a:pt x="9963" y="12888"/>
                  </a:cubicBezTo>
                  <a:cubicBezTo>
                    <a:pt x="9740" y="13242"/>
                    <a:pt x="9612" y="13950"/>
                    <a:pt x="9484" y="14894"/>
                  </a:cubicBezTo>
                  <a:cubicBezTo>
                    <a:pt x="9356" y="15838"/>
                    <a:pt x="9228" y="17019"/>
                    <a:pt x="9292" y="17904"/>
                  </a:cubicBezTo>
                  <a:cubicBezTo>
                    <a:pt x="9356" y="18789"/>
                    <a:pt x="9612" y="19379"/>
                    <a:pt x="10219" y="19497"/>
                  </a:cubicBezTo>
                  <a:cubicBezTo>
                    <a:pt x="10826" y="19615"/>
                    <a:pt x="11784" y="19261"/>
                    <a:pt x="12487" y="18671"/>
                  </a:cubicBezTo>
                  <a:cubicBezTo>
                    <a:pt x="13190" y="18081"/>
                    <a:pt x="13638" y="17255"/>
                    <a:pt x="13925" y="16488"/>
                  </a:cubicBezTo>
                  <a:cubicBezTo>
                    <a:pt x="14213" y="15720"/>
                    <a:pt x="14341" y="15012"/>
                    <a:pt x="14405" y="14363"/>
                  </a:cubicBezTo>
                  <a:cubicBezTo>
                    <a:pt x="14469" y="13714"/>
                    <a:pt x="14469" y="13124"/>
                    <a:pt x="14309" y="12829"/>
                  </a:cubicBezTo>
                  <a:cubicBezTo>
                    <a:pt x="14149" y="12534"/>
                    <a:pt x="13829" y="12534"/>
                    <a:pt x="13574" y="12888"/>
                  </a:cubicBezTo>
                  <a:cubicBezTo>
                    <a:pt x="13318" y="13242"/>
                    <a:pt x="13126" y="13950"/>
                    <a:pt x="13031" y="14658"/>
                  </a:cubicBezTo>
                  <a:cubicBezTo>
                    <a:pt x="12935" y="15366"/>
                    <a:pt x="12935" y="16074"/>
                    <a:pt x="12967" y="16724"/>
                  </a:cubicBezTo>
                  <a:cubicBezTo>
                    <a:pt x="12999" y="17373"/>
                    <a:pt x="13063" y="17963"/>
                    <a:pt x="13254" y="18435"/>
                  </a:cubicBezTo>
                  <a:cubicBezTo>
                    <a:pt x="13446" y="18907"/>
                    <a:pt x="13766" y="19261"/>
                    <a:pt x="14277" y="19320"/>
                  </a:cubicBezTo>
                  <a:cubicBezTo>
                    <a:pt x="14788" y="19379"/>
                    <a:pt x="15491" y="19143"/>
                    <a:pt x="16354" y="18081"/>
                  </a:cubicBezTo>
                  <a:cubicBezTo>
                    <a:pt x="17216" y="17019"/>
                    <a:pt x="18239" y="15130"/>
                    <a:pt x="18814" y="13891"/>
                  </a:cubicBezTo>
                  <a:cubicBezTo>
                    <a:pt x="19389" y="12652"/>
                    <a:pt x="19517" y="12061"/>
                    <a:pt x="19357" y="11943"/>
                  </a:cubicBezTo>
                  <a:cubicBezTo>
                    <a:pt x="19198" y="11825"/>
                    <a:pt x="18750" y="12179"/>
                    <a:pt x="18271" y="13065"/>
                  </a:cubicBezTo>
                  <a:cubicBezTo>
                    <a:pt x="17792" y="13950"/>
                    <a:pt x="17280" y="15366"/>
                    <a:pt x="16993" y="16370"/>
                  </a:cubicBezTo>
                  <a:cubicBezTo>
                    <a:pt x="16705" y="17373"/>
                    <a:pt x="16641" y="17963"/>
                    <a:pt x="16641" y="18553"/>
                  </a:cubicBezTo>
                  <a:cubicBezTo>
                    <a:pt x="16641" y="19143"/>
                    <a:pt x="16705" y="19734"/>
                    <a:pt x="16897" y="19911"/>
                  </a:cubicBezTo>
                  <a:cubicBezTo>
                    <a:pt x="17089" y="20088"/>
                    <a:pt x="17408" y="19852"/>
                    <a:pt x="18015" y="18494"/>
                  </a:cubicBezTo>
                  <a:cubicBezTo>
                    <a:pt x="18622" y="17137"/>
                    <a:pt x="19517" y="14658"/>
                    <a:pt x="20060" y="11707"/>
                  </a:cubicBezTo>
                  <a:cubicBezTo>
                    <a:pt x="20603" y="8756"/>
                    <a:pt x="20795" y="5334"/>
                    <a:pt x="20859" y="3327"/>
                  </a:cubicBezTo>
                  <a:cubicBezTo>
                    <a:pt x="20923" y="1320"/>
                    <a:pt x="20859" y="730"/>
                    <a:pt x="20667" y="376"/>
                  </a:cubicBezTo>
                  <a:cubicBezTo>
                    <a:pt x="20476" y="22"/>
                    <a:pt x="20156" y="-96"/>
                    <a:pt x="19869" y="81"/>
                  </a:cubicBezTo>
                  <a:cubicBezTo>
                    <a:pt x="19581" y="258"/>
                    <a:pt x="19325" y="730"/>
                    <a:pt x="19102" y="2324"/>
                  </a:cubicBezTo>
                  <a:cubicBezTo>
                    <a:pt x="18878" y="3917"/>
                    <a:pt x="18686" y="6632"/>
                    <a:pt x="19102" y="9347"/>
                  </a:cubicBezTo>
                  <a:cubicBezTo>
                    <a:pt x="19517" y="12061"/>
                    <a:pt x="20540" y="14776"/>
                    <a:pt x="21562" y="17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3612355" y="262210"/>
              <a:ext cx="273051" cy="19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895"/>
                  </a:moveTo>
                  <a:cubicBezTo>
                    <a:pt x="1005" y="4987"/>
                    <a:pt x="2009" y="9080"/>
                    <a:pt x="2763" y="11809"/>
                  </a:cubicBezTo>
                  <a:cubicBezTo>
                    <a:pt x="3516" y="14537"/>
                    <a:pt x="4019" y="15901"/>
                    <a:pt x="4605" y="16924"/>
                  </a:cubicBezTo>
                  <a:cubicBezTo>
                    <a:pt x="5191" y="17947"/>
                    <a:pt x="5860" y="18630"/>
                    <a:pt x="6279" y="18289"/>
                  </a:cubicBezTo>
                  <a:cubicBezTo>
                    <a:pt x="6698" y="17947"/>
                    <a:pt x="6865" y="16583"/>
                    <a:pt x="7033" y="14196"/>
                  </a:cubicBezTo>
                  <a:cubicBezTo>
                    <a:pt x="7200" y="11809"/>
                    <a:pt x="7367" y="8398"/>
                    <a:pt x="7451" y="6124"/>
                  </a:cubicBezTo>
                  <a:cubicBezTo>
                    <a:pt x="7535" y="3851"/>
                    <a:pt x="7535" y="2714"/>
                    <a:pt x="7953" y="2145"/>
                  </a:cubicBezTo>
                  <a:cubicBezTo>
                    <a:pt x="8372" y="1577"/>
                    <a:pt x="9209" y="1577"/>
                    <a:pt x="9795" y="2259"/>
                  </a:cubicBezTo>
                  <a:cubicBezTo>
                    <a:pt x="10381" y="2941"/>
                    <a:pt x="10716" y="4305"/>
                    <a:pt x="10884" y="5556"/>
                  </a:cubicBezTo>
                  <a:cubicBezTo>
                    <a:pt x="11051" y="6806"/>
                    <a:pt x="11051" y="7943"/>
                    <a:pt x="11302" y="8966"/>
                  </a:cubicBezTo>
                  <a:cubicBezTo>
                    <a:pt x="11553" y="9990"/>
                    <a:pt x="12056" y="10899"/>
                    <a:pt x="12642" y="11013"/>
                  </a:cubicBezTo>
                  <a:cubicBezTo>
                    <a:pt x="13228" y="11126"/>
                    <a:pt x="13898" y="10444"/>
                    <a:pt x="14567" y="8966"/>
                  </a:cubicBezTo>
                  <a:cubicBezTo>
                    <a:pt x="15237" y="7489"/>
                    <a:pt x="15907" y="5215"/>
                    <a:pt x="16242" y="3510"/>
                  </a:cubicBezTo>
                  <a:cubicBezTo>
                    <a:pt x="16577" y="1804"/>
                    <a:pt x="16577" y="667"/>
                    <a:pt x="16158" y="213"/>
                  </a:cubicBezTo>
                  <a:cubicBezTo>
                    <a:pt x="15740" y="-242"/>
                    <a:pt x="14902" y="-15"/>
                    <a:pt x="14065" y="1350"/>
                  </a:cubicBezTo>
                  <a:cubicBezTo>
                    <a:pt x="13228" y="2714"/>
                    <a:pt x="12391" y="5215"/>
                    <a:pt x="12307" y="8512"/>
                  </a:cubicBezTo>
                  <a:cubicBezTo>
                    <a:pt x="12223" y="11809"/>
                    <a:pt x="12893" y="15901"/>
                    <a:pt x="14149" y="18289"/>
                  </a:cubicBezTo>
                  <a:cubicBezTo>
                    <a:pt x="15405" y="20676"/>
                    <a:pt x="17247" y="21358"/>
                    <a:pt x="18586" y="21358"/>
                  </a:cubicBezTo>
                  <a:cubicBezTo>
                    <a:pt x="19926" y="21358"/>
                    <a:pt x="20763" y="20676"/>
                    <a:pt x="21600" y="19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3891755" y="278337"/>
              <a:ext cx="265612" cy="47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72" fill="norm" stroke="1" extrusionOk="0">
                  <a:moveTo>
                    <a:pt x="1029" y="2790"/>
                  </a:moveTo>
                  <a:cubicBezTo>
                    <a:pt x="514" y="2124"/>
                    <a:pt x="0" y="1457"/>
                    <a:pt x="0" y="1315"/>
                  </a:cubicBezTo>
                  <a:cubicBezTo>
                    <a:pt x="0" y="1172"/>
                    <a:pt x="514" y="1553"/>
                    <a:pt x="1800" y="2552"/>
                  </a:cubicBezTo>
                  <a:cubicBezTo>
                    <a:pt x="3086" y="3551"/>
                    <a:pt x="5143" y="5168"/>
                    <a:pt x="6257" y="6215"/>
                  </a:cubicBezTo>
                  <a:cubicBezTo>
                    <a:pt x="7371" y="7262"/>
                    <a:pt x="7543" y="7738"/>
                    <a:pt x="7286" y="8118"/>
                  </a:cubicBezTo>
                  <a:cubicBezTo>
                    <a:pt x="7029" y="8499"/>
                    <a:pt x="6343" y="8784"/>
                    <a:pt x="5571" y="8737"/>
                  </a:cubicBezTo>
                  <a:cubicBezTo>
                    <a:pt x="4800" y="8689"/>
                    <a:pt x="3943" y="8309"/>
                    <a:pt x="3686" y="7072"/>
                  </a:cubicBezTo>
                  <a:cubicBezTo>
                    <a:pt x="3429" y="5835"/>
                    <a:pt x="3771" y="3741"/>
                    <a:pt x="4714" y="2409"/>
                  </a:cubicBezTo>
                  <a:cubicBezTo>
                    <a:pt x="5657" y="1077"/>
                    <a:pt x="7200" y="506"/>
                    <a:pt x="8400" y="220"/>
                  </a:cubicBezTo>
                  <a:cubicBezTo>
                    <a:pt x="9600" y="-65"/>
                    <a:pt x="10457" y="-65"/>
                    <a:pt x="10971" y="173"/>
                  </a:cubicBezTo>
                  <a:cubicBezTo>
                    <a:pt x="11486" y="411"/>
                    <a:pt x="11657" y="887"/>
                    <a:pt x="11657" y="1743"/>
                  </a:cubicBezTo>
                  <a:cubicBezTo>
                    <a:pt x="11657" y="2599"/>
                    <a:pt x="11486" y="3836"/>
                    <a:pt x="11314" y="4693"/>
                  </a:cubicBezTo>
                  <a:cubicBezTo>
                    <a:pt x="11143" y="5549"/>
                    <a:pt x="10971" y="6025"/>
                    <a:pt x="11314" y="6215"/>
                  </a:cubicBezTo>
                  <a:cubicBezTo>
                    <a:pt x="11657" y="6405"/>
                    <a:pt x="12514" y="6310"/>
                    <a:pt x="13200" y="6025"/>
                  </a:cubicBezTo>
                  <a:cubicBezTo>
                    <a:pt x="13886" y="5739"/>
                    <a:pt x="14400" y="5264"/>
                    <a:pt x="15171" y="4693"/>
                  </a:cubicBezTo>
                  <a:cubicBezTo>
                    <a:pt x="15943" y="4122"/>
                    <a:pt x="16971" y="3456"/>
                    <a:pt x="17571" y="3503"/>
                  </a:cubicBezTo>
                  <a:cubicBezTo>
                    <a:pt x="18171" y="3551"/>
                    <a:pt x="18343" y="4312"/>
                    <a:pt x="18943" y="6548"/>
                  </a:cubicBezTo>
                  <a:cubicBezTo>
                    <a:pt x="19543" y="8784"/>
                    <a:pt x="20571" y="12495"/>
                    <a:pt x="21086" y="14969"/>
                  </a:cubicBezTo>
                  <a:cubicBezTo>
                    <a:pt x="21600" y="17443"/>
                    <a:pt x="21600" y="18680"/>
                    <a:pt x="21343" y="19537"/>
                  </a:cubicBezTo>
                  <a:cubicBezTo>
                    <a:pt x="21086" y="20393"/>
                    <a:pt x="20571" y="20869"/>
                    <a:pt x="19714" y="21154"/>
                  </a:cubicBezTo>
                  <a:cubicBezTo>
                    <a:pt x="18857" y="21440"/>
                    <a:pt x="17657" y="21535"/>
                    <a:pt x="16371" y="20869"/>
                  </a:cubicBezTo>
                  <a:cubicBezTo>
                    <a:pt x="15086" y="20203"/>
                    <a:pt x="13714" y="18776"/>
                    <a:pt x="13029" y="17919"/>
                  </a:cubicBezTo>
                  <a:cubicBezTo>
                    <a:pt x="12343" y="17063"/>
                    <a:pt x="12343" y="16777"/>
                    <a:pt x="12343" y="16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4492994" y="129710"/>
              <a:ext cx="211562" cy="38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69" fill="norm" stroke="1" extrusionOk="0">
                  <a:moveTo>
                    <a:pt x="15602" y="13165"/>
                  </a:moveTo>
                  <a:cubicBezTo>
                    <a:pt x="14960" y="12693"/>
                    <a:pt x="14319" y="12220"/>
                    <a:pt x="12822" y="12161"/>
                  </a:cubicBezTo>
                  <a:cubicBezTo>
                    <a:pt x="11325" y="12102"/>
                    <a:pt x="8972" y="12456"/>
                    <a:pt x="6726" y="13696"/>
                  </a:cubicBezTo>
                  <a:cubicBezTo>
                    <a:pt x="4481" y="14935"/>
                    <a:pt x="2342" y="17060"/>
                    <a:pt x="1166" y="18476"/>
                  </a:cubicBezTo>
                  <a:cubicBezTo>
                    <a:pt x="-10" y="19893"/>
                    <a:pt x="-224" y="20601"/>
                    <a:pt x="204" y="21014"/>
                  </a:cubicBezTo>
                  <a:cubicBezTo>
                    <a:pt x="631" y="21427"/>
                    <a:pt x="1701" y="21545"/>
                    <a:pt x="3412" y="21014"/>
                  </a:cubicBezTo>
                  <a:cubicBezTo>
                    <a:pt x="5123" y="20483"/>
                    <a:pt x="7475" y="19302"/>
                    <a:pt x="9079" y="16706"/>
                  </a:cubicBezTo>
                  <a:cubicBezTo>
                    <a:pt x="10683" y="14109"/>
                    <a:pt x="11538" y="10096"/>
                    <a:pt x="11859" y="7263"/>
                  </a:cubicBezTo>
                  <a:cubicBezTo>
                    <a:pt x="12180" y="4430"/>
                    <a:pt x="11966" y="2778"/>
                    <a:pt x="11645" y="1656"/>
                  </a:cubicBezTo>
                  <a:cubicBezTo>
                    <a:pt x="11325" y="535"/>
                    <a:pt x="10897" y="-55"/>
                    <a:pt x="10469" y="4"/>
                  </a:cubicBezTo>
                  <a:cubicBezTo>
                    <a:pt x="10041" y="63"/>
                    <a:pt x="9614" y="771"/>
                    <a:pt x="9186" y="3132"/>
                  </a:cubicBezTo>
                  <a:cubicBezTo>
                    <a:pt x="8758" y="5493"/>
                    <a:pt x="8330" y="9506"/>
                    <a:pt x="8437" y="12397"/>
                  </a:cubicBezTo>
                  <a:cubicBezTo>
                    <a:pt x="8544" y="15289"/>
                    <a:pt x="9186" y="17060"/>
                    <a:pt x="10041" y="18063"/>
                  </a:cubicBezTo>
                  <a:cubicBezTo>
                    <a:pt x="10897" y="19066"/>
                    <a:pt x="11966" y="19302"/>
                    <a:pt x="12822" y="19184"/>
                  </a:cubicBezTo>
                  <a:cubicBezTo>
                    <a:pt x="13677" y="19066"/>
                    <a:pt x="14319" y="18594"/>
                    <a:pt x="14853" y="18063"/>
                  </a:cubicBezTo>
                  <a:cubicBezTo>
                    <a:pt x="15388" y="17532"/>
                    <a:pt x="15816" y="16942"/>
                    <a:pt x="16350" y="16234"/>
                  </a:cubicBezTo>
                  <a:cubicBezTo>
                    <a:pt x="16885" y="15525"/>
                    <a:pt x="17526" y="14699"/>
                    <a:pt x="17740" y="14581"/>
                  </a:cubicBezTo>
                  <a:cubicBezTo>
                    <a:pt x="17954" y="14463"/>
                    <a:pt x="17740" y="15053"/>
                    <a:pt x="17526" y="15702"/>
                  </a:cubicBezTo>
                  <a:cubicBezTo>
                    <a:pt x="17313" y="16352"/>
                    <a:pt x="17099" y="17060"/>
                    <a:pt x="16992" y="16942"/>
                  </a:cubicBezTo>
                  <a:cubicBezTo>
                    <a:pt x="16885" y="16824"/>
                    <a:pt x="16885" y="15879"/>
                    <a:pt x="16885" y="14227"/>
                  </a:cubicBezTo>
                  <a:cubicBezTo>
                    <a:pt x="16885" y="12575"/>
                    <a:pt x="16885" y="10214"/>
                    <a:pt x="17633" y="8620"/>
                  </a:cubicBezTo>
                  <a:cubicBezTo>
                    <a:pt x="18382" y="7027"/>
                    <a:pt x="19879" y="6201"/>
                    <a:pt x="21376" y="5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4699264" y="90191"/>
              <a:ext cx="646642" cy="37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79" fill="norm" stroke="1" extrusionOk="0">
                  <a:moveTo>
                    <a:pt x="3777" y="3808"/>
                  </a:moveTo>
                  <a:cubicBezTo>
                    <a:pt x="3777" y="3076"/>
                    <a:pt x="3777" y="2344"/>
                    <a:pt x="3671" y="1734"/>
                  </a:cubicBezTo>
                  <a:cubicBezTo>
                    <a:pt x="3565" y="1123"/>
                    <a:pt x="3353" y="635"/>
                    <a:pt x="3036" y="330"/>
                  </a:cubicBezTo>
                  <a:cubicBezTo>
                    <a:pt x="2718" y="25"/>
                    <a:pt x="2294" y="-97"/>
                    <a:pt x="1977" y="86"/>
                  </a:cubicBezTo>
                  <a:cubicBezTo>
                    <a:pt x="1659" y="269"/>
                    <a:pt x="1447" y="757"/>
                    <a:pt x="1306" y="2710"/>
                  </a:cubicBezTo>
                  <a:cubicBezTo>
                    <a:pt x="1165" y="4662"/>
                    <a:pt x="1094" y="8079"/>
                    <a:pt x="1200" y="11191"/>
                  </a:cubicBezTo>
                  <a:cubicBezTo>
                    <a:pt x="1306" y="14303"/>
                    <a:pt x="1589" y="17110"/>
                    <a:pt x="1730" y="18818"/>
                  </a:cubicBezTo>
                  <a:cubicBezTo>
                    <a:pt x="1871" y="20527"/>
                    <a:pt x="1871" y="21137"/>
                    <a:pt x="1694" y="21137"/>
                  </a:cubicBezTo>
                  <a:cubicBezTo>
                    <a:pt x="1518" y="21137"/>
                    <a:pt x="1165" y="20527"/>
                    <a:pt x="847" y="19489"/>
                  </a:cubicBezTo>
                  <a:cubicBezTo>
                    <a:pt x="530" y="18452"/>
                    <a:pt x="247" y="16988"/>
                    <a:pt x="106" y="15950"/>
                  </a:cubicBezTo>
                  <a:cubicBezTo>
                    <a:pt x="-35" y="14913"/>
                    <a:pt x="-35" y="14303"/>
                    <a:pt x="106" y="13815"/>
                  </a:cubicBezTo>
                  <a:cubicBezTo>
                    <a:pt x="247" y="13327"/>
                    <a:pt x="530" y="12961"/>
                    <a:pt x="1341" y="12411"/>
                  </a:cubicBezTo>
                  <a:cubicBezTo>
                    <a:pt x="2153" y="11862"/>
                    <a:pt x="3494" y="11130"/>
                    <a:pt x="4589" y="9971"/>
                  </a:cubicBezTo>
                  <a:cubicBezTo>
                    <a:pt x="5683" y="8811"/>
                    <a:pt x="6530" y="7225"/>
                    <a:pt x="6989" y="6005"/>
                  </a:cubicBezTo>
                  <a:cubicBezTo>
                    <a:pt x="7447" y="4784"/>
                    <a:pt x="7518" y="3930"/>
                    <a:pt x="7553" y="3076"/>
                  </a:cubicBezTo>
                  <a:cubicBezTo>
                    <a:pt x="7589" y="2222"/>
                    <a:pt x="7589" y="1367"/>
                    <a:pt x="7377" y="940"/>
                  </a:cubicBezTo>
                  <a:cubicBezTo>
                    <a:pt x="7165" y="513"/>
                    <a:pt x="6741" y="513"/>
                    <a:pt x="6318" y="1123"/>
                  </a:cubicBezTo>
                  <a:cubicBezTo>
                    <a:pt x="5894" y="1734"/>
                    <a:pt x="5471" y="2954"/>
                    <a:pt x="5189" y="5517"/>
                  </a:cubicBezTo>
                  <a:cubicBezTo>
                    <a:pt x="4906" y="8079"/>
                    <a:pt x="4765" y="11984"/>
                    <a:pt x="4694" y="14608"/>
                  </a:cubicBezTo>
                  <a:cubicBezTo>
                    <a:pt x="4624" y="17232"/>
                    <a:pt x="4624" y="18574"/>
                    <a:pt x="4624" y="19550"/>
                  </a:cubicBezTo>
                  <a:cubicBezTo>
                    <a:pt x="4624" y="20527"/>
                    <a:pt x="4624" y="21137"/>
                    <a:pt x="4447" y="21320"/>
                  </a:cubicBezTo>
                  <a:cubicBezTo>
                    <a:pt x="4271" y="21503"/>
                    <a:pt x="3918" y="21259"/>
                    <a:pt x="3600" y="20649"/>
                  </a:cubicBezTo>
                  <a:cubicBezTo>
                    <a:pt x="3283" y="20039"/>
                    <a:pt x="3000" y="19062"/>
                    <a:pt x="2859" y="18086"/>
                  </a:cubicBezTo>
                  <a:cubicBezTo>
                    <a:pt x="2718" y="17110"/>
                    <a:pt x="2718" y="16134"/>
                    <a:pt x="2930" y="15462"/>
                  </a:cubicBezTo>
                  <a:cubicBezTo>
                    <a:pt x="3141" y="14791"/>
                    <a:pt x="3565" y="14425"/>
                    <a:pt x="4271" y="14120"/>
                  </a:cubicBezTo>
                  <a:cubicBezTo>
                    <a:pt x="4977" y="13815"/>
                    <a:pt x="5965" y="13571"/>
                    <a:pt x="6636" y="13388"/>
                  </a:cubicBezTo>
                  <a:cubicBezTo>
                    <a:pt x="7306" y="13205"/>
                    <a:pt x="7659" y="13083"/>
                    <a:pt x="8047" y="12778"/>
                  </a:cubicBezTo>
                  <a:cubicBezTo>
                    <a:pt x="8436" y="12472"/>
                    <a:pt x="8859" y="11984"/>
                    <a:pt x="8894" y="11740"/>
                  </a:cubicBezTo>
                  <a:cubicBezTo>
                    <a:pt x="8930" y="11496"/>
                    <a:pt x="8577" y="11496"/>
                    <a:pt x="8259" y="11740"/>
                  </a:cubicBezTo>
                  <a:cubicBezTo>
                    <a:pt x="7941" y="11984"/>
                    <a:pt x="7659" y="12472"/>
                    <a:pt x="7483" y="13449"/>
                  </a:cubicBezTo>
                  <a:cubicBezTo>
                    <a:pt x="7306" y="14425"/>
                    <a:pt x="7236" y="15889"/>
                    <a:pt x="7306" y="16927"/>
                  </a:cubicBezTo>
                  <a:cubicBezTo>
                    <a:pt x="7377" y="17964"/>
                    <a:pt x="7589" y="18574"/>
                    <a:pt x="7836" y="19062"/>
                  </a:cubicBezTo>
                  <a:cubicBezTo>
                    <a:pt x="8083" y="19550"/>
                    <a:pt x="8365" y="19917"/>
                    <a:pt x="8789" y="19856"/>
                  </a:cubicBezTo>
                  <a:cubicBezTo>
                    <a:pt x="9212" y="19795"/>
                    <a:pt x="9777" y="19306"/>
                    <a:pt x="10165" y="18391"/>
                  </a:cubicBezTo>
                  <a:cubicBezTo>
                    <a:pt x="10553" y="17476"/>
                    <a:pt x="10765" y="16134"/>
                    <a:pt x="10906" y="15157"/>
                  </a:cubicBezTo>
                  <a:cubicBezTo>
                    <a:pt x="11047" y="14181"/>
                    <a:pt x="11118" y="13571"/>
                    <a:pt x="11259" y="13571"/>
                  </a:cubicBezTo>
                  <a:cubicBezTo>
                    <a:pt x="11400" y="13571"/>
                    <a:pt x="11612" y="14181"/>
                    <a:pt x="11824" y="15096"/>
                  </a:cubicBezTo>
                  <a:cubicBezTo>
                    <a:pt x="12036" y="16011"/>
                    <a:pt x="12247" y="17232"/>
                    <a:pt x="12353" y="18147"/>
                  </a:cubicBezTo>
                  <a:cubicBezTo>
                    <a:pt x="12459" y="19062"/>
                    <a:pt x="12459" y="19672"/>
                    <a:pt x="12494" y="19672"/>
                  </a:cubicBezTo>
                  <a:cubicBezTo>
                    <a:pt x="12530" y="19672"/>
                    <a:pt x="12600" y="19062"/>
                    <a:pt x="12847" y="18147"/>
                  </a:cubicBezTo>
                  <a:cubicBezTo>
                    <a:pt x="13094" y="17232"/>
                    <a:pt x="13518" y="16011"/>
                    <a:pt x="13977" y="15157"/>
                  </a:cubicBezTo>
                  <a:cubicBezTo>
                    <a:pt x="14436" y="14303"/>
                    <a:pt x="14930" y="13815"/>
                    <a:pt x="15353" y="13571"/>
                  </a:cubicBezTo>
                  <a:cubicBezTo>
                    <a:pt x="15777" y="13327"/>
                    <a:pt x="16130" y="13327"/>
                    <a:pt x="16130" y="13327"/>
                  </a:cubicBezTo>
                  <a:cubicBezTo>
                    <a:pt x="16130" y="13327"/>
                    <a:pt x="15777" y="13327"/>
                    <a:pt x="15494" y="13632"/>
                  </a:cubicBezTo>
                  <a:cubicBezTo>
                    <a:pt x="15212" y="13937"/>
                    <a:pt x="15000" y="14547"/>
                    <a:pt x="14859" y="15218"/>
                  </a:cubicBezTo>
                  <a:cubicBezTo>
                    <a:pt x="14718" y="15889"/>
                    <a:pt x="14647" y="16622"/>
                    <a:pt x="14647" y="17293"/>
                  </a:cubicBezTo>
                  <a:cubicBezTo>
                    <a:pt x="14647" y="17964"/>
                    <a:pt x="14718" y="18574"/>
                    <a:pt x="14965" y="18940"/>
                  </a:cubicBezTo>
                  <a:cubicBezTo>
                    <a:pt x="15212" y="19306"/>
                    <a:pt x="15636" y="19428"/>
                    <a:pt x="16024" y="19245"/>
                  </a:cubicBezTo>
                  <a:cubicBezTo>
                    <a:pt x="16412" y="19062"/>
                    <a:pt x="16765" y="18574"/>
                    <a:pt x="17047" y="18025"/>
                  </a:cubicBezTo>
                  <a:cubicBezTo>
                    <a:pt x="17330" y="17476"/>
                    <a:pt x="17541" y="16866"/>
                    <a:pt x="17718" y="16256"/>
                  </a:cubicBezTo>
                  <a:cubicBezTo>
                    <a:pt x="17894" y="15645"/>
                    <a:pt x="18036" y="15035"/>
                    <a:pt x="18141" y="15035"/>
                  </a:cubicBezTo>
                  <a:cubicBezTo>
                    <a:pt x="18247" y="15035"/>
                    <a:pt x="18318" y="15645"/>
                    <a:pt x="18353" y="16256"/>
                  </a:cubicBezTo>
                  <a:cubicBezTo>
                    <a:pt x="18389" y="16866"/>
                    <a:pt x="18389" y="17476"/>
                    <a:pt x="18459" y="17049"/>
                  </a:cubicBezTo>
                  <a:cubicBezTo>
                    <a:pt x="18530" y="16622"/>
                    <a:pt x="18671" y="15157"/>
                    <a:pt x="18883" y="14242"/>
                  </a:cubicBezTo>
                  <a:cubicBezTo>
                    <a:pt x="19094" y="13327"/>
                    <a:pt x="19377" y="12961"/>
                    <a:pt x="19694" y="12778"/>
                  </a:cubicBezTo>
                  <a:cubicBezTo>
                    <a:pt x="20012" y="12595"/>
                    <a:pt x="20365" y="12595"/>
                    <a:pt x="20647" y="12961"/>
                  </a:cubicBezTo>
                  <a:cubicBezTo>
                    <a:pt x="20930" y="13327"/>
                    <a:pt x="21141" y="14059"/>
                    <a:pt x="21283" y="14974"/>
                  </a:cubicBezTo>
                  <a:cubicBezTo>
                    <a:pt x="21424" y="15889"/>
                    <a:pt x="21494" y="16988"/>
                    <a:pt x="21565" y="18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417872" y="92741"/>
              <a:ext cx="4868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26" y="4154"/>
                    <a:pt x="8452" y="8308"/>
                    <a:pt x="4696" y="11285"/>
                  </a:cubicBezTo>
                  <a:cubicBezTo>
                    <a:pt x="939" y="14262"/>
                    <a:pt x="0" y="16062"/>
                    <a:pt x="0" y="17585"/>
                  </a:cubicBezTo>
                  <a:cubicBezTo>
                    <a:pt x="0" y="19108"/>
                    <a:pt x="939" y="20354"/>
                    <a:pt x="3757" y="20977"/>
                  </a:cubicBezTo>
                  <a:cubicBezTo>
                    <a:pt x="6574" y="21600"/>
                    <a:pt x="11270" y="21600"/>
                    <a:pt x="15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5394589" y="238791"/>
              <a:ext cx="16721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21600"/>
                  </a:moveTo>
                  <a:cubicBezTo>
                    <a:pt x="1367" y="21600"/>
                    <a:pt x="0" y="21600"/>
                    <a:pt x="0" y="20700"/>
                  </a:cubicBezTo>
                  <a:cubicBezTo>
                    <a:pt x="0" y="19800"/>
                    <a:pt x="1367" y="18000"/>
                    <a:pt x="5195" y="14400"/>
                  </a:cubicBezTo>
                  <a:cubicBezTo>
                    <a:pt x="9023" y="10800"/>
                    <a:pt x="1531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883244" y="-1"/>
              <a:ext cx="307212" cy="38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85" fill="norm" stroke="1" extrusionOk="0">
                  <a:moveTo>
                    <a:pt x="17035" y="3346"/>
                  </a:moveTo>
                  <a:cubicBezTo>
                    <a:pt x="15999" y="2185"/>
                    <a:pt x="14963" y="1023"/>
                    <a:pt x="14002" y="443"/>
                  </a:cubicBezTo>
                  <a:cubicBezTo>
                    <a:pt x="13040" y="-138"/>
                    <a:pt x="12152" y="-138"/>
                    <a:pt x="11339" y="385"/>
                  </a:cubicBezTo>
                  <a:cubicBezTo>
                    <a:pt x="10525" y="907"/>
                    <a:pt x="9785" y="1952"/>
                    <a:pt x="9341" y="4217"/>
                  </a:cubicBezTo>
                  <a:cubicBezTo>
                    <a:pt x="8898" y="6481"/>
                    <a:pt x="8750" y="9965"/>
                    <a:pt x="8676" y="12868"/>
                  </a:cubicBezTo>
                  <a:cubicBezTo>
                    <a:pt x="8602" y="15772"/>
                    <a:pt x="8602" y="18094"/>
                    <a:pt x="8232" y="19430"/>
                  </a:cubicBezTo>
                  <a:cubicBezTo>
                    <a:pt x="7862" y="20765"/>
                    <a:pt x="7122" y="21114"/>
                    <a:pt x="6383" y="21288"/>
                  </a:cubicBezTo>
                  <a:cubicBezTo>
                    <a:pt x="5643" y="21462"/>
                    <a:pt x="4903" y="21462"/>
                    <a:pt x="3868" y="20765"/>
                  </a:cubicBezTo>
                  <a:cubicBezTo>
                    <a:pt x="2832" y="20068"/>
                    <a:pt x="1500" y="18675"/>
                    <a:pt x="761" y="17630"/>
                  </a:cubicBezTo>
                  <a:cubicBezTo>
                    <a:pt x="21" y="16585"/>
                    <a:pt x="-127" y="15888"/>
                    <a:pt x="95" y="15365"/>
                  </a:cubicBezTo>
                  <a:cubicBezTo>
                    <a:pt x="317" y="14843"/>
                    <a:pt x="909" y="14494"/>
                    <a:pt x="2166" y="14436"/>
                  </a:cubicBezTo>
                  <a:cubicBezTo>
                    <a:pt x="3424" y="14378"/>
                    <a:pt x="5347" y="14610"/>
                    <a:pt x="7048" y="15017"/>
                  </a:cubicBezTo>
                  <a:cubicBezTo>
                    <a:pt x="8750" y="15423"/>
                    <a:pt x="10229" y="16004"/>
                    <a:pt x="11265" y="16585"/>
                  </a:cubicBezTo>
                  <a:cubicBezTo>
                    <a:pt x="12300" y="17165"/>
                    <a:pt x="12892" y="17746"/>
                    <a:pt x="13114" y="17630"/>
                  </a:cubicBezTo>
                  <a:cubicBezTo>
                    <a:pt x="13336" y="17514"/>
                    <a:pt x="13188" y="16701"/>
                    <a:pt x="13410" y="16062"/>
                  </a:cubicBezTo>
                  <a:cubicBezTo>
                    <a:pt x="13632" y="15423"/>
                    <a:pt x="14224" y="14959"/>
                    <a:pt x="14889" y="14552"/>
                  </a:cubicBezTo>
                  <a:cubicBezTo>
                    <a:pt x="15555" y="14146"/>
                    <a:pt x="16295" y="13797"/>
                    <a:pt x="17405" y="13856"/>
                  </a:cubicBezTo>
                  <a:cubicBezTo>
                    <a:pt x="18514" y="13914"/>
                    <a:pt x="19994" y="14378"/>
                    <a:pt x="21473" y="14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155261" y="272248"/>
              <a:ext cx="282845" cy="8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585" fill="norm" stroke="1" extrusionOk="0">
                  <a:moveTo>
                    <a:pt x="4131" y="1102"/>
                  </a:moveTo>
                  <a:cubicBezTo>
                    <a:pt x="3325" y="600"/>
                    <a:pt x="2519" y="97"/>
                    <a:pt x="1874" y="851"/>
                  </a:cubicBezTo>
                  <a:cubicBezTo>
                    <a:pt x="1230" y="1604"/>
                    <a:pt x="746" y="3614"/>
                    <a:pt x="424" y="5874"/>
                  </a:cubicBezTo>
                  <a:cubicBezTo>
                    <a:pt x="101" y="8135"/>
                    <a:pt x="-60" y="10646"/>
                    <a:pt x="21" y="13409"/>
                  </a:cubicBezTo>
                  <a:cubicBezTo>
                    <a:pt x="101" y="16172"/>
                    <a:pt x="424" y="19186"/>
                    <a:pt x="988" y="20190"/>
                  </a:cubicBezTo>
                  <a:cubicBezTo>
                    <a:pt x="1552" y="21195"/>
                    <a:pt x="2358" y="20190"/>
                    <a:pt x="2761" y="18181"/>
                  </a:cubicBezTo>
                  <a:cubicBezTo>
                    <a:pt x="3164" y="16172"/>
                    <a:pt x="3164" y="13158"/>
                    <a:pt x="3406" y="10395"/>
                  </a:cubicBezTo>
                  <a:cubicBezTo>
                    <a:pt x="3647" y="7632"/>
                    <a:pt x="4131" y="5121"/>
                    <a:pt x="4776" y="3362"/>
                  </a:cubicBezTo>
                  <a:cubicBezTo>
                    <a:pt x="5421" y="1604"/>
                    <a:pt x="6227" y="600"/>
                    <a:pt x="6871" y="1102"/>
                  </a:cubicBezTo>
                  <a:cubicBezTo>
                    <a:pt x="7516" y="1604"/>
                    <a:pt x="8000" y="3614"/>
                    <a:pt x="8241" y="6628"/>
                  </a:cubicBezTo>
                  <a:cubicBezTo>
                    <a:pt x="8483" y="9642"/>
                    <a:pt x="8483" y="13660"/>
                    <a:pt x="8564" y="14414"/>
                  </a:cubicBezTo>
                  <a:cubicBezTo>
                    <a:pt x="8644" y="15167"/>
                    <a:pt x="8806" y="12655"/>
                    <a:pt x="9047" y="10144"/>
                  </a:cubicBezTo>
                  <a:cubicBezTo>
                    <a:pt x="9289" y="7632"/>
                    <a:pt x="9612" y="5121"/>
                    <a:pt x="10095" y="3111"/>
                  </a:cubicBezTo>
                  <a:cubicBezTo>
                    <a:pt x="10579" y="1102"/>
                    <a:pt x="11224" y="-405"/>
                    <a:pt x="11707" y="97"/>
                  </a:cubicBezTo>
                  <a:cubicBezTo>
                    <a:pt x="12191" y="600"/>
                    <a:pt x="12513" y="3111"/>
                    <a:pt x="12997" y="3614"/>
                  </a:cubicBezTo>
                  <a:cubicBezTo>
                    <a:pt x="13480" y="4116"/>
                    <a:pt x="14125" y="2609"/>
                    <a:pt x="14931" y="1855"/>
                  </a:cubicBezTo>
                  <a:cubicBezTo>
                    <a:pt x="15737" y="1102"/>
                    <a:pt x="16704" y="1102"/>
                    <a:pt x="17833" y="4116"/>
                  </a:cubicBezTo>
                  <a:cubicBezTo>
                    <a:pt x="18961" y="7130"/>
                    <a:pt x="20250" y="13158"/>
                    <a:pt x="21540" y="19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717505" y="73691"/>
              <a:ext cx="1016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6171"/>
                    <a:pt x="9900" y="12343"/>
                    <a:pt x="13500" y="15943"/>
                  </a:cubicBezTo>
                  <a:cubicBezTo>
                    <a:pt x="17100" y="19543"/>
                    <a:pt x="1935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755605" y="149891"/>
              <a:ext cx="1270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300" y="1280"/>
                  </a:cubicBezTo>
                  <a:cubicBezTo>
                    <a:pt x="12600" y="2560"/>
                    <a:pt x="9000" y="5120"/>
                    <a:pt x="6300" y="8720"/>
                  </a:cubicBezTo>
                  <a:cubicBezTo>
                    <a:pt x="3600" y="12320"/>
                    <a:pt x="1800" y="16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857205" y="416591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7458086" y="60991"/>
              <a:ext cx="45957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4867" y="0"/>
                  </a:moveTo>
                  <a:cubicBezTo>
                    <a:pt x="4273" y="5616"/>
                    <a:pt x="3678" y="11232"/>
                    <a:pt x="3381" y="14400"/>
                  </a:cubicBezTo>
                  <a:cubicBezTo>
                    <a:pt x="3084" y="17568"/>
                    <a:pt x="3084" y="18288"/>
                    <a:pt x="3133" y="19008"/>
                  </a:cubicBezTo>
                  <a:cubicBezTo>
                    <a:pt x="3183" y="19728"/>
                    <a:pt x="3282" y="20448"/>
                    <a:pt x="3232" y="20376"/>
                  </a:cubicBezTo>
                  <a:cubicBezTo>
                    <a:pt x="3183" y="20304"/>
                    <a:pt x="2985" y="19440"/>
                    <a:pt x="2588" y="18216"/>
                  </a:cubicBezTo>
                  <a:cubicBezTo>
                    <a:pt x="2192" y="16992"/>
                    <a:pt x="1597" y="15408"/>
                    <a:pt x="1102" y="14328"/>
                  </a:cubicBezTo>
                  <a:cubicBezTo>
                    <a:pt x="607" y="13248"/>
                    <a:pt x="210" y="12672"/>
                    <a:pt x="62" y="12024"/>
                  </a:cubicBezTo>
                  <a:cubicBezTo>
                    <a:pt x="-87" y="11376"/>
                    <a:pt x="12" y="10656"/>
                    <a:pt x="607" y="9648"/>
                  </a:cubicBezTo>
                  <a:cubicBezTo>
                    <a:pt x="1201" y="8640"/>
                    <a:pt x="2291" y="7344"/>
                    <a:pt x="3331" y="6120"/>
                  </a:cubicBezTo>
                  <a:cubicBezTo>
                    <a:pt x="4372" y="4896"/>
                    <a:pt x="5363" y="3744"/>
                    <a:pt x="6155" y="3096"/>
                  </a:cubicBezTo>
                  <a:cubicBezTo>
                    <a:pt x="6948" y="2448"/>
                    <a:pt x="7542" y="2304"/>
                    <a:pt x="7939" y="2736"/>
                  </a:cubicBezTo>
                  <a:cubicBezTo>
                    <a:pt x="8335" y="3168"/>
                    <a:pt x="8533" y="4176"/>
                    <a:pt x="8632" y="6552"/>
                  </a:cubicBezTo>
                  <a:cubicBezTo>
                    <a:pt x="8731" y="8928"/>
                    <a:pt x="8731" y="12672"/>
                    <a:pt x="8682" y="14976"/>
                  </a:cubicBezTo>
                  <a:cubicBezTo>
                    <a:pt x="8632" y="17280"/>
                    <a:pt x="8533" y="18144"/>
                    <a:pt x="8335" y="18864"/>
                  </a:cubicBezTo>
                  <a:cubicBezTo>
                    <a:pt x="8137" y="19584"/>
                    <a:pt x="7840" y="20160"/>
                    <a:pt x="7691" y="20016"/>
                  </a:cubicBezTo>
                  <a:cubicBezTo>
                    <a:pt x="7542" y="19872"/>
                    <a:pt x="7542" y="19008"/>
                    <a:pt x="7691" y="18144"/>
                  </a:cubicBezTo>
                  <a:cubicBezTo>
                    <a:pt x="7840" y="17280"/>
                    <a:pt x="8137" y="16416"/>
                    <a:pt x="8434" y="15624"/>
                  </a:cubicBezTo>
                  <a:cubicBezTo>
                    <a:pt x="8731" y="14832"/>
                    <a:pt x="9029" y="14112"/>
                    <a:pt x="9425" y="13968"/>
                  </a:cubicBezTo>
                  <a:cubicBezTo>
                    <a:pt x="9821" y="13824"/>
                    <a:pt x="10317" y="14256"/>
                    <a:pt x="10713" y="15192"/>
                  </a:cubicBezTo>
                  <a:cubicBezTo>
                    <a:pt x="11109" y="16128"/>
                    <a:pt x="11407" y="17568"/>
                    <a:pt x="11704" y="18720"/>
                  </a:cubicBezTo>
                  <a:cubicBezTo>
                    <a:pt x="12001" y="19872"/>
                    <a:pt x="12298" y="20736"/>
                    <a:pt x="12695" y="21168"/>
                  </a:cubicBezTo>
                  <a:cubicBezTo>
                    <a:pt x="13091" y="21600"/>
                    <a:pt x="13586" y="21600"/>
                    <a:pt x="14032" y="21168"/>
                  </a:cubicBezTo>
                  <a:cubicBezTo>
                    <a:pt x="14478" y="20736"/>
                    <a:pt x="14874" y="19872"/>
                    <a:pt x="15122" y="18936"/>
                  </a:cubicBezTo>
                  <a:cubicBezTo>
                    <a:pt x="15370" y="18000"/>
                    <a:pt x="15469" y="16992"/>
                    <a:pt x="15568" y="16128"/>
                  </a:cubicBezTo>
                  <a:cubicBezTo>
                    <a:pt x="15667" y="15264"/>
                    <a:pt x="15766" y="14544"/>
                    <a:pt x="15568" y="14112"/>
                  </a:cubicBezTo>
                  <a:cubicBezTo>
                    <a:pt x="15370" y="13680"/>
                    <a:pt x="14874" y="13536"/>
                    <a:pt x="14478" y="13752"/>
                  </a:cubicBezTo>
                  <a:cubicBezTo>
                    <a:pt x="14082" y="13968"/>
                    <a:pt x="13785" y="14544"/>
                    <a:pt x="13586" y="15480"/>
                  </a:cubicBezTo>
                  <a:cubicBezTo>
                    <a:pt x="13388" y="16416"/>
                    <a:pt x="13289" y="17712"/>
                    <a:pt x="13537" y="18360"/>
                  </a:cubicBezTo>
                  <a:cubicBezTo>
                    <a:pt x="13785" y="19008"/>
                    <a:pt x="14379" y="19008"/>
                    <a:pt x="14874" y="18720"/>
                  </a:cubicBezTo>
                  <a:cubicBezTo>
                    <a:pt x="15370" y="18432"/>
                    <a:pt x="15766" y="17856"/>
                    <a:pt x="16113" y="17280"/>
                  </a:cubicBezTo>
                  <a:cubicBezTo>
                    <a:pt x="16460" y="16704"/>
                    <a:pt x="16757" y="16128"/>
                    <a:pt x="17054" y="15480"/>
                  </a:cubicBezTo>
                  <a:cubicBezTo>
                    <a:pt x="17352" y="14832"/>
                    <a:pt x="17649" y="14112"/>
                    <a:pt x="17847" y="14112"/>
                  </a:cubicBezTo>
                  <a:cubicBezTo>
                    <a:pt x="18045" y="14112"/>
                    <a:pt x="18144" y="14832"/>
                    <a:pt x="18194" y="15912"/>
                  </a:cubicBezTo>
                  <a:cubicBezTo>
                    <a:pt x="18243" y="16992"/>
                    <a:pt x="18243" y="18432"/>
                    <a:pt x="18194" y="19584"/>
                  </a:cubicBezTo>
                  <a:cubicBezTo>
                    <a:pt x="18144" y="20736"/>
                    <a:pt x="18045" y="21600"/>
                    <a:pt x="18045" y="21600"/>
                  </a:cubicBezTo>
                  <a:cubicBezTo>
                    <a:pt x="18045" y="21600"/>
                    <a:pt x="18144" y="20736"/>
                    <a:pt x="18293" y="19728"/>
                  </a:cubicBezTo>
                  <a:cubicBezTo>
                    <a:pt x="18441" y="18720"/>
                    <a:pt x="18640" y="17568"/>
                    <a:pt x="19085" y="16560"/>
                  </a:cubicBezTo>
                  <a:cubicBezTo>
                    <a:pt x="19531" y="15552"/>
                    <a:pt x="20225" y="14688"/>
                    <a:pt x="20671" y="14616"/>
                  </a:cubicBezTo>
                  <a:cubicBezTo>
                    <a:pt x="21117" y="14544"/>
                    <a:pt x="21315" y="15264"/>
                    <a:pt x="21414" y="16560"/>
                  </a:cubicBezTo>
                  <a:cubicBezTo>
                    <a:pt x="21513" y="17856"/>
                    <a:pt x="21513" y="19728"/>
                    <a:pt x="21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7962105" y="422941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8711405" y="42475"/>
              <a:ext cx="31751" cy="37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8640" y="2154"/>
                  </a:moveTo>
                  <a:cubicBezTo>
                    <a:pt x="11520" y="1183"/>
                    <a:pt x="14400" y="212"/>
                    <a:pt x="15840" y="30"/>
                  </a:cubicBezTo>
                  <a:cubicBezTo>
                    <a:pt x="17280" y="-152"/>
                    <a:pt x="17280" y="455"/>
                    <a:pt x="18000" y="2882"/>
                  </a:cubicBezTo>
                  <a:cubicBezTo>
                    <a:pt x="18720" y="5309"/>
                    <a:pt x="20160" y="9556"/>
                    <a:pt x="20880" y="12711"/>
                  </a:cubicBezTo>
                  <a:cubicBezTo>
                    <a:pt x="21600" y="15866"/>
                    <a:pt x="21600" y="17929"/>
                    <a:pt x="21600" y="19324"/>
                  </a:cubicBezTo>
                  <a:cubicBezTo>
                    <a:pt x="21600" y="20720"/>
                    <a:pt x="21600" y="21448"/>
                    <a:pt x="20160" y="21327"/>
                  </a:cubicBezTo>
                  <a:cubicBezTo>
                    <a:pt x="18720" y="21205"/>
                    <a:pt x="15840" y="20235"/>
                    <a:pt x="12240" y="19385"/>
                  </a:cubicBezTo>
                  <a:cubicBezTo>
                    <a:pt x="8640" y="18536"/>
                    <a:pt x="4320" y="17808"/>
                    <a:pt x="0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8498590" y="22891"/>
              <a:ext cx="40966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840" y="21600"/>
                  </a:moveTo>
                  <a:cubicBezTo>
                    <a:pt x="394" y="19680"/>
                    <a:pt x="-51" y="17760"/>
                    <a:pt x="5" y="16080"/>
                  </a:cubicBezTo>
                  <a:cubicBezTo>
                    <a:pt x="60" y="14400"/>
                    <a:pt x="617" y="12960"/>
                    <a:pt x="2565" y="10560"/>
                  </a:cubicBezTo>
                  <a:cubicBezTo>
                    <a:pt x="4514" y="8160"/>
                    <a:pt x="7854" y="4800"/>
                    <a:pt x="11250" y="2880"/>
                  </a:cubicBezTo>
                  <a:cubicBezTo>
                    <a:pt x="14646" y="960"/>
                    <a:pt x="18097" y="480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8830834" y="314991"/>
              <a:ext cx="58372" cy="14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82" fill="norm" stroke="1" extrusionOk="0">
                  <a:moveTo>
                    <a:pt x="21274" y="1851"/>
                  </a:moveTo>
                  <a:cubicBezTo>
                    <a:pt x="17417" y="1234"/>
                    <a:pt x="13560" y="617"/>
                    <a:pt x="10474" y="926"/>
                  </a:cubicBezTo>
                  <a:cubicBezTo>
                    <a:pt x="7388" y="1234"/>
                    <a:pt x="5074" y="2469"/>
                    <a:pt x="3145" y="5400"/>
                  </a:cubicBezTo>
                  <a:cubicBezTo>
                    <a:pt x="1217" y="8331"/>
                    <a:pt x="-326" y="12960"/>
                    <a:pt x="60" y="16046"/>
                  </a:cubicBezTo>
                  <a:cubicBezTo>
                    <a:pt x="445" y="19131"/>
                    <a:pt x="2760" y="20674"/>
                    <a:pt x="5845" y="21137"/>
                  </a:cubicBezTo>
                  <a:cubicBezTo>
                    <a:pt x="8931" y="21600"/>
                    <a:pt x="12788" y="20983"/>
                    <a:pt x="15488" y="18823"/>
                  </a:cubicBezTo>
                  <a:cubicBezTo>
                    <a:pt x="18188" y="16663"/>
                    <a:pt x="19731" y="12960"/>
                    <a:pt x="20117" y="9566"/>
                  </a:cubicBezTo>
                  <a:cubicBezTo>
                    <a:pt x="20503" y="6171"/>
                    <a:pt x="19731" y="3086"/>
                    <a:pt x="189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8940368" y="200691"/>
              <a:ext cx="87897" cy="2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39" fill="norm" stroke="1" extrusionOk="0">
                  <a:moveTo>
                    <a:pt x="12255" y="0"/>
                  </a:moveTo>
                  <a:cubicBezTo>
                    <a:pt x="9169" y="3385"/>
                    <a:pt x="6083" y="6770"/>
                    <a:pt x="4283" y="9752"/>
                  </a:cubicBezTo>
                  <a:cubicBezTo>
                    <a:pt x="2483" y="12734"/>
                    <a:pt x="1969" y="15313"/>
                    <a:pt x="1455" y="17006"/>
                  </a:cubicBezTo>
                  <a:cubicBezTo>
                    <a:pt x="941" y="18699"/>
                    <a:pt x="426" y="19504"/>
                    <a:pt x="169" y="19504"/>
                  </a:cubicBezTo>
                  <a:cubicBezTo>
                    <a:pt x="-88" y="19504"/>
                    <a:pt x="-88" y="18699"/>
                    <a:pt x="426" y="17812"/>
                  </a:cubicBezTo>
                  <a:cubicBezTo>
                    <a:pt x="941" y="16925"/>
                    <a:pt x="1969" y="15958"/>
                    <a:pt x="3512" y="15152"/>
                  </a:cubicBezTo>
                  <a:cubicBezTo>
                    <a:pt x="5055" y="14346"/>
                    <a:pt x="7112" y="13701"/>
                    <a:pt x="9426" y="13379"/>
                  </a:cubicBezTo>
                  <a:cubicBezTo>
                    <a:pt x="11741" y="13057"/>
                    <a:pt x="14312" y="13057"/>
                    <a:pt x="16369" y="13540"/>
                  </a:cubicBezTo>
                  <a:cubicBezTo>
                    <a:pt x="18426" y="14024"/>
                    <a:pt x="19969" y="14991"/>
                    <a:pt x="20741" y="15878"/>
                  </a:cubicBezTo>
                  <a:cubicBezTo>
                    <a:pt x="21512" y="16764"/>
                    <a:pt x="21512" y="17570"/>
                    <a:pt x="20998" y="18376"/>
                  </a:cubicBezTo>
                  <a:cubicBezTo>
                    <a:pt x="20483" y="19182"/>
                    <a:pt x="19455" y="19988"/>
                    <a:pt x="17398" y="20552"/>
                  </a:cubicBezTo>
                  <a:cubicBezTo>
                    <a:pt x="15341" y="21116"/>
                    <a:pt x="12255" y="21439"/>
                    <a:pt x="9426" y="21519"/>
                  </a:cubicBezTo>
                  <a:cubicBezTo>
                    <a:pt x="6598" y="21600"/>
                    <a:pt x="4026" y="21439"/>
                    <a:pt x="2741" y="20955"/>
                  </a:cubicBezTo>
                  <a:cubicBezTo>
                    <a:pt x="1455" y="20472"/>
                    <a:pt x="1455" y="19666"/>
                    <a:pt x="4026" y="18860"/>
                  </a:cubicBezTo>
                  <a:cubicBezTo>
                    <a:pt x="6598" y="18054"/>
                    <a:pt x="11741" y="17248"/>
                    <a:pt x="16883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9047955" y="357325"/>
              <a:ext cx="60416" cy="13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52" fill="norm" stroke="1" extrusionOk="0">
                  <a:moveTo>
                    <a:pt x="15641" y="4529"/>
                  </a:moveTo>
                  <a:cubicBezTo>
                    <a:pt x="18621" y="3484"/>
                    <a:pt x="21600" y="2439"/>
                    <a:pt x="21228" y="1568"/>
                  </a:cubicBezTo>
                  <a:cubicBezTo>
                    <a:pt x="20855" y="697"/>
                    <a:pt x="17131" y="0"/>
                    <a:pt x="13034" y="0"/>
                  </a:cubicBezTo>
                  <a:cubicBezTo>
                    <a:pt x="8938" y="0"/>
                    <a:pt x="4469" y="697"/>
                    <a:pt x="2234" y="1916"/>
                  </a:cubicBezTo>
                  <a:cubicBezTo>
                    <a:pt x="0" y="3135"/>
                    <a:pt x="0" y="4877"/>
                    <a:pt x="1490" y="6271"/>
                  </a:cubicBezTo>
                  <a:cubicBezTo>
                    <a:pt x="2979" y="7665"/>
                    <a:pt x="5959" y="8710"/>
                    <a:pt x="9310" y="10103"/>
                  </a:cubicBezTo>
                  <a:cubicBezTo>
                    <a:pt x="12662" y="11497"/>
                    <a:pt x="16386" y="13239"/>
                    <a:pt x="18621" y="14981"/>
                  </a:cubicBezTo>
                  <a:cubicBezTo>
                    <a:pt x="20855" y="16723"/>
                    <a:pt x="21600" y="18465"/>
                    <a:pt x="19738" y="19684"/>
                  </a:cubicBezTo>
                  <a:cubicBezTo>
                    <a:pt x="17876" y="20903"/>
                    <a:pt x="13407" y="21600"/>
                    <a:pt x="9683" y="21426"/>
                  </a:cubicBezTo>
                  <a:cubicBezTo>
                    <a:pt x="5959" y="21252"/>
                    <a:pt x="2979" y="20206"/>
                    <a:pt x="0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9594055" y="219741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9600405" y="157092"/>
              <a:ext cx="63501" cy="8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1393"/>
                  </a:moveTo>
                  <a:cubicBezTo>
                    <a:pt x="0" y="17279"/>
                    <a:pt x="0" y="13164"/>
                    <a:pt x="0" y="9564"/>
                  </a:cubicBezTo>
                  <a:cubicBezTo>
                    <a:pt x="0" y="5964"/>
                    <a:pt x="0" y="2879"/>
                    <a:pt x="1800" y="1336"/>
                  </a:cubicBezTo>
                  <a:cubicBezTo>
                    <a:pt x="3600" y="-207"/>
                    <a:pt x="7200" y="-207"/>
                    <a:pt x="10800" y="307"/>
                  </a:cubicBezTo>
                  <a:cubicBezTo>
                    <a:pt x="14400" y="822"/>
                    <a:pt x="18000" y="1850"/>
                    <a:pt x="21600" y="2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9638405" y="147037"/>
              <a:ext cx="101701" cy="21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459" fill="norm" stroke="1" extrusionOk="0">
                  <a:moveTo>
                    <a:pt x="20756" y="1587"/>
                  </a:moveTo>
                  <a:cubicBezTo>
                    <a:pt x="19028" y="939"/>
                    <a:pt x="17300" y="291"/>
                    <a:pt x="15356" y="75"/>
                  </a:cubicBezTo>
                  <a:cubicBezTo>
                    <a:pt x="13412" y="-141"/>
                    <a:pt x="11252" y="75"/>
                    <a:pt x="9308" y="1155"/>
                  </a:cubicBezTo>
                  <a:cubicBezTo>
                    <a:pt x="7364" y="2235"/>
                    <a:pt x="5636" y="4179"/>
                    <a:pt x="6284" y="6771"/>
                  </a:cubicBezTo>
                  <a:cubicBezTo>
                    <a:pt x="6932" y="9363"/>
                    <a:pt x="9956" y="12603"/>
                    <a:pt x="11684" y="14871"/>
                  </a:cubicBezTo>
                  <a:cubicBezTo>
                    <a:pt x="13412" y="17139"/>
                    <a:pt x="13844" y="18435"/>
                    <a:pt x="13412" y="19515"/>
                  </a:cubicBezTo>
                  <a:cubicBezTo>
                    <a:pt x="12980" y="20595"/>
                    <a:pt x="11684" y="21459"/>
                    <a:pt x="8876" y="21459"/>
                  </a:cubicBezTo>
                  <a:cubicBezTo>
                    <a:pt x="6068" y="21459"/>
                    <a:pt x="1748" y="20595"/>
                    <a:pt x="452" y="18759"/>
                  </a:cubicBezTo>
                  <a:cubicBezTo>
                    <a:pt x="-844" y="16923"/>
                    <a:pt x="884" y="14115"/>
                    <a:pt x="2612" y="1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10016651" y="6931"/>
              <a:ext cx="688655" cy="54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94" fill="norm" stroke="1" extrusionOk="0">
                  <a:moveTo>
                    <a:pt x="2872" y="876"/>
                  </a:moveTo>
                  <a:cubicBezTo>
                    <a:pt x="2740" y="460"/>
                    <a:pt x="2607" y="45"/>
                    <a:pt x="2442" y="4"/>
                  </a:cubicBezTo>
                  <a:cubicBezTo>
                    <a:pt x="2276" y="-38"/>
                    <a:pt x="2077" y="294"/>
                    <a:pt x="1680" y="1707"/>
                  </a:cubicBezTo>
                  <a:cubicBezTo>
                    <a:pt x="1282" y="3119"/>
                    <a:pt x="686" y="5611"/>
                    <a:pt x="355" y="7730"/>
                  </a:cubicBezTo>
                  <a:cubicBezTo>
                    <a:pt x="23" y="9848"/>
                    <a:pt x="-43" y="11593"/>
                    <a:pt x="23" y="12673"/>
                  </a:cubicBezTo>
                  <a:cubicBezTo>
                    <a:pt x="90" y="13753"/>
                    <a:pt x="288" y="14168"/>
                    <a:pt x="885" y="14251"/>
                  </a:cubicBezTo>
                  <a:cubicBezTo>
                    <a:pt x="1481" y="14334"/>
                    <a:pt x="2475" y="14085"/>
                    <a:pt x="3270" y="13628"/>
                  </a:cubicBezTo>
                  <a:cubicBezTo>
                    <a:pt x="4065" y="13171"/>
                    <a:pt x="4661" y="12507"/>
                    <a:pt x="5059" y="11967"/>
                  </a:cubicBezTo>
                  <a:cubicBezTo>
                    <a:pt x="5456" y="11427"/>
                    <a:pt x="5655" y="11011"/>
                    <a:pt x="5721" y="10596"/>
                  </a:cubicBezTo>
                  <a:cubicBezTo>
                    <a:pt x="5788" y="10180"/>
                    <a:pt x="5721" y="9765"/>
                    <a:pt x="5523" y="9557"/>
                  </a:cubicBezTo>
                  <a:cubicBezTo>
                    <a:pt x="5324" y="9350"/>
                    <a:pt x="4993" y="9350"/>
                    <a:pt x="4661" y="9391"/>
                  </a:cubicBezTo>
                  <a:cubicBezTo>
                    <a:pt x="4330" y="9433"/>
                    <a:pt x="3999" y="9516"/>
                    <a:pt x="3701" y="9765"/>
                  </a:cubicBezTo>
                  <a:cubicBezTo>
                    <a:pt x="3402" y="10014"/>
                    <a:pt x="3137" y="10430"/>
                    <a:pt x="3038" y="10845"/>
                  </a:cubicBezTo>
                  <a:cubicBezTo>
                    <a:pt x="2939" y="11260"/>
                    <a:pt x="3005" y="11676"/>
                    <a:pt x="3170" y="12008"/>
                  </a:cubicBezTo>
                  <a:cubicBezTo>
                    <a:pt x="3336" y="12340"/>
                    <a:pt x="3601" y="12590"/>
                    <a:pt x="3899" y="12714"/>
                  </a:cubicBezTo>
                  <a:cubicBezTo>
                    <a:pt x="4197" y="12839"/>
                    <a:pt x="4529" y="12839"/>
                    <a:pt x="4893" y="12507"/>
                  </a:cubicBezTo>
                  <a:cubicBezTo>
                    <a:pt x="5258" y="12174"/>
                    <a:pt x="5655" y="11510"/>
                    <a:pt x="6020" y="11094"/>
                  </a:cubicBezTo>
                  <a:cubicBezTo>
                    <a:pt x="6384" y="10679"/>
                    <a:pt x="6715" y="10513"/>
                    <a:pt x="7047" y="10430"/>
                  </a:cubicBezTo>
                  <a:cubicBezTo>
                    <a:pt x="7378" y="10347"/>
                    <a:pt x="7709" y="10347"/>
                    <a:pt x="8040" y="10679"/>
                  </a:cubicBezTo>
                  <a:cubicBezTo>
                    <a:pt x="8372" y="11011"/>
                    <a:pt x="8703" y="11676"/>
                    <a:pt x="8902" y="12382"/>
                  </a:cubicBezTo>
                  <a:cubicBezTo>
                    <a:pt x="9101" y="13088"/>
                    <a:pt x="9167" y="13836"/>
                    <a:pt x="9101" y="14002"/>
                  </a:cubicBezTo>
                  <a:cubicBezTo>
                    <a:pt x="9034" y="14168"/>
                    <a:pt x="8836" y="13753"/>
                    <a:pt x="8736" y="13088"/>
                  </a:cubicBezTo>
                  <a:cubicBezTo>
                    <a:pt x="8637" y="12424"/>
                    <a:pt x="8637" y="11510"/>
                    <a:pt x="8869" y="10679"/>
                  </a:cubicBezTo>
                  <a:cubicBezTo>
                    <a:pt x="9101" y="9848"/>
                    <a:pt x="9564" y="9100"/>
                    <a:pt x="10128" y="8727"/>
                  </a:cubicBezTo>
                  <a:cubicBezTo>
                    <a:pt x="10691" y="8353"/>
                    <a:pt x="11353" y="8353"/>
                    <a:pt x="11817" y="8477"/>
                  </a:cubicBezTo>
                  <a:cubicBezTo>
                    <a:pt x="12281" y="8602"/>
                    <a:pt x="12546" y="8851"/>
                    <a:pt x="12844" y="9017"/>
                  </a:cubicBezTo>
                  <a:cubicBezTo>
                    <a:pt x="13142" y="9184"/>
                    <a:pt x="13474" y="9267"/>
                    <a:pt x="13474" y="9267"/>
                  </a:cubicBezTo>
                  <a:cubicBezTo>
                    <a:pt x="13474" y="9267"/>
                    <a:pt x="13142" y="9184"/>
                    <a:pt x="12811" y="9225"/>
                  </a:cubicBezTo>
                  <a:cubicBezTo>
                    <a:pt x="12480" y="9267"/>
                    <a:pt x="12148" y="9433"/>
                    <a:pt x="11917" y="9724"/>
                  </a:cubicBezTo>
                  <a:cubicBezTo>
                    <a:pt x="11685" y="10014"/>
                    <a:pt x="11552" y="10430"/>
                    <a:pt x="11552" y="10845"/>
                  </a:cubicBezTo>
                  <a:cubicBezTo>
                    <a:pt x="11552" y="11260"/>
                    <a:pt x="11685" y="11676"/>
                    <a:pt x="11917" y="11884"/>
                  </a:cubicBezTo>
                  <a:cubicBezTo>
                    <a:pt x="12148" y="12091"/>
                    <a:pt x="12480" y="12091"/>
                    <a:pt x="12844" y="11884"/>
                  </a:cubicBezTo>
                  <a:cubicBezTo>
                    <a:pt x="13209" y="11676"/>
                    <a:pt x="13606" y="11260"/>
                    <a:pt x="13772" y="11302"/>
                  </a:cubicBezTo>
                  <a:cubicBezTo>
                    <a:pt x="13937" y="11344"/>
                    <a:pt x="13871" y="11842"/>
                    <a:pt x="13739" y="12964"/>
                  </a:cubicBezTo>
                  <a:cubicBezTo>
                    <a:pt x="13606" y="14085"/>
                    <a:pt x="13407" y="15830"/>
                    <a:pt x="13109" y="17284"/>
                  </a:cubicBezTo>
                  <a:cubicBezTo>
                    <a:pt x="12811" y="18737"/>
                    <a:pt x="12413" y="19900"/>
                    <a:pt x="11983" y="20607"/>
                  </a:cubicBezTo>
                  <a:cubicBezTo>
                    <a:pt x="11552" y="21313"/>
                    <a:pt x="11088" y="21562"/>
                    <a:pt x="10790" y="21479"/>
                  </a:cubicBezTo>
                  <a:cubicBezTo>
                    <a:pt x="10492" y="21396"/>
                    <a:pt x="10359" y="20980"/>
                    <a:pt x="10525" y="19900"/>
                  </a:cubicBezTo>
                  <a:cubicBezTo>
                    <a:pt x="10691" y="18820"/>
                    <a:pt x="11155" y="17076"/>
                    <a:pt x="11950" y="15788"/>
                  </a:cubicBezTo>
                  <a:cubicBezTo>
                    <a:pt x="12745" y="14500"/>
                    <a:pt x="13871" y="13670"/>
                    <a:pt x="14931" y="12880"/>
                  </a:cubicBezTo>
                  <a:cubicBezTo>
                    <a:pt x="15991" y="12091"/>
                    <a:pt x="16985" y="11344"/>
                    <a:pt x="17615" y="10845"/>
                  </a:cubicBezTo>
                  <a:cubicBezTo>
                    <a:pt x="18244" y="10347"/>
                    <a:pt x="18509" y="10097"/>
                    <a:pt x="18675" y="9765"/>
                  </a:cubicBezTo>
                  <a:cubicBezTo>
                    <a:pt x="18840" y="9433"/>
                    <a:pt x="18907" y="9017"/>
                    <a:pt x="18774" y="8810"/>
                  </a:cubicBezTo>
                  <a:cubicBezTo>
                    <a:pt x="18642" y="8602"/>
                    <a:pt x="18310" y="8602"/>
                    <a:pt x="17747" y="9100"/>
                  </a:cubicBezTo>
                  <a:cubicBezTo>
                    <a:pt x="17184" y="9599"/>
                    <a:pt x="16389" y="10596"/>
                    <a:pt x="16058" y="11551"/>
                  </a:cubicBezTo>
                  <a:cubicBezTo>
                    <a:pt x="15726" y="12507"/>
                    <a:pt x="15859" y="13420"/>
                    <a:pt x="16422" y="14085"/>
                  </a:cubicBezTo>
                  <a:cubicBezTo>
                    <a:pt x="16985" y="14750"/>
                    <a:pt x="17979" y="15165"/>
                    <a:pt x="18907" y="15331"/>
                  </a:cubicBezTo>
                  <a:cubicBezTo>
                    <a:pt x="19834" y="15497"/>
                    <a:pt x="20696" y="15414"/>
                    <a:pt x="21557" y="15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2888455" y="1144396"/>
              <a:ext cx="3492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82" y="11040"/>
                    <a:pt x="9164" y="1783"/>
                    <a:pt x="12764" y="240"/>
                  </a:cubicBezTo>
                  <a:cubicBezTo>
                    <a:pt x="16364" y="-1303"/>
                    <a:pt x="1898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2922893" y="1184941"/>
              <a:ext cx="384663" cy="11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2" fill="norm" stroke="1" extrusionOk="0">
                  <a:moveTo>
                    <a:pt x="5161" y="16200"/>
                  </a:moveTo>
                  <a:cubicBezTo>
                    <a:pt x="3863" y="17357"/>
                    <a:pt x="2565" y="18514"/>
                    <a:pt x="1561" y="19479"/>
                  </a:cubicBezTo>
                  <a:cubicBezTo>
                    <a:pt x="558" y="20443"/>
                    <a:pt x="-150" y="21214"/>
                    <a:pt x="27" y="21407"/>
                  </a:cubicBezTo>
                  <a:cubicBezTo>
                    <a:pt x="204" y="21600"/>
                    <a:pt x="1266" y="21214"/>
                    <a:pt x="3922" y="19286"/>
                  </a:cubicBezTo>
                  <a:cubicBezTo>
                    <a:pt x="6578" y="17357"/>
                    <a:pt x="10827" y="13886"/>
                    <a:pt x="14014" y="10414"/>
                  </a:cubicBezTo>
                  <a:cubicBezTo>
                    <a:pt x="17201" y="6943"/>
                    <a:pt x="19325" y="3471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3194271" y="1057941"/>
              <a:ext cx="14699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5256" y="0"/>
                  </a:moveTo>
                  <a:cubicBezTo>
                    <a:pt x="2556" y="167"/>
                    <a:pt x="-144" y="335"/>
                    <a:pt x="6" y="586"/>
                  </a:cubicBezTo>
                  <a:cubicBezTo>
                    <a:pt x="156" y="837"/>
                    <a:pt x="3156" y="1172"/>
                    <a:pt x="6906" y="2344"/>
                  </a:cubicBezTo>
                  <a:cubicBezTo>
                    <a:pt x="10656" y="3516"/>
                    <a:pt x="15156" y="5526"/>
                    <a:pt x="17856" y="7367"/>
                  </a:cubicBezTo>
                  <a:cubicBezTo>
                    <a:pt x="20556" y="9209"/>
                    <a:pt x="21456" y="10884"/>
                    <a:pt x="20406" y="13228"/>
                  </a:cubicBezTo>
                  <a:cubicBezTo>
                    <a:pt x="19356" y="15572"/>
                    <a:pt x="16356" y="18586"/>
                    <a:pt x="13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3942555" y="988091"/>
              <a:ext cx="254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844"/>
                    <a:pt x="18000" y="9687"/>
                    <a:pt x="14400" y="13287"/>
                  </a:cubicBezTo>
                  <a:cubicBezTo>
                    <a:pt x="10800" y="16887"/>
                    <a:pt x="5400" y="19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3733005" y="947547"/>
              <a:ext cx="387351" cy="12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1291"/>
                  </a:moveTo>
                  <a:cubicBezTo>
                    <a:pt x="236" y="19094"/>
                    <a:pt x="472" y="16898"/>
                    <a:pt x="1889" y="14152"/>
                  </a:cubicBezTo>
                  <a:cubicBezTo>
                    <a:pt x="3305" y="11406"/>
                    <a:pt x="5902" y="8111"/>
                    <a:pt x="9089" y="5549"/>
                  </a:cubicBezTo>
                  <a:cubicBezTo>
                    <a:pt x="12275" y="2986"/>
                    <a:pt x="16052" y="1155"/>
                    <a:pt x="18236" y="423"/>
                  </a:cubicBezTo>
                  <a:cubicBezTo>
                    <a:pt x="20420" y="-309"/>
                    <a:pt x="21010" y="57"/>
                    <a:pt x="21600" y="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4126705" y="1350041"/>
              <a:ext cx="31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948"/>
                    <a:pt x="5760" y="11896"/>
                    <a:pt x="9360" y="15496"/>
                  </a:cubicBezTo>
                  <a:cubicBezTo>
                    <a:pt x="12960" y="19096"/>
                    <a:pt x="1728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4125574" y="1248441"/>
              <a:ext cx="26532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19978" fill="norm" stroke="1" extrusionOk="0">
                  <a:moveTo>
                    <a:pt x="15842" y="4985"/>
                  </a:moveTo>
                  <a:cubicBezTo>
                    <a:pt x="7535" y="8308"/>
                    <a:pt x="-773" y="11631"/>
                    <a:pt x="58" y="14954"/>
                  </a:cubicBezTo>
                  <a:cubicBezTo>
                    <a:pt x="889" y="18277"/>
                    <a:pt x="10858" y="21600"/>
                    <a:pt x="15842" y="19108"/>
                  </a:cubicBezTo>
                  <a:cubicBezTo>
                    <a:pt x="20827" y="16615"/>
                    <a:pt x="20827" y="8308"/>
                    <a:pt x="208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4869655" y="1153191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4888705" y="104524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4869655" y="1045241"/>
              <a:ext cx="146051" cy="19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0"/>
                  </a:moveTo>
                  <a:cubicBezTo>
                    <a:pt x="18157" y="460"/>
                    <a:pt x="14713" y="919"/>
                    <a:pt x="12052" y="2068"/>
                  </a:cubicBezTo>
                  <a:cubicBezTo>
                    <a:pt x="9391" y="3217"/>
                    <a:pt x="7513" y="5055"/>
                    <a:pt x="8139" y="7238"/>
                  </a:cubicBezTo>
                  <a:cubicBezTo>
                    <a:pt x="8765" y="9421"/>
                    <a:pt x="11896" y="11949"/>
                    <a:pt x="14087" y="13672"/>
                  </a:cubicBezTo>
                  <a:cubicBezTo>
                    <a:pt x="16278" y="15396"/>
                    <a:pt x="17530" y="16315"/>
                    <a:pt x="18313" y="17349"/>
                  </a:cubicBezTo>
                  <a:cubicBezTo>
                    <a:pt x="19096" y="18383"/>
                    <a:pt x="19409" y="19532"/>
                    <a:pt x="18626" y="20336"/>
                  </a:cubicBezTo>
                  <a:cubicBezTo>
                    <a:pt x="17843" y="21140"/>
                    <a:pt x="15965" y="21600"/>
                    <a:pt x="12991" y="21485"/>
                  </a:cubicBezTo>
                  <a:cubicBezTo>
                    <a:pt x="10017" y="21370"/>
                    <a:pt x="5948" y="20681"/>
                    <a:pt x="3600" y="19762"/>
                  </a:cubicBezTo>
                  <a:cubicBezTo>
                    <a:pt x="1252" y="18843"/>
                    <a:pt x="626" y="17694"/>
                    <a:pt x="0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5485605" y="817638"/>
              <a:ext cx="19051" cy="37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1407"/>
                  </a:moveTo>
                  <a:cubicBezTo>
                    <a:pt x="7200" y="675"/>
                    <a:pt x="14400" y="-57"/>
                    <a:pt x="18000" y="4"/>
                  </a:cubicBezTo>
                  <a:cubicBezTo>
                    <a:pt x="21600" y="65"/>
                    <a:pt x="21600" y="919"/>
                    <a:pt x="21600" y="3970"/>
                  </a:cubicBezTo>
                  <a:cubicBezTo>
                    <a:pt x="21600" y="7021"/>
                    <a:pt x="21600" y="12268"/>
                    <a:pt x="21600" y="15563"/>
                  </a:cubicBezTo>
                  <a:cubicBezTo>
                    <a:pt x="21600" y="18858"/>
                    <a:pt x="21600" y="20201"/>
                    <a:pt x="2160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5574505" y="962691"/>
              <a:ext cx="12437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0" y="13540"/>
                  </a:moveTo>
                  <a:cubicBezTo>
                    <a:pt x="3600" y="15152"/>
                    <a:pt x="7200" y="16764"/>
                    <a:pt x="10800" y="18376"/>
                  </a:cubicBezTo>
                  <a:cubicBezTo>
                    <a:pt x="14400" y="19988"/>
                    <a:pt x="18000" y="21600"/>
                    <a:pt x="19800" y="21600"/>
                  </a:cubicBezTo>
                  <a:cubicBezTo>
                    <a:pt x="21600" y="21600"/>
                    <a:pt x="21600" y="19988"/>
                    <a:pt x="19800" y="16119"/>
                  </a:cubicBezTo>
                  <a:cubicBezTo>
                    <a:pt x="18000" y="12251"/>
                    <a:pt x="14400" y="6125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5694610" y="797591"/>
              <a:ext cx="441140" cy="52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63" fill="norm" stroke="1" extrusionOk="0">
                  <a:moveTo>
                    <a:pt x="335" y="0"/>
                  </a:moveTo>
                  <a:cubicBezTo>
                    <a:pt x="335" y="2536"/>
                    <a:pt x="335" y="5072"/>
                    <a:pt x="387" y="7389"/>
                  </a:cubicBezTo>
                  <a:cubicBezTo>
                    <a:pt x="438" y="9707"/>
                    <a:pt x="541" y="11806"/>
                    <a:pt x="593" y="13205"/>
                  </a:cubicBezTo>
                  <a:cubicBezTo>
                    <a:pt x="644" y="14604"/>
                    <a:pt x="644" y="15304"/>
                    <a:pt x="747" y="15347"/>
                  </a:cubicBezTo>
                  <a:cubicBezTo>
                    <a:pt x="850" y="15391"/>
                    <a:pt x="1055" y="14779"/>
                    <a:pt x="1518" y="13730"/>
                  </a:cubicBezTo>
                  <a:cubicBezTo>
                    <a:pt x="1981" y="12680"/>
                    <a:pt x="2701" y="11194"/>
                    <a:pt x="3113" y="10232"/>
                  </a:cubicBezTo>
                  <a:cubicBezTo>
                    <a:pt x="3524" y="9270"/>
                    <a:pt x="3627" y="8832"/>
                    <a:pt x="3421" y="8570"/>
                  </a:cubicBezTo>
                  <a:cubicBezTo>
                    <a:pt x="3215" y="8308"/>
                    <a:pt x="2701" y="8220"/>
                    <a:pt x="2238" y="8308"/>
                  </a:cubicBezTo>
                  <a:cubicBezTo>
                    <a:pt x="1775" y="8395"/>
                    <a:pt x="1364" y="8657"/>
                    <a:pt x="953" y="9445"/>
                  </a:cubicBezTo>
                  <a:cubicBezTo>
                    <a:pt x="541" y="10232"/>
                    <a:pt x="130" y="11543"/>
                    <a:pt x="27" y="12418"/>
                  </a:cubicBezTo>
                  <a:cubicBezTo>
                    <a:pt x="-76" y="13292"/>
                    <a:pt x="130" y="13730"/>
                    <a:pt x="490" y="14079"/>
                  </a:cubicBezTo>
                  <a:cubicBezTo>
                    <a:pt x="850" y="14429"/>
                    <a:pt x="1364" y="14691"/>
                    <a:pt x="2238" y="14735"/>
                  </a:cubicBezTo>
                  <a:cubicBezTo>
                    <a:pt x="3113" y="14779"/>
                    <a:pt x="4347" y="14604"/>
                    <a:pt x="5478" y="13992"/>
                  </a:cubicBezTo>
                  <a:cubicBezTo>
                    <a:pt x="6610" y="13380"/>
                    <a:pt x="7638" y="12330"/>
                    <a:pt x="8204" y="11587"/>
                  </a:cubicBezTo>
                  <a:cubicBezTo>
                    <a:pt x="8770" y="10844"/>
                    <a:pt x="8873" y="10406"/>
                    <a:pt x="8667" y="10144"/>
                  </a:cubicBezTo>
                  <a:cubicBezTo>
                    <a:pt x="8461" y="9882"/>
                    <a:pt x="7947" y="9794"/>
                    <a:pt x="7484" y="9882"/>
                  </a:cubicBezTo>
                  <a:cubicBezTo>
                    <a:pt x="7021" y="9969"/>
                    <a:pt x="6610" y="10232"/>
                    <a:pt x="6301" y="10625"/>
                  </a:cubicBezTo>
                  <a:cubicBezTo>
                    <a:pt x="5993" y="11019"/>
                    <a:pt x="5787" y="11543"/>
                    <a:pt x="5684" y="12155"/>
                  </a:cubicBezTo>
                  <a:cubicBezTo>
                    <a:pt x="5581" y="12768"/>
                    <a:pt x="5581" y="13467"/>
                    <a:pt x="5890" y="13904"/>
                  </a:cubicBezTo>
                  <a:cubicBezTo>
                    <a:pt x="6198" y="14342"/>
                    <a:pt x="6815" y="14517"/>
                    <a:pt x="7381" y="14604"/>
                  </a:cubicBezTo>
                  <a:cubicBezTo>
                    <a:pt x="7947" y="14691"/>
                    <a:pt x="8461" y="14691"/>
                    <a:pt x="9335" y="13948"/>
                  </a:cubicBezTo>
                  <a:cubicBezTo>
                    <a:pt x="10210" y="13205"/>
                    <a:pt x="11444" y="11718"/>
                    <a:pt x="12524" y="9532"/>
                  </a:cubicBezTo>
                  <a:cubicBezTo>
                    <a:pt x="13604" y="7346"/>
                    <a:pt x="14530" y="4460"/>
                    <a:pt x="14993" y="2755"/>
                  </a:cubicBezTo>
                  <a:cubicBezTo>
                    <a:pt x="15455" y="1049"/>
                    <a:pt x="15455" y="525"/>
                    <a:pt x="15147" y="437"/>
                  </a:cubicBezTo>
                  <a:cubicBezTo>
                    <a:pt x="14838" y="350"/>
                    <a:pt x="14221" y="700"/>
                    <a:pt x="13501" y="2186"/>
                  </a:cubicBezTo>
                  <a:cubicBezTo>
                    <a:pt x="12781" y="3673"/>
                    <a:pt x="11958" y="6296"/>
                    <a:pt x="11598" y="8351"/>
                  </a:cubicBezTo>
                  <a:cubicBezTo>
                    <a:pt x="11238" y="10406"/>
                    <a:pt x="11341" y="11893"/>
                    <a:pt x="11650" y="12768"/>
                  </a:cubicBezTo>
                  <a:cubicBezTo>
                    <a:pt x="11958" y="13642"/>
                    <a:pt x="12473" y="13904"/>
                    <a:pt x="12987" y="13904"/>
                  </a:cubicBezTo>
                  <a:cubicBezTo>
                    <a:pt x="13501" y="13904"/>
                    <a:pt x="14015" y="13642"/>
                    <a:pt x="14530" y="13030"/>
                  </a:cubicBezTo>
                  <a:cubicBezTo>
                    <a:pt x="15044" y="12418"/>
                    <a:pt x="15558" y="11456"/>
                    <a:pt x="15815" y="10756"/>
                  </a:cubicBezTo>
                  <a:cubicBezTo>
                    <a:pt x="16073" y="10057"/>
                    <a:pt x="16073" y="9619"/>
                    <a:pt x="16021" y="9619"/>
                  </a:cubicBezTo>
                  <a:cubicBezTo>
                    <a:pt x="15970" y="9619"/>
                    <a:pt x="15867" y="10057"/>
                    <a:pt x="15815" y="10494"/>
                  </a:cubicBezTo>
                  <a:cubicBezTo>
                    <a:pt x="15764" y="10931"/>
                    <a:pt x="15764" y="11368"/>
                    <a:pt x="15918" y="11762"/>
                  </a:cubicBezTo>
                  <a:cubicBezTo>
                    <a:pt x="16073" y="12155"/>
                    <a:pt x="16381" y="12505"/>
                    <a:pt x="16793" y="12636"/>
                  </a:cubicBezTo>
                  <a:cubicBezTo>
                    <a:pt x="17204" y="12768"/>
                    <a:pt x="17718" y="12680"/>
                    <a:pt x="18130" y="12462"/>
                  </a:cubicBezTo>
                  <a:cubicBezTo>
                    <a:pt x="18541" y="12243"/>
                    <a:pt x="18850" y="11893"/>
                    <a:pt x="19210" y="11456"/>
                  </a:cubicBezTo>
                  <a:cubicBezTo>
                    <a:pt x="19570" y="11019"/>
                    <a:pt x="19981" y="10494"/>
                    <a:pt x="20290" y="10538"/>
                  </a:cubicBezTo>
                  <a:cubicBezTo>
                    <a:pt x="20598" y="10581"/>
                    <a:pt x="20804" y="11194"/>
                    <a:pt x="20958" y="12462"/>
                  </a:cubicBezTo>
                  <a:cubicBezTo>
                    <a:pt x="21113" y="13730"/>
                    <a:pt x="21215" y="15653"/>
                    <a:pt x="21318" y="17228"/>
                  </a:cubicBezTo>
                  <a:cubicBezTo>
                    <a:pt x="21421" y="18802"/>
                    <a:pt x="21524" y="20026"/>
                    <a:pt x="21318" y="20726"/>
                  </a:cubicBezTo>
                  <a:cubicBezTo>
                    <a:pt x="21113" y="21425"/>
                    <a:pt x="20598" y="21600"/>
                    <a:pt x="20084" y="21556"/>
                  </a:cubicBezTo>
                  <a:cubicBezTo>
                    <a:pt x="19570" y="21513"/>
                    <a:pt x="19055" y="21250"/>
                    <a:pt x="18798" y="20857"/>
                  </a:cubicBezTo>
                  <a:cubicBezTo>
                    <a:pt x="18541" y="20463"/>
                    <a:pt x="18541" y="19938"/>
                    <a:pt x="18541" y="19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677688" y="977634"/>
              <a:ext cx="338268" cy="27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65" fill="norm" stroke="1" extrusionOk="0">
                  <a:moveTo>
                    <a:pt x="20234" y="315"/>
                  </a:moveTo>
                  <a:cubicBezTo>
                    <a:pt x="19563" y="-10"/>
                    <a:pt x="18892" y="-335"/>
                    <a:pt x="16947" y="721"/>
                  </a:cubicBezTo>
                  <a:cubicBezTo>
                    <a:pt x="15001" y="1776"/>
                    <a:pt x="11781" y="4212"/>
                    <a:pt x="9098" y="6080"/>
                  </a:cubicBezTo>
                  <a:cubicBezTo>
                    <a:pt x="6415" y="7948"/>
                    <a:pt x="4268" y="9247"/>
                    <a:pt x="2860" y="10140"/>
                  </a:cubicBezTo>
                  <a:cubicBezTo>
                    <a:pt x="1451" y="11033"/>
                    <a:pt x="780" y="11521"/>
                    <a:pt x="378" y="12251"/>
                  </a:cubicBezTo>
                  <a:cubicBezTo>
                    <a:pt x="-25" y="12982"/>
                    <a:pt x="-159" y="13957"/>
                    <a:pt x="243" y="14688"/>
                  </a:cubicBezTo>
                  <a:cubicBezTo>
                    <a:pt x="646" y="15418"/>
                    <a:pt x="1585" y="15906"/>
                    <a:pt x="4134" y="16718"/>
                  </a:cubicBezTo>
                  <a:cubicBezTo>
                    <a:pt x="6683" y="17530"/>
                    <a:pt x="10842" y="18667"/>
                    <a:pt x="13995" y="19479"/>
                  </a:cubicBezTo>
                  <a:cubicBezTo>
                    <a:pt x="17148" y="20291"/>
                    <a:pt x="19294" y="20778"/>
                    <a:pt x="21441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7422355" y="975391"/>
              <a:ext cx="25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184"/>
                    <a:pt x="18000" y="10368"/>
                    <a:pt x="14400" y="13968"/>
                  </a:cubicBezTo>
                  <a:cubicBezTo>
                    <a:pt x="10800" y="17568"/>
                    <a:pt x="540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7244016" y="927676"/>
              <a:ext cx="292640" cy="10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02" fill="norm" stroke="1" extrusionOk="0">
                  <a:moveTo>
                    <a:pt x="3303" y="21402"/>
                  </a:moveTo>
                  <a:cubicBezTo>
                    <a:pt x="2370" y="19674"/>
                    <a:pt x="1438" y="17946"/>
                    <a:pt x="816" y="16002"/>
                  </a:cubicBezTo>
                  <a:cubicBezTo>
                    <a:pt x="195" y="14058"/>
                    <a:pt x="-116" y="11898"/>
                    <a:pt x="39" y="9954"/>
                  </a:cubicBezTo>
                  <a:cubicBezTo>
                    <a:pt x="195" y="8010"/>
                    <a:pt x="816" y="6282"/>
                    <a:pt x="2992" y="4338"/>
                  </a:cubicBezTo>
                  <a:cubicBezTo>
                    <a:pt x="5167" y="2394"/>
                    <a:pt x="8897" y="234"/>
                    <a:pt x="12238" y="18"/>
                  </a:cubicBezTo>
                  <a:cubicBezTo>
                    <a:pt x="15579" y="-198"/>
                    <a:pt x="18531" y="1530"/>
                    <a:pt x="21484" y="3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7501995" y="1153191"/>
              <a:ext cx="72761" cy="16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54" fill="norm" stroke="1" extrusionOk="0">
                  <a:moveTo>
                    <a:pt x="21214" y="0"/>
                  </a:moveTo>
                  <a:cubicBezTo>
                    <a:pt x="15660" y="2160"/>
                    <a:pt x="10105" y="4320"/>
                    <a:pt x="6403" y="7290"/>
                  </a:cubicBezTo>
                  <a:cubicBezTo>
                    <a:pt x="2700" y="10260"/>
                    <a:pt x="848" y="14040"/>
                    <a:pt x="231" y="16605"/>
                  </a:cubicBezTo>
                  <a:cubicBezTo>
                    <a:pt x="-386" y="19170"/>
                    <a:pt x="231" y="20520"/>
                    <a:pt x="2083" y="21060"/>
                  </a:cubicBezTo>
                  <a:cubicBezTo>
                    <a:pt x="3934" y="21600"/>
                    <a:pt x="7020" y="21330"/>
                    <a:pt x="9797" y="20790"/>
                  </a:cubicBezTo>
                  <a:cubicBezTo>
                    <a:pt x="12574" y="20250"/>
                    <a:pt x="15043" y="19440"/>
                    <a:pt x="16894" y="17820"/>
                  </a:cubicBezTo>
                  <a:cubicBezTo>
                    <a:pt x="18745" y="16200"/>
                    <a:pt x="19980" y="13770"/>
                    <a:pt x="18745" y="12015"/>
                  </a:cubicBezTo>
                  <a:cubicBezTo>
                    <a:pt x="17511" y="10260"/>
                    <a:pt x="13808" y="9180"/>
                    <a:pt x="10105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7655042" y="1051591"/>
              <a:ext cx="87301" cy="28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85" fill="norm" stroke="1" extrusionOk="0">
                  <a:moveTo>
                    <a:pt x="9579" y="0"/>
                  </a:moveTo>
                  <a:cubicBezTo>
                    <a:pt x="7569" y="2400"/>
                    <a:pt x="5560" y="4800"/>
                    <a:pt x="4304" y="7760"/>
                  </a:cubicBezTo>
                  <a:cubicBezTo>
                    <a:pt x="3048" y="10720"/>
                    <a:pt x="2546" y="14240"/>
                    <a:pt x="2044" y="16400"/>
                  </a:cubicBezTo>
                  <a:cubicBezTo>
                    <a:pt x="1541" y="18560"/>
                    <a:pt x="1039" y="19360"/>
                    <a:pt x="537" y="19280"/>
                  </a:cubicBezTo>
                  <a:cubicBezTo>
                    <a:pt x="34" y="19200"/>
                    <a:pt x="-468" y="18240"/>
                    <a:pt x="788" y="16880"/>
                  </a:cubicBezTo>
                  <a:cubicBezTo>
                    <a:pt x="2044" y="15520"/>
                    <a:pt x="5058" y="13760"/>
                    <a:pt x="7820" y="12800"/>
                  </a:cubicBezTo>
                  <a:cubicBezTo>
                    <a:pt x="10583" y="11840"/>
                    <a:pt x="13095" y="11680"/>
                    <a:pt x="15355" y="12000"/>
                  </a:cubicBezTo>
                  <a:cubicBezTo>
                    <a:pt x="17616" y="12320"/>
                    <a:pt x="19625" y="13120"/>
                    <a:pt x="20379" y="14480"/>
                  </a:cubicBezTo>
                  <a:cubicBezTo>
                    <a:pt x="21132" y="15840"/>
                    <a:pt x="20630" y="17760"/>
                    <a:pt x="18872" y="19040"/>
                  </a:cubicBezTo>
                  <a:cubicBezTo>
                    <a:pt x="17113" y="20320"/>
                    <a:pt x="14099" y="20960"/>
                    <a:pt x="11085" y="21280"/>
                  </a:cubicBezTo>
                  <a:cubicBezTo>
                    <a:pt x="8072" y="21600"/>
                    <a:pt x="5058" y="21600"/>
                    <a:pt x="3299" y="20880"/>
                  </a:cubicBezTo>
                  <a:cubicBezTo>
                    <a:pt x="1541" y="20160"/>
                    <a:pt x="1039" y="18720"/>
                    <a:pt x="53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7746205" y="1202773"/>
              <a:ext cx="120651" cy="20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21600" y="1434"/>
                  </a:moveTo>
                  <a:cubicBezTo>
                    <a:pt x="20084" y="780"/>
                    <a:pt x="18568" y="125"/>
                    <a:pt x="16674" y="16"/>
                  </a:cubicBezTo>
                  <a:cubicBezTo>
                    <a:pt x="14779" y="-93"/>
                    <a:pt x="12505" y="343"/>
                    <a:pt x="11368" y="1216"/>
                  </a:cubicBezTo>
                  <a:cubicBezTo>
                    <a:pt x="10232" y="2089"/>
                    <a:pt x="10232" y="3398"/>
                    <a:pt x="11558" y="5471"/>
                  </a:cubicBezTo>
                  <a:cubicBezTo>
                    <a:pt x="12884" y="7543"/>
                    <a:pt x="15537" y="10380"/>
                    <a:pt x="15726" y="13216"/>
                  </a:cubicBezTo>
                  <a:cubicBezTo>
                    <a:pt x="15916" y="16052"/>
                    <a:pt x="13642" y="18889"/>
                    <a:pt x="10611" y="20198"/>
                  </a:cubicBezTo>
                  <a:cubicBezTo>
                    <a:pt x="7579" y="21507"/>
                    <a:pt x="3789" y="21289"/>
                    <a:pt x="0" y="2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8489751" y="941272"/>
              <a:ext cx="335955" cy="39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87" fill="norm" stroke="1" extrusionOk="0">
                  <a:moveTo>
                    <a:pt x="11781" y="4634"/>
                  </a:moveTo>
                  <a:cubicBezTo>
                    <a:pt x="11509" y="3479"/>
                    <a:pt x="11237" y="2324"/>
                    <a:pt x="10898" y="1515"/>
                  </a:cubicBezTo>
                  <a:cubicBezTo>
                    <a:pt x="10558" y="707"/>
                    <a:pt x="10151" y="245"/>
                    <a:pt x="9607" y="71"/>
                  </a:cubicBezTo>
                  <a:cubicBezTo>
                    <a:pt x="9064" y="-102"/>
                    <a:pt x="8385" y="14"/>
                    <a:pt x="7841" y="707"/>
                  </a:cubicBezTo>
                  <a:cubicBezTo>
                    <a:pt x="7298" y="1400"/>
                    <a:pt x="6890" y="2670"/>
                    <a:pt x="6551" y="5269"/>
                  </a:cubicBezTo>
                  <a:cubicBezTo>
                    <a:pt x="6211" y="7868"/>
                    <a:pt x="5939" y="11795"/>
                    <a:pt x="5736" y="14394"/>
                  </a:cubicBezTo>
                  <a:cubicBezTo>
                    <a:pt x="5532" y="16993"/>
                    <a:pt x="5396" y="18264"/>
                    <a:pt x="5124" y="19188"/>
                  </a:cubicBezTo>
                  <a:cubicBezTo>
                    <a:pt x="4853" y="20112"/>
                    <a:pt x="4445" y="20689"/>
                    <a:pt x="3902" y="21036"/>
                  </a:cubicBezTo>
                  <a:cubicBezTo>
                    <a:pt x="3358" y="21382"/>
                    <a:pt x="2679" y="21498"/>
                    <a:pt x="2068" y="21267"/>
                  </a:cubicBezTo>
                  <a:cubicBezTo>
                    <a:pt x="1456" y="21036"/>
                    <a:pt x="913" y="20458"/>
                    <a:pt x="573" y="19881"/>
                  </a:cubicBezTo>
                  <a:cubicBezTo>
                    <a:pt x="234" y="19303"/>
                    <a:pt x="98" y="18726"/>
                    <a:pt x="30" y="18148"/>
                  </a:cubicBezTo>
                  <a:cubicBezTo>
                    <a:pt x="-38" y="17571"/>
                    <a:pt x="-38" y="16993"/>
                    <a:pt x="573" y="16358"/>
                  </a:cubicBezTo>
                  <a:cubicBezTo>
                    <a:pt x="1185" y="15723"/>
                    <a:pt x="2407" y="15030"/>
                    <a:pt x="4105" y="14337"/>
                  </a:cubicBezTo>
                  <a:cubicBezTo>
                    <a:pt x="5804" y="13643"/>
                    <a:pt x="7977" y="12950"/>
                    <a:pt x="9404" y="12546"/>
                  </a:cubicBezTo>
                  <a:cubicBezTo>
                    <a:pt x="10830" y="12142"/>
                    <a:pt x="11509" y="12026"/>
                    <a:pt x="11237" y="12257"/>
                  </a:cubicBezTo>
                  <a:cubicBezTo>
                    <a:pt x="10966" y="12488"/>
                    <a:pt x="9743" y="13066"/>
                    <a:pt x="8928" y="13586"/>
                  </a:cubicBezTo>
                  <a:cubicBezTo>
                    <a:pt x="8113" y="14105"/>
                    <a:pt x="7705" y="14568"/>
                    <a:pt x="7502" y="15087"/>
                  </a:cubicBezTo>
                  <a:cubicBezTo>
                    <a:pt x="7298" y="15607"/>
                    <a:pt x="7298" y="16185"/>
                    <a:pt x="7637" y="16358"/>
                  </a:cubicBezTo>
                  <a:cubicBezTo>
                    <a:pt x="7977" y="16531"/>
                    <a:pt x="8656" y="16300"/>
                    <a:pt x="9200" y="15896"/>
                  </a:cubicBezTo>
                  <a:cubicBezTo>
                    <a:pt x="9743" y="15492"/>
                    <a:pt x="10151" y="14914"/>
                    <a:pt x="10558" y="14337"/>
                  </a:cubicBezTo>
                  <a:cubicBezTo>
                    <a:pt x="10966" y="13759"/>
                    <a:pt x="11373" y="13181"/>
                    <a:pt x="11917" y="13008"/>
                  </a:cubicBezTo>
                  <a:cubicBezTo>
                    <a:pt x="12460" y="12835"/>
                    <a:pt x="13139" y="13066"/>
                    <a:pt x="13887" y="13874"/>
                  </a:cubicBezTo>
                  <a:cubicBezTo>
                    <a:pt x="14634" y="14683"/>
                    <a:pt x="15449" y="16069"/>
                    <a:pt x="15924" y="17051"/>
                  </a:cubicBezTo>
                  <a:cubicBezTo>
                    <a:pt x="16400" y="18033"/>
                    <a:pt x="16536" y="18610"/>
                    <a:pt x="16604" y="19188"/>
                  </a:cubicBezTo>
                  <a:cubicBezTo>
                    <a:pt x="16671" y="19765"/>
                    <a:pt x="16671" y="20343"/>
                    <a:pt x="16400" y="20458"/>
                  </a:cubicBezTo>
                  <a:cubicBezTo>
                    <a:pt x="16128" y="20574"/>
                    <a:pt x="15585" y="20227"/>
                    <a:pt x="15517" y="19246"/>
                  </a:cubicBezTo>
                  <a:cubicBezTo>
                    <a:pt x="15449" y="18264"/>
                    <a:pt x="15856" y="16647"/>
                    <a:pt x="16943" y="15203"/>
                  </a:cubicBezTo>
                  <a:cubicBezTo>
                    <a:pt x="18030" y="13759"/>
                    <a:pt x="19796" y="12488"/>
                    <a:pt x="21562" y="1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9321005" y="1141488"/>
              <a:ext cx="184151" cy="14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3508"/>
                  </a:moveTo>
                  <a:cubicBezTo>
                    <a:pt x="497" y="1682"/>
                    <a:pt x="993" y="-143"/>
                    <a:pt x="1241" y="9"/>
                  </a:cubicBezTo>
                  <a:cubicBezTo>
                    <a:pt x="1490" y="161"/>
                    <a:pt x="1490" y="2291"/>
                    <a:pt x="1490" y="5637"/>
                  </a:cubicBezTo>
                  <a:cubicBezTo>
                    <a:pt x="1490" y="8984"/>
                    <a:pt x="1490" y="13547"/>
                    <a:pt x="1490" y="16589"/>
                  </a:cubicBezTo>
                  <a:cubicBezTo>
                    <a:pt x="1490" y="19632"/>
                    <a:pt x="1490" y="21153"/>
                    <a:pt x="1117" y="21305"/>
                  </a:cubicBezTo>
                  <a:cubicBezTo>
                    <a:pt x="745" y="21457"/>
                    <a:pt x="0" y="20240"/>
                    <a:pt x="124" y="17958"/>
                  </a:cubicBezTo>
                  <a:cubicBezTo>
                    <a:pt x="248" y="15677"/>
                    <a:pt x="1241" y="12330"/>
                    <a:pt x="1986" y="9896"/>
                  </a:cubicBezTo>
                  <a:cubicBezTo>
                    <a:pt x="2731" y="7463"/>
                    <a:pt x="3228" y="5942"/>
                    <a:pt x="3848" y="6550"/>
                  </a:cubicBezTo>
                  <a:cubicBezTo>
                    <a:pt x="4469" y="7158"/>
                    <a:pt x="5214" y="9896"/>
                    <a:pt x="6083" y="10353"/>
                  </a:cubicBezTo>
                  <a:cubicBezTo>
                    <a:pt x="6952" y="10809"/>
                    <a:pt x="7945" y="8984"/>
                    <a:pt x="8814" y="7311"/>
                  </a:cubicBezTo>
                  <a:cubicBezTo>
                    <a:pt x="9683" y="5637"/>
                    <a:pt x="10428" y="4116"/>
                    <a:pt x="11545" y="2899"/>
                  </a:cubicBezTo>
                  <a:cubicBezTo>
                    <a:pt x="12662" y="1682"/>
                    <a:pt x="14152" y="770"/>
                    <a:pt x="15145" y="1074"/>
                  </a:cubicBezTo>
                  <a:cubicBezTo>
                    <a:pt x="16138" y="1378"/>
                    <a:pt x="16634" y="2899"/>
                    <a:pt x="17131" y="5637"/>
                  </a:cubicBezTo>
                  <a:cubicBezTo>
                    <a:pt x="17628" y="8375"/>
                    <a:pt x="18124" y="12330"/>
                    <a:pt x="18869" y="14916"/>
                  </a:cubicBezTo>
                  <a:cubicBezTo>
                    <a:pt x="19614" y="17502"/>
                    <a:pt x="20607" y="18719"/>
                    <a:pt x="21600" y="1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540738" y="1158322"/>
              <a:ext cx="72931" cy="9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116" fill="norm" stroke="1" extrusionOk="0">
                  <a:moveTo>
                    <a:pt x="16913" y="2959"/>
                  </a:moveTo>
                  <a:cubicBezTo>
                    <a:pt x="14513" y="1609"/>
                    <a:pt x="12113" y="259"/>
                    <a:pt x="9413" y="34"/>
                  </a:cubicBezTo>
                  <a:cubicBezTo>
                    <a:pt x="6713" y="-191"/>
                    <a:pt x="3713" y="709"/>
                    <a:pt x="1913" y="2284"/>
                  </a:cubicBezTo>
                  <a:cubicBezTo>
                    <a:pt x="113" y="3859"/>
                    <a:pt x="-487" y="6109"/>
                    <a:pt x="413" y="9259"/>
                  </a:cubicBezTo>
                  <a:cubicBezTo>
                    <a:pt x="1313" y="12409"/>
                    <a:pt x="3713" y="16459"/>
                    <a:pt x="6413" y="18709"/>
                  </a:cubicBezTo>
                  <a:cubicBezTo>
                    <a:pt x="9113" y="20959"/>
                    <a:pt x="12113" y="21409"/>
                    <a:pt x="14813" y="20959"/>
                  </a:cubicBezTo>
                  <a:cubicBezTo>
                    <a:pt x="17513" y="20509"/>
                    <a:pt x="19913" y="19159"/>
                    <a:pt x="20513" y="16684"/>
                  </a:cubicBezTo>
                  <a:cubicBezTo>
                    <a:pt x="21113" y="14209"/>
                    <a:pt x="19913" y="10609"/>
                    <a:pt x="18713" y="7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9655614" y="1131654"/>
              <a:ext cx="59092" cy="1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388" fill="norm" stroke="1" extrusionOk="0">
                  <a:moveTo>
                    <a:pt x="20793" y="2617"/>
                  </a:moveTo>
                  <a:cubicBezTo>
                    <a:pt x="17814" y="1588"/>
                    <a:pt x="14834" y="559"/>
                    <a:pt x="11483" y="174"/>
                  </a:cubicBezTo>
                  <a:cubicBezTo>
                    <a:pt x="8131" y="-212"/>
                    <a:pt x="4407" y="45"/>
                    <a:pt x="2172" y="945"/>
                  </a:cubicBezTo>
                  <a:cubicBezTo>
                    <a:pt x="-62" y="1845"/>
                    <a:pt x="-807" y="3388"/>
                    <a:pt x="1055" y="5702"/>
                  </a:cubicBezTo>
                  <a:cubicBezTo>
                    <a:pt x="2917" y="8017"/>
                    <a:pt x="7386" y="11102"/>
                    <a:pt x="10365" y="13417"/>
                  </a:cubicBezTo>
                  <a:cubicBezTo>
                    <a:pt x="13345" y="15731"/>
                    <a:pt x="14834" y="17274"/>
                    <a:pt x="14834" y="18688"/>
                  </a:cubicBezTo>
                  <a:cubicBezTo>
                    <a:pt x="14834" y="20102"/>
                    <a:pt x="13345" y="21388"/>
                    <a:pt x="11855" y="21388"/>
                  </a:cubicBezTo>
                  <a:cubicBezTo>
                    <a:pt x="10365" y="21388"/>
                    <a:pt x="8876" y="20102"/>
                    <a:pt x="8503" y="18817"/>
                  </a:cubicBezTo>
                  <a:cubicBezTo>
                    <a:pt x="8131" y="17531"/>
                    <a:pt x="8876" y="16245"/>
                    <a:pt x="9621" y="14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9750569" y="945343"/>
              <a:ext cx="148287" cy="33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315" fill="norm" stroke="1" extrusionOk="0">
                  <a:moveTo>
                    <a:pt x="10217" y="697"/>
                  </a:moveTo>
                  <a:cubicBezTo>
                    <a:pt x="11417" y="294"/>
                    <a:pt x="12617" y="-108"/>
                    <a:pt x="13217" y="26"/>
                  </a:cubicBezTo>
                  <a:cubicBezTo>
                    <a:pt x="13817" y="160"/>
                    <a:pt x="13817" y="831"/>
                    <a:pt x="12917" y="3246"/>
                  </a:cubicBezTo>
                  <a:cubicBezTo>
                    <a:pt x="12017" y="5661"/>
                    <a:pt x="10217" y="9820"/>
                    <a:pt x="9167" y="12704"/>
                  </a:cubicBezTo>
                  <a:cubicBezTo>
                    <a:pt x="8117" y="15589"/>
                    <a:pt x="7817" y="17199"/>
                    <a:pt x="8117" y="18406"/>
                  </a:cubicBezTo>
                  <a:cubicBezTo>
                    <a:pt x="8417" y="19614"/>
                    <a:pt x="9317" y="20419"/>
                    <a:pt x="10517" y="20888"/>
                  </a:cubicBezTo>
                  <a:cubicBezTo>
                    <a:pt x="11717" y="21358"/>
                    <a:pt x="13217" y="21492"/>
                    <a:pt x="13967" y="21022"/>
                  </a:cubicBezTo>
                  <a:cubicBezTo>
                    <a:pt x="14717" y="20553"/>
                    <a:pt x="14717" y="19480"/>
                    <a:pt x="13517" y="18339"/>
                  </a:cubicBezTo>
                  <a:cubicBezTo>
                    <a:pt x="12317" y="17199"/>
                    <a:pt x="9917" y="15991"/>
                    <a:pt x="7067" y="14985"/>
                  </a:cubicBezTo>
                  <a:cubicBezTo>
                    <a:pt x="4217" y="13979"/>
                    <a:pt x="917" y="13174"/>
                    <a:pt x="167" y="12772"/>
                  </a:cubicBezTo>
                  <a:cubicBezTo>
                    <a:pt x="-583" y="12369"/>
                    <a:pt x="1217" y="12369"/>
                    <a:pt x="5117" y="12302"/>
                  </a:cubicBezTo>
                  <a:cubicBezTo>
                    <a:pt x="9017" y="12235"/>
                    <a:pt x="15017" y="12101"/>
                    <a:pt x="21017" y="11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0127455" y="1134141"/>
              <a:ext cx="44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0171905" y="1032541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2869405" y="2078175"/>
              <a:ext cx="279401" cy="3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27" fill="norm" stroke="1" extrusionOk="0">
                  <a:moveTo>
                    <a:pt x="0" y="4320"/>
                  </a:moveTo>
                  <a:cubicBezTo>
                    <a:pt x="0" y="9720"/>
                    <a:pt x="0" y="15120"/>
                    <a:pt x="573" y="17820"/>
                  </a:cubicBezTo>
                  <a:cubicBezTo>
                    <a:pt x="1145" y="20520"/>
                    <a:pt x="2291" y="20520"/>
                    <a:pt x="5400" y="16740"/>
                  </a:cubicBezTo>
                  <a:cubicBezTo>
                    <a:pt x="8509" y="12960"/>
                    <a:pt x="13582" y="5400"/>
                    <a:pt x="16609" y="2160"/>
                  </a:cubicBezTo>
                  <a:cubicBezTo>
                    <a:pt x="19636" y="-1080"/>
                    <a:pt x="20618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2875755" y="2112041"/>
              <a:ext cx="330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4" y="19200"/>
                    <a:pt x="4708" y="16800"/>
                    <a:pt x="8308" y="13200"/>
                  </a:cubicBezTo>
                  <a:cubicBezTo>
                    <a:pt x="11908" y="9600"/>
                    <a:pt x="16754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3148805" y="2028268"/>
              <a:ext cx="108670" cy="25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525" fill="norm" stroke="1" extrusionOk="0">
                  <a:moveTo>
                    <a:pt x="4891" y="639"/>
                  </a:moveTo>
                  <a:cubicBezTo>
                    <a:pt x="2445" y="282"/>
                    <a:pt x="0" y="-75"/>
                    <a:pt x="0" y="14"/>
                  </a:cubicBezTo>
                  <a:cubicBezTo>
                    <a:pt x="0" y="104"/>
                    <a:pt x="2445" y="639"/>
                    <a:pt x="6317" y="2156"/>
                  </a:cubicBezTo>
                  <a:cubicBezTo>
                    <a:pt x="10189" y="3674"/>
                    <a:pt x="15487" y="6173"/>
                    <a:pt x="18340" y="8583"/>
                  </a:cubicBezTo>
                  <a:cubicBezTo>
                    <a:pt x="21192" y="10993"/>
                    <a:pt x="21600" y="13313"/>
                    <a:pt x="19970" y="15456"/>
                  </a:cubicBezTo>
                  <a:cubicBezTo>
                    <a:pt x="18340" y="17598"/>
                    <a:pt x="14672" y="19561"/>
                    <a:pt x="11004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3860368" y="1996278"/>
              <a:ext cx="136441" cy="42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61" fill="norm" stroke="1" extrusionOk="0">
                  <a:moveTo>
                    <a:pt x="4780" y="8014"/>
                  </a:moveTo>
                  <a:cubicBezTo>
                    <a:pt x="4458" y="12143"/>
                    <a:pt x="4135" y="16273"/>
                    <a:pt x="3813" y="18602"/>
                  </a:cubicBezTo>
                  <a:cubicBezTo>
                    <a:pt x="3491" y="20932"/>
                    <a:pt x="3168" y="21461"/>
                    <a:pt x="2685" y="21461"/>
                  </a:cubicBezTo>
                  <a:cubicBezTo>
                    <a:pt x="2201" y="21461"/>
                    <a:pt x="1556" y="20932"/>
                    <a:pt x="912" y="18973"/>
                  </a:cubicBezTo>
                  <a:cubicBezTo>
                    <a:pt x="267" y="17014"/>
                    <a:pt x="-378" y="13626"/>
                    <a:pt x="267" y="10396"/>
                  </a:cubicBezTo>
                  <a:cubicBezTo>
                    <a:pt x="912" y="7167"/>
                    <a:pt x="2846" y="4096"/>
                    <a:pt x="4458" y="2402"/>
                  </a:cubicBezTo>
                  <a:cubicBezTo>
                    <a:pt x="6070" y="708"/>
                    <a:pt x="7359" y="390"/>
                    <a:pt x="9132" y="179"/>
                  </a:cubicBezTo>
                  <a:cubicBezTo>
                    <a:pt x="10906" y="-33"/>
                    <a:pt x="13162" y="-139"/>
                    <a:pt x="15419" y="337"/>
                  </a:cubicBezTo>
                  <a:cubicBezTo>
                    <a:pt x="17676" y="814"/>
                    <a:pt x="19932" y="1873"/>
                    <a:pt x="20577" y="3355"/>
                  </a:cubicBezTo>
                  <a:cubicBezTo>
                    <a:pt x="21222" y="4837"/>
                    <a:pt x="20255" y="6743"/>
                    <a:pt x="18804" y="7961"/>
                  </a:cubicBezTo>
                  <a:cubicBezTo>
                    <a:pt x="17353" y="9179"/>
                    <a:pt x="15419" y="9708"/>
                    <a:pt x="13807" y="9814"/>
                  </a:cubicBezTo>
                  <a:cubicBezTo>
                    <a:pt x="12195" y="9920"/>
                    <a:pt x="10906" y="9602"/>
                    <a:pt x="9616" y="9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4031455" y="2061241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7100"/>
                    <a:pt x="5574" y="12600"/>
                    <a:pt x="9174" y="9000"/>
                  </a:cubicBezTo>
                  <a:cubicBezTo>
                    <a:pt x="12774" y="5400"/>
                    <a:pt x="17187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4266405" y="2010441"/>
              <a:ext cx="120651" cy="14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0"/>
                  </a:moveTo>
                  <a:cubicBezTo>
                    <a:pt x="758" y="4696"/>
                    <a:pt x="1516" y="9391"/>
                    <a:pt x="2842" y="12991"/>
                  </a:cubicBezTo>
                  <a:cubicBezTo>
                    <a:pt x="4168" y="16591"/>
                    <a:pt x="6063" y="19096"/>
                    <a:pt x="7958" y="20348"/>
                  </a:cubicBezTo>
                  <a:cubicBezTo>
                    <a:pt x="9853" y="21600"/>
                    <a:pt x="11747" y="21600"/>
                    <a:pt x="14021" y="18470"/>
                  </a:cubicBezTo>
                  <a:cubicBezTo>
                    <a:pt x="16295" y="15339"/>
                    <a:pt x="18947" y="9078"/>
                    <a:pt x="21600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4384596" y="1775235"/>
              <a:ext cx="491410" cy="34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84" fill="norm" stroke="1" extrusionOk="0">
                  <a:moveTo>
                    <a:pt x="3723" y="17006"/>
                  </a:moveTo>
                  <a:cubicBezTo>
                    <a:pt x="3630" y="16347"/>
                    <a:pt x="3537" y="15689"/>
                    <a:pt x="3259" y="15425"/>
                  </a:cubicBezTo>
                  <a:cubicBezTo>
                    <a:pt x="2981" y="15162"/>
                    <a:pt x="2518" y="15294"/>
                    <a:pt x="1961" y="15821"/>
                  </a:cubicBezTo>
                  <a:cubicBezTo>
                    <a:pt x="1405" y="16347"/>
                    <a:pt x="756" y="17269"/>
                    <a:pt x="386" y="18060"/>
                  </a:cubicBezTo>
                  <a:cubicBezTo>
                    <a:pt x="15" y="18850"/>
                    <a:pt x="-78" y="19508"/>
                    <a:pt x="61" y="20035"/>
                  </a:cubicBezTo>
                  <a:cubicBezTo>
                    <a:pt x="200" y="20562"/>
                    <a:pt x="571" y="20957"/>
                    <a:pt x="1359" y="20891"/>
                  </a:cubicBezTo>
                  <a:cubicBezTo>
                    <a:pt x="2147" y="20825"/>
                    <a:pt x="3352" y="20299"/>
                    <a:pt x="4372" y="18718"/>
                  </a:cubicBezTo>
                  <a:cubicBezTo>
                    <a:pt x="5392" y="17138"/>
                    <a:pt x="6226" y="14504"/>
                    <a:pt x="6921" y="11540"/>
                  </a:cubicBezTo>
                  <a:cubicBezTo>
                    <a:pt x="7616" y="8577"/>
                    <a:pt x="8173" y="5284"/>
                    <a:pt x="8497" y="3177"/>
                  </a:cubicBezTo>
                  <a:cubicBezTo>
                    <a:pt x="8822" y="1069"/>
                    <a:pt x="8914" y="147"/>
                    <a:pt x="8822" y="16"/>
                  </a:cubicBezTo>
                  <a:cubicBezTo>
                    <a:pt x="8729" y="-116"/>
                    <a:pt x="8451" y="543"/>
                    <a:pt x="7987" y="2913"/>
                  </a:cubicBezTo>
                  <a:cubicBezTo>
                    <a:pt x="7524" y="5284"/>
                    <a:pt x="6875" y="9367"/>
                    <a:pt x="6550" y="12528"/>
                  </a:cubicBezTo>
                  <a:cubicBezTo>
                    <a:pt x="6226" y="15689"/>
                    <a:pt x="6226" y="17928"/>
                    <a:pt x="6411" y="19377"/>
                  </a:cubicBezTo>
                  <a:cubicBezTo>
                    <a:pt x="6597" y="20825"/>
                    <a:pt x="6967" y="21484"/>
                    <a:pt x="7338" y="21484"/>
                  </a:cubicBezTo>
                  <a:cubicBezTo>
                    <a:pt x="7709" y="21484"/>
                    <a:pt x="8080" y="20825"/>
                    <a:pt x="8358" y="20101"/>
                  </a:cubicBezTo>
                  <a:cubicBezTo>
                    <a:pt x="8636" y="19377"/>
                    <a:pt x="8822" y="18586"/>
                    <a:pt x="8961" y="17862"/>
                  </a:cubicBezTo>
                  <a:cubicBezTo>
                    <a:pt x="9100" y="17138"/>
                    <a:pt x="9192" y="16479"/>
                    <a:pt x="9239" y="16479"/>
                  </a:cubicBezTo>
                  <a:cubicBezTo>
                    <a:pt x="9285" y="16479"/>
                    <a:pt x="9285" y="17138"/>
                    <a:pt x="9285" y="17796"/>
                  </a:cubicBezTo>
                  <a:cubicBezTo>
                    <a:pt x="9285" y="18455"/>
                    <a:pt x="9285" y="19113"/>
                    <a:pt x="9517" y="19443"/>
                  </a:cubicBezTo>
                  <a:cubicBezTo>
                    <a:pt x="9749" y="19772"/>
                    <a:pt x="10212" y="19772"/>
                    <a:pt x="10583" y="19508"/>
                  </a:cubicBezTo>
                  <a:cubicBezTo>
                    <a:pt x="10954" y="19245"/>
                    <a:pt x="11232" y="18718"/>
                    <a:pt x="11464" y="18125"/>
                  </a:cubicBezTo>
                  <a:cubicBezTo>
                    <a:pt x="11695" y="17533"/>
                    <a:pt x="11881" y="16874"/>
                    <a:pt x="12066" y="16216"/>
                  </a:cubicBezTo>
                  <a:cubicBezTo>
                    <a:pt x="12252" y="15557"/>
                    <a:pt x="12437" y="14899"/>
                    <a:pt x="12530" y="14899"/>
                  </a:cubicBezTo>
                  <a:cubicBezTo>
                    <a:pt x="12622" y="14899"/>
                    <a:pt x="12622" y="15557"/>
                    <a:pt x="12622" y="16216"/>
                  </a:cubicBezTo>
                  <a:cubicBezTo>
                    <a:pt x="12622" y="16874"/>
                    <a:pt x="12622" y="17533"/>
                    <a:pt x="12622" y="18191"/>
                  </a:cubicBezTo>
                  <a:cubicBezTo>
                    <a:pt x="12622" y="18850"/>
                    <a:pt x="12622" y="19508"/>
                    <a:pt x="12854" y="19904"/>
                  </a:cubicBezTo>
                  <a:cubicBezTo>
                    <a:pt x="13086" y="20299"/>
                    <a:pt x="13549" y="20430"/>
                    <a:pt x="14106" y="19904"/>
                  </a:cubicBezTo>
                  <a:cubicBezTo>
                    <a:pt x="14662" y="19377"/>
                    <a:pt x="15311" y="18191"/>
                    <a:pt x="15774" y="17335"/>
                  </a:cubicBezTo>
                  <a:cubicBezTo>
                    <a:pt x="16238" y="16479"/>
                    <a:pt x="16516" y="15952"/>
                    <a:pt x="16748" y="15294"/>
                  </a:cubicBezTo>
                  <a:cubicBezTo>
                    <a:pt x="16980" y="14635"/>
                    <a:pt x="17165" y="13845"/>
                    <a:pt x="17072" y="13713"/>
                  </a:cubicBezTo>
                  <a:cubicBezTo>
                    <a:pt x="16980" y="13582"/>
                    <a:pt x="16609" y="14108"/>
                    <a:pt x="16284" y="14701"/>
                  </a:cubicBezTo>
                  <a:cubicBezTo>
                    <a:pt x="15960" y="15294"/>
                    <a:pt x="15682" y="15952"/>
                    <a:pt x="15543" y="16808"/>
                  </a:cubicBezTo>
                  <a:cubicBezTo>
                    <a:pt x="15404" y="17664"/>
                    <a:pt x="15404" y="18718"/>
                    <a:pt x="16423" y="19113"/>
                  </a:cubicBezTo>
                  <a:cubicBezTo>
                    <a:pt x="17443" y="19508"/>
                    <a:pt x="19483" y="19245"/>
                    <a:pt x="21522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5085555" y="1996518"/>
              <a:ext cx="133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771" y="11040"/>
                    <a:pt x="7543" y="1783"/>
                    <a:pt x="11143" y="240"/>
                  </a:cubicBezTo>
                  <a:cubicBezTo>
                    <a:pt x="14743" y="-1303"/>
                    <a:pt x="1817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5130005" y="2073941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5822155" y="1832641"/>
              <a:ext cx="44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54"/>
                    <a:pt x="14400" y="10708"/>
                    <a:pt x="18000" y="14308"/>
                  </a:cubicBezTo>
                  <a:cubicBezTo>
                    <a:pt x="21600" y="17908"/>
                    <a:pt x="21600" y="197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5682455" y="2125447"/>
              <a:ext cx="3619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284" y="12126"/>
                    <a:pt x="6568" y="4168"/>
                    <a:pt x="10168" y="1326"/>
                  </a:cubicBezTo>
                  <a:cubicBezTo>
                    <a:pt x="13768" y="-1516"/>
                    <a:pt x="17684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5654886" y="2264441"/>
              <a:ext cx="218070" cy="23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09" fill="norm" stroke="1" extrusionOk="0">
                  <a:moveTo>
                    <a:pt x="4574" y="7005"/>
                  </a:moveTo>
                  <a:cubicBezTo>
                    <a:pt x="2912" y="11870"/>
                    <a:pt x="1251" y="16735"/>
                    <a:pt x="524" y="18389"/>
                  </a:cubicBezTo>
                  <a:cubicBezTo>
                    <a:pt x="-203" y="20043"/>
                    <a:pt x="5" y="18486"/>
                    <a:pt x="109" y="16443"/>
                  </a:cubicBezTo>
                  <a:cubicBezTo>
                    <a:pt x="212" y="14400"/>
                    <a:pt x="212" y="11870"/>
                    <a:pt x="316" y="10022"/>
                  </a:cubicBezTo>
                  <a:cubicBezTo>
                    <a:pt x="420" y="8173"/>
                    <a:pt x="628" y="7005"/>
                    <a:pt x="939" y="7103"/>
                  </a:cubicBezTo>
                  <a:cubicBezTo>
                    <a:pt x="1251" y="7200"/>
                    <a:pt x="1666" y="8562"/>
                    <a:pt x="2185" y="10508"/>
                  </a:cubicBezTo>
                  <a:cubicBezTo>
                    <a:pt x="2705" y="12454"/>
                    <a:pt x="3328" y="14984"/>
                    <a:pt x="3951" y="16930"/>
                  </a:cubicBezTo>
                  <a:cubicBezTo>
                    <a:pt x="4574" y="18876"/>
                    <a:pt x="5197" y="20238"/>
                    <a:pt x="6028" y="20919"/>
                  </a:cubicBezTo>
                  <a:cubicBezTo>
                    <a:pt x="6859" y="21600"/>
                    <a:pt x="7897" y="21600"/>
                    <a:pt x="9455" y="19168"/>
                  </a:cubicBezTo>
                  <a:cubicBezTo>
                    <a:pt x="11012" y="16735"/>
                    <a:pt x="13089" y="11870"/>
                    <a:pt x="14647" y="8368"/>
                  </a:cubicBezTo>
                  <a:cubicBezTo>
                    <a:pt x="16205" y="4865"/>
                    <a:pt x="17243" y="2724"/>
                    <a:pt x="18282" y="1557"/>
                  </a:cubicBezTo>
                  <a:cubicBezTo>
                    <a:pt x="19320" y="389"/>
                    <a:pt x="20359" y="195"/>
                    <a:pt x="21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5936455" y="2232691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400"/>
                    <a:pt x="0" y="4800"/>
                    <a:pt x="0" y="8400"/>
                  </a:cubicBezTo>
                  <a:cubicBezTo>
                    <a:pt x="0" y="12000"/>
                    <a:pt x="108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5642092" y="2404141"/>
              <a:ext cx="3401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3600"/>
                    <a:pt x="5170" y="7200"/>
                    <a:pt x="1993" y="10800"/>
                  </a:cubicBezTo>
                  <a:cubicBezTo>
                    <a:pt x="-1183" y="14400"/>
                    <a:pt x="88" y="18000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5933508" y="2556541"/>
              <a:ext cx="21998" cy="4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0218" fill="norm" stroke="1" extrusionOk="0">
                  <a:moveTo>
                    <a:pt x="20407" y="14087"/>
                  </a:moveTo>
                  <a:cubicBezTo>
                    <a:pt x="14516" y="10330"/>
                    <a:pt x="8625" y="6574"/>
                    <a:pt x="4698" y="8452"/>
                  </a:cubicBezTo>
                  <a:cubicBezTo>
                    <a:pt x="771" y="10330"/>
                    <a:pt x="-1193" y="17843"/>
                    <a:pt x="771" y="19722"/>
                  </a:cubicBezTo>
                  <a:cubicBezTo>
                    <a:pt x="2734" y="21600"/>
                    <a:pt x="8625" y="17843"/>
                    <a:pt x="11571" y="13617"/>
                  </a:cubicBezTo>
                  <a:cubicBezTo>
                    <a:pt x="14516" y="9391"/>
                    <a:pt x="14516" y="4696"/>
                    <a:pt x="14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6561618" y="1822951"/>
              <a:ext cx="289238" cy="38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62" fill="norm" stroke="1" extrusionOk="0">
                  <a:moveTo>
                    <a:pt x="14814" y="1925"/>
                  </a:moveTo>
                  <a:cubicBezTo>
                    <a:pt x="15440" y="1112"/>
                    <a:pt x="16066" y="300"/>
                    <a:pt x="15910" y="67"/>
                  </a:cubicBezTo>
                  <a:cubicBezTo>
                    <a:pt x="15753" y="-165"/>
                    <a:pt x="14814" y="183"/>
                    <a:pt x="12388" y="1461"/>
                  </a:cubicBezTo>
                  <a:cubicBezTo>
                    <a:pt x="9962" y="2738"/>
                    <a:pt x="6049" y="4945"/>
                    <a:pt x="3858" y="6280"/>
                  </a:cubicBezTo>
                  <a:cubicBezTo>
                    <a:pt x="1666" y="7616"/>
                    <a:pt x="1197" y="8080"/>
                    <a:pt x="727" y="8661"/>
                  </a:cubicBezTo>
                  <a:cubicBezTo>
                    <a:pt x="258" y="9241"/>
                    <a:pt x="-212" y="9938"/>
                    <a:pt x="101" y="10403"/>
                  </a:cubicBezTo>
                  <a:cubicBezTo>
                    <a:pt x="414" y="10867"/>
                    <a:pt x="1510" y="11100"/>
                    <a:pt x="3388" y="11216"/>
                  </a:cubicBezTo>
                  <a:cubicBezTo>
                    <a:pt x="5266" y="11332"/>
                    <a:pt x="7927" y="11332"/>
                    <a:pt x="9649" y="11448"/>
                  </a:cubicBezTo>
                  <a:cubicBezTo>
                    <a:pt x="11371" y="11564"/>
                    <a:pt x="12153" y="11796"/>
                    <a:pt x="12545" y="12261"/>
                  </a:cubicBezTo>
                  <a:cubicBezTo>
                    <a:pt x="12936" y="12725"/>
                    <a:pt x="12936" y="13422"/>
                    <a:pt x="11527" y="14467"/>
                  </a:cubicBezTo>
                  <a:cubicBezTo>
                    <a:pt x="10118" y="15512"/>
                    <a:pt x="7301" y="16906"/>
                    <a:pt x="5501" y="17835"/>
                  </a:cubicBezTo>
                  <a:cubicBezTo>
                    <a:pt x="3701" y="18764"/>
                    <a:pt x="2918" y="19229"/>
                    <a:pt x="2371" y="19751"/>
                  </a:cubicBezTo>
                  <a:cubicBezTo>
                    <a:pt x="1823" y="20274"/>
                    <a:pt x="1510" y="20854"/>
                    <a:pt x="1745" y="21145"/>
                  </a:cubicBezTo>
                  <a:cubicBezTo>
                    <a:pt x="1979" y="21435"/>
                    <a:pt x="2762" y="21435"/>
                    <a:pt x="6127" y="21145"/>
                  </a:cubicBezTo>
                  <a:cubicBezTo>
                    <a:pt x="9492" y="20854"/>
                    <a:pt x="15440" y="20274"/>
                    <a:pt x="21388" y="19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7054055" y="1965991"/>
              <a:ext cx="25401" cy="2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0"/>
                  </a:moveTo>
                  <a:cubicBezTo>
                    <a:pt x="14400" y="5243"/>
                    <a:pt x="7200" y="10485"/>
                    <a:pt x="3600" y="13631"/>
                  </a:cubicBezTo>
                  <a:cubicBezTo>
                    <a:pt x="0" y="16777"/>
                    <a:pt x="0" y="17825"/>
                    <a:pt x="0" y="18874"/>
                  </a:cubicBezTo>
                  <a:cubicBezTo>
                    <a:pt x="0" y="19922"/>
                    <a:pt x="0" y="20971"/>
                    <a:pt x="900" y="21285"/>
                  </a:cubicBezTo>
                  <a:cubicBezTo>
                    <a:pt x="1800" y="21600"/>
                    <a:pt x="3600" y="21181"/>
                    <a:pt x="54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992264" y="1944497"/>
              <a:ext cx="245942" cy="1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80" fill="norm" stroke="1" extrusionOk="0">
                  <a:moveTo>
                    <a:pt x="4282" y="21380"/>
                  </a:moveTo>
                  <a:cubicBezTo>
                    <a:pt x="3174" y="17997"/>
                    <a:pt x="2066" y="14614"/>
                    <a:pt x="1236" y="11881"/>
                  </a:cubicBezTo>
                  <a:cubicBezTo>
                    <a:pt x="405" y="9149"/>
                    <a:pt x="-149" y="7067"/>
                    <a:pt x="36" y="5766"/>
                  </a:cubicBezTo>
                  <a:cubicBezTo>
                    <a:pt x="220" y="4464"/>
                    <a:pt x="1143" y="3944"/>
                    <a:pt x="4282" y="3033"/>
                  </a:cubicBezTo>
                  <a:cubicBezTo>
                    <a:pt x="7420" y="2122"/>
                    <a:pt x="12774" y="821"/>
                    <a:pt x="16005" y="300"/>
                  </a:cubicBezTo>
                  <a:cubicBezTo>
                    <a:pt x="19236" y="-220"/>
                    <a:pt x="20343" y="40"/>
                    <a:pt x="21451" y="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6966209" y="2099341"/>
              <a:ext cx="214847" cy="9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33" fill="norm" stroke="1" extrusionOk="0">
                  <a:moveTo>
                    <a:pt x="9962" y="0"/>
                  </a:moveTo>
                  <a:cubicBezTo>
                    <a:pt x="6816" y="4800"/>
                    <a:pt x="3670" y="9600"/>
                    <a:pt x="1888" y="13200"/>
                  </a:cubicBezTo>
                  <a:cubicBezTo>
                    <a:pt x="105" y="16800"/>
                    <a:pt x="-314" y="19200"/>
                    <a:pt x="210" y="20400"/>
                  </a:cubicBezTo>
                  <a:cubicBezTo>
                    <a:pt x="735" y="21600"/>
                    <a:pt x="2203" y="21600"/>
                    <a:pt x="5138" y="20640"/>
                  </a:cubicBezTo>
                  <a:cubicBezTo>
                    <a:pt x="8074" y="19680"/>
                    <a:pt x="12478" y="17760"/>
                    <a:pt x="15414" y="16080"/>
                  </a:cubicBezTo>
                  <a:cubicBezTo>
                    <a:pt x="18350" y="14400"/>
                    <a:pt x="19818" y="12960"/>
                    <a:pt x="21286" y="1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343810" y="1853743"/>
              <a:ext cx="154746" cy="30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455" fill="norm" stroke="1" extrusionOk="0">
                  <a:moveTo>
                    <a:pt x="20778" y="1655"/>
                  </a:moveTo>
                  <a:cubicBezTo>
                    <a:pt x="19925" y="1055"/>
                    <a:pt x="19073" y="455"/>
                    <a:pt x="17936" y="155"/>
                  </a:cubicBezTo>
                  <a:cubicBezTo>
                    <a:pt x="16799" y="-145"/>
                    <a:pt x="15378" y="-145"/>
                    <a:pt x="12394" y="1430"/>
                  </a:cubicBezTo>
                  <a:cubicBezTo>
                    <a:pt x="9410" y="3005"/>
                    <a:pt x="4862" y="6155"/>
                    <a:pt x="2304" y="9080"/>
                  </a:cubicBezTo>
                  <a:cubicBezTo>
                    <a:pt x="-254" y="12005"/>
                    <a:pt x="-822" y="14705"/>
                    <a:pt x="1310" y="16730"/>
                  </a:cubicBezTo>
                  <a:cubicBezTo>
                    <a:pt x="3441" y="18755"/>
                    <a:pt x="8273" y="20105"/>
                    <a:pt x="1310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569347" y="1972341"/>
              <a:ext cx="1810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725"/>
                    <a:pt x="1332" y="9450"/>
                    <a:pt x="132" y="13050"/>
                  </a:cubicBezTo>
                  <a:cubicBezTo>
                    <a:pt x="-1068" y="16650"/>
                    <a:pt x="6132" y="19125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464689" y="1901928"/>
              <a:ext cx="230717" cy="12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1982" y="21327"/>
                  </a:moveTo>
                  <a:cubicBezTo>
                    <a:pt x="991" y="19093"/>
                    <a:pt x="0" y="16858"/>
                    <a:pt x="0" y="13879"/>
                  </a:cubicBezTo>
                  <a:cubicBezTo>
                    <a:pt x="0" y="10899"/>
                    <a:pt x="991" y="7175"/>
                    <a:pt x="3765" y="4568"/>
                  </a:cubicBezTo>
                  <a:cubicBezTo>
                    <a:pt x="6539" y="1961"/>
                    <a:pt x="11097" y="472"/>
                    <a:pt x="14367" y="99"/>
                  </a:cubicBezTo>
                  <a:cubicBezTo>
                    <a:pt x="17637" y="-273"/>
                    <a:pt x="19618" y="472"/>
                    <a:pt x="21600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7695405" y="2105691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7727155" y="1972341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7913422" y="1925910"/>
              <a:ext cx="143891" cy="22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232" fill="norm" stroke="1" extrusionOk="0">
                  <a:moveTo>
                    <a:pt x="617" y="5536"/>
                  </a:moveTo>
                  <a:cubicBezTo>
                    <a:pt x="309" y="4545"/>
                    <a:pt x="0" y="3554"/>
                    <a:pt x="0" y="2563"/>
                  </a:cubicBezTo>
                  <a:cubicBezTo>
                    <a:pt x="0" y="1572"/>
                    <a:pt x="309" y="582"/>
                    <a:pt x="1234" y="185"/>
                  </a:cubicBezTo>
                  <a:cubicBezTo>
                    <a:pt x="2160" y="-211"/>
                    <a:pt x="3703" y="-13"/>
                    <a:pt x="6789" y="1176"/>
                  </a:cubicBezTo>
                  <a:cubicBezTo>
                    <a:pt x="9874" y="2365"/>
                    <a:pt x="14503" y="4545"/>
                    <a:pt x="17434" y="5932"/>
                  </a:cubicBezTo>
                  <a:cubicBezTo>
                    <a:pt x="20366" y="7319"/>
                    <a:pt x="21600" y="7914"/>
                    <a:pt x="20674" y="9598"/>
                  </a:cubicBezTo>
                  <a:cubicBezTo>
                    <a:pt x="19749" y="11283"/>
                    <a:pt x="16663" y="14057"/>
                    <a:pt x="14040" y="15840"/>
                  </a:cubicBezTo>
                  <a:cubicBezTo>
                    <a:pt x="11417" y="17624"/>
                    <a:pt x="9257" y="18417"/>
                    <a:pt x="7251" y="19209"/>
                  </a:cubicBezTo>
                  <a:cubicBezTo>
                    <a:pt x="5246" y="20002"/>
                    <a:pt x="3394" y="20795"/>
                    <a:pt x="3394" y="21092"/>
                  </a:cubicBezTo>
                  <a:cubicBezTo>
                    <a:pt x="3394" y="21389"/>
                    <a:pt x="5246" y="21191"/>
                    <a:pt x="7251" y="20695"/>
                  </a:cubicBezTo>
                  <a:cubicBezTo>
                    <a:pt x="9257" y="20200"/>
                    <a:pt x="11417" y="19407"/>
                    <a:pt x="13577" y="18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8270992" y="1915191"/>
              <a:ext cx="3401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6092"/>
                    <a:pt x="5170" y="12185"/>
                    <a:pt x="1993" y="15785"/>
                  </a:cubicBezTo>
                  <a:cubicBezTo>
                    <a:pt x="-1183" y="19385"/>
                    <a:pt x="88" y="20492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189457" y="1896847"/>
              <a:ext cx="217149" cy="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930" fill="norm" stroke="1" extrusionOk="0">
                  <a:moveTo>
                    <a:pt x="122" y="20930"/>
                  </a:moveTo>
                  <a:cubicBezTo>
                    <a:pt x="-85" y="16911"/>
                    <a:pt x="-293" y="12893"/>
                    <a:pt x="1888" y="9125"/>
                  </a:cubicBezTo>
                  <a:cubicBezTo>
                    <a:pt x="4069" y="5358"/>
                    <a:pt x="8638" y="1842"/>
                    <a:pt x="12272" y="586"/>
                  </a:cubicBezTo>
                  <a:cubicBezTo>
                    <a:pt x="15907" y="-670"/>
                    <a:pt x="18607" y="335"/>
                    <a:pt x="21307" y="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331495" y="2086641"/>
              <a:ext cx="70284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2" h="21600" fill="norm" stroke="1" extrusionOk="0">
                  <a:moveTo>
                    <a:pt x="14493" y="0"/>
                  </a:moveTo>
                  <a:cubicBezTo>
                    <a:pt x="11408" y="1234"/>
                    <a:pt x="8322" y="2469"/>
                    <a:pt x="5853" y="4320"/>
                  </a:cubicBezTo>
                  <a:cubicBezTo>
                    <a:pt x="3385" y="6171"/>
                    <a:pt x="1533" y="8640"/>
                    <a:pt x="608" y="11417"/>
                  </a:cubicBezTo>
                  <a:cubicBezTo>
                    <a:pt x="-318" y="14194"/>
                    <a:pt x="-318" y="17280"/>
                    <a:pt x="1533" y="19131"/>
                  </a:cubicBezTo>
                  <a:cubicBezTo>
                    <a:pt x="3385" y="20983"/>
                    <a:pt x="7088" y="21600"/>
                    <a:pt x="10482" y="21600"/>
                  </a:cubicBezTo>
                  <a:cubicBezTo>
                    <a:pt x="13876" y="21600"/>
                    <a:pt x="16962" y="20983"/>
                    <a:pt x="18813" y="19131"/>
                  </a:cubicBezTo>
                  <a:cubicBezTo>
                    <a:pt x="20665" y="17280"/>
                    <a:pt x="21282" y="14194"/>
                    <a:pt x="19122" y="12034"/>
                  </a:cubicBezTo>
                  <a:cubicBezTo>
                    <a:pt x="16962" y="9874"/>
                    <a:pt x="12025" y="8640"/>
                    <a:pt x="7088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8460329" y="2004091"/>
              <a:ext cx="166815" cy="22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49" fill="norm" stroke="1" extrusionOk="0">
                  <a:moveTo>
                    <a:pt x="2867" y="0"/>
                  </a:moveTo>
                  <a:cubicBezTo>
                    <a:pt x="2327" y="4687"/>
                    <a:pt x="1787" y="9374"/>
                    <a:pt x="1247" y="12634"/>
                  </a:cubicBezTo>
                  <a:cubicBezTo>
                    <a:pt x="707" y="15894"/>
                    <a:pt x="167" y="17728"/>
                    <a:pt x="32" y="18136"/>
                  </a:cubicBezTo>
                  <a:cubicBezTo>
                    <a:pt x="-103" y="18543"/>
                    <a:pt x="167" y="17525"/>
                    <a:pt x="1247" y="16200"/>
                  </a:cubicBezTo>
                  <a:cubicBezTo>
                    <a:pt x="2327" y="14875"/>
                    <a:pt x="4217" y="13245"/>
                    <a:pt x="5837" y="12328"/>
                  </a:cubicBezTo>
                  <a:cubicBezTo>
                    <a:pt x="7457" y="11411"/>
                    <a:pt x="8807" y="11208"/>
                    <a:pt x="9752" y="11615"/>
                  </a:cubicBezTo>
                  <a:cubicBezTo>
                    <a:pt x="10697" y="12023"/>
                    <a:pt x="11237" y="13042"/>
                    <a:pt x="11507" y="14060"/>
                  </a:cubicBezTo>
                  <a:cubicBezTo>
                    <a:pt x="11777" y="15079"/>
                    <a:pt x="11777" y="16098"/>
                    <a:pt x="11372" y="17015"/>
                  </a:cubicBezTo>
                  <a:cubicBezTo>
                    <a:pt x="10967" y="17932"/>
                    <a:pt x="10157" y="18747"/>
                    <a:pt x="9077" y="19257"/>
                  </a:cubicBezTo>
                  <a:cubicBezTo>
                    <a:pt x="7997" y="19766"/>
                    <a:pt x="6647" y="19970"/>
                    <a:pt x="6242" y="19562"/>
                  </a:cubicBezTo>
                  <a:cubicBezTo>
                    <a:pt x="5837" y="19155"/>
                    <a:pt x="6377" y="18136"/>
                    <a:pt x="8132" y="16608"/>
                  </a:cubicBezTo>
                  <a:cubicBezTo>
                    <a:pt x="9887" y="15079"/>
                    <a:pt x="12857" y="13042"/>
                    <a:pt x="15017" y="11513"/>
                  </a:cubicBezTo>
                  <a:cubicBezTo>
                    <a:pt x="17177" y="9985"/>
                    <a:pt x="18527" y="8966"/>
                    <a:pt x="18527" y="8660"/>
                  </a:cubicBezTo>
                  <a:cubicBezTo>
                    <a:pt x="18527" y="8355"/>
                    <a:pt x="17177" y="8762"/>
                    <a:pt x="15962" y="9272"/>
                  </a:cubicBezTo>
                  <a:cubicBezTo>
                    <a:pt x="14747" y="9781"/>
                    <a:pt x="13667" y="10392"/>
                    <a:pt x="13667" y="11106"/>
                  </a:cubicBezTo>
                  <a:cubicBezTo>
                    <a:pt x="13667" y="11819"/>
                    <a:pt x="14747" y="12634"/>
                    <a:pt x="16232" y="13755"/>
                  </a:cubicBezTo>
                  <a:cubicBezTo>
                    <a:pt x="17717" y="14875"/>
                    <a:pt x="19607" y="16302"/>
                    <a:pt x="20552" y="17525"/>
                  </a:cubicBezTo>
                  <a:cubicBezTo>
                    <a:pt x="21497" y="18747"/>
                    <a:pt x="21497" y="19766"/>
                    <a:pt x="20687" y="20479"/>
                  </a:cubicBezTo>
                  <a:cubicBezTo>
                    <a:pt x="19877" y="21192"/>
                    <a:pt x="18257" y="21600"/>
                    <a:pt x="17042" y="21396"/>
                  </a:cubicBezTo>
                  <a:cubicBezTo>
                    <a:pt x="15827" y="21192"/>
                    <a:pt x="15017" y="20377"/>
                    <a:pt x="14207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8711405" y="1908841"/>
              <a:ext cx="7914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8308" y="0"/>
                  </a:moveTo>
                  <a:cubicBezTo>
                    <a:pt x="13846" y="3812"/>
                    <a:pt x="19385" y="7624"/>
                    <a:pt x="20492" y="10871"/>
                  </a:cubicBezTo>
                  <a:cubicBezTo>
                    <a:pt x="21600" y="14118"/>
                    <a:pt x="18277" y="16800"/>
                    <a:pt x="14123" y="18494"/>
                  </a:cubicBezTo>
                  <a:cubicBezTo>
                    <a:pt x="9969" y="20188"/>
                    <a:pt x="4985" y="208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9327355" y="1851691"/>
              <a:ext cx="50801" cy="29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0"/>
                  </a:moveTo>
                  <a:cubicBezTo>
                    <a:pt x="14400" y="3955"/>
                    <a:pt x="7200" y="7910"/>
                    <a:pt x="3600" y="11180"/>
                  </a:cubicBezTo>
                  <a:cubicBezTo>
                    <a:pt x="0" y="14451"/>
                    <a:pt x="0" y="17037"/>
                    <a:pt x="0" y="18710"/>
                  </a:cubicBezTo>
                  <a:cubicBezTo>
                    <a:pt x="0" y="20383"/>
                    <a:pt x="0" y="21144"/>
                    <a:pt x="2250" y="21372"/>
                  </a:cubicBezTo>
                  <a:cubicBezTo>
                    <a:pt x="4500" y="21600"/>
                    <a:pt x="9000" y="21296"/>
                    <a:pt x="11700" y="20307"/>
                  </a:cubicBezTo>
                  <a:cubicBezTo>
                    <a:pt x="14400" y="19318"/>
                    <a:pt x="15300" y="17645"/>
                    <a:pt x="13500" y="16656"/>
                  </a:cubicBezTo>
                  <a:cubicBezTo>
                    <a:pt x="11700" y="15668"/>
                    <a:pt x="7200" y="15363"/>
                    <a:pt x="2700" y="15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9408689" y="1993279"/>
              <a:ext cx="134567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21" fill="norm" stroke="1" extrusionOk="0">
                  <a:moveTo>
                    <a:pt x="4178" y="8173"/>
                  </a:moveTo>
                  <a:cubicBezTo>
                    <a:pt x="8498" y="6921"/>
                    <a:pt x="12818" y="5669"/>
                    <a:pt x="15477" y="4260"/>
                  </a:cubicBezTo>
                  <a:cubicBezTo>
                    <a:pt x="18135" y="2851"/>
                    <a:pt x="19132" y="1286"/>
                    <a:pt x="18634" y="504"/>
                  </a:cubicBezTo>
                  <a:cubicBezTo>
                    <a:pt x="18135" y="-279"/>
                    <a:pt x="16141" y="-279"/>
                    <a:pt x="12818" y="1443"/>
                  </a:cubicBezTo>
                  <a:cubicBezTo>
                    <a:pt x="9495" y="3164"/>
                    <a:pt x="4843" y="6608"/>
                    <a:pt x="2351" y="9112"/>
                  </a:cubicBezTo>
                  <a:cubicBezTo>
                    <a:pt x="-142" y="11617"/>
                    <a:pt x="-474" y="13182"/>
                    <a:pt x="523" y="15060"/>
                  </a:cubicBezTo>
                  <a:cubicBezTo>
                    <a:pt x="1520" y="16938"/>
                    <a:pt x="3846" y="19130"/>
                    <a:pt x="7501" y="20225"/>
                  </a:cubicBezTo>
                  <a:cubicBezTo>
                    <a:pt x="11157" y="21321"/>
                    <a:pt x="16141" y="21321"/>
                    <a:pt x="21126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9839589" y="1971821"/>
              <a:ext cx="129117" cy="20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21600" y="7181"/>
                  </a:moveTo>
                  <a:cubicBezTo>
                    <a:pt x="20184" y="5021"/>
                    <a:pt x="18767" y="2861"/>
                    <a:pt x="17174" y="1565"/>
                  </a:cubicBezTo>
                  <a:cubicBezTo>
                    <a:pt x="15580" y="269"/>
                    <a:pt x="13810" y="-163"/>
                    <a:pt x="11154" y="53"/>
                  </a:cubicBezTo>
                  <a:cubicBezTo>
                    <a:pt x="8498" y="269"/>
                    <a:pt x="4957" y="1133"/>
                    <a:pt x="4072" y="2537"/>
                  </a:cubicBezTo>
                  <a:cubicBezTo>
                    <a:pt x="3187" y="3941"/>
                    <a:pt x="4957" y="5885"/>
                    <a:pt x="7259" y="8045"/>
                  </a:cubicBezTo>
                  <a:cubicBezTo>
                    <a:pt x="9561" y="10205"/>
                    <a:pt x="12393" y="12581"/>
                    <a:pt x="12925" y="14849"/>
                  </a:cubicBezTo>
                  <a:cubicBezTo>
                    <a:pt x="13456" y="17117"/>
                    <a:pt x="11685" y="19277"/>
                    <a:pt x="9738" y="20357"/>
                  </a:cubicBezTo>
                  <a:cubicBezTo>
                    <a:pt x="7790" y="21437"/>
                    <a:pt x="5666" y="21437"/>
                    <a:pt x="3718" y="20465"/>
                  </a:cubicBezTo>
                  <a:cubicBezTo>
                    <a:pt x="1770" y="19493"/>
                    <a:pt x="0" y="17549"/>
                    <a:pt x="0" y="15929"/>
                  </a:cubicBezTo>
                  <a:cubicBezTo>
                    <a:pt x="0" y="14309"/>
                    <a:pt x="1770" y="13013"/>
                    <a:pt x="3541" y="11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9917905" y="1962066"/>
              <a:ext cx="602308" cy="26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04" fill="norm" stroke="1" extrusionOk="0">
                  <a:moveTo>
                    <a:pt x="0" y="8033"/>
                  </a:moveTo>
                  <a:cubicBezTo>
                    <a:pt x="379" y="7861"/>
                    <a:pt x="758" y="7690"/>
                    <a:pt x="1175" y="7604"/>
                  </a:cubicBezTo>
                  <a:cubicBezTo>
                    <a:pt x="1592" y="7518"/>
                    <a:pt x="2046" y="7518"/>
                    <a:pt x="2274" y="9318"/>
                  </a:cubicBezTo>
                  <a:cubicBezTo>
                    <a:pt x="2501" y="11118"/>
                    <a:pt x="2501" y="14718"/>
                    <a:pt x="2387" y="16861"/>
                  </a:cubicBezTo>
                  <a:cubicBezTo>
                    <a:pt x="2274" y="19004"/>
                    <a:pt x="2046" y="19690"/>
                    <a:pt x="1933" y="19604"/>
                  </a:cubicBezTo>
                  <a:cubicBezTo>
                    <a:pt x="1819" y="19518"/>
                    <a:pt x="1819" y="18661"/>
                    <a:pt x="2046" y="16861"/>
                  </a:cubicBezTo>
                  <a:cubicBezTo>
                    <a:pt x="2274" y="15061"/>
                    <a:pt x="2728" y="12318"/>
                    <a:pt x="3107" y="10690"/>
                  </a:cubicBezTo>
                  <a:cubicBezTo>
                    <a:pt x="3486" y="9061"/>
                    <a:pt x="3789" y="8547"/>
                    <a:pt x="4017" y="8804"/>
                  </a:cubicBezTo>
                  <a:cubicBezTo>
                    <a:pt x="4244" y="9061"/>
                    <a:pt x="4396" y="10090"/>
                    <a:pt x="4472" y="11033"/>
                  </a:cubicBezTo>
                  <a:cubicBezTo>
                    <a:pt x="4547" y="11975"/>
                    <a:pt x="4547" y="12833"/>
                    <a:pt x="4547" y="13690"/>
                  </a:cubicBezTo>
                  <a:cubicBezTo>
                    <a:pt x="4547" y="14547"/>
                    <a:pt x="4547" y="15404"/>
                    <a:pt x="4623" y="15404"/>
                  </a:cubicBezTo>
                  <a:cubicBezTo>
                    <a:pt x="4699" y="15404"/>
                    <a:pt x="4851" y="14547"/>
                    <a:pt x="5192" y="13433"/>
                  </a:cubicBezTo>
                  <a:cubicBezTo>
                    <a:pt x="5533" y="12318"/>
                    <a:pt x="6063" y="10947"/>
                    <a:pt x="6518" y="10175"/>
                  </a:cubicBezTo>
                  <a:cubicBezTo>
                    <a:pt x="6973" y="9404"/>
                    <a:pt x="7352" y="9233"/>
                    <a:pt x="7579" y="9575"/>
                  </a:cubicBezTo>
                  <a:cubicBezTo>
                    <a:pt x="7806" y="9918"/>
                    <a:pt x="7882" y="10775"/>
                    <a:pt x="7920" y="11718"/>
                  </a:cubicBezTo>
                  <a:cubicBezTo>
                    <a:pt x="7958" y="12661"/>
                    <a:pt x="7958" y="13690"/>
                    <a:pt x="8034" y="14633"/>
                  </a:cubicBezTo>
                  <a:cubicBezTo>
                    <a:pt x="8109" y="15575"/>
                    <a:pt x="8261" y="16433"/>
                    <a:pt x="8526" y="16947"/>
                  </a:cubicBezTo>
                  <a:cubicBezTo>
                    <a:pt x="8792" y="17461"/>
                    <a:pt x="9171" y="17633"/>
                    <a:pt x="9739" y="17033"/>
                  </a:cubicBezTo>
                  <a:cubicBezTo>
                    <a:pt x="10307" y="16433"/>
                    <a:pt x="11065" y="15061"/>
                    <a:pt x="11558" y="14033"/>
                  </a:cubicBezTo>
                  <a:cubicBezTo>
                    <a:pt x="12051" y="13004"/>
                    <a:pt x="12278" y="12318"/>
                    <a:pt x="12429" y="11375"/>
                  </a:cubicBezTo>
                  <a:cubicBezTo>
                    <a:pt x="12581" y="10433"/>
                    <a:pt x="12657" y="9233"/>
                    <a:pt x="12505" y="8804"/>
                  </a:cubicBezTo>
                  <a:cubicBezTo>
                    <a:pt x="12354" y="8375"/>
                    <a:pt x="11975" y="8718"/>
                    <a:pt x="11634" y="9233"/>
                  </a:cubicBezTo>
                  <a:cubicBezTo>
                    <a:pt x="11293" y="9747"/>
                    <a:pt x="10989" y="10433"/>
                    <a:pt x="10800" y="11204"/>
                  </a:cubicBezTo>
                  <a:cubicBezTo>
                    <a:pt x="10611" y="11975"/>
                    <a:pt x="10535" y="12833"/>
                    <a:pt x="10686" y="13347"/>
                  </a:cubicBezTo>
                  <a:cubicBezTo>
                    <a:pt x="10838" y="13861"/>
                    <a:pt x="11217" y="14033"/>
                    <a:pt x="11482" y="14718"/>
                  </a:cubicBezTo>
                  <a:cubicBezTo>
                    <a:pt x="11747" y="15404"/>
                    <a:pt x="11899" y="16604"/>
                    <a:pt x="12164" y="17204"/>
                  </a:cubicBezTo>
                  <a:cubicBezTo>
                    <a:pt x="12429" y="17804"/>
                    <a:pt x="12808" y="17804"/>
                    <a:pt x="13263" y="17033"/>
                  </a:cubicBezTo>
                  <a:cubicBezTo>
                    <a:pt x="13718" y="16261"/>
                    <a:pt x="14248" y="14718"/>
                    <a:pt x="15044" y="12147"/>
                  </a:cubicBezTo>
                  <a:cubicBezTo>
                    <a:pt x="15840" y="9575"/>
                    <a:pt x="16901" y="5975"/>
                    <a:pt x="17469" y="3661"/>
                  </a:cubicBezTo>
                  <a:cubicBezTo>
                    <a:pt x="18038" y="1347"/>
                    <a:pt x="18114" y="318"/>
                    <a:pt x="17962" y="61"/>
                  </a:cubicBezTo>
                  <a:cubicBezTo>
                    <a:pt x="17811" y="-196"/>
                    <a:pt x="17432" y="318"/>
                    <a:pt x="16939" y="2461"/>
                  </a:cubicBezTo>
                  <a:cubicBezTo>
                    <a:pt x="16446" y="4604"/>
                    <a:pt x="15840" y="8375"/>
                    <a:pt x="15537" y="11118"/>
                  </a:cubicBezTo>
                  <a:cubicBezTo>
                    <a:pt x="15234" y="13861"/>
                    <a:pt x="15234" y="15575"/>
                    <a:pt x="15347" y="16775"/>
                  </a:cubicBezTo>
                  <a:cubicBezTo>
                    <a:pt x="15461" y="17975"/>
                    <a:pt x="15688" y="18661"/>
                    <a:pt x="16029" y="19004"/>
                  </a:cubicBezTo>
                  <a:cubicBezTo>
                    <a:pt x="16371" y="19347"/>
                    <a:pt x="16825" y="19347"/>
                    <a:pt x="17469" y="18233"/>
                  </a:cubicBezTo>
                  <a:cubicBezTo>
                    <a:pt x="18114" y="17118"/>
                    <a:pt x="18947" y="14890"/>
                    <a:pt x="19592" y="12575"/>
                  </a:cubicBezTo>
                  <a:cubicBezTo>
                    <a:pt x="20236" y="10261"/>
                    <a:pt x="20691" y="7861"/>
                    <a:pt x="21032" y="5718"/>
                  </a:cubicBezTo>
                  <a:cubicBezTo>
                    <a:pt x="21373" y="3575"/>
                    <a:pt x="21600" y="1690"/>
                    <a:pt x="21562" y="1175"/>
                  </a:cubicBezTo>
                  <a:cubicBezTo>
                    <a:pt x="21524" y="661"/>
                    <a:pt x="21221" y="1518"/>
                    <a:pt x="20880" y="4175"/>
                  </a:cubicBezTo>
                  <a:cubicBezTo>
                    <a:pt x="20539" y="6833"/>
                    <a:pt x="20160" y="11290"/>
                    <a:pt x="20122" y="14461"/>
                  </a:cubicBezTo>
                  <a:cubicBezTo>
                    <a:pt x="20084" y="17633"/>
                    <a:pt x="20387" y="19518"/>
                    <a:pt x="20691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2920205" y="3008097"/>
              <a:ext cx="2857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3031"/>
                  </a:moveTo>
                  <a:cubicBezTo>
                    <a:pt x="5280" y="758"/>
                    <a:pt x="10560" y="-1516"/>
                    <a:pt x="14160" y="1326"/>
                  </a:cubicBezTo>
                  <a:cubicBezTo>
                    <a:pt x="17760" y="4168"/>
                    <a:pt x="19680" y="12126"/>
                    <a:pt x="2160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2983705" y="3083591"/>
              <a:ext cx="292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7723"/>
                    <a:pt x="10017" y="13846"/>
                    <a:pt x="13617" y="10246"/>
                  </a:cubicBezTo>
                  <a:cubicBezTo>
                    <a:pt x="17217" y="6646"/>
                    <a:pt x="19409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3208207" y="2956591"/>
              <a:ext cx="8791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600" fill="norm" stroke="1" extrusionOk="0">
                  <a:moveTo>
                    <a:pt x="8129" y="0"/>
                  </a:moveTo>
                  <a:cubicBezTo>
                    <a:pt x="5249" y="480"/>
                    <a:pt x="2369" y="960"/>
                    <a:pt x="929" y="1600"/>
                  </a:cubicBezTo>
                  <a:cubicBezTo>
                    <a:pt x="-511" y="2240"/>
                    <a:pt x="-511" y="3040"/>
                    <a:pt x="2609" y="4240"/>
                  </a:cubicBezTo>
                  <a:cubicBezTo>
                    <a:pt x="5729" y="5440"/>
                    <a:pt x="11969" y="7040"/>
                    <a:pt x="15809" y="9040"/>
                  </a:cubicBezTo>
                  <a:cubicBezTo>
                    <a:pt x="19649" y="11040"/>
                    <a:pt x="21089" y="13440"/>
                    <a:pt x="18929" y="15600"/>
                  </a:cubicBezTo>
                  <a:cubicBezTo>
                    <a:pt x="16769" y="17760"/>
                    <a:pt x="11009" y="19680"/>
                    <a:pt x="5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4006418" y="2943891"/>
              <a:ext cx="228238" cy="19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54" fill="norm" stroke="1" extrusionOk="0">
                  <a:moveTo>
                    <a:pt x="2366" y="4226"/>
                  </a:moveTo>
                  <a:cubicBezTo>
                    <a:pt x="1766" y="3287"/>
                    <a:pt x="1166" y="2348"/>
                    <a:pt x="766" y="2583"/>
                  </a:cubicBezTo>
                  <a:cubicBezTo>
                    <a:pt x="366" y="2817"/>
                    <a:pt x="166" y="4226"/>
                    <a:pt x="66" y="7043"/>
                  </a:cubicBezTo>
                  <a:cubicBezTo>
                    <a:pt x="-34" y="9861"/>
                    <a:pt x="-34" y="14087"/>
                    <a:pt x="166" y="16787"/>
                  </a:cubicBezTo>
                  <a:cubicBezTo>
                    <a:pt x="366" y="19487"/>
                    <a:pt x="766" y="20661"/>
                    <a:pt x="1466" y="21130"/>
                  </a:cubicBezTo>
                  <a:cubicBezTo>
                    <a:pt x="2166" y="21600"/>
                    <a:pt x="3166" y="21365"/>
                    <a:pt x="4166" y="20074"/>
                  </a:cubicBezTo>
                  <a:cubicBezTo>
                    <a:pt x="5166" y="18783"/>
                    <a:pt x="6166" y="16435"/>
                    <a:pt x="6766" y="14674"/>
                  </a:cubicBezTo>
                  <a:cubicBezTo>
                    <a:pt x="7366" y="12913"/>
                    <a:pt x="7566" y="11739"/>
                    <a:pt x="7666" y="11857"/>
                  </a:cubicBezTo>
                  <a:cubicBezTo>
                    <a:pt x="7766" y="11974"/>
                    <a:pt x="7766" y="13383"/>
                    <a:pt x="8066" y="14557"/>
                  </a:cubicBezTo>
                  <a:cubicBezTo>
                    <a:pt x="8366" y="15730"/>
                    <a:pt x="8966" y="16670"/>
                    <a:pt x="10266" y="16787"/>
                  </a:cubicBezTo>
                  <a:cubicBezTo>
                    <a:pt x="11566" y="16904"/>
                    <a:pt x="13566" y="16200"/>
                    <a:pt x="15266" y="13852"/>
                  </a:cubicBezTo>
                  <a:cubicBezTo>
                    <a:pt x="16966" y="11504"/>
                    <a:pt x="18366" y="7513"/>
                    <a:pt x="19366" y="4930"/>
                  </a:cubicBezTo>
                  <a:cubicBezTo>
                    <a:pt x="20366" y="2348"/>
                    <a:pt x="20966" y="1174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4241005" y="2934279"/>
              <a:ext cx="139701" cy="20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9028"/>
                  </a:moveTo>
                  <a:cubicBezTo>
                    <a:pt x="2945" y="6801"/>
                    <a:pt x="5891" y="4574"/>
                    <a:pt x="7691" y="2904"/>
                  </a:cubicBezTo>
                  <a:cubicBezTo>
                    <a:pt x="9491" y="1234"/>
                    <a:pt x="10145" y="121"/>
                    <a:pt x="9491" y="9"/>
                  </a:cubicBezTo>
                  <a:cubicBezTo>
                    <a:pt x="8836" y="-102"/>
                    <a:pt x="6873" y="789"/>
                    <a:pt x="5073" y="3461"/>
                  </a:cubicBezTo>
                  <a:cubicBezTo>
                    <a:pt x="3273" y="6133"/>
                    <a:pt x="1636" y="10587"/>
                    <a:pt x="1800" y="13927"/>
                  </a:cubicBezTo>
                  <a:cubicBezTo>
                    <a:pt x="1964" y="17267"/>
                    <a:pt x="3927" y="19494"/>
                    <a:pt x="7527" y="20496"/>
                  </a:cubicBezTo>
                  <a:cubicBezTo>
                    <a:pt x="11127" y="21498"/>
                    <a:pt x="16364" y="21275"/>
                    <a:pt x="21600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041105" y="2899441"/>
              <a:ext cx="18415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558"/>
                  </a:moveTo>
                  <a:cubicBezTo>
                    <a:pt x="745" y="7540"/>
                    <a:pt x="1490" y="6521"/>
                    <a:pt x="2483" y="6215"/>
                  </a:cubicBezTo>
                  <a:cubicBezTo>
                    <a:pt x="3476" y="5909"/>
                    <a:pt x="4717" y="6317"/>
                    <a:pt x="5959" y="8660"/>
                  </a:cubicBezTo>
                  <a:cubicBezTo>
                    <a:pt x="7200" y="11004"/>
                    <a:pt x="8441" y="15283"/>
                    <a:pt x="9062" y="17932"/>
                  </a:cubicBezTo>
                  <a:cubicBezTo>
                    <a:pt x="9683" y="20581"/>
                    <a:pt x="9683" y="21600"/>
                    <a:pt x="9186" y="21600"/>
                  </a:cubicBezTo>
                  <a:cubicBezTo>
                    <a:pt x="8690" y="21600"/>
                    <a:pt x="7697" y="20581"/>
                    <a:pt x="8317" y="17728"/>
                  </a:cubicBezTo>
                  <a:cubicBezTo>
                    <a:pt x="8938" y="14875"/>
                    <a:pt x="11172" y="10189"/>
                    <a:pt x="13655" y="6928"/>
                  </a:cubicBezTo>
                  <a:cubicBezTo>
                    <a:pt x="16138" y="3668"/>
                    <a:pt x="18869" y="18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5222723" y="2937541"/>
              <a:ext cx="210760" cy="36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97" fill="norm" stroke="1" extrusionOk="0">
                  <a:moveTo>
                    <a:pt x="256" y="0"/>
                  </a:moveTo>
                  <a:cubicBezTo>
                    <a:pt x="256" y="621"/>
                    <a:pt x="256" y="1241"/>
                    <a:pt x="149" y="1862"/>
                  </a:cubicBezTo>
                  <a:cubicBezTo>
                    <a:pt x="42" y="2483"/>
                    <a:pt x="-172" y="3103"/>
                    <a:pt x="256" y="3538"/>
                  </a:cubicBezTo>
                  <a:cubicBezTo>
                    <a:pt x="683" y="3972"/>
                    <a:pt x="1753" y="4221"/>
                    <a:pt x="2929" y="3972"/>
                  </a:cubicBezTo>
                  <a:cubicBezTo>
                    <a:pt x="4105" y="3724"/>
                    <a:pt x="5388" y="2979"/>
                    <a:pt x="6351" y="2234"/>
                  </a:cubicBezTo>
                  <a:cubicBezTo>
                    <a:pt x="7313" y="1490"/>
                    <a:pt x="7955" y="745"/>
                    <a:pt x="7741" y="497"/>
                  </a:cubicBezTo>
                  <a:cubicBezTo>
                    <a:pt x="7527" y="248"/>
                    <a:pt x="6458" y="497"/>
                    <a:pt x="5602" y="1241"/>
                  </a:cubicBezTo>
                  <a:cubicBezTo>
                    <a:pt x="4747" y="1986"/>
                    <a:pt x="4105" y="3228"/>
                    <a:pt x="3784" y="4159"/>
                  </a:cubicBezTo>
                  <a:cubicBezTo>
                    <a:pt x="3464" y="5090"/>
                    <a:pt x="3464" y="5710"/>
                    <a:pt x="4319" y="6269"/>
                  </a:cubicBezTo>
                  <a:cubicBezTo>
                    <a:pt x="5175" y="6828"/>
                    <a:pt x="6885" y="7324"/>
                    <a:pt x="8810" y="7076"/>
                  </a:cubicBezTo>
                  <a:cubicBezTo>
                    <a:pt x="10735" y="6828"/>
                    <a:pt x="12874" y="5834"/>
                    <a:pt x="14371" y="4966"/>
                  </a:cubicBezTo>
                  <a:cubicBezTo>
                    <a:pt x="15868" y="4097"/>
                    <a:pt x="16723" y="3352"/>
                    <a:pt x="17258" y="2545"/>
                  </a:cubicBezTo>
                  <a:cubicBezTo>
                    <a:pt x="17792" y="1738"/>
                    <a:pt x="18006" y="869"/>
                    <a:pt x="18113" y="1055"/>
                  </a:cubicBezTo>
                  <a:cubicBezTo>
                    <a:pt x="18220" y="1241"/>
                    <a:pt x="18220" y="2483"/>
                    <a:pt x="18755" y="5214"/>
                  </a:cubicBezTo>
                  <a:cubicBezTo>
                    <a:pt x="19289" y="7945"/>
                    <a:pt x="20359" y="12166"/>
                    <a:pt x="20893" y="15021"/>
                  </a:cubicBezTo>
                  <a:cubicBezTo>
                    <a:pt x="21428" y="17876"/>
                    <a:pt x="21428" y="19366"/>
                    <a:pt x="20893" y="20297"/>
                  </a:cubicBezTo>
                  <a:cubicBezTo>
                    <a:pt x="20359" y="21228"/>
                    <a:pt x="19289" y="21600"/>
                    <a:pt x="18327" y="21290"/>
                  </a:cubicBezTo>
                  <a:cubicBezTo>
                    <a:pt x="17365" y="20979"/>
                    <a:pt x="16509" y="19986"/>
                    <a:pt x="15975" y="17876"/>
                  </a:cubicBezTo>
                  <a:cubicBezTo>
                    <a:pt x="15440" y="15766"/>
                    <a:pt x="15226" y="12538"/>
                    <a:pt x="15012" y="9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409405" y="2829591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5485605" y="2904723"/>
              <a:ext cx="82551" cy="14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5630"/>
                  </a:moveTo>
                  <a:cubicBezTo>
                    <a:pt x="2769" y="5630"/>
                    <a:pt x="5538" y="5630"/>
                    <a:pt x="8031" y="4413"/>
                  </a:cubicBezTo>
                  <a:cubicBezTo>
                    <a:pt x="10523" y="3196"/>
                    <a:pt x="12738" y="762"/>
                    <a:pt x="12738" y="153"/>
                  </a:cubicBezTo>
                  <a:cubicBezTo>
                    <a:pt x="12738" y="-455"/>
                    <a:pt x="10523" y="762"/>
                    <a:pt x="8585" y="3500"/>
                  </a:cubicBezTo>
                  <a:cubicBezTo>
                    <a:pt x="6646" y="6238"/>
                    <a:pt x="4985" y="10497"/>
                    <a:pt x="4154" y="13387"/>
                  </a:cubicBezTo>
                  <a:cubicBezTo>
                    <a:pt x="3323" y="16277"/>
                    <a:pt x="3323" y="17799"/>
                    <a:pt x="6369" y="18863"/>
                  </a:cubicBezTo>
                  <a:cubicBezTo>
                    <a:pt x="9415" y="19928"/>
                    <a:pt x="15508" y="20537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5589322" y="2929591"/>
              <a:ext cx="137584" cy="8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7" fill="norm" stroke="1" extrusionOk="0">
                  <a:moveTo>
                    <a:pt x="11631" y="371"/>
                  </a:moveTo>
                  <a:cubicBezTo>
                    <a:pt x="8640" y="-120"/>
                    <a:pt x="5649" y="-611"/>
                    <a:pt x="3489" y="2334"/>
                  </a:cubicBezTo>
                  <a:cubicBezTo>
                    <a:pt x="1329" y="5280"/>
                    <a:pt x="0" y="11662"/>
                    <a:pt x="0" y="15589"/>
                  </a:cubicBezTo>
                  <a:cubicBezTo>
                    <a:pt x="0" y="19516"/>
                    <a:pt x="1329" y="20989"/>
                    <a:pt x="5151" y="19516"/>
                  </a:cubicBezTo>
                  <a:cubicBezTo>
                    <a:pt x="8972" y="18044"/>
                    <a:pt x="15286" y="13625"/>
                    <a:pt x="21600" y="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5736170" y="2746782"/>
              <a:ext cx="111386" cy="33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28" fill="norm" stroke="1" extrusionOk="0">
                  <a:moveTo>
                    <a:pt x="12888" y="2029"/>
                  </a:moveTo>
                  <a:cubicBezTo>
                    <a:pt x="13703" y="1089"/>
                    <a:pt x="14518" y="150"/>
                    <a:pt x="14314" y="16"/>
                  </a:cubicBezTo>
                  <a:cubicBezTo>
                    <a:pt x="14110" y="-118"/>
                    <a:pt x="12888" y="553"/>
                    <a:pt x="10646" y="2699"/>
                  </a:cubicBezTo>
                  <a:cubicBezTo>
                    <a:pt x="8404" y="4846"/>
                    <a:pt x="5144" y="8468"/>
                    <a:pt x="3106" y="11420"/>
                  </a:cubicBezTo>
                  <a:cubicBezTo>
                    <a:pt x="1069" y="14371"/>
                    <a:pt x="254" y="16652"/>
                    <a:pt x="50" y="18128"/>
                  </a:cubicBezTo>
                  <a:cubicBezTo>
                    <a:pt x="-154" y="19604"/>
                    <a:pt x="254" y="20275"/>
                    <a:pt x="1476" y="20744"/>
                  </a:cubicBezTo>
                  <a:cubicBezTo>
                    <a:pt x="2699" y="21214"/>
                    <a:pt x="4737" y="21482"/>
                    <a:pt x="8201" y="20878"/>
                  </a:cubicBezTo>
                  <a:cubicBezTo>
                    <a:pt x="11665" y="20275"/>
                    <a:pt x="16555" y="18799"/>
                    <a:pt x="21446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5733255" y="2861341"/>
              <a:ext cx="127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420066" y="2678188"/>
              <a:ext cx="217770" cy="38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90" fill="norm" stroke="1" extrusionOk="0">
                  <a:moveTo>
                    <a:pt x="6755" y="2792"/>
                  </a:moveTo>
                  <a:cubicBezTo>
                    <a:pt x="6339" y="7302"/>
                    <a:pt x="5924" y="11812"/>
                    <a:pt x="5613" y="14720"/>
                  </a:cubicBezTo>
                  <a:cubicBezTo>
                    <a:pt x="5301" y="17628"/>
                    <a:pt x="5093" y="18933"/>
                    <a:pt x="4782" y="19882"/>
                  </a:cubicBezTo>
                  <a:cubicBezTo>
                    <a:pt x="4470" y="20832"/>
                    <a:pt x="4055" y="21425"/>
                    <a:pt x="3432" y="21485"/>
                  </a:cubicBezTo>
                  <a:cubicBezTo>
                    <a:pt x="2809" y="21544"/>
                    <a:pt x="1978" y="21069"/>
                    <a:pt x="1355" y="20120"/>
                  </a:cubicBezTo>
                  <a:cubicBezTo>
                    <a:pt x="732" y="19170"/>
                    <a:pt x="316" y="17746"/>
                    <a:pt x="109" y="16678"/>
                  </a:cubicBezTo>
                  <a:cubicBezTo>
                    <a:pt x="-99" y="15610"/>
                    <a:pt x="-99" y="14898"/>
                    <a:pt x="939" y="14186"/>
                  </a:cubicBezTo>
                  <a:cubicBezTo>
                    <a:pt x="1978" y="13474"/>
                    <a:pt x="4055" y="12762"/>
                    <a:pt x="7170" y="10922"/>
                  </a:cubicBezTo>
                  <a:cubicBezTo>
                    <a:pt x="10286" y="9082"/>
                    <a:pt x="14439" y="6115"/>
                    <a:pt x="16724" y="4335"/>
                  </a:cubicBezTo>
                  <a:cubicBezTo>
                    <a:pt x="19009" y="2555"/>
                    <a:pt x="19424" y="1962"/>
                    <a:pt x="19943" y="1309"/>
                  </a:cubicBezTo>
                  <a:cubicBezTo>
                    <a:pt x="20463" y="656"/>
                    <a:pt x="21086" y="-56"/>
                    <a:pt x="21293" y="3"/>
                  </a:cubicBezTo>
                  <a:cubicBezTo>
                    <a:pt x="21501" y="63"/>
                    <a:pt x="21293" y="893"/>
                    <a:pt x="20463" y="3208"/>
                  </a:cubicBezTo>
                  <a:cubicBezTo>
                    <a:pt x="19632" y="5522"/>
                    <a:pt x="18178" y="9320"/>
                    <a:pt x="17243" y="11990"/>
                  </a:cubicBezTo>
                  <a:cubicBezTo>
                    <a:pt x="16309" y="14660"/>
                    <a:pt x="15893" y="16203"/>
                    <a:pt x="15478" y="17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6642628" y="2943891"/>
              <a:ext cx="89308" cy="12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101" fill="norm" stroke="1" extrusionOk="0">
                  <a:moveTo>
                    <a:pt x="14420" y="0"/>
                  </a:moveTo>
                  <a:cubicBezTo>
                    <a:pt x="11966" y="366"/>
                    <a:pt x="9511" y="732"/>
                    <a:pt x="7057" y="3295"/>
                  </a:cubicBezTo>
                  <a:cubicBezTo>
                    <a:pt x="4602" y="5858"/>
                    <a:pt x="2148" y="10617"/>
                    <a:pt x="920" y="13912"/>
                  </a:cubicBezTo>
                  <a:cubicBezTo>
                    <a:pt x="-307" y="17207"/>
                    <a:pt x="-307" y="19037"/>
                    <a:pt x="920" y="20136"/>
                  </a:cubicBezTo>
                  <a:cubicBezTo>
                    <a:pt x="2148" y="21234"/>
                    <a:pt x="4602" y="21600"/>
                    <a:pt x="8038" y="20136"/>
                  </a:cubicBezTo>
                  <a:cubicBezTo>
                    <a:pt x="11475" y="18671"/>
                    <a:pt x="15893" y="15376"/>
                    <a:pt x="18348" y="12814"/>
                  </a:cubicBezTo>
                  <a:cubicBezTo>
                    <a:pt x="20802" y="10251"/>
                    <a:pt x="21293" y="8420"/>
                    <a:pt x="20066" y="7139"/>
                  </a:cubicBezTo>
                  <a:cubicBezTo>
                    <a:pt x="18838" y="5858"/>
                    <a:pt x="15893" y="5125"/>
                    <a:pt x="12948" y="4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1123155" y="585230"/>
              <a:ext cx="5314951" cy="21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0" y="21040"/>
                  </a:moveTo>
                  <a:cubicBezTo>
                    <a:pt x="26" y="19991"/>
                    <a:pt x="52" y="18943"/>
                    <a:pt x="142" y="18104"/>
                  </a:cubicBezTo>
                  <a:cubicBezTo>
                    <a:pt x="232" y="17265"/>
                    <a:pt x="387" y="16636"/>
                    <a:pt x="632" y="16217"/>
                  </a:cubicBezTo>
                  <a:cubicBezTo>
                    <a:pt x="877" y="15797"/>
                    <a:pt x="1213" y="15588"/>
                    <a:pt x="1540" y="15378"/>
                  </a:cubicBezTo>
                  <a:cubicBezTo>
                    <a:pt x="1867" y="15168"/>
                    <a:pt x="2185" y="14958"/>
                    <a:pt x="2529" y="14854"/>
                  </a:cubicBezTo>
                  <a:cubicBezTo>
                    <a:pt x="2873" y="14749"/>
                    <a:pt x="3243" y="14749"/>
                    <a:pt x="3600" y="14539"/>
                  </a:cubicBezTo>
                  <a:cubicBezTo>
                    <a:pt x="3957" y="14329"/>
                    <a:pt x="4301" y="13910"/>
                    <a:pt x="4649" y="13700"/>
                  </a:cubicBezTo>
                  <a:cubicBezTo>
                    <a:pt x="4998" y="13490"/>
                    <a:pt x="5351" y="13490"/>
                    <a:pt x="5708" y="13386"/>
                  </a:cubicBezTo>
                  <a:cubicBezTo>
                    <a:pt x="6065" y="13281"/>
                    <a:pt x="6426" y="13071"/>
                    <a:pt x="6778" y="12757"/>
                  </a:cubicBezTo>
                  <a:cubicBezTo>
                    <a:pt x="7131" y="12442"/>
                    <a:pt x="7475" y="12023"/>
                    <a:pt x="7824" y="11498"/>
                  </a:cubicBezTo>
                  <a:cubicBezTo>
                    <a:pt x="8172" y="10974"/>
                    <a:pt x="8525" y="10345"/>
                    <a:pt x="8847" y="9821"/>
                  </a:cubicBezTo>
                  <a:cubicBezTo>
                    <a:pt x="9170" y="9296"/>
                    <a:pt x="9462" y="8877"/>
                    <a:pt x="9785" y="8353"/>
                  </a:cubicBezTo>
                  <a:cubicBezTo>
                    <a:pt x="10108" y="7828"/>
                    <a:pt x="10460" y="7199"/>
                    <a:pt x="10813" y="6780"/>
                  </a:cubicBezTo>
                  <a:cubicBezTo>
                    <a:pt x="11166" y="6360"/>
                    <a:pt x="11518" y="6151"/>
                    <a:pt x="11862" y="5941"/>
                  </a:cubicBezTo>
                  <a:cubicBezTo>
                    <a:pt x="12206" y="5731"/>
                    <a:pt x="12542" y="5522"/>
                    <a:pt x="12886" y="5417"/>
                  </a:cubicBezTo>
                  <a:cubicBezTo>
                    <a:pt x="13230" y="5312"/>
                    <a:pt x="13583" y="5312"/>
                    <a:pt x="13944" y="5312"/>
                  </a:cubicBezTo>
                  <a:cubicBezTo>
                    <a:pt x="14305" y="5312"/>
                    <a:pt x="14675" y="5312"/>
                    <a:pt x="15045" y="5312"/>
                  </a:cubicBezTo>
                  <a:cubicBezTo>
                    <a:pt x="15415" y="5312"/>
                    <a:pt x="15785" y="5312"/>
                    <a:pt x="16138" y="5626"/>
                  </a:cubicBezTo>
                  <a:cubicBezTo>
                    <a:pt x="16490" y="5941"/>
                    <a:pt x="16826" y="6570"/>
                    <a:pt x="17153" y="6990"/>
                  </a:cubicBezTo>
                  <a:cubicBezTo>
                    <a:pt x="17480" y="7409"/>
                    <a:pt x="17798" y="7619"/>
                    <a:pt x="18116" y="7723"/>
                  </a:cubicBezTo>
                  <a:cubicBezTo>
                    <a:pt x="18434" y="7828"/>
                    <a:pt x="18753" y="7828"/>
                    <a:pt x="19062" y="7514"/>
                  </a:cubicBezTo>
                  <a:cubicBezTo>
                    <a:pt x="19372" y="7199"/>
                    <a:pt x="19673" y="6570"/>
                    <a:pt x="19983" y="5312"/>
                  </a:cubicBezTo>
                  <a:cubicBezTo>
                    <a:pt x="20292" y="4054"/>
                    <a:pt x="20611" y="2166"/>
                    <a:pt x="20856" y="1013"/>
                  </a:cubicBezTo>
                  <a:cubicBezTo>
                    <a:pt x="21101" y="-141"/>
                    <a:pt x="21273" y="-560"/>
                    <a:pt x="21385" y="1118"/>
                  </a:cubicBezTo>
                  <a:cubicBezTo>
                    <a:pt x="21497" y="2795"/>
                    <a:pt x="21548" y="6570"/>
                    <a:pt x="21600" y="10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47139" y="4410741"/>
              <a:ext cx="83767" cy="11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202" fill="norm" stroke="1" extrusionOk="0">
                  <a:moveTo>
                    <a:pt x="18099" y="3535"/>
                  </a:moveTo>
                  <a:cubicBezTo>
                    <a:pt x="15992" y="2356"/>
                    <a:pt x="13884" y="1178"/>
                    <a:pt x="11514" y="1178"/>
                  </a:cubicBezTo>
                  <a:cubicBezTo>
                    <a:pt x="9143" y="1178"/>
                    <a:pt x="6509" y="2356"/>
                    <a:pt x="4401" y="5105"/>
                  </a:cubicBezTo>
                  <a:cubicBezTo>
                    <a:pt x="2294" y="7855"/>
                    <a:pt x="714" y="12175"/>
                    <a:pt x="187" y="15316"/>
                  </a:cubicBezTo>
                  <a:cubicBezTo>
                    <a:pt x="-340" y="18458"/>
                    <a:pt x="187" y="20422"/>
                    <a:pt x="2558" y="21011"/>
                  </a:cubicBezTo>
                  <a:cubicBezTo>
                    <a:pt x="4928" y="21600"/>
                    <a:pt x="9143" y="20815"/>
                    <a:pt x="12567" y="18851"/>
                  </a:cubicBezTo>
                  <a:cubicBezTo>
                    <a:pt x="15992" y="16887"/>
                    <a:pt x="18626" y="13745"/>
                    <a:pt x="19943" y="10996"/>
                  </a:cubicBezTo>
                  <a:cubicBezTo>
                    <a:pt x="21260" y="8247"/>
                    <a:pt x="21260" y="5891"/>
                    <a:pt x="19153" y="4124"/>
                  </a:cubicBezTo>
                  <a:cubicBezTo>
                    <a:pt x="17045" y="2356"/>
                    <a:pt x="12831" y="1178"/>
                    <a:pt x="86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569600" y="4163129"/>
              <a:ext cx="420206" cy="65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48" fill="norm" stroke="1" extrusionOk="0">
                  <a:moveTo>
                    <a:pt x="6569" y="5777"/>
                  </a:moveTo>
                  <a:cubicBezTo>
                    <a:pt x="6135" y="5571"/>
                    <a:pt x="5701" y="5364"/>
                    <a:pt x="4941" y="5296"/>
                  </a:cubicBezTo>
                  <a:cubicBezTo>
                    <a:pt x="4181" y="5227"/>
                    <a:pt x="3096" y="5296"/>
                    <a:pt x="2065" y="5192"/>
                  </a:cubicBezTo>
                  <a:cubicBezTo>
                    <a:pt x="1033" y="5089"/>
                    <a:pt x="57" y="4814"/>
                    <a:pt x="2" y="4264"/>
                  </a:cubicBezTo>
                  <a:cubicBezTo>
                    <a:pt x="-52" y="3713"/>
                    <a:pt x="816" y="2888"/>
                    <a:pt x="1793" y="2166"/>
                  </a:cubicBezTo>
                  <a:cubicBezTo>
                    <a:pt x="2770" y="1443"/>
                    <a:pt x="3856" y="824"/>
                    <a:pt x="4724" y="446"/>
                  </a:cubicBezTo>
                  <a:cubicBezTo>
                    <a:pt x="5592" y="68"/>
                    <a:pt x="6243" y="-70"/>
                    <a:pt x="6623" y="33"/>
                  </a:cubicBezTo>
                  <a:cubicBezTo>
                    <a:pt x="7003" y="136"/>
                    <a:pt x="7112" y="480"/>
                    <a:pt x="7003" y="1719"/>
                  </a:cubicBezTo>
                  <a:cubicBezTo>
                    <a:pt x="6895" y="2957"/>
                    <a:pt x="6569" y="5089"/>
                    <a:pt x="5972" y="7222"/>
                  </a:cubicBezTo>
                  <a:cubicBezTo>
                    <a:pt x="5375" y="9354"/>
                    <a:pt x="4507" y="11487"/>
                    <a:pt x="3801" y="12897"/>
                  </a:cubicBezTo>
                  <a:cubicBezTo>
                    <a:pt x="3096" y="14307"/>
                    <a:pt x="2553" y="14995"/>
                    <a:pt x="2010" y="15476"/>
                  </a:cubicBezTo>
                  <a:cubicBezTo>
                    <a:pt x="1468" y="15958"/>
                    <a:pt x="925" y="16233"/>
                    <a:pt x="599" y="16199"/>
                  </a:cubicBezTo>
                  <a:cubicBezTo>
                    <a:pt x="274" y="16164"/>
                    <a:pt x="165" y="15820"/>
                    <a:pt x="599" y="14892"/>
                  </a:cubicBezTo>
                  <a:cubicBezTo>
                    <a:pt x="1033" y="13963"/>
                    <a:pt x="2010" y="12450"/>
                    <a:pt x="4073" y="10799"/>
                  </a:cubicBezTo>
                  <a:cubicBezTo>
                    <a:pt x="6135" y="9148"/>
                    <a:pt x="9283" y="7359"/>
                    <a:pt x="11833" y="5949"/>
                  </a:cubicBezTo>
                  <a:cubicBezTo>
                    <a:pt x="14384" y="4539"/>
                    <a:pt x="16338" y="3507"/>
                    <a:pt x="17586" y="2888"/>
                  </a:cubicBezTo>
                  <a:cubicBezTo>
                    <a:pt x="18834" y="2269"/>
                    <a:pt x="19377" y="2062"/>
                    <a:pt x="19486" y="2131"/>
                  </a:cubicBezTo>
                  <a:cubicBezTo>
                    <a:pt x="19594" y="2200"/>
                    <a:pt x="19269" y="2544"/>
                    <a:pt x="18075" y="3404"/>
                  </a:cubicBezTo>
                  <a:cubicBezTo>
                    <a:pt x="16881" y="4264"/>
                    <a:pt x="14818" y="5640"/>
                    <a:pt x="12810" y="7325"/>
                  </a:cubicBezTo>
                  <a:cubicBezTo>
                    <a:pt x="10802" y="9010"/>
                    <a:pt x="8849" y="11005"/>
                    <a:pt x="7817" y="12862"/>
                  </a:cubicBezTo>
                  <a:cubicBezTo>
                    <a:pt x="6786" y="14720"/>
                    <a:pt x="6678" y="16440"/>
                    <a:pt x="7546" y="17815"/>
                  </a:cubicBezTo>
                  <a:cubicBezTo>
                    <a:pt x="8414" y="19191"/>
                    <a:pt x="10260" y="20223"/>
                    <a:pt x="11779" y="20808"/>
                  </a:cubicBezTo>
                  <a:cubicBezTo>
                    <a:pt x="13299" y="21392"/>
                    <a:pt x="14493" y="21530"/>
                    <a:pt x="15361" y="21083"/>
                  </a:cubicBezTo>
                  <a:cubicBezTo>
                    <a:pt x="16229" y="20636"/>
                    <a:pt x="16772" y="19604"/>
                    <a:pt x="16664" y="18400"/>
                  </a:cubicBezTo>
                  <a:cubicBezTo>
                    <a:pt x="16555" y="17196"/>
                    <a:pt x="15795" y="15820"/>
                    <a:pt x="15144" y="15098"/>
                  </a:cubicBezTo>
                  <a:cubicBezTo>
                    <a:pt x="14493" y="14376"/>
                    <a:pt x="13950" y="14307"/>
                    <a:pt x="14113" y="14238"/>
                  </a:cubicBezTo>
                  <a:cubicBezTo>
                    <a:pt x="14276" y="14169"/>
                    <a:pt x="15144" y="14101"/>
                    <a:pt x="16501" y="13963"/>
                  </a:cubicBezTo>
                  <a:cubicBezTo>
                    <a:pt x="17858" y="13826"/>
                    <a:pt x="19703" y="13619"/>
                    <a:pt x="21548" y="13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1669255" y="4207541"/>
              <a:ext cx="3238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82" y="3287"/>
                    <a:pt x="5365" y="6574"/>
                    <a:pt x="8612" y="10017"/>
                  </a:cubicBezTo>
                  <a:cubicBezTo>
                    <a:pt x="11859" y="13461"/>
                    <a:pt x="15671" y="17061"/>
                    <a:pt x="17929" y="19017"/>
                  </a:cubicBezTo>
                  <a:cubicBezTo>
                    <a:pt x="20188" y="20974"/>
                    <a:pt x="20894" y="212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713705" y="4231736"/>
              <a:ext cx="260351" cy="3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922"/>
                  </a:moveTo>
                  <a:cubicBezTo>
                    <a:pt x="20898" y="501"/>
                    <a:pt x="20195" y="80"/>
                    <a:pt x="19405" y="10"/>
                  </a:cubicBezTo>
                  <a:cubicBezTo>
                    <a:pt x="18615" y="-60"/>
                    <a:pt x="17737" y="221"/>
                    <a:pt x="15805" y="1834"/>
                  </a:cubicBezTo>
                  <a:cubicBezTo>
                    <a:pt x="13873" y="3446"/>
                    <a:pt x="10888" y="6392"/>
                    <a:pt x="8078" y="9898"/>
                  </a:cubicBezTo>
                  <a:cubicBezTo>
                    <a:pt x="5268" y="13405"/>
                    <a:pt x="2634" y="17472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2209005" y="4246004"/>
              <a:ext cx="3175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96" y="11918"/>
                    <a:pt x="9792" y="3818"/>
                    <a:pt x="13392" y="1118"/>
                  </a:cubicBezTo>
                  <a:cubicBezTo>
                    <a:pt x="16992" y="-1582"/>
                    <a:pt x="1929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2244989" y="4353541"/>
              <a:ext cx="275167" cy="2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81" fill="norm" stroke="1" extrusionOk="0">
                  <a:moveTo>
                    <a:pt x="1662" y="14993"/>
                  </a:moveTo>
                  <a:cubicBezTo>
                    <a:pt x="831" y="16655"/>
                    <a:pt x="0" y="18316"/>
                    <a:pt x="0" y="19147"/>
                  </a:cubicBezTo>
                  <a:cubicBezTo>
                    <a:pt x="0" y="19978"/>
                    <a:pt x="831" y="19978"/>
                    <a:pt x="3822" y="15824"/>
                  </a:cubicBezTo>
                  <a:cubicBezTo>
                    <a:pt x="6812" y="11670"/>
                    <a:pt x="11963" y="3363"/>
                    <a:pt x="15286" y="870"/>
                  </a:cubicBezTo>
                  <a:cubicBezTo>
                    <a:pt x="18609" y="-1622"/>
                    <a:pt x="2010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2304255" y="4442491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17100"/>
                    <a:pt x="8123" y="12600"/>
                    <a:pt x="11723" y="9000"/>
                  </a:cubicBezTo>
                  <a:cubicBezTo>
                    <a:pt x="15323" y="5400"/>
                    <a:pt x="18462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2723355" y="4112291"/>
              <a:ext cx="2159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5462"/>
                    <a:pt x="8047" y="10924"/>
                    <a:pt x="11647" y="14524"/>
                  </a:cubicBezTo>
                  <a:cubicBezTo>
                    <a:pt x="15247" y="18124"/>
                    <a:pt x="18424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2875755" y="4167548"/>
              <a:ext cx="177801" cy="31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130"/>
                  </a:moveTo>
                  <a:cubicBezTo>
                    <a:pt x="20314" y="-15"/>
                    <a:pt x="19029" y="-160"/>
                    <a:pt x="17100" y="420"/>
                  </a:cubicBezTo>
                  <a:cubicBezTo>
                    <a:pt x="15171" y="1000"/>
                    <a:pt x="12600" y="2304"/>
                    <a:pt x="9900" y="4479"/>
                  </a:cubicBezTo>
                  <a:cubicBezTo>
                    <a:pt x="7200" y="6653"/>
                    <a:pt x="4371" y="9698"/>
                    <a:pt x="2700" y="12670"/>
                  </a:cubicBezTo>
                  <a:cubicBezTo>
                    <a:pt x="1029" y="15641"/>
                    <a:pt x="514" y="18541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3009105" y="4505991"/>
              <a:ext cx="825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3566185" y="4075348"/>
              <a:ext cx="748102" cy="39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71" fill="norm" stroke="1" extrusionOk="0">
                  <a:moveTo>
                    <a:pt x="4065" y="2337"/>
                  </a:moveTo>
                  <a:cubicBezTo>
                    <a:pt x="4248" y="1880"/>
                    <a:pt x="4431" y="1423"/>
                    <a:pt x="4552" y="909"/>
                  </a:cubicBezTo>
                  <a:cubicBezTo>
                    <a:pt x="4674" y="394"/>
                    <a:pt x="4735" y="-177"/>
                    <a:pt x="4674" y="52"/>
                  </a:cubicBezTo>
                  <a:cubicBezTo>
                    <a:pt x="4613" y="280"/>
                    <a:pt x="4431" y="1309"/>
                    <a:pt x="4187" y="3594"/>
                  </a:cubicBezTo>
                  <a:cubicBezTo>
                    <a:pt x="3944" y="5880"/>
                    <a:pt x="3640" y="9423"/>
                    <a:pt x="3457" y="12452"/>
                  </a:cubicBezTo>
                  <a:cubicBezTo>
                    <a:pt x="3274" y="15480"/>
                    <a:pt x="3214" y="17994"/>
                    <a:pt x="3274" y="19480"/>
                  </a:cubicBezTo>
                  <a:cubicBezTo>
                    <a:pt x="3335" y="20966"/>
                    <a:pt x="3518" y="21423"/>
                    <a:pt x="3579" y="21366"/>
                  </a:cubicBezTo>
                  <a:cubicBezTo>
                    <a:pt x="3640" y="21309"/>
                    <a:pt x="3579" y="20737"/>
                    <a:pt x="3092" y="19709"/>
                  </a:cubicBezTo>
                  <a:cubicBezTo>
                    <a:pt x="2605" y="18680"/>
                    <a:pt x="1693" y="17194"/>
                    <a:pt x="1084" y="16223"/>
                  </a:cubicBezTo>
                  <a:cubicBezTo>
                    <a:pt x="476" y="15252"/>
                    <a:pt x="171" y="14794"/>
                    <a:pt x="50" y="14280"/>
                  </a:cubicBezTo>
                  <a:cubicBezTo>
                    <a:pt x="-72" y="13766"/>
                    <a:pt x="-11" y="13194"/>
                    <a:pt x="719" y="12109"/>
                  </a:cubicBezTo>
                  <a:cubicBezTo>
                    <a:pt x="1449" y="11023"/>
                    <a:pt x="2849" y="9423"/>
                    <a:pt x="4278" y="7766"/>
                  </a:cubicBezTo>
                  <a:cubicBezTo>
                    <a:pt x="5708" y="6109"/>
                    <a:pt x="7169" y="4394"/>
                    <a:pt x="8081" y="3423"/>
                  </a:cubicBezTo>
                  <a:cubicBezTo>
                    <a:pt x="8994" y="2452"/>
                    <a:pt x="9359" y="2223"/>
                    <a:pt x="9511" y="2566"/>
                  </a:cubicBezTo>
                  <a:cubicBezTo>
                    <a:pt x="9663" y="2909"/>
                    <a:pt x="9602" y="3823"/>
                    <a:pt x="9298" y="5937"/>
                  </a:cubicBezTo>
                  <a:cubicBezTo>
                    <a:pt x="8994" y="8052"/>
                    <a:pt x="8446" y="11366"/>
                    <a:pt x="8112" y="13309"/>
                  </a:cubicBezTo>
                  <a:cubicBezTo>
                    <a:pt x="7777" y="15252"/>
                    <a:pt x="7655" y="15823"/>
                    <a:pt x="7534" y="16394"/>
                  </a:cubicBezTo>
                  <a:cubicBezTo>
                    <a:pt x="7412" y="16966"/>
                    <a:pt x="7290" y="17537"/>
                    <a:pt x="7351" y="17480"/>
                  </a:cubicBezTo>
                  <a:cubicBezTo>
                    <a:pt x="7412" y="17423"/>
                    <a:pt x="7655" y="16737"/>
                    <a:pt x="8385" y="15994"/>
                  </a:cubicBezTo>
                  <a:cubicBezTo>
                    <a:pt x="9116" y="15252"/>
                    <a:pt x="10333" y="14452"/>
                    <a:pt x="11367" y="14337"/>
                  </a:cubicBezTo>
                  <a:cubicBezTo>
                    <a:pt x="12401" y="14223"/>
                    <a:pt x="13253" y="14794"/>
                    <a:pt x="13862" y="15137"/>
                  </a:cubicBezTo>
                  <a:cubicBezTo>
                    <a:pt x="14470" y="15480"/>
                    <a:pt x="14835" y="15594"/>
                    <a:pt x="15109" y="15423"/>
                  </a:cubicBezTo>
                  <a:cubicBezTo>
                    <a:pt x="15383" y="15252"/>
                    <a:pt x="15565" y="14794"/>
                    <a:pt x="15565" y="14337"/>
                  </a:cubicBezTo>
                  <a:cubicBezTo>
                    <a:pt x="15565" y="13880"/>
                    <a:pt x="15383" y="13423"/>
                    <a:pt x="15139" y="13194"/>
                  </a:cubicBezTo>
                  <a:cubicBezTo>
                    <a:pt x="14896" y="12966"/>
                    <a:pt x="14592" y="12966"/>
                    <a:pt x="14318" y="13194"/>
                  </a:cubicBezTo>
                  <a:cubicBezTo>
                    <a:pt x="14044" y="13423"/>
                    <a:pt x="13801" y="13880"/>
                    <a:pt x="13679" y="14394"/>
                  </a:cubicBezTo>
                  <a:cubicBezTo>
                    <a:pt x="13557" y="14909"/>
                    <a:pt x="13557" y="15480"/>
                    <a:pt x="13740" y="15880"/>
                  </a:cubicBezTo>
                  <a:cubicBezTo>
                    <a:pt x="13922" y="16280"/>
                    <a:pt x="14287" y="16509"/>
                    <a:pt x="14957" y="16509"/>
                  </a:cubicBezTo>
                  <a:cubicBezTo>
                    <a:pt x="15626" y="16509"/>
                    <a:pt x="16600" y="16280"/>
                    <a:pt x="17208" y="15937"/>
                  </a:cubicBezTo>
                  <a:cubicBezTo>
                    <a:pt x="17816" y="15594"/>
                    <a:pt x="18060" y="15137"/>
                    <a:pt x="17999" y="15480"/>
                  </a:cubicBezTo>
                  <a:cubicBezTo>
                    <a:pt x="17938" y="15823"/>
                    <a:pt x="17573" y="16966"/>
                    <a:pt x="17482" y="17252"/>
                  </a:cubicBezTo>
                  <a:cubicBezTo>
                    <a:pt x="17391" y="17537"/>
                    <a:pt x="17573" y="16966"/>
                    <a:pt x="18090" y="16109"/>
                  </a:cubicBezTo>
                  <a:cubicBezTo>
                    <a:pt x="18607" y="15252"/>
                    <a:pt x="19459" y="14109"/>
                    <a:pt x="20068" y="13537"/>
                  </a:cubicBezTo>
                  <a:cubicBezTo>
                    <a:pt x="20676" y="12966"/>
                    <a:pt x="21041" y="12966"/>
                    <a:pt x="21254" y="13480"/>
                  </a:cubicBezTo>
                  <a:cubicBezTo>
                    <a:pt x="21467" y="13994"/>
                    <a:pt x="21528" y="15023"/>
                    <a:pt x="21498" y="15823"/>
                  </a:cubicBezTo>
                  <a:cubicBezTo>
                    <a:pt x="21467" y="16623"/>
                    <a:pt x="21345" y="17194"/>
                    <a:pt x="21224" y="17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3923505" y="4340891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964"/>
                    <a:pt x="11520" y="3927"/>
                    <a:pt x="15120" y="7527"/>
                  </a:cubicBezTo>
                  <a:cubicBezTo>
                    <a:pt x="18720" y="11127"/>
                    <a:pt x="20160" y="16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5104042" y="4150391"/>
              <a:ext cx="1961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024"/>
                    <a:pt x="2735" y="8047"/>
                    <a:pt x="575" y="11647"/>
                  </a:cubicBezTo>
                  <a:cubicBezTo>
                    <a:pt x="-1585" y="15247"/>
                    <a:pt x="2735" y="1842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4864247" y="4197172"/>
              <a:ext cx="411809" cy="8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034" fill="norm" stroke="1" extrusionOk="0">
                  <a:moveTo>
                    <a:pt x="616" y="21034"/>
                  </a:moveTo>
                  <a:cubicBezTo>
                    <a:pt x="283" y="18463"/>
                    <a:pt x="-49" y="15891"/>
                    <a:pt x="6" y="13577"/>
                  </a:cubicBezTo>
                  <a:cubicBezTo>
                    <a:pt x="62" y="11263"/>
                    <a:pt x="505" y="9205"/>
                    <a:pt x="2333" y="6634"/>
                  </a:cubicBezTo>
                  <a:cubicBezTo>
                    <a:pt x="4160" y="4063"/>
                    <a:pt x="7373" y="977"/>
                    <a:pt x="10806" y="205"/>
                  </a:cubicBezTo>
                  <a:cubicBezTo>
                    <a:pt x="14240" y="-566"/>
                    <a:pt x="17896" y="977"/>
                    <a:pt x="21551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5176044" y="4525041"/>
              <a:ext cx="105419" cy="8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029" fill="norm" stroke="1" extrusionOk="0">
                  <a:moveTo>
                    <a:pt x="4764" y="0"/>
                  </a:moveTo>
                  <a:cubicBezTo>
                    <a:pt x="3070" y="1580"/>
                    <a:pt x="1376" y="3161"/>
                    <a:pt x="529" y="5268"/>
                  </a:cubicBezTo>
                  <a:cubicBezTo>
                    <a:pt x="-318" y="7376"/>
                    <a:pt x="-318" y="10010"/>
                    <a:pt x="1800" y="12907"/>
                  </a:cubicBezTo>
                  <a:cubicBezTo>
                    <a:pt x="3917" y="15805"/>
                    <a:pt x="8153" y="18966"/>
                    <a:pt x="11329" y="20283"/>
                  </a:cubicBezTo>
                  <a:cubicBezTo>
                    <a:pt x="14506" y="21600"/>
                    <a:pt x="16623" y="21073"/>
                    <a:pt x="18317" y="19493"/>
                  </a:cubicBezTo>
                  <a:cubicBezTo>
                    <a:pt x="20011" y="17912"/>
                    <a:pt x="21282" y="15278"/>
                    <a:pt x="21070" y="12644"/>
                  </a:cubicBezTo>
                  <a:cubicBezTo>
                    <a:pt x="20858" y="10010"/>
                    <a:pt x="19164" y="7376"/>
                    <a:pt x="16200" y="6059"/>
                  </a:cubicBezTo>
                  <a:cubicBezTo>
                    <a:pt x="13235" y="4741"/>
                    <a:pt x="9000" y="4741"/>
                    <a:pt x="4764" y="4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5373422" y="4359941"/>
              <a:ext cx="85933" cy="26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8" fill="norm" stroke="1" extrusionOk="0">
                  <a:moveTo>
                    <a:pt x="10537" y="0"/>
                  </a:moveTo>
                  <a:cubicBezTo>
                    <a:pt x="7376" y="3712"/>
                    <a:pt x="4215" y="7425"/>
                    <a:pt x="2634" y="10209"/>
                  </a:cubicBezTo>
                  <a:cubicBezTo>
                    <a:pt x="1054" y="12994"/>
                    <a:pt x="1054" y="14850"/>
                    <a:pt x="790" y="16200"/>
                  </a:cubicBezTo>
                  <a:cubicBezTo>
                    <a:pt x="527" y="17550"/>
                    <a:pt x="0" y="18394"/>
                    <a:pt x="0" y="18394"/>
                  </a:cubicBezTo>
                  <a:cubicBezTo>
                    <a:pt x="0" y="18394"/>
                    <a:pt x="527" y="17550"/>
                    <a:pt x="1317" y="16706"/>
                  </a:cubicBezTo>
                  <a:cubicBezTo>
                    <a:pt x="2107" y="15862"/>
                    <a:pt x="3161" y="15019"/>
                    <a:pt x="4741" y="14344"/>
                  </a:cubicBezTo>
                  <a:cubicBezTo>
                    <a:pt x="6322" y="13669"/>
                    <a:pt x="8429" y="13162"/>
                    <a:pt x="10800" y="12994"/>
                  </a:cubicBezTo>
                  <a:cubicBezTo>
                    <a:pt x="13171" y="12825"/>
                    <a:pt x="15805" y="12994"/>
                    <a:pt x="17649" y="13584"/>
                  </a:cubicBezTo>
                  <a:cubicBezTo>
                    <a:pt x="19493" y="14175"/>
                    <a:pt x="20546" y="15187"/>
                    <a:pt x="21073" y="16116"/>
                  </a:cubicBezTo>
                  <a:cubicBezTo>
                    <a:pt x="21600" y="17044"/>
                    <a:pt x="21600" y="17887"/>
                    <a:pt x="20020" y="18731"/>
                  </a:cubicBezTo>
                  <a:cubicBezTo>
                    <a:pt x="18439" y="19575"/>
                    <a:pt x="15278" y="20419"/>
                    <a:pt x="11854" y="20925"/>
                  </a:cubicBezTo>
                  <a:cubicBezTo>
                    <a:pt x="8429" y="21431"/>
                    <a:pt x="4741" y="21600"/>
                    <a:pt x="5005" y="21262"/>
                  </a:cubicBezTo>
                  <a:cubicBezTo>
                    <a:pt x="5268" y="20925"/>
                    <a:pt x="9483" y="20081"/>
                    <a:pt x="13698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5466555" y="4508902"/>
              <a:ext cx="118247" cy="11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55" fill="norm" stroke="1" extrusionOk="0">
                  <a:moveTo>
                    <a:pt x="0" y="15669"/>
                  </a:moveTo>
                  <a:cubicBezTo>
                    <a:pt x="6442" y="12198"/>
                    <a:pt x="12884" y="8726"/>
                    <a:pt x="16674" y="6219"/>
                  </a:cubicBezTo>
                  <a:cubicBezTo>
                    <a:pt x="20463" y="3712"/>
                    <a:pt x="21600" y="2169"/>
                    <a:pt x="21032" y="1205"/>
                  </a:cubicBezTo>
                  <a:cubicBezTo>
                    <a:pt x="20463" y="241"/>
                    <a:pt x="18189" y="-145"/>
                    <a:pt x="15916" y="48"/>
                  </a:cubicBezTo>
                  <a:cubicBezTo>
                    <a:pt x="13642" y="241"/>
                    <a:pt x="11368" y="1012"/>
                    <a:pt x="9853" y="2362"/>
                  </a:cubicBezTo>
                  <a:cubicBezTo>
                    <a:pt x="8337" y="3712"/>
                    <a:pt x="7579" y="5641"/>
                    <a:pt x="8147" y="7569"/>
                  </a:cubicBezTo>
                  <a:cubicBezTo>
                    <a:pt x="8716" y="9498"/>
                    <a:pt x="10611" y="11426"/>
                    <a:pt x="11558" y="13355"/>
                  </a:cubicBezTo>
                  <a:cubicBezTo>
                    <a:pt x="12505" y="15284"/>
                    <a:pt x="12505" y="17212"/>
                    <a:pt x="10800" y="18562"/>
                  </a:cubicBezTo>
                  <a:cubicBezTo>
                    <a:pt x="9095" y="19912"/>
                    <a:pt x="5684" y="20684"/>
                    <a:pt x="227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6237022" y="4296441"/>
              <a:ext cx="42334" cy="12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15120" y="6703"/>
                  </a:moveTo>
                  <a:cubicBezTo>
                    <a:pt x="10800" y="10428"/>
                    <a:pt x="6480" y="14152"/>
                    <a:pt x="3780" y="16945"/>
                  </a:cubicBezTo>
                  <a:cubicBezTo>
                    <a:pt x="1080" y="19738"/>
                    <a:pt x="0" y="21600"/>
                    <a:pt x="0" y="21041"/>
                  </a:cubicBezTo>
                  <a:cubicBezTo>
                    <a:pt x="0" y="20483"/>
                    <a:pt x="1080" y="17503"/>
                    <a:pt x="4860" y="13593"/>
                  </a:cubicBezTo>
                  <a:cubicBezTo>
                    <a:pt x="8640" y="9683"/>
                    <a:pt x="15120" y="48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6330155" y="4297383"/>
              <a:ext cx="120651" cy="1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1539"/>
                  </a:moveTo>
                  <a:cubicBezTo>
                    <a:pt x="20084" y="708"/>
                    <a:pt x="18568" y="-123"/>
                    <a:pt x="15916" y="15"/>
                  </a:cubicBezTo>
                  <a:cubicBezTo>
                    <a:pt x="13263" y="154"/>
                    <a:pt x="9474" y="1262"/>
                    <a:pt x="7579" y="2508"/>
                  </a:cubicBezTo>
                  <a:cubicBezTo>
                    <a:pt x="5684" y="3754"/>
                    <a:pt x="5684" y="5139"/>
                    <a:pt x="7200" y="7215"/>
                  </a:cubicBezTo>
                  <a:cubicBezTo>
                    <a:pt x="8716" y="9292"/>
                    <a:pt x="11747" y="12062"/>
                    <a:pt x="13642" y="14139"/>
                  </a:cubicBezTo>
                  <a:cubicBezTo>
                    <a:pt x="15537" y="16215"/>
                    <a:pt x="16295" y="17600"/>
                    <a:pt x="15726" y="18569"/>
                  </a:cubicBezTo>
                  <a:cubicBezTo>
                    <a:pt x="15158" y="19539"/>
                    <a:pt x="13263" y="20092"/>
                    <a:pt x="10421" y="20508"/>
                  </a:cubicBezTo>
                  <a:cubicBezTo>
                    <a:pt x="7579" y="20923"/>
                    <a:pt x="3789" y="21200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6240521" y="4181578"/>
              <a:ext cx="51535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7" h="20015" fill="norm" stroke="1" extrusionOk="0">
                  <a:moveTo>
                    <a:pt x="10258" y="20015"/>
                  </a:moveTo>
                  <a:cubicBezTo>
                    <a:pt x="4442" y="11375"/>
                    <a:pt x="-1373" y="2735"/>
                    <a:pt x="289" y="575"/>
                  </a:cubicBezTo>
                  <a:cubicBezTo>
                    <a:pt x="1950" y="-1585"/>
                    <a:pt x="11089" y="2735"/>
                    <a:pt x="20227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7117802" y="4253545"/>
              <a:ext cx="843125" cy="31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94" fill="norm" stroke="1" extrusionOk="0">
                  <a:moveTo>
                    <a:pt x="3226" y="8534"/>
                  </a:moveTo>
                  <a:cubicBezTo>
                    <a:pt x="3226" y="6374"/>
                    <a:pt x="3226" y="4214"/>
                    <a:pt x="3226" y="2774"/>
                  </a:cubicBezTo>
                  <a:cubicBezTo>
                    <a:pt x="3226" y="1334"/>
                    <a:pt x="3226" y="614"/>
                    <a:pt x="3010" y="254"/>
                  </a:cubicBezTo>
                  <a:cubicBezTo>
                    <a:pt x="2795" y="-106"/>
                    <a:pt x="2364" y="-106"/>
                    <a:pt x="1960" y="398"/>
                  </a:cubicBezTo>
                  <a:cubicBezTo>
                    <a:pt x="1556" y="902"/>
                    <a:pt x="1179" y="1910"/>
                    <a:pt x="1044" y="3566"/>
                  </a:cubicBezTo>
                  <a:cubicBezTo>
                    <a:pt x="909" y="5222"/>
                    <a:pt x="1017" y="7526"/>
                    <a:pt x="1260" y="9470"/>
                  </a:cubicBezTo>
                  <a:cubicBezTo>
                    <a:pt x="1502" y="11414"/>
                    <a:pt x="1879" y="12998"/>
                    <a:pt x="2094" y="14222"/>
                  </a:cubicBezTo>
                  <a:cubicBezTo>
                    <a:pt x="2310" y="15446"/>
                    <a:pt x="2364" y="16310"/>
                    <a:pt x="2256" y="16886"/>
                  </a:cubicBezTo>
                  <a:cubicBezTo>
                    <a:pt x="2148" y="17462"/>
                    <a:pt x="1879" y="17750"/>
                    <a:pt x="1448" y="17606"/>
                  </a:cubicBezTo>
                  <a:cubicBezTo>
                    <a:pt x="1017" y="17462"/>
                    <a:pt x="425" y="16886"/>
                    <a:pt x="155" y="16094"/>
                  </a:cubicBezTo>
                  <a:cubicBezTo>
                    <a:pt x="-114" y="15302"/>
                    <a:pt x="-60" y="14294"/>
                    <a:pt x="532" y="13214"/>
                  </a:cubicBezTo>
                  <a:cubicBezTo>
                    <a:pt x="1125" y="12134"/>
                    <a:pt x="2256" y="10982"/>
                    <a:pt x="3118" y="10406"/>
                  </a:cubicBezTo>
                  <a:cubicBezTo>
                    <a:pt x="3980" y="9830"/>
                    <a:pt x="4572" y="9830"/>
                    <a:pt x="4976" y="10118"/>
                  </a:cubicBezTo>
                  <a:cubicBezTo>
                    <a:pt x="5380" y="10406"/>
                    <a:pt x="5596" y="10982"/>
                    <a:pt x="5623" y="11846"/>
                  </a:cubicBezTo>
                  <a:cubicBezTo>
                    <a:pt x="5650" y="12710"/>
                    <a:pt x="5488" y="13862"/>
                    <a:pt x="5273" y="14510"/>
                  </a:cubicBezTo>
                  <a:cubicBezTo>
                    <a:pt x="5057" y="15158"/>
                    <a:pt x="4788" y="15302"/>
                    <a:pt x="4680" y="14942"/>
                  </a:cubicBezTo>
                  <a:cubicBezTo>
                    <a:pt x="4572" y="14582"/>
                    <a:pt x="4626" y="13718"/>
                    <a:pt x="4734" y="12998"/>
                  </a:cubicBezTo>
                  <a:cubicBezTo>
                    <a:pt x="4842" y="12278"/>
                    <a:pt x="5003" y="11702"/>
                    <a:pt x="5192" y="11198"/>
                  </a:cubicBezTo>
                  <a:cubicBezTo>
                    <a:pt x="5380" y="10694"/>
                    <a:pt x="5596" y="10262"/>
                    <a:pt x="5811" y="10262"/>
                  </a:cubicBezTo>
                  <a:cubicBezTo>
                    <a:pt x="6027" y="10262"/>
                    <a:pt x="6242" y="10694"/>
                    <a:pt x="6350" y="11270"/>
                  </a:cubicBezTo>
                  <a:cubicBezTo>
                    <a:pt x="6458" y="11846"/>
                    <a:pt x="6458" y="12566"/>
                    <a:pt x="6458" y="13358"/>
                  </a:cubicBezTo>
                  <a:cubicBezTo>
                    <a:pt x="6458" y="14150"/>
                    <a:pt x="6458" y="15014"/>
                    <a:pt x="6538" y="15158"/>
                  </a:cubicBezTo>
                  <a:cubicBezTo>
                    <a:pt x="6619" y="15302"/>
                    <a:pt x="6781" y="14726"/>
                    <a:pt x="6969" y="14150"/>
                  </a:cubicBezTo>
                  <a:cubicBezTo>
                    <a:pt x="7158" y="13574"/>
                    <a:pt x="7373" y="12998"/>
                    <a:pt x="7589" y="12494"/>
                  </a:cubicBezTo>
                  <a:cubicBezTo>
                    <a:pt x="7804" y="11990"/>
                    <a:pt x="8020" y="11558"/>
                    <a:pt x="8235" y="11630"/>
                  </a:cubicBezTo>
                  <a:cubicBezTo>
                    <a:pt x="8451" y="11702"/>
                    <a:pt x="8666" y="12278"/>
                    <a:pt x="8962" y="13214"/>
                  </a:cubicBezTo>
                  <a:cubicBezTo>
                    <a:pt x="9259" y="14150"/>
                    <a:pt x="9636" y="15446"/>
                    <a:pt x="10147" y="16166"/>
                  </a:cubicBezTo>
                  <a:cubicBezTo>
                    <a:pt x="10659" y="16886"/>
                    <a:pt x="11305" y="17030"/>
                    <a:pt x="11790" y="16814"/>
                  </a:cubicBezTo>
                  <a:cubicBezTo>
                    <a:pt x="12275" y="16598"/>
                    <a:pt x="12598" y="16022"/>
                    <a:pt x="12841" y="15302"/>
                  </a:cubicBezTo>
                  <a:cubicBezTo>
                    <a:pt x="13083" y="14582"/>
                    <a:pt x="13245" y="13718"/>
                    <a:pt x="13164" y="13214"/>
                  </a:cubicBezTo>
                  <a:cubicBezTo>
                    <a:pt x="13083" y="12710"/>
                    <a:pt x="12760" y="12566"/>
                    <a:pt x="12437" y="12638"/>
                  </a:cubicBezTo>
                  <a:cubicBezTo>
                    <a:pt x="12113" y="12710"/>
                    <a:pt x="11790" y="12998"/>
                    <a:pt x="11548" y="13430"/>
                  </a:cubicBezTo>
                  <a:cubicBezTo>
                    <a:pt x="11305" y="13862"/>
                    <a:pt x="11144" y="14438"/>
                    <a:pt x="11198" y="14798"/>
                  </a:cubicBezTo>
                  <a:cubicBezTo>
                    <a:pt x="11252" y="15158"/>
                    <a:pt x="11521" y="15302"/>
                    <a:pt x="11790" y="15518"/>
                  </a:cubicBezTo>
                  <a:cubicBezTo>
                    <a:pt x="12060" y="15734"/>
                    <a:pt x="12329" y="16022"/>
                    <a:pt x="12517" y="16526"/>
                  </a:cubicBezTo>
                  <a:cubicBezTo>
                    <a:pt x="12706" y="17030"/>
                    <a:pt x="12814" y="17750"/>
                    <a:pt x="13002" y="18182"/>
                  </a:cubicBezTo>
                  <a:cubicBezTo>
                    <a:pt x="13191" y="18614"/>
                    <a:pt x="13460" y="18758"/>
                    <a:pt x="13810" y="18326"/>
                  </a:cubicBezTo>
                  <a:cubicBezTo>
                    <a:pt x="14160" y="17894"/>
                    <a:pt x="14591" y="16886"/>
                    <a:pt x="15130" y="14726"/>
                  </a:cubicBezTo>
                  <a:cubicBezTo>
                    <a:pt x="15669" y="12566"/>
                    <a:pt x="16315" y="9254"/>
                    <a:pt x="16746" y="6878"/>
                  </a:cubicBezTo>
                  <a:cubicBezTo>
                    <a:pt x="17177" y="4502"/>
                    <a:pt x="17392" y="3062"/>
                    <a:pt x="17419" y="2054"/>
                  </a:cubicBezTo>
                  <a:cubicBezTo>
                    <a:pt x="17446" y="1046"/>
                    <a:pt x="17285" y="470"/>
                    <a:pt x="17069" y="398"/>
                  </a:cubicBezTo>
                  <a:cubicBezTo>
                    <a:pt x="16854" y="326"/>
                    <a:pt x="16584" y="758"/>
                    <a:pt x="16288" y="2702"/>
                  </a:cubicBezTo>
                  <a:cubicBezTo>
                    <a:pt x="15992" y="4646"/>
                    <a:pt x="15669" y="8102"/>
                    <a:pt x="15480" y="10478"/>
                  </a:cubicBezTo>
                  <a:cubicBezTo>
                    <a:pt x="15291" y="12854"/>
                    <a:pt x="15238" y="14150"/>
                    <a:pt x="15318" y="15086"/>
                  </a:cubicBezTo>
                  <a:cubicBezTo>
                    <a:pt x="15399" y="16022"/>
                    <a:pt x="15615" y="16598"/>
                    <a:pt x="15992" y="16814"/>
                  </a:cubicBezTo>
                  <a:cubicBezTo>
                    <a:pt x="16369" y="17030"/>
                    <a:pt x="16907" y="16886"/>
                    <a:pt x="17742" y="15446"/>
                  </a:cubicBezTo>
                  <a:cubicBezTo>
                    <a:pt x="18577" y="14006"/>
                    <a:pt x="19708" y="11270"/>
                    <a:pt x="20382" y="9110"/>
                  </a:cubicBezTo>
                  <a:cubicBezTo>
                    <a:pt x="21055" y="6950"/>
                    <a:pt x="21271" y="5366"/>
                    <a:pt x="21378" y="4142"/>
                  </a:cubicBezTo>
                  <a:cubicBezTo>
                    <a:pt x="21486" y="2918"/>
                    <a:pt x="21486" y="2054"/>
                    <a:pt x="21351" y="1622"/>
                  </a:cubicBezTo>
                  <a:cubicBezTo>
                    <a:pt x="21217" y="1190"/>
                    <a:pt x="20947" y="1190"/>
                    <a:pt x="20651" y="1982"/>
                  </a:cubicBezTo>
                  <a:cubicBezTo>
                    <a:pt x="20355" y="2774"/>
                    <a:pt x="20032" y="4358"/>
                    <a:pt x="20112" y="7742"/>
                  </a:cubicBezTo>
                  <a:cubicBezTo>
                    <a:pt x="20193" y="11126"/>
                    <a:pt x="20678" y="16310"/>
                    <a:pt x="21163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2551905" y="5159307"/>
              <a:ext cx="368301" cy="5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7" fill="norm" stroke="1" extrusionOk="0">
                  <a:moveTo>
                    <a:pt x="0" y="20227"/>
                  </a:moveTo>
                  <a:cubicBezTo>
                    <a:pt x="4345" y="11089"/>
                    <a:pt x="8690" y="1950"/>
                    <a:pt x="12290" y="289"/>
                  </a:cubicBezTo>
                  <a:cubicBezTo>
                    <a:pt x="15890" y="-1373"/>
                    <a:pt x="18745" y="4442"/>
                    <a:pt x="21600" y="10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2590005" y="5229891"/>
              <a:ext cx="336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96" y="18327"/>
                    <a:pt x="6792" y="15055"/>
                    <a:pt x="10392" y="11455"/>
                  </a:cubicBezTo>
                  <a:cubicBezTo>
                    <a:pt x="13992" y="7855"/>
                    <a:pt x="1779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2850355" y="5128291"/>
              <a:ext cx="11754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0" y="0"/>
                  </a:moveTo>
                  <a:cubicBezTo>
                    <a:pt x="1895" y="369"/>
                    <a:pt x="3789" y="738"/>
                    <a:pt x="7389" y="1938"/>
                  </a:cubicBezTo>
                  <a:cubicBezTo>
                    <a:pt x="10989" y="3138"/>
                    <a:pt x="16295" y="5169"/>
                    <a:pt x="18947" y="7292"/>
                  </a:cubicBezTo>
                  <a:cubicBezTo>
                    <a:pt x="21600" y="9415"/>
                    <a:pt x="21600" y="11631"/>
                    <a:pt x="19705" y="14031"/>
                  </a:cubicBezTo>
                  <a:cubicBezTo>
                    <a:pt x="17811" y="16431"/>
                    <a:pt x="14021" y="19015"/>
                    <a:pt x="102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3453605" y="5090191"/>
              <a:ext cx="19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38"/>
                  </a:moveTo>
                  <a:cubicBezTo>
                    <a:pt x="7200" y="919"/>
                    <a:pt x="14400" y="0"/>
                    <a:pt x="18000" y="0"/>
                  </a:cubicBezTo>
                  <a:cubicBezTo>
                    <a:pt x="21600" y="0"/>
                    <a:pt x="21600" y="919"/>
                    <a:pt x="21600" y="4213"/>
                  </a:cubicBezTo>
                  <a:cubicBezTo>
                    <a:pt x="21600" y="7506"/>
                    <a:pt x="21600" y="13174"/>
                    <a:pt x="20400" y="16468"/>
                  </a:cubicBezTo>
                  <a:cubicBezTo>
                    <a:pt x="19200" y="19762"/>
                    <a:pt x="16800" y="20681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3301205" y="5032478"/>
              <a:ext cx="381001" cy="9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0" y="18438"/>
                    <a:pt x="0" y="15620"/>
                    <a:pt x="960" y="12803"/>
                  </a:cubicBezTo>
                  <a:cubicBezTo>
                    <a:pt x="1920" y="9985"/>
                    <a:pt x="3840" y="7168"/>
                    <a:pt x="6540" y="4820"/>
                  </a:cubicBezTo>
                  <a:cubicBezTo>
                    <a:pt x="9240" y="2472"/>
                    <a:pt x="12720" y="594"/>
                    <a:pt x="15360" y="125"/>
                  </a:cubicBezTo>
                  <a:cubicBezTo>
                    <a:pt x="18000" y="-345"/>
                    <a:pt x="19800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3612355" y="5344191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3612355" y="5223541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560"/>
                    <a:pt x="0" y="11520"/>
                    <a:pt x="3600" y="7920"/>
                  </a:cubicBezTo>
                  <a:cubicBezTo>
                    <a:pt x="7200" y="4320"/>
                    <a:pt x="144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4237570" y="5020341"/>
              <a:ext cx="149486" cy="39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5" fill="norm" stroke="1" extrusionOk="0">
                  <a:moveTo>
                    <a:pt x="2319" y="0"/>
                  </a:moveTo>
                  <a:cubicBezTo>
                    <a:pt x="2319" y="4158"/>
                    <a:pt x="2319" y="8317"/>
                    <a:pt x="2167" y="11551"/>
                  </a:cubicBezTo>
                  <a:cubicBezTo>
                    <a:pt x="2015" y="14785"/>
                    <a:pt x="1710" y="17095"/>
                    <a:pt x="1254" y="18770"/>
                  </a:cubicBezTo>
                  <a:cubicBezTo>
                    <a:pt x="798" y="20445"/>
                    <a:pt x="189" y="21484"/>
                    <a:pt x="37" y="21542"/>
                  </a:cubicBezTo>
                  <a:cubicBezTo>
                    <a:pt x="-115" y="21600"/>
                    <a:pt x="189" y="20676"/>
                    <a:pt x="1102" y="19521"/>
                  </a:cubicBezTo>
                  <a:cubicBezTo>
                    <a:pt x="2015" y="18366"/>
                    <a:pt x="3536" y="16980"/>
                    <a:pt x="4905" y="15882"/>
                  </a:cubicBezTo>
                  <a:cubicBezTo>
                    <a:pt x="6274" y="14785"/>
                    <a:pt x="7491" y="13976"/>
                    <a:pt x="8708" y="13745"/>
                  </a:cubicBezTo>
                  <a:cubicBezTo>
                    <a:pt x="9924" y="13514"/>
                    <a:pt x="11141" y="13861"/>
                    <a:pt x="12358" y="14843"/>
                  </a:cubicBezTo>
                  <a:cubicBezTo>
                    <a:pt x="13575" y="15825"/>
                    <a:pt x="14792" y="17442"/>
                    <a:pt x="16313" y="18424"/>
                  </a:cubicBezTo>
                  <a:cubicBezTo>
                    <a:pt x="17834" y="19405"/>
                    <a:pt x="19660" y="19752"/>
                    <a:pt x="21485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414162" y="5268935"/>
              <a:ext cx="212121" cy="13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54" fill="norm" stroke="1" extrusionOk="0">
                  <a:moveTo>
                    <a:pt x="7453" y="11636"/>
                  </a:moveTo>
                  <a:cubicBezTo>
                    <a:pt x="7453" y="9999"/>
                    <a:pt x="7453" y="8363"/>
                    <a:pt x="6923" y="7218"/>
                  </a:cubicBezTo>
                  <a:cubicBezTo>
                    <a:pt x="6394" y="6072"/>
                    <a:pt x="5335" y="5418"/>
                    <a:pt x="4276" y="5581"/>
                  </a:cubicBezTo>
                  <a:cubicBezTo>
                    <a:pt x="3217" y="5745"/>
                    <a:pt x="2158" y="6727"/>
                    <a:pt x="1311" y="8036"/>
                  </a:cubicBezTo>
                  <a:cubicBezTo>
                    <a:pt x="464" y="9345"/>
                    <a:pt x="-171" y="10981"/>
                    <a:pt x="41" y="11636"/>
                  </a:cubicBezTo>
                  <a:cubicBezTo>
                    <a:pt x="253" y="12290"/>
                    <a:pt x="1311" y="11963"/>
                    <a:pt x="2370" y="11636"/>
                  </a:cubicBezTo>
                  <a:cubicBezTo>
                    <a:pt x="3429" y="11309"/>
                    <a:pt x="4488" y="10981"/>
                    <a:pt x="5970" y="11309"/>
                  </a:cubicBezTo>
                  <a:cubicBezTo>
                    <a:pt x="7453" y="11636"/>
                    <a:pt x="9358" y="12618"/>
                    <a:pt x="11370" y="12127"/>
                  </a:cubicBezTo>
                  <a:cubicBezTo>
                    <a:pt x="13382" y="11636"/>
                    <a:pt x="15500" y="9672"/>
                    <a:pt x="16982" y="7709"/>
                  </a:cubicBezTo>
                  <a:cubicBezTo>
                    <a:pt x="18464" y="5745"/>
                    <a:pt x="19311" y="3781"/>
                    <a:pt x="19311" y="2309"/>
                  </a:cubicBezTo>
                  <a:cubicBezTo>
                    <a:pt x="19311" y="836"/>
                    <a:pt x="18464" y="-146"/>
                    <a:pt x="17723" y="18"/>
                  </a:cubicBezTo>
                  <a:cubicBezTo>
                    <a:pt x="16982" y="181"/>
                    <a:pt x="16347" y="1490"/>
                    <a:pt x="16453" y="2636"/>
                  </a:cubicBezTo>
                  <a:cubicBezTo>
                    <a:pt x="16558" y="3781"/>
                    <a:pt x="17405" y="4763"/>
                    <a:pt x="18358" y="6072"/>
                  </a:cubicBezTo>
                  <a:cubicBezTo>
                    <a:pt x="19311" y="7381"/>
                    <a:pt x="20370" y="9018"/>
                    <a:pt x="20900" y="10654"/>
                  </a:cubicBezTo>
                  <a:cubicBezTo>
                    <a:pt x="21429" y="12290"/>
                    <a:pt x="21429" y="13927"/>
                    <a:pt x="19947" y="15727"/>
                  </a:cubicBezTo>
                  <a:cubicBezTo>
                    <a:pt x="18464" y="17527"/>
                    <a:pt x="15500" y="19490"/>
                    <a:pt x="1253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5227698" y="5220464"/>
              <a:ext cx="270608" cy="13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41" fill="norm" stroke="1" extrusionOk="0">
                  <a:moveTo>
                    <a:pt x="6840" y="20741"/>
                  </a:moveTo>
                  <a:cubicBezTo>
                    <a:pt x="8681" y="16353"/>
                    <a:pt x="10523" y="11966"/>
                    <a:pt x="11444" y="8928"/>
                  </a:cubicBezTo>
                  <a:cubicBezTo>
                    <a:pt x="12365" y="5891"/>
                    <a:pt x="12365" y="4203"/>
                    <a:pt x="11612" y="2516"/>
                  </a:cubicBezTo>
                  <a:cubicBezTo>
                    <a:pt x="10858" y="829"/>
                    <a:pt x="9351" y="-859"/>
                    <a:pt x="7258" y="491"/>
                  </a:cubicBezTo>
                  <a:cubicBezTo>
                    <a:pt x="5165" y="1841"/>
                    <a:pt x="2486" y="6228"/>
                    <a:pt x="1147" y="9435"/>
                  </a:cubicBezTo>
                  <a:cubicBezTo>
                    <a:pt x="-193" y="12641"/>
                    <a:pt x="-193" y="14666"/>
                    <a:pt x="309" y="15847"/>
                  </a:cubicBezTo>
                  <a:cubicBezTo>
                    <a:pt x="812" y="17029"/>
                    <a:pt x="1816" y="17366"/>
                    <a:pt x="3491" y="16016"/>
                  </a:cubicBezTo>
                  <a:cubicBezTo>
                    <a:pt x="5165" y="14666"/>
                    <a:pt x="7509" y="11628"/>
                    <a:pt x="9016" y="9603"/>
                  </a:cubicBezTo>
                  <a:cubicBezTo>
                    <a:pt x="10523" y="7578"/>
                    <a:pt x="11193" y="6566"/>
                    <a:pt x="11612" y="7072"/>
                  </a:cubicBezTo>
                  <a:cubicBezTo>
                    <a:pt x="12030" y="7578"/>
                    <a:pt x="12198" y="9603"/>
                    <a:pt x="12951" y="11628"/>
                  </a:cubicBezTo>
                  <a:cubicBezTo>
                    <a:pt x="13705" y="13653"/>
                    <a:pt x="15044" y="15678"/>
                    <a:pt x="16551" y="16691"/>
                  </a:cubicBezTo>
                  <a:cubicBezTo>
                    <a:pt x="18058" y="17703"/>
                    <a:pt x="19733" y="17703"/>
                    <a:pt x="21407" y="17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6114255" y="5047719"/>
              <a:ext cx="190501" cy="28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21600" y="3637"/>
                  </a:moveTo>
                  <a:cubicBezTo>
                    <a:pt x="21600" y="2376"/>
                    <a:pt x="21600" y="1114"/>
                    <a:pt x="21000" y="484"/>
                  </a:cubicBezTo>
                  <a:cubicBezTo>
                    <a:pt x="20400" y="-147"/>
                    <a:pt x="19200" y="-147"/>
                    <a:pt x="16080" y="405"/>
                  </a:cubicBezTo>
                  <a:cubicBezTo>
                    <a:pt x="12960" y="957"/>
                    <a:pt x="7920" y="2060"/>
                    <a:pt x="5040" y="2927"/>
                  </a:cubicBezTo>
                  <a:cubicBezTo>
                    <a:pt x="2160" y="3795"/>
                    <a:pt x="1440" y="4425"/>
                    <a:pt x="1320" y="5135"/>
                  </a:cubicBezTo>
                  <a:cubicBezTo>
                    <a:pt x="1200" y="5844"/>
                    <a:pt x="1680" y="6633"/>
                    <a:pt x="2760" y="7579"/>
                  </a:cubicBezTo>
                  <a:cubicBezTo>
                    <a:pt x="3840" y="8525"/>
                    <a:pt x="5520" y="9628"/>
                    <a:pt x="7200" y="10811"/>
                  </a:cubicBezTo>
                  <a:cubicBezTo>
                    <a:pt x="8880" y="11993"/>
                    <a:pt x="10560" y="13254"/>
                    <a:pt x="11760" y="14358"/>
                  </a:cubicBezTo>
                  <a:cubicBezTo>
                    <a:pt x="12960" y="15462"/>
                    <a:pt x="13680" y="16408"/>
                    <a:pt x="14040" y="17275"/>
                  </a:cubicBezTo>
                  <a:cubicBezTo>
                    <a:pt x="14400" y="18142"/>
                    <a:pt x="14400" y="18930"/>
                    <a:pt x="13800" y="19640"/>
                  </a:cubicBezTo>
                  <a:cubicBezTo>
                    <a:pt x="13200" y="20349"/>
                    <a:pt x="12000" y="20980"/>
                    <a:pt x="9840" y="21217"/>
                  </a:cubicBezTo>
                  <a:cubicBezTo>
                    <a:pt x="7680" y="21453"/>
                    <a:pt x="4560" y="21295"/>
                    <a:pt x="2760" y="20822"/>
                  </a:cubicBezTo>
                  <a:cubicBezTo>
                    <a:pt x="960" y="20349"/>
                    <a:pt x="480" y="19561"/>
                    <a:pt x="0" y="18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6367547" y="5115591"/>
              <a:ext cx="130860" cy="19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346" fill="norm" stroke="1" extrusionOk="0">
                  <a:moveTo>
                    <a:pt x="15819" y="4181"/>
                  </a:moveTo>
                  <a:cubicBezTo>
                    <a:pt x="13855" y="3948"/>
                    <a:pt x="11891" y="3716"/>
                    <a:pt x="9110" y="5923"/>
                  </a:cubicBezTo>
                  <a:cubicBezTo>
                    <a:pt x="6328" y="8129"/>
                    <a:pt x="2728" y="12774"/>
                    <a:pt x="1091" y="15794"/>
                  </a:cubicBezTo>
                  <a:cubicBezTo>
                    <a:pt x="-545" y="18813"/>
                    <a:pt x="-218" y="20206"/>
                    <a:pt x="1255" y="20903"/>
                  </a:cubicBezTo>
                  <a:cubicBezTo>
                    <a:pt x="2728" y="21600"/>
                    <a:pt x="5346" y="21600"/>
                    <a:pt x="8946" y="19974"/>
                  </a:cubicBezTo>
                  <a:cubicBezTo>
                    <a:pt x="12546" y="18348"/>
                    <a:pt x="17128" y="15097"/>
                    <a:pt x="19091" y="11845"/>
                  </a:cubicBezTo>
                  <a:cubicBezTo>
                    <a:pt x="21055" y="8594"/>
                    <a:pt x="20400" y="5342"/>
                    <a:pt x="17782" y="3368"/>
                  </a:cubicBezTo>
                  <a:cubicBezTo>
                    <a:pt x="15164" y="1394"/>
                    <a:pt x="10582" y="697"/>
                    <a:pt x="60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6622255" y="5163398"/>
              <a:ext cx="279401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1473" y="15950"/>
                    <a:pt x="2945" y="10736"/>
                    <a:pt x="6055" y="7012"/>
                  </a:cubicBezTo>
                  <a:cubicBezTo>
                    <a:pt x="9164" y="3288"/>
                    <a:pt x="13909" y="1054"/>
                    <a:pt x="16773" y="309"/>
                  </a:cubicBezTo>
                  <a:cubicBezTo>
                    <a:pt x="19636" y="-436"/>
                    <a:pt x="20618" y="309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6908005" y="5060457"/>
              <a:ext cx="129118" cy="26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0184" y="4901"/>
                  </a:moveTo>
                  <a:cubicBezTo>
                    <a:pt x="20892" y="4058"/>
                    <a:pt x="21600" y="3214"/>
                    <a:pt x="21600" y="2370"/>
                  </a:cubicBezTo>
                  <a:cubicBezTo>
                    <a:pt x="21600" y="1526"/>
                    <a:pt x="20892" y="683"/>
                    <a:pt x="19652" y="261"/>
                  </a:cubicBezTo>
                  <a:cubicBezTo>
                    <a:pt x="18413" y="-161"/>
                    <a:pt x="16643" y="-161"/>
                    <a:pt x="15049" y="936"/>
                  </a:cubicBezTo>
                  <a:cubicBezTo>
                    <a:pt x="13456" y="2033"/>
                    <a:pt x="12039" y="4226"/>
                    <a:pt x="12925" y="7264"/>
                  </a:cubicBezTo>
                  <a:cubicBezTo>
                    <a:pt x="13810" y="10301"/>
                    <a:pt x="16997" y="14183"/>
                    <a:pt x="18590" y="16545"/>
                  </a:cubicBezTo>
                  <a:cubicBezTo>
                    <a:pt x="20184" y="18908"/>
                    <a:pt x="20184" y="19752"/>
                    <a:pt x="19298" y="20342"/>
                  </a:cubicBezTo>
                  <a:cubicBezTo>
                    <a:pt x="18413" y="20933"/>
                    <a:pt x="16643" y="21270"/>
                    <a:pt x="13987" y="21355"/>
                  </a:cubicBezTo>
                  <a:cubicBezTo>
                    <a:pt x="11331" y="21439"/>
                    <a:pt x="7790" y="21270"/>
                    <a:pt x="5311" y="20680"/>
                  </a:cubicBezTo>
                  <a:cubicBezTo>
                    <a:pt x="2833" y="20089"/>
                    <a:pt x="1416" y="19077"/>
                    <a:pt x="0" y="18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6971505" y="5040437"/>
              <a:ext cx="279401" cy="4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3" fill="norm" stroke="1" extrusionOk="0">
                  <a:moveTo>
                    <a:pt x="0" y="20133"/>
                  </a:moveTo>
                  <a:cubicBezTo>
                    <a:pt x="2127" y="12278"/>
                    <a:pt x="4255" y="4424"/>
                    <a:pt x="7445" y="1478"/>
                  </a:cubicBezTo>
                  <a:cubicBezTo>
                    <a:pt x="10636" y="-1467"/>
                    <a:pt x="14891" y="497"/>
                    <a:pt x="17427" y="2951"/>
                  </a:cubicBezTo>
                  <a:cubicBezTo>
                    <a:pt x="19964" y="5406"/>
                    <a:pt x="20782" y="8351"/>
                    <a:pt x="21600" y="1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7195128" y="5109241"/>
              <a:ext cx="189433" cy="22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428" fill="norm" stroke="1" extrusionOk="0">
                  <a:moveTo>
                    <a:pt x="13784" y="0"/>
                  </a:moveTo>
                  <a:cubicBezTo>
                    <a:pt x="10765" y="1400"/>
                    <a:pt x="7746" y="2800"/>
                    <a:pt x="5423" y="5400"/>
                  </a:cubicBezTo>
                  <a:cubicBezTo>
                    <a:pt x="3101" y="8000"/>
                    <a:pt x="1475" y="11800"/>
                    <a:pt x="662" y="14200"/>
                  </a:cubicBezTo>
                  <a:cubicBezTo>
                    <a:pt x="-151" y="16600"/>
                    <a:pt x="-151" y="17600"/>
                    <a:pt x="314" y="18600"/>
                  </a:cubicBezTo>
                  <a:cubicBezTo>
                    <a:pt x="778" y="19600"/>
                    <a:pt x="1707" y="20600"/>
                    <a:pt x="3449" y="21100"/>
                  </a:cubicBezTo>
                  <a:cubicBezTo>
                    <a:pt x="5191" y="21600"/>
                    <a:pt x="7746" y="21600"/>
                    <a:pt x="10649" y="20600"/>
                  </a:cubicBezTo>
                  <a:cubicBezTo>
                    <a:pt x="13552" y="19600"/>
                    <a:pt x="16804" y="17600"/>
                    <a:pt x="18778" y="15400"/>
                  </a:cubicBezTo>
                  <a:cubicBezTo>
                    <a:pt x="20752" y="13200"/>
                    <a:pt x="21449" y="10800"/>
                    <a:pt x="20055" y="8300"/>
                  </a:cubicBezTo>
                  <a:cubicBezTo>
                    <a:pt x="18662" y="5800"/>
                    <a:pt x="15178" y="3200"/>
                    <a:pt x="12159" y="2000"/>
                  </a:cubicBezTo>
                  <a:cubicBezTo>
                    <a:pt x="9139" y="800"/>
                    <a:pt x="6584" y="1000"/>
                    <a:pt x="4030" y="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7737956" y="4998030"/>
              <a:ext cx="351150" cy="33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37" fill="norm" stroke="1" extrusionOk="0">
                  <a:moveTo>
                    <a:pt x="7444" y="10464"/>
                  </a:moveTo>
                  <a:cubicBezTo>
                    <a:pt x="6801" y="10053"/>
                    <a:pt x="6159" y="9643"/>
                    <a:pt x="4873" y="10464"/>
                  </a:cubicBezTo>
                  <a:cubicBezTo>
                    <a:pt x="3587" y="11284"/>
                    <a:pt x="1659" y="13334"/>
                    <a:pt x="694" y="15112"/>
                  </a:cubicBezTo>
                  <a:cubicBezTo>
                    <a:pt x="-270" y="16889"/>
                    <a:pt x="-270" y="18393"/>
                    <a:pt x="951" y="19350"/>
                  </a:cubicBezTo>
                  <a:cubicBezTo>
                    <a:pt x="2173" y="20307"/>
                    <a:pt x="4616" y="20717"/>
                    <a:pt x="6801" y="19623"/>
                  </a:cubicBezTo>
                  <a:cubicBezTo>
                    <a:pt x="8987" y="18529"/>
                    <a:pt x="10916" y="15932"/>
                    <a:pt x="12266" y="12651"/>
                  </a:cubicBezTo>
                  <a:cubicBezTo>
                    <a:pt x="13616" y="9370"/>
                    <a:pt x="14387" y="5405"/>
                    <a:pt x="14773" y="3081"/>
                  </a:cubicBezTo>
                  <a:cubicBezTo>
                    <a:pt x="15159" y="757"/>
                    <a:pt x="15159" y="74"/>
                    <a:pt x="14966" y="5"/>
                  </a:cubicBezTo>
                  <a:cubicBezTo>
                    <a:pt x="14773" y="-63"/>
                    <a:pt x="14387" y="484"/>
                    <a:pt x="13873" y="2534"/>
                  </a:cubicBezTo>
                  <a:cubicBezTo>
                    <a:pt x="13359" y="4585"/>
                    <a:pt x="12716" y="8140"/>
                    <a:pt x="12266" y="10942"/>
                  </a:cubicBezTo>
                  <a:cubicBezTo>
                    <a:pt x="11816" y="13745"/>
                    <a:pt x="11559" y="15795"/>
                    <a:pt x="11301" y="17367"/>
                  </a:cubicBezTo>
                  <a:cubicBezTo>
                    <a:pt x="11044" y="18940"/>
                    <a:pt x="10787" y="20033"/>
                    <a:pt x="10787" y="20238"/>
                  </a:cubicBezTo>
                  <a:cubicBezTo>
                    <a:pt x="10787" y="20443"/>
                    <a:pt x="11044" y="19760"/>
                    <a:pt x="11559" y="18666"/>
                  </a:cubicBezTo>
                  <a:cubicBezTo>
                    <a:pt x="12073" y="17572"/>
                    <a:pt x="12844" y="16069"/>
                    <a:pt x="13551" y="15180"/>
                  </a:cubicBezTo>
                  <a:cubicBezTo>
                    <a:pt x="14259" y="14291"/>
                    <a:pt x="14901" y="14018"/>
                    <a:pt x="15416" y="14496"/>
                  </a:cubicBezTo>
                  <a:cubicBezTo>
                    <a:pt x="15930" y="14975"/>
                    <a:pt x="16316" y="16205"/>
                    <a:pt x="17280" y="17504"/>
                  </a:cubicBezTo>
                  <a:cubicBezTo>
                    <a:pt x="18244" y="18803"/>
                    <a:pt x="19787" y="20170"/>
                    <a:pt x="2133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8046171" y="5235678"/>
              <a:ext cx="322335" cy="10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893" fill="norm" stroke="1" extrusionOk="0">
                  <a:moveTo>
                    <a:pt x="6675" y="14780"/>
                  </a:moveTo>
                  <a:cubicBezTo>
                    <a:pt x="6817" y="12742"/>
                    <a:pt x="6958" y="10704"/>
                    <a:pt x="6746" y="7851"/>
                  </a:cubicBezTo>
                  <a:cubicBezTo>
                    <a:pt x="6534" y="4999"/>
                    <a:pt x="5970" y="1331"/>
                    <a:pt x="4981" y="312"/>
                  </a:cubicBezTo>
                  <a:cubicBezTo>
                    <a:pt x="3993" y="-707"/>
                    <a:pt x="2581" y="923"/>
                    <a:pt x="1664" y="2961"/>
                  </a:cubicBezTo>
                  <a:cubicBezTo>
                    <a:pt x="746" y="4999"/>
                    <a:pt x="323" y="7444"/>
                    <a:pt x="111" y="9685"/>
                  </a:cubicBezTo>
                  <a:cubicBezTo>
                    <a:pt x="-101" y="11927"/>
                    <a:pt x="-101" y="13965"/>
                    <a:pt x="958" y="15187"/>
                  </a:cubicBezTo>
                  <a:cubicBezTo>
                    <a:pt x="2017" y="16410"/>
                    <a:pt x="4134" y="16818"/>
                    <a:pt x="5475" y="16410"/>
                  </a:cubicBezTo>
                  <a:cubicBezTo>
                    <a:pt x="6817" y="16002"/>
                    <a:pt x="7381" y="14780"/>
                    <a:pt x="7875" y="12946"/>
                  </a:cubicBezTo>
                  <a:cubicBezTo>
                    <a:pt x="8370" y="11112"/>
                    <a:pt x="8793" y="8667"/>
                    <a:pt x="8864" y="8463"/>
                  </a:cubicBezTo>
                  <a:cubicBezTo>
                    <a:pt x="8934" y="8259"/>
                    <a:pt x="8652" y="10297"/>
                    <a:pt x="8652" y="12335"/>
                  </a:cubicBezTo>
                  <a:cubicBezTo>
                    <a:pt x="8652" y="14372"/>
                    <a:pt x="8934" y="16410"/>
                    <a:pt x="9428" y="17633"/>
                  </a:cubicBezTo>
                  <a:cubicBezTo>
                    <a:pt x="9923" y="18855"/>
                    <a:pt x="10628" y="19263"/>
                    <a:pt x="11193" y="18651"/>
                  </a:cubicBezTo>
                  <a:cubicBezTo>
                    <a:pt x="11758" y="18040"/>
                    <a:pt x="12181" y="16410"/>
                    <a:pt x="12534" y="14576"/>
                  </a:cubicBezTo>
                  <a:cubicBezTo>
                    <a:pt x="12887" y="12742"/>
                    <a:pt x="13170" y="10704"/>
                    <a:pt x="13311" y="8667"/>
                  </a:cubicBezTo>
                  <a:cubicBezTo>
                    <a:pt x="13452" y="6629"/>
                    <a:pt x="13452" y="4591"/>
                    <a:pt x="13452" y="5202"/>
                  </a:cubicBezTo>
                  <a:cubicBezTo>
                    <a:pt x="13452" y="5814"/>
                    <a:pt x="13452" y="9074"/>
                    <a:pt x="13664" y="11519"/>
                  </a:cubicBezTo>
                  <a:cubicBezTo>
                    <a:pt x="13875" y="13965"/>
                    <a:pt x="14299" y="15595"/>
                    <a:pt x="14581" y="15391"/>
                  </a:cubicBezTo>
                  <a:cubicBezTo>
                    <a:pt x="14864" y="15187"/>
                    <a:pt x="15005" y="13150"/>
                    <a:pt x="15287" y="11316"/>
                  </a:cubicBezTo>
                  <a:cubicBezTo>
                    <a:pt x="15570" y="9482"/>
                    <a:pt x="15993" y="7851"/>
                    <a:pt x="16487" y="6425"/>
                  </a:cubicBezTo>
                  <a:cubicBezTo>
                    <a:pt x="16981" y="4999"/>
                    <a:pt x="17546" y="3776"/>
                    <a:pt x="17970" y="4387"/>
                  </a:cubicBezTo>
                  <a:cubicBezTo>
                    <a:pt x="18393" y="4999"/>
                    <a:pt x="18675" y="7444"/>
                    <a:pt x="19240" y="10501"/>
                  </a:cubicBezTo>
                  <a:cubicBezTo>
                    <a:pt x="19805" y="13557"/>
                    <a:pt x="20652" y="17225"/>
                    <a:pt x="21499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8421146" y="5243535"/>
              <a:ext cx="277560" cy="1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11" fill="norm" stroke="1" extrusionOk="0">
                  <a:moveTo>
                    <a:pt x="3294" y="7435"/>
                  </a:moveTo>
                  <a:cubicBezTo>
                    <a:pt x="3622" y="5317"/>
                    <a:pt x="3949" y="3199"/>
                    <a:pt x="3703" y="2140"/>
                  </a:cubicBezTo>
                  <a:cubicBezTo>
                    <a:pt x="3458" y="1082"/>
                    <a:pt x="2640" y="1082"/>
                    <a:pt x="1903" y="2140"/>
                  </a:cubicBezTo>
                  <a:cubicBezTo>
                    <a:pt x="1167" y="3199"/>
                    <a:pt x="513" y="5317"/>
                    <a:pt x="185" y="7435"/>
                  </a:cubicBezTo>
                  <a:cubicBezTo>
                    <a:pt x="-142" y="9552"/>
                    <a:pt x="-142" y="11670"/>
                    <a:pt x="1085" y="13787"/>
                  </a:cubicBezTo>
                  <a:cubicBezTo>
                    <a:pt x="2313" y="15905"/>
                    <a:pt x="4767" y="18023"/>
                    <a:pt x="6813" y="17599"/>
                  </a:cubicBezTo>
                  <a:cubicBezTo>
                    <a:pt x="8858" y="17176"/>
                    <a:pt x="10494" y="14211"/>
                    <a:pt x="11558" y="11246"/>
                  </a:cubicBezTo>
                  <a:cubicBezTo>
                    <a:pt x="12622" y="8282"/>
                    <a:pt x="13113" y="5317"/>
                    <a:pt x="13031" y="3199"/>
                  </a:cubicBezTo>
                  <a:cubicBezTo>
                    <a:pt x="12949" y="1082"/>
                    <a:pt x="12294" y="-189"/>
                    <a:pt x="11722" y="23"/>
                  </a:cubicBezTo>
                  <a:cubicBezTo>
                    <a:pt x="11149" y="235"/>
                    <a:pt x="10658" y="1929"/>
                    <a:pt x="10494" y="3835"/>
                  </a:cubicBezTo>
                  <a:cubicBezTo>
                    <a:pt x="10331" y="5740"/>
                    <a:pt x="10494" y="7858"/>
                    <a:pt x="12376" y="10823"/>
                  </a:cubicBezTo>
                  <a:cubicBezTo>
                    <a:pt x="14258" y="13787"/>
                    <a:pt x="17858" y="17599"/>
                    <a:pt x="21458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8878972" y="5172741"/>
              <a:ext cx="194384" cy="11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670" fill="norm" stroke="1" extrusionOk="0">
                  <a:moveTo>
                    <a:pt x="21329" y="18189"/>
                  </a:moveTo>
                  <a:cubicBezTo>
                    <a:pt x="20400" y="13263"/>
                    <a:pt x="19471" y="8337"/>
                    <a:pt x="16800" y="5495"/>
                  </a:cubicBezTo>
                  <a:cubicBezTo>
                    <a:pt x="14129" y="2653"/>
                    <a:pt x="9716" y="1895"/>
                    <a:pt x="6581" y="3032"/>
                  </a:cubicBezTo>
                  <a:cubicBezTo>
                    <a:pt x="3445" y="4168"/>
                    <a:pt x="1587" y="7200"/>
                    <a:pt x="658" y="10232"/>
                  </a:cubicBezTo>
                  <a:cubicBezTo>
                    <a:pt x="-271" y="13263"/>
                    <a:pt x="-271" y="16295"/>
                    <a:pt x="1006" y="18379"/>
                  </a:cubicBezTo>
                  <a:cubicBezTo>
                    <a:pt x="2284" y="20463"/>
                    <a:pt x="4839" y="21600"/>
                    <a:pt x="7510" y="19705"/>
                  </a:cubicBezTo>
                  <a:cubicBezTo>
                    <a:pt x="10181" y="17811"/>
                    <a:pt x="12968" y="12884"/>
                    <a:pt x="14942" y="9095"/>
                  </a:cubicBezTo>
                  <a:cubicBezTo>
                    <a:pt x="16916" y="5305"/>
                    <a:pt x="18077" y="2653"/>
                    <a:pt x="19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8931958" y="5022672"/>
              <a:ext cx="274748" cy="52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28" fill="norm" stroke="1" extrusionOk="0">
                  <a:moveTo>
                    <a:pt x="16950" y="420"/>
                  </a:moveTo>
                  <a:cubicBezTo>
                    <a:pt x="17610" y="163"/>
                    <a:pt x="18269" y="-94"/>
                    <a:pt x="18352" y="35"/>
                  </a:cubicBezTo>
                  <a:cubicBezTo>
                    <a:pt x="18434" y="163"/>
                    <a:pt x="17939" y="677"/>
                    <a:pt x="16538" y="2092"/>
                  </a:cubicBezTo>
                  <a:cubicBezTo>
                    <a:pt x="15136" y="3506"/>
                    <a:pt x="12828" y="5820"/>
                    <a:pt x="10107" y="8135"/>
                  </a:cubicBezTo>
                  <a:cubicBezTo>
                    <a:pt x="7387" y="10449"/>
                    <a:pt x="4254" y="12763"/>
                    <a:pt x="2358" y="14606"/>
                  </a:cubicBezTo>
                  <a:cubicBezTo>
                    <a:pt x="462" y="16449"/>
                    <a:pt x="-198" y="17820"/>
                    <a:pt x="49" y="18935"/>
                  </a:cubicBezTo>
                  <a:cubicBezTo>
                    <a:pt x="297" y="20049"/>
                    <a:pt x="1451" y="20906"/>
                    <a:pt x="2852" y="21206"/>
                  </a:cubicBezTo>
                  <a:cubicBezTo>
                    <a:pt x="4254" y="21506"/>
                    <a:pt x="5903" y="21249"/>
                    <a:pt x="7387" y="20477"/>
                  </a:cubicBezTo>
                  <a:cubicBezTo>
                    <a:pt x="8871" y="19706"/>
                    <a:pt x="10190" y="18420"/>
                    <a:pt x="10684" y="17263"/>
                  </a:cubicBezTo>
                  <a:cubicBezTo>
                    <a:pt x="11179" y="16106"/>
                    <a:pt x="10849" y="15077"/>
                    <a:pt x="10355" y="14392"/>
                  </a:cubicBezTo>
                  <a:cubicBezTo>
                    <a:pt x="9860" y="13706"/>
                    <a:pt x="9200" y="13363"/>
                    <a:pt x="9283" y="13192"/>
                  </a:cubicBezTo>
                  <a:cubicBezTo>
                    <a:pt x="9365" y="13020"/>
                    <a:pt x="10190" y="13020"/>
                    <a:pt x="12333" y="13192"/>
                  </a:cubicBezTo>
                  <a:cubicBezTo>
                    <a:pt x="14477" y="13363"/>
                    <a:pt x="17939" y="13706"/>
                    <a:pt x="21402" y="14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9600405" y="4995890"/>
              <a:ext cx="420933" cy="38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46" fill="norm" stroke="1" extrusionOk="0">
                  <a:moveTo>
                    <a:pt x="0" y="1026"/>
                  </a:moveTo>
                  <a:cubicBezTo>
                    <a:pt x="432" y="546"/>
                    <a:pt x="864" y="66"/>
                    <a:pt x="1350" y="6"/>
                  </a:cubicBezTo>
                  <a:cubicBezTo>
                    <a:pt x="1836" y="-54"/>
                    <a:pt x="2376" y="306"/>
                    <a:pt x="4050" y="1686"/>
                  </a:cubicBezTo>
                  <a:cubicBezTo>
                    <a:pt x="5724" y="3066"/>
                    <a:pt x="8532" y="5466"/>
                    <a:pt x="11394" y="7566"/>
                  </a:cubicBezTo>
                  <a:cubicBezTo>
                    <a:pt x="14256" y="9666"/>
                    <a:pt x="17172" y="11466"/>
                    <a:pt x="18900" y="12666"/>
                  </a:cubicBezTo>
                  <a:cubicBezTo>
                    <a:pt x="20628" y="13866"/>
                    <a:pt x="21168" y="14466"/>
                    <a:pt x="21384" y="15126"/>
                  </a:cubicBezTo>
                  <a:cubicBezTo>
                    <a:pt x="21600" y="15786"/>
                    <a:pt x="21492" y="16506"/>
                    <a:pt x="20520" y="17286"/>
                  </a:cubicBezTo>
                  <a:cubicBezTo>
                    <a:pt x="19548" y="18066"/>
                    <a:pt x="17712" y="18906"/>
                    <a:pt x="15768" y="19626"/>
                  </a:cubicBezTo>
                  <a:cubicBezTo>
                    <a:pt x="13824" y="20346"/>
                    <a:pt x="11772" y="20946"/>
                    <a:pt x="972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0354832" y="5081578"/>
              <a:ext cx="71074" cy="31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65" fill="norm" stroke="1" extrusionOk="0">
                  <a:moveTo>
                    <a:pt x="21332" y="155"/>
                  </a:moveTo>
                  <a:cubicBezTo>
                    <a:pt x="18156" y="10"/>
                    <a:pt x="14979" y="-135"/>
                    <a:pt x="12120" y="227"/>
                  </a:cubicBezTo>
                  <a:cubicBezTo>
                    <a:pt x="9261" y="590"/>
                    <a:pt x="6720" y="1460"/>
                    <a:pt x="4497" y="4286"/>
                  </a:cubicBezTo>
                  <a:cubicBezTo>
                    <a:pt x="2273" y="7113"/>
                    <a:pt x="367" y="11897"/>
                    <a:pt x="50" y="15086"/>
                  </a:cubicBezTo>
                  <a:cubicBezTo>
                    <a:pt x="-268" y="18276"/>
                    <a:pt x="1003" y="19870"/>
                    <a:pt x="2273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0235405" y="5080576"/>
              <a:ext cx="368301" cy="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1259"/>
                  </a:moveTo>
                  <a:cubicBezTo>
                    <a:pt x="248" y="16790"/>
                    <a:pt x="497" y="12321"/>
                    <a:pt x="1924" y="8225"/>
                  </a:cubicBezTo>
                  <a:cubicBezTo>
                    <a:pt x="3352" y="4128"/>
                    <a:pt x="5959" y="404"/>
                    <a:pt x="9434" y="31"/>
                  </a:cubicBezTo>
                  <a:cubicBezTo>
                    <a:pt x="12910" y="-341"/>
                    <a:pt x="17255" y="2638"/>
                    <a:pt x="21600" y="5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0437325" y="5344191"/>
              <a:ext cx="90765" cy="9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059" fill="norm" stroke="1" extrusionOk="0">
                  <a:moveTo>
                    <a:pt x="11554" y="1440"/>
                  </a:moveTo>
                  <a:cubicBezTo>
                    <a:pt x="7797" y="2880"/>
                    <a:pt x="4041" y="4320"/>
                    <a:pt x="1928" y="6480"/>
                  </a:cubicBezTo>
                  <a:cubicBezTo>
                    <a:pt x="-185" y="8640"/>
                    <a:pt x="-655" y="11520"/>
                    <a:pt x="988" y="14400"/>
                  </a:cubicBezTo>
                  <a:cubicBezTo>
                    <a:pt x="2632" y="17280"/>
                    <a:pt x="6388" y="20160"/>
                    <a:pt x="10380" y="20880"/>
                  </a:cubicBezTo>
                  <a:cubicBezTo>
                    <a:pt x="14371" y="21600"/>
                    <a:pt x="18597" y="20160"/>
                    <a:pt x="19771" y="16320"/>
                  </a:cubicBezTo>
                  <a:cubicBezTo>
                    <a:pt x="20945" y="12480"/>
                    <a:pt x="19067" y="6240"/>
                    <a:pt x="171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10607792" y="5204491"/>
              <a:ext cx="101748" cy="31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65" fill="norm" stroke="1" extrusionOk="0">
                  <a:moveTo>
                    <a:pt x="9729" y="0"/>
                  </a:moveTo>
                  <a:cubicBezTo>
                    <a:pt x="7525" y="3673"/>
                    <a:pt x="5321" y="7347"/>
                    <a:pt x="3778" y="9698"/>
                  </a:cubicBezTo>
                  <a:cubicBezTo>
                    <a:pt x="2235" y="12049"/>
                    <a:pt x="1353" y="13078"/>
                    <a:pt x="912" y="13959"/>
                  </a:cubicBezTo>
                  <a:cubicBezTo>
                    <a:pt x="472" y="14841"/>
                    <a:pt x="472" y="15576"/>
                    <a:pt x="1574" y="15869"/>
                  </a:cubicBezTo>
                  <a:cubicBezTo>
                    <a:pt x="2676" y="16163"/>
                    <a:pt x="4880" y="16016"/>
                    <a:pt x="7084" y="15796"/>
                  </a:cubicBezTo>
                  <a:cubicBezTo>
                    <a:pt x="9288" y="15576"/>
                    <a:pt x="11492" y="15282"/>
                    <a:pt x="13696" y="15208"/>
                  </a:cubicBezTo>
                  <a:cubicBezTo>
                    <a:pt x="15900" y="15135"/>
                    <a:pt x="18104" y="15282"/>
                    <a:pt x="19427" y="15722"/>
                  </a:cubicBezTo>
                  <a:cubicBezTo>
                    <a:pt x="20749" y="16163"/>
                    <a:pt x="21190" y="16898"/>
                    <a:pt x="21190" y="17633"/>
                  </a:cubicBezTo>
                  <a:cubicBezTo>
                    <a:pt x="21190" y="18367"/>
                    <a:pt x="20749" y="19102"/>
                    <a:pt x="19427" y="19690"/>
                  </a:cubicBezTo>
                  <a:cubicBezTo>
                    <a:pt x="18104" y="20278"/>
                    <a:pt x="15900" y="20718"/>
                    <a:pt x="13696" y="21012"/>
                  </a:cubicBezTo>
                  <a:cubicBezTo>
                    <a:pt x="11492" y="21306"/>
                    <a:pt x="9288" y="21453"/>
                    <a:pt x="6863" y="21527"/>
                  </a:cubicBezTo>
                  <a:cubicBezTo>
                    <a:pt x="4439" y="21600"/>
                    <a:pt x="1794" y="21600"/>
                    <a:pt x="692" y="21233"/>
                  </a:cubicBezTo>
                  <a:cubicBezTo>
                    <a:pt x="-410" y="20865"/>
                    <a:pt x="31" y="20131"/>
                    <a:pt x="472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10737055" y="5372948"/>
              <a:ext cx="133351" cy="14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430"/>
                  </a:moveTo>
                  <a:cubicBezTo>
                    <a:pt x="18171" y="126"/>
                    <a:pt x="14743" y="-178"/>
                    <a:pt x="12343" y="126"/>
                  </a:cubicBezTo>
                  <a:cubicBezTo>
                    <a:pt x="9943" y="430"/>
                    <a:pt x="8571" y="1343"/>
                    <a:pt x="8400" y="3321"/>
                  </a:cubicBezTo>
                  <a:cubicBezTo>
                    <a:pt x="8229" y="5298"/>
                    <a:pt x="9257" y="8340"/>
                    <a:pt x="10629" y="10774"/>
                  </a:cubicBezTo>
                  <a:cubicBezTo>
                    <a:pt x="12000" y="13208"/>
                    <a:pt x="13714" y="15033"/>
                    <a:pt x="14057" y="16554"/>
                  </a:cubicBezTo>
                  <a:cubicBezTo>
                    <a:pt x="14400" y="18076"/>
                    <a:pt x="13371" y="19292"/>
                    <a:pt x="10800" y="20053"/>
                  </a:cubicBezTo>
                  <a:cubicBezTo>
                    <a:pt x="8229" y="20814"/>
                    <a:pt x="4114" y="21118"/>
                    <a:pt x="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8922401" y="5680741"/>
              <a:ext cx="341455" cy="17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294" fill="norm" stroke="1" extrusionOk="0">
                  <a:moveTo>
                    <a:pt x="4309" y="9148"/>
                  </a:moveTo>
                  <a:cubicBezTo>
                    <a:pt x="3642" y="9148"/>
                    <a:pt x="2976" y="9148"/>
                    <a:pt x="2242" y="10419"/>
                  </a:cubicBezTo>
                  <a:cubicBezTo>
                    <a:pt x="1509" y="11689"/>
                    <a:pt x="709" y="14231"/>
                    <a:pt x="309" y="16136"/>
                  </a:cubicBezTo>
                  <a:cubicBezTo>
                    <a:pt x="-91" y="18042"/>
                    <a:pt x="-91" y="19313"/>
                    <a:pt x="242" y="20202"/>
                  </a:cubicBezTo>
                  <a:cubicBezTo>
                    <a:pt x="576" y="21092"/>
                    <a:pt x="1242" y="21600"/>
                    <a:pt x="2176" y="21092"/>
                  </a:cubicBezTo>
                  <a:cubicBezTo>
                    <a:pt x="3109" y="20584"/>
                    <a:pt x="4309" y="19059"/>
                    <a:pt x="4709" y="17026"/>
                  </a:cubicBezTo>
                  <a:cubicBezTo>
                    <a:pt x="5109" y="14993"/>
                    <a:pt x="4709" y="12452"/>
                    <a:pt x="4176" y="10546"/>
                  </a:cubicBezTo>
                  <a:cubicBezTo>
                    <a:pt x="3642" y="8640"/>
                    <a:pt x="2976" y="7369"/>
                    <a:pt x="2976" y="6734"/>
                  </a:cubicBezTo>
                  <a:cubicBezTo>
                    <a:pt x="2976" y="6099"/>
                    <a:pt x="3642" y="6099"/>
                    <a:pt x="5042" y="5591"/>
                  </a:cubicBezTo>
                  <a:cubicBezTo>
                    <a:pt x="6442" y="5082"/>
                    <a:pt x="8576" y="4066"/>
                    <a:pt x="10442" y="4955"/>
                  </a:cubicBezTo>
                  <a:cubicBezTo>
                    <a:pt x="12309" y="5845"/>
                    <a:pt x="13909" y="8640"/>
                    <a:pt x="14709" y="11435"/>
                  </a:cubicBezTo>
                  <a:cubicBezTo>
                    <a:pt x="15509" y="14231"/>
                    <a:pt x="15509" y="17026"/>
                    <a:pt x="15109" y="18805"/>
                  </a:cubicBezTo>
                  <a:cubicBezTo>
                    <a:pt x="14709" y="20584"/>
                    <a:pt x="13909" y="21346"/>
                    <a:pt x="13442" y="21092"/>
                  </a:cubicBezTo>
                  <a:cubicBezTo>
                    <a:pt x="12976" y="20838"/>
                    <a:pt x="12842" y="19567"/>
                    <a:pt x="13576" y="16391"/>
                  </a:cubicBezTo>
                  <a:cubicBezTo>
                    <a:pt x="14309" y="13214"/>
                    <a:pt x="15909" y="8132"/>
                    <a:pt x="17376" y="5082"/>
                  </a:cubicBezTo>
                  <a:cubicBezTo>
                    <a:pt x="18842" y="2033"/>
                    <a:pt x="20176" y="1016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9710069" y="5789975"/>
              <a:ext cx="284037" cy="20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42" fill="norm" stroke="1" extrusionOk="0">
                  <a:moveTo>
                    <a:pt x="18110" y="4541"/>
                  </a:moveTo>
                  <a:cubicBezTo>
                    <a:pt x="18590" y="2760"/>
                    <a:pt x="19070" y="978"/>
                    <a:pt x="18910" y="310"/>
                  </a:cubicBezTo>
                  <a:cubicBezTo>
                    <a:pt x="18750" y="-358"/>
                    <a:pt x="17950" y="87"/>
                    <a:pt x="15470" y="1312"/>
                  </a:cubicBezTo>
                  <a:cubicBezTo>
                    <a:pt x="12990" y="2537"/>
                    <a:pt x="8830" y="4541"/>
                    <a:pt x="6110" y="5988"/>
                  </a:cubicBezTo>
                  <a:cubicBezTo>
                    <a:pt x="3390" y="7436"/>
                    <a:pt x="2110" y="8327"/>
                    <a:pt x="1230" y="9217"/>
                  </a:cubicBezTo>
                  <a:cubicBezTo>
                    <a:pt x="350" y="10108"/>
                    <a:pt x="-130" y="10999"/>
                    <a:pt x="30" y="11555"/>
                  </a:cubicBezTo>
                  <a:cubicBezTo>
                    <a:pt x="190" y="12112"/>
                    <a:pt x="990" y="12335"/>
                    <a:pt x="3710" y="13448"/>
                  </a:cubicBezTo>
                  <a:cubicBezTo>
                    <a:pt x="6430" y="14562"/>
                    <a:pt x="11070" y="16566"/>
                    <a:pt x="14350" y="18013"/>
                  </a:cubicBezTo>
                  <a:cubicBezTo>
                    <a:pt x="17630" y="19461"/>
                    <a:pt x="19550" y="20351"/>
                    <a:pt x="21470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10343355" y="5814091"/>
              <a:ext cx="31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00"/>
                    <a:pt x="7200" y="8400"/>
                    <a:pt x="3600" y="12000"/>
                  </a:cubicBezTo>
                  <a:cubicBezTo>
                    <a:pt x="0" y="15600"/>
                    <a:pt x="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10216355" y="5733658"/>
              <a:ext cx="298451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" y="15709"/>
                    <a:pt x="306" y="9818"/>
                    <a:pt x="2145" y="5891"/>
                  </a:cubicBezTo>
                  <a:cubicBezTo>
                    <a:pt x="3983" y="1964"/>
                    <a:pt x="7506" y="0"/>
                    <a:pt x="11030" y="0"/>
                  </a:cubicBezTo>
                  <a:cubicBezTo>
                    <a:pt x="14553" y="0"/>
                    <a:pt x="18077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10422479" y="6004591"/>
              <a:ext cx="50757" cy="7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0924" fill="norm" stroke="1" extrusionOk="0">
                  <a:moveTo>
                    <a:pt x="16951" y="0"/>
                  </a:moveTo>
                  <a:cubicBezTo>
                    <a:pt x="12631" y="1137"/>
                    <a:pt x="8311" y="2274"/>
                    <a:pt x="5287" y="4263"/>
                  </a:cubicBezTo>
                  <a:cubicBezTo>
                    <a:pt x="2263" y="6253"/>
                    <a:pt x="535" y="9095"/>
                    <a:pt x="103" y="11937"/>
                  </a:cubicBezTo>
                  <a:cubicBezTo>
                    <a:pt x="-329" y="14779"/>
                    <a:pt x="535" y="17621"/>
                    <a:pt x="3991" y="19326"/>
                  </a:cubicBezTo>
                  <a:cubicBezTo>
                    <a:pt x="7447" y="21032"/>
                    <a:pt x="13495" y="21600"/>
                    <a:pt x="16951" y="19895"/>
                  </a:cubicBezTo>
                  <a:cubicBezTo>
                    <a:pt x="20407" y="18189"/>
                    <a:pt x="21271" y="14211"/>
                    <a:pt x="20407" y="11084"/>
                  </a:cubicBezTo>
                  <a:cubicBezTo>
                    <a:pt x="19543" y="7958"/>
                    <a:pt x="16951" y="5684"/>
                    <a:pt x="14791" y="4263"/>
                  </a:cubicBezTo>
                  <a:cubicBezTo>
                    <a:pt x="12631" y="2842"/>
                    <a:pt x="10903" y="2274"/>
                    <a:pt x="9175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10532724" y="5843725"/>
              <a:ext cx="99813" cy="24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27" fill="norm" stroke="1" extrusionOk="0">
                  <a:moveTo>
                    <a:pt x="15091" y="1846"/>
                  </a:moveTo>
                  <a:cubicBezTo>
                    <a:pt x="15991" y="923"/>
                    <a:pt x="16891" y="0"/>
                    <a:pt x="17116" y="0"/>
                  </a:cubicBezTo>
                  <a:cubicBezTo>
                    <a:pt x="17341" y="0"/>
                    <a:pt x="16891" y="923"/>
                    <a:pt x="15316" y="4062"/>
                  </a:cubicBezTo>
                  <a:cubicBezTo>
                    <a:pt x="13741" y="7200"/>
                    <a:pt x="11041" y="12554"/>
                    <a:pt x="9466" y="15692"/>
                  </a:cubicBezTo>
                  <a:cubicBezTo>
                    <a:pt x="7891" y="18831"/>
                    <a:pt x="7441" y="19754"/>
                    <a:pt x="7441" y="19662"/>
                  </a:cubicBezTo>
                  <a:cubicBezTo>
                    <a:pt x="7441" y="19569"/>
                    <a:pt x="7891" y="18462"/>
                    <a:pt x="8791" y="17538"/>
                  </a:cubicBezTo>
                  <a:cubicBezTo>
                    <a:pt x="9691" y="16615"/>
                    <a:pt x="11041" y="15877"/>
                    <a:pt x="13066" y="15231"/>
                  </a:cubicBezTo>
                  <a:cubicBezTo>
                    <a:pt x="15091" y="14585"/>
                    <a:pt x="17791" y="14031"/>
                    <a:pt x="19366" y="14215"/>
                  </a:cubicBezTo>
                  <a:cubicBezTo>
                    <a:pt x="20941" y="14400"/>
                    <a:pt x="21391" y="15323"/>
                    <a:pt x="21166" y="16246"/>
                  </a:cubicBezTo>
                  <a:cubicBezTo>
                    <a:pt x="20941" y="17169"/>
                    <a:pt x="20041" y="18092"/>
                    <a:pt x="17341" y="19015"/>
                  </a:cubicBezTo>
                  <a:cubicBezTo>
                    <a:pt x="14641" y="19938"/>
                    <a:pt x="10141" y="20862"/>
                    <a:pt x="6541" y="21231"/>
                  </a:cubicBezTo>
                  <a:cubicBezTo>
                    <a:pt x="2941" y="21600"/>
                    <a:pt x="241" y="21415"/>
                    <a:pt x="16" y="20954"/>
                  </a:cubicBezTo>
                  <a:cubicBezTo>
                    <a:pt x="-209" y="20492"/>
                    <a:pt x="2041" y="19754"/>
                    <a:pt x="4291" y="19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10660855" y="5961321"/>
              <a:ext cx="77362" cy="18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66" fill="norm" stroke="1" extrusionOk="0">
                  <a:moveTo>
                    <a:pt x="15347" y="4906"/>
                  </a:moveTo>
                  <a:cubicBezTo>
                    <a:pt x="17621" y="4186"/>
                    <a:pt x="19895" y="3466"/>
                    <a:pt x="20179" y="2626"/>
                  </a:cubicBezTo>
                  <a:cubicBezTo>
                    <a:pt x="20463" y="1786"/>
                    <a:pt x="18758" y="826"/>
                    <a:pt x="16484" y="346"/>
                  </a:cubicBezTo>
                  <a:cubicBezTo>
                    <a:pt x="14211" y="-134"/>
                    <a:pt x="11368" y="-134"/>
                    <a:pt x="9379" y="466"/>
                  </a:cubicBezTo>
                  <a:cubicBezTo>
                    <a:pt x="7389" y="1066"/>
                    <a:pt x="6253" y="2266"/>
                    <a:pt x="7389" y="4306"/>
                  </a:cubicBezTo>
                  <a:cubicBezTo>
                    <a:pt x="8526" y="6346"/>
                    <a:pt x="11937" y="9226"/>
                    <a:pt x="14495" y="11266"/>
                  </a:cubicBezTo>
                  <a:cubicBezTo>
                    <a:pt x="17053" y="13306"/>
                    <a:pt x="18758" y="14506"/>
                    <a:pt x="19895" y="15826"/>
                  </a:cubicBezTo>
                  <a:cubicBezTo>
                    <a:pt x="21032" y="17146"/>
                    <a:pt x="21600" y="18586"/>
                    <a:pt x="18189" y="19546"/>
                  </a:cubicBezTo>
                  <a:cubicBezTo>
                    <a:pt x="14779" y="20506"/>
                    <a:pt x="7389" y="20986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2617289" y="6058285"/>
              <a:ext cx="379117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015" fill="norm" stroke="1" extrusionOk="0">
                  <a:moveTo>
                    <a:pt x="1333" y="20015"/>
                  </a:moveTo>
                  <a:cubicBezTo>
                    <a:pt x="613" y="20015"/>
                    <a:pt x="-107" y="20015"/>
                    <a:pt x="13" y="17855"/>
                  </a:cubicBezTo>
                  <a:cubicBezTo>
                    <a:pt x="133" y="15695"/>
                    <a:pt x="1093" y="11375"/>
                    <a:pt x="3553" y="7055"/>
                  </a:cubicBezTo>
                  <a:cubicBezTo>
                    <a:pt x="6013" y="2735"/>
                    <a:pt x="9973" y="-1585"/>
                    <a:pt x="13213" y="575"/>
                  </a:cubicBezTo>
                  <a:cubicBezTo>
                    <a:pt x="16453" y="2735"/>
                    <a:pt x="18973" y="11375"/>
                    <a:pt x="21493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2651060" y="6137941"/>
              <a:ext cx="34534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943" y="21600"/>
                  </a:moveTo>
                  <a:cubicBezTo>
                    <a:pt x="416" y="20057"/>
                    <a:pt x="-111" y="18514"/>
                    <a:pt x="21" y="17486"/>
                  </a:cubicBezTo>
                  <a:cubicBezTo>
                    <a:pt x="152" y="16457"/>
                    <a:pt x="943" y="15943"/>
                    <a:pt x="3379" y="13886"/>
                  </a:cubicBezTo>
                  <a:cubicBezTo>
                    <a:pt x="5816" y="11829"/>
                    <a:pt x="9899" y="8229"/>
                    <a:pt x="13191" y="5657"/>
                  </a:cubicBezTo>
                  <a:cubicBezTo>
                    <a:pt x="16484" y="3086"/>
                    <a:pt x="18987" y="1543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2945137" y="5960141"/>
              <a:ext cx="12298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21600" fill="norm" stroke="1" extrusionOk="0">
                  <a:moveTo>
                    <a:pt x="7276" y="0"/>
                  </a:moveTo>
                  <a:cubicBezTo>
                    <a:pt x="4190" y="176"/>
                    <a:pt x="1104" y="351"/>
                    <a:pt x="247" y="702"/>
                  </a:cubicBezTo>
                  <a:cubicBezTo>
                    <a:pt x="-610" y="1054"/>
                    <a:pt x="761" y="1580"/>
                    <a:pt x="4361" y="2634"/>
                  </a:cubicBezTo>
                  <a:cubicBezTo>
                    <a:pt x="7961" y="3688"/>
                    <a:pt x="13790" y="5268"/>
                    <a:pt x="17047" y="7112"/>
                  </a:cubicBezTo>
                  <a:cubicBezTo>
                    <a:pt x="20304" y="8956"/>
                    <a:pt x="20990" y="11063"/>
                    <a:pt x="18076" y="13522"/>
                  </a:cubicBezTo>
                  <a:cubicBezTo>
                    <a:pt x="15161" y="15980"/>
                    <a:pt x="8647" y="18790"/>
                    <a:pt x="21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3422866" y="6080791"/>
              <a:ext cx="165766" cy="47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484" fill="norm" stroke="1" extrusionOk="0">
                  <a:moveTo>
                    <a:pt x="9473" y="6943"/>
                  </a:moveTo>
                  <a:cubicBezTo>
                    <a:pt x="8673" y="8871"/>
                    <a:pt x="7873" y="10800"/>
                    <a:pt x="6940" y="13114"/>
                  </a:cubicBezTo>
                  <a:cubicBezTo>
                    <a:pt x="6006" y="15429"/>
                    <a:pt x="4940" y="18129"/>
                    <a:pt x="4006" y="19671"/>
                  </a:cubicBezTo>
                  <a:cubicBezTo>
                    <a:pt x="3073" y="21214"/>
                    <a:pt x="2273" y="21600"/>
                    <a:pt x="1606" y="21455"/>
                  </a:cubicBezTo>
                  <a:cubicBezTo>
                    <a:pt x="940" y="21311"/>
                    <a:pt x="406" y="20636"/>
                    <a:pt x="140" y="18418"/>
                  </a:cubicBezTo>
                  <a:cubicBezTo>
                    <a:pt x="-127" y="16200"/>
                    <a:pt x="-127" y="12439"/>
                    <a:pt x="1206" y="9209"/>
                  </a:cubicBezTo>
                  <a:cubicBezTo>
                    <a:pt x="2540" y="5979"/>
                    <a:pt x="5206" y="3279"/>
                    <a:pt x="7073" y="1784"/>
                  </a:cubicBezTo>
                  <a:cubicBezTo>
                    <a:pt x="8940" y="289"/>
                    <a:pt x="10006" y="0"/>
                    <a:pt x="12006" y="0"/>
                  </a:cubicBezTo>
                  <a:cubicBezTo>
                    <a:pt x="14006" y="0"/>
                    <a:pt x="16940" y="289"/>
                    <a:pt x="18806" y="1157"/>
                  </a:cubicBezTo>
                  <a:cubicBezTo>
                    <a:pt x="20673" y="2025"/>
                    <a:pt x="21473" y="3471"/>
                    <a:pt x="20406" y="4773"/>
                  </a:cubicBezTo>
                  <a:cubicBezTo>
                    <a:pt x="19340" y="6075"/>
                    <a:pt x="16406" y="7232"/>
                    <a:pt x="13206" y="8004"/>
                  </a:cubicBezTo>
                  <a:cubicBezTo>
                    <a:pt x="10006" y="8775"/>
                    <a:pt x="6540" y="9161"/>
                    <a:pt x="3073" y="9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3625055" y="6226841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4400"/>
                    <a:pt x="8139" y="7200"/>
                    <a:pt x="11739" y="3600"/>
                  </a:cubicBezTo>
                  <a:cubicBezTo>
                    <a:pt x="15339" y="0"/>
                    <a:pt x="1847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3872705" y="6150641"/>
              <a:ext cx="146051" cy="1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0"/>
                  </a:moveTo>
                  <a:cubicBezTo>
                    <a:pt x="626" y="6514"/>
                    <a:pt x="1252" y="13029"/>
                    <a:pt x="2191" y="16800"/>
                  </a:cubicBezTo>
                  <a:cubicBezTo>
                    <a:pt x="3130" y="20571"/>
                    <a:pt x="4383" y="21600"/>
                    <a:pt x="5635" y="21429"/>
                  </a:cubicBezTo>
                  <a:cubicBezTo>
                    <a:pt x="6887" y="21257"/>
                    <a:pt x="8139" y="19886"/>
                    <a:pt x="9861" y="16629"/>
                  </a:cubicBezTo>
                  <a:cubicBezTo>
                    <a:pt x="11583" y="13371"/>
                    <a:pt x="13774" y="8229"/>
                    <a:pt x="15809" y="5314"/>
                  </a:cubicBezTo>
                  <a:cubicBezTo>
                    <a:pt x="17843" y="2400"/>
                    <a:pt x="19722" y="1714"/>
                    <a:pt x="21600" y="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3999743" y="5960662"/>
              <a:ext cx="660363" cy="31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046" fill="norm" stroke="1" extrusionOk="0">
                  <a:moveTo>
                    <a:pt x="3104" y="15534"/>
                  </a:moveTo>
                  <a:cubicBezTo>
                    <a:pt x="2759" y="15394"/>
                    <a:pt x="2414" y="15254"/>
                    <a:pt x="1931" y="15744"/>
                  </a:cubicBezTo>
                  <a:cubicBezTo>
                    <a:pt x="1448" y="16235"/>
                    <a:pt x="827" y="17357"/>
                    <a:pt x="448" y="18269"/>
                  </a:cubicBezTo>
                  <a:cubicBezTo>
                    <a:pt x="68" y="19181"/>
                    <a:pt x="-70" y="19882"/>
                    <a:pt x="34" y="20022"/>
                  </a:cubicBezTo>
                  <a:cubicBezTo>
                    <a:pt x="137" y="20163"/>
                    <a:pt x="482" y="19742"/>
                    <a:pt x="793" y="19321"/>
                  </a:cubicBezTo>
                  <a:cubicBezTo>
                    <a:pt x="1103" y="18900"/>
                    <a:pt x="1379" y="18480"/>
                    <a:pt x="1655" y="17989"/>
                  </a:cubicBezTo>
                  <a:cubicBezTo>
                    <a:pt x="1931" y="17498"/>
                    <a:pt x="2207" y="16937"/>
                    <a:pt x="2414" y="17568"/>
                  </a:cubicBezTo>
                  <a:cubicBezTo>
                    <a:pt x="2621" y="18199"/>
                    <a:pt x="2759" y="20022"/>
                    <a:pt x="3001" y="20724"/>
                  </a:cubicBezTo>
                  <a:cubicBezTo>
                    <a:pt x="3242" y="21425"/>
                    <a:pt x="3588" y="21004"/>
                    <a:pt x="4209" y="19251"/>
                  </a:cubicBezTo>
                  <a:cubicBezTo>
                    <a:pt x="4830" y="17498"/>
                    <a:pt x="5727" y="14412"/>
                    <a:pt x="6486" y="11396"/>
                  </a:cubicBezTo>
                  <a:cubicBezTo>
                    <a:pt x="7245" y="8381"/>
                    <a:pt x="7866" y="5435"/>
                    <a:pt x="8211" y="3402"/>
                  </a:cubicBezTo>
                  <a:cubicBezTo>
                    <a:pt x="8556" y="1368"/>
                    <a:pt x="8625" y="246"/>
                    <a:pt x="8556" y="35"/>
                  </a:cubicBezTo>
                  <a:cubicBezTo>
                    <a:pt x="8487" y="-175"/>
                    <a:pt x="8280" y="526"/>
                    <a:pt x="7901" y="2700"/>
                  </a:cubicBezTo>
                  <a:cubicBezTo>
                    <a:pt x="7521" y="4874"/>
                    <a:pt x="6969" y="8521"/>
                    <a:pt x="6693" y="10765"/>
                  </a:cubicBezTo>
                  <a:cubicBezTo>
                    <a:pt x="6417" y="13009"/>
                    <a:pt x="6417" y="13851"/>
                    <a:pt x="6486" y="14903"/>
                  </a:cubicBezTo>
                  <a:cubicBezTo>
                    <a:pt x="6555" y="15955"/>
                    <a:pt x="6693" y="17217"/>
                    <a:pt x="6934" y="17778"/>
                  </a:cubicBezTo>
                  <a:cubicBezTo>
                    <a:pt x="7176" y="18339"/>
                    <a:pt x="7521" y="18199"/>
                    <a:pt x="7901" y="17357"/>
                  </a:cubicBezTo>
                  <a:cubicBezTo>
                    <a:pt x="8280" y="16516"/>
                    <a:pt x="8694" y="14973"/>
                    <a:pt x="9005" y="13781"/>
                  </a:cubicBezTo>
                  <a:cubicBezTo>
                    <a:pt x="9315" y="12589"/>
                    <a:pt x="9522" y="11747"/>
                    <a:pt x="9557" y="11677"/>
                  </a:cubicBezTo>
                  <a:cubicBezTo>
                    <a:pt x="9591" y="11607"/>
                    <a:pt x="9453" y="12308"/>
                    <a:pt x="9350" y="13009"/>
                  </a:cubicBezTo>
                  <a:cubicBezTo>
                    <a:pt x="9246" y="13711"/>
                    <a:pt x="9177" y="14412"/>
                    <a:pt x="9143" y="15324"/>
                  </a:cubicBezTo>
                  <a:cubicBezTo>
                    <a:pt x="9108" y="16235"/>
                    <a:pt x="9108" y="17357"/>
                    <a:pt x="9281" y="17989"/>
                  </a:cubicBezTo>
                  <a:cubicBezTo>
                    <a:pt x="9453" y="18620"/>
                    <a:pt x="9798" y="18760"/>
                    <a:pt x="10109" y="18550"/>
                  </a:cubicBezTo>
                  <a:cubicBezTo>
                    <a:pt x="10419" y="18339"/>
                    <a:pt x="10695" y="17778"/>
                    <a:pt x="10937" y="17217"/>
                  </a:cubicBezTo>
                  <a:cubicBezTo>
                    <a:pt x="11179" y="16656"/>
                    <a:pt x="11386" y="16095"/>
                    <a:pt x="11593" y="15464"/>
                  </a:cubicBezTo>
                  <a:cubicBezTo>
                    <a:pt x="11800" y="14833"/>
                    <a:pt x="12007" y="14131"/>
                    <a:pt x="12076" y="14131"/>
                  </a:cubicBezTo>
                  <a:cubicBezTo>
                    <a:pt x="12145" y="14131"/>
                    <a:pt x="12076" y="14833"/>
                    <a:pt x="12041" y="15604"/>
                  </a:cubicBezTo>
                  <a:cubicBezTo>
                    <a:pt x="12007" y="16376"/>
                    <a:pt x="12007" y="17217"/>
                    <a:pt x="12076" y="17989"/>
                  </a:cubicBezTo>
                  <a:cubicBezTo>
                    <a:pt x="12145" y="18760"/>
                    <a:pt x="12283" y="19461"/>
                    <a:pt x="12593" y="19812"/>
                  </a:cubicBezTo>
                  <a:cubicBezTo>
                    <a:pt x="12904" y="20163"/>
                    <a:pt x="13387" y="20163"/>
                    <a:pt x="14042" y="19321"/>
                  </a:cubicBezTo>
                  <a:cubicBezTo>
                    <a:pt x="14698" y="18480"/>
                    <a:pt x="15526" y="16796"/>
                    <a:pt x="16044" y="15604"/>
                  </a:cubicBezTo>
                  <a:cubicBezTo>
                    <a:pt x="16561" y="14412"/>
                    <a:pt x="16768" y="13711"/>
                    <a:pt x="16872" y="12939"/>
                  </a:cubicBezTo>
                  <a:cubicBezTo>
                    <a:pt x="16975" y="12168"/>
                    <a:pt x="16975" y="11326"/>
                    <a:pt x="16768" y="10976"/>
                  </a:cubicBezTo>
                  <a:cubicBezTo>
                    <a:pt x="16561" y="10625"/>
                    <a:pt x="16147" y="10765"/>
                    <a:pt x="15630" y="11537"/>
                  </a:cubicBezTo>
                  <a:cubicBezTo>
                    <a:pt x="15112" y="12308"/>
                    <a:pt x="14491" y="13711"/>
                    <a:pt x="14180" y="14833"/>
                  </a:cubicBezTo>
                  <a:cubicBezTo>
                    <a:pt x="13870" y="15955"/>
                    <a:pt x="13870" y="16796"/>
                    <a:pt x="14215" y="17428"/>
                  </a:cubicBezTo>
                  <a:cubicBezTo>
                    <a:pt x="14560" y="18059"/>
                    <a:pt x="15250" y="18480"/>
                    <a:pt x="16527" y="18760"/>
                  </a:cubicBezTo>
                  <a:cubicBezTo>
                    <a:pt x="17803" y="19041"/>
                    <a:pt x="19667" y="19181"/>
                    <a:pt x="21530" y="19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5056720" y="6137941"/>
              <a:ext cx="162186" cy="12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43" fill="norm" stroke="1" extrusionOk="0">
                  <a:moveTo>
                    <a:pt x="1297" y="2125"/>
                  </a:moveTo>
                  <a:cubicBezTo>
                    <a:pt x="736" y="5666"/>
                    <a:pt x="175" y="9207"/>
                    <a:pt x="34" y="12216"/>
                  </a:cubicBezTo>
                  <a:cubicBezTo>
                    <a:pt x="-106" y="15226"/>
                    <a:pt x="175" y="17705"/>
                    <a:pt x="1016" y="19298"/>
                  </a:cubicBezTo>
                  <a:cubicBezTo>
                    <a:pt x="1858" y="20892"/>
                    <a:pt x="3260" y="21600"/>
                    <a:pt x="4382" y="21069"/>
                  </a:cubicBezTo>
                  <a:cubicBezTo>
                    <a:pt x="5504" y="20538"/>
                    <a:pt x="6346" y="18767"/>
                    <a:pt x="7047" y="16997"/>
                  </a:cubicBezTo>
                  <a:cubicBezTo>
                    <a:pt x="7749" y="15226"/>
                    <a:pt x="8310" y="13456"/>
                    <a:pt x="9011" y="13456"/>
                  </a:cubicBezTo>
                  <a:cubicBezTo>
                    <a:pt x="9712" y="13456"/>
                    <a:pt x="10554" y="15226"/>
                    <a:pt x="11676" y="15757"/>
                  </a:cubicBezTo>
                  <a:cubicBezTo>
                    <a:pt x="12798" y="16289"/>
                    <a:pt x="14200" y="15580"/>
                    <a:pt x="15463" y="13456"/>
                  </a:cubicBezTo>
                  <a:cubicBezTo>
                    <a:pt x="16725" y="11331"/>
                    <a:pt x="17847" y="7790"/>
                    <a:pt x="18829" y="5311"/>
                  </a:cubicBezTo>
                  <a:cubicBezTo>
                    <a:pt x="19811" y="2833"/>
                    <a:pt x="20652" y="1416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5244305" y="6156991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5269705" y="6074441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5299044" y="5985541"/>
              <a:ext cx="5956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20959" y="0"/>
                  </a:moveTo>
                  <a:cubicBezTo>
                    <a:pt x="14256" y="5760"/>
                    <a:pt x="7552" y="11520"/>
                    <a:pt x="3828" y="14850"/>
                  </a:cubicBezTo>
                  <a:cubicBezTo>
                    <a:pt x="104" y="18180"/>
                    <a:pt x="-641" y="19080"/>
                    <a:pt x="476" y="19800"/>
                  </a:cubicBezTo>
                  <a:cubicBezTo>
                    <a:pt x="1593" y="20520"/>
                    <a:pt x="4573" y="21060"/>
                    <a:pt x="75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5421542" y="5915691"/>
              <a:ext cx="1961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420"/>
                    <a:pt x="2735" y="6840"/>
                    <a:pt x="575" y="10440"/>
                  </a:cubicBezTo>
                  <a:cubicBezTo>
                    <a:pt x="-1585" y="14040"/>
                    <a:pt x="2735" y="1782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5728278" y="6140058"/>
              <a:ext cx="119278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3396" y="7322"/>
                  </a:moveTo>
                  <a:cubicBezTo>
                    <a:pt x="11501" y="8420"/>
                    <a:pt x="9607" y="9519"/>
                    <a:pt x="7333" y="11898"/>
                  </a:cubicBezTo>
                  <a:cubicBezTo>
                    <a:pt x="5059" y="14278"/>
                    <a:pt x="2407" y="17939"/>
                    <a:pt x="1080" y="18854"/>
                  </a:cubicBezTo>
                  <a:cubicBezTo>
                    <a:pt x="-246" y="19769"/>
                    <a:pt x="-246" y="17939"/>
                    <a:pt x="512" y="14827"/>
                  </a:cubicBezTo>
                  <a:cubicBezTo>
                    <a:pt x="1270" y="11715"/>
                    <a:pt x="2786" y="7322"/>
                    <a:pt x="4112" y="4393"/>
                  </a:cubicBezTo>
                  <a:cubicBezTo>
                    <a:pt x="5438" y="1464"/>
                    <a:pt x="6575" y="0"/>
                    <a:pt x="7712" y="0"/>
                  </a:cubicBezTo>
                  <a:cubicBezTo>
                    <a:pt x="8849" y="0"/>
                    <a:pt x="9986" y="1464"/>
                    <a:pt x="10743" y="4576"/>
                  </a:cubicBezTo>
                  <a:cubicBezTo>
                    <a:pt x="11501" y="7688"/>
                    <a:pt x="11880" y="12447"/>
                    <a:pt x="12638" y="15559"/>
                  </a:cubicBezTo>
                  <a:cubicBezTo>
                    <a:pt x="13396" y="18671"/>
                    <a:pt x="14533" y="20136"/>
                    <a:pt x="16049" y="20868"/>
                  </a:cubicBezTo>
                  <a:cubicBezTo>
                    <a:pt x="17565" y="21600"/>
                    <a:pt x="19459" y="21600"/>
                    <a:pt x="21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5867504" y="6125241"/>
              <a:ext cx="68226" cy="10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68" fill="norm" stroke="1" extrusionOk="0">
                  <a:moveTo>
                    <a:pt x="19358" y="10165"/>
                  </a:moveTo>
                  <a:cubicBezTo>
                    <a:pt x="17395" y="8471"/>
                    <a:pt x="15431" y="6776"/>
                    <a:pt x="12813" y="6141"/>
                  </a:cubicBezTo>
                  <a:cubicBezTo>
                    <a:pt x="10195" y="5506"/>
                    <a:pt x="6922" y="5929"/>
                    <a:pt x="4631" y="7200"/>
                  </a:cubicBezTo>
                  <a:cubicBezTo>
                    <a:pt x="2340" y="8471"/>
                    <a:pt x="1031" y="10588"/>
                    <a:pt x="377" y="13129"/>
                  </a:cubicBezTo>
                  <a:cubicBezTo>
                    <a:pt x="-278" y="15671"/>
                    <a:pt x="-278" y="18635"/>
                    <a:pt x="2013" y="20118"/>
                  </a:cubicBezTo>
                  <a:cubicBezTo>
                    <a:pt x="4304" y="21600"/>
                    <a:pt x="8886" y="21600"/>
                    <a:pt x="12486" y="20965"/>
                  </a:cubicBezTo>
                  <a:cubicBezTo>
                    <a:pt x="16086" y="20329"/>
                    <a:pt x="18704" y="19059"/>
                    <a:pt x="20013" y="17365"/>
                  </a:cubicBezTo>
                  <a:cubicBezTo>
                    <a:pt x="21322" y="15671"/>
                    <a:pt x="21322" y="13553"/>
                    <a:pt x="20667" y="10588"/>
                  </a:cubicBezTo>
                  <a:cubicBezTo>
                    <a:pt x="20013" y="7624"/>
                    <a:pt x="18704" y="3812"/>
                    <a:pt x="17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5931388" y="5922041"/>
              <a:ext cx="290818" cy="33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13" fill="norm" stroke="1" extrusionOk="0">
                  <a:moveTo>
                    <a:pt x="9296" y="0"/>
                  </a:moveTo>
                  <a:cubicBezTo>
                    <a:pt x="7731" y="4455"/>
                    <a:pt x="6166" y="8910"/>
                    <a:pt x="5227" y="12083"/>
                  </a:cubicBezTo>
                  <a:cubicBezTo>
                    <a:pt x="4288" y="15255"/>
                    <a:pt x="3975" y="17145"/>
                    <a:pt x="3818" y="18428"/>
                  </a:cubicBezTo>
                  <a:cubicBezTo>
                    <a:pt x="3662" y="19710"/>
                    <a:pt x="3662" y="20385"/>
                    <a:pt x="4209" y="20858"/>
                  </a:cubicBezTo>
                  <a:cubicBezTo>
                    <a:pt x="4757" y="21330"/>
                    <a:pt x="5853" y="21600"/>
                    <a:pt x="6479" y="21263"/>
                  </a:cubicBezTo>
                  <a:cubicBezTo>
                    <a:pt x="7105" y="20925"/>
                    <a:pt x="7262" y="19980"/>
                    <a:pt x="6401" y="18630"/>
                  </a:cubicBezTo>
                  <a:cubicBezTo>
                    <a:pt x="5540" y="17280"/>
                    <a:pt x="3662" y="15525"/>
                    <a:pt x="2409" y="14378"/>
                  </a:cubicBezTo>
                  <a:cubicBezTo>
                    <a:pt x="1157" y="13230"/>
                    <a:pt x="531" y="12690"/>
                    <a:pt x="218" y="12083"/>
                  </a:cubicBezTo>
                  <a:cubicBezTo>
                    <a:pt x="-95" y="11475"/>
                    <a:pt x="-95" y="10800"/>
                    <a:pt x="375" y="10395"/>
                  </a:cubicBezTo>
                  <a:cubicBezTo>
                    <a:pt x="844" y="9990"/>
                    <a:pt x="1783" y="9855"/>
                    <a:pt x="5383" y="9788"/>
                  </a:cubicBezTo>
                  <a:cubicBezTo>
                    <a:pt x="8983" y="9720"/>
                    <a:pt x="15244" y="9720"/>
                    <a:pt x="21505" y="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6388100" y="5933013"/>
              <a:ext cx="145256" cy="30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66" fill="norm" stroke="1" extrusionOk="0">
                  <a:moveTo>
                    <a:pt x="21483" y="122"/>
                  </a:moveTo>
                  <a:cubicBezTo>
                    <a:pt x="19605" y="-27"/>
                    <a:pt x="17726" y="-176"/>
                    <a:pt x="15692" y="569"/>
                  </a:cubicBezTo>
                  <a:cubicBezTo>
                    <a:pt x="13657" y="1314"/>
                    <a:pt x="11466" y="2952"/>
                    <a:pt x="9118" y="5410"/>
                  </a:cubicBezTo>
                  <a:cubicBezTo>
                    <a:pt x="6770" y="7868"/>
                    <a:pt x="4266" y="11145"/>
                    <a:pt x="2700" y="13454"/>
                  </a:cubicBezTo>
                  <a:cubicBezTo>
                    <a:pt x="1135" y="15763"/>
                    <a:pt x="509" y="17104"/>
                    <a:pt x="196" y="18147"/>
                  </a:cubicBezTo>
                  <a:cubicBezTo>
                    <a:pt x="-117" y="19190"/>
                    <a:pt x="-117" y="19934"/>
                    <a:pt x="666" y="20456"/>
                  </a:cubicBezTo>
                  <a:cubicBezTo>
                    <a:pt x="1448" y="20977"/>
                    <a:pt x="3013" y="21275"/>
                    <a:pt x="4579" y="21350"/>
                  </a:cubicBezTo>
                  <a:cubicBezTo>
                    <a:pt x="6144" y="21424"/>
                    <a:pt x="7709" y="21275"/>
                    <a:pt x="9118" y="20530"/>
                  </a:cubicBezTo>
                  <a:cubicBezTo>
                    <a:pt x="10526" y="19785"/>
                    <a:pt x="11779" y="18445"/>
                    <a:pt x="12405" y="17402"/>
                  </a:cubicBezTo>
                  <a:cubicBezTo>
                    <a:pt x="13031" y="16359"/>
                    <a:pt x="13031" y="15614"/>
                    <a:pt x="12092" y="14795"/>
                  </a:cubicBezTo>
                  <a:cubicBezTo>
                    <a:pt x="11153" y="13976"/>
                    <a:pt x="9274" y="13082"/>
                    <a:pt x="7553" y="12710"/>
                  </a:cubicBezTo>
                  <a:cubicBezTo>
                    <a:pt x="5831" y="12337"/>
                    <a:pt x="4266" y="12486"/>
                    <a:pt x="3326" y="12933"/>
                  </a:cubicBezTo>
                  <a:cubicBezTo>
                    <a:pt x="2387" y="13380"/>
                    <a:pt x="2074" y="14125"/>
                    <a:pt x="2857" y="14944"/>
                  </a:cubicBezTo>
                  <a:cubicBezTo>
                    <a:pt x="3640" y="15763"/>
                    <a:pt x="5518" y="16657"/>
                    <a:pt x="7396" y="17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6538113" y="6119396"/>
              <a:ext cx="242893" cy="11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05" fill="norm" stroke="1" extrusionOk="0">
                  <a:moveTo>
                    <a:pt x="1258" y="10705"/>
                  </a:moveTo>
                  <a:cubicBezTo>
                    <a:pt x="2002" y="9105"/>
                    <a:pt x="2747" y="7505"/>
                    <a:pt x="3865" y="5705"/>
                  </a:cubicBezTo>
                  <a:cubicBezTo>
                    <a:pt x="4982" y="3905"/>
                    <a:pt x="6471" y="1905"/>
                    <a:pt x="6751" y="905"/>
                  </a:cubicBezTo>
                  <a:cubicBezTo>
                    <a:pt x="7030" y="-95"/>
                    <a:pt x="6099" y="-95"/>
                    <a:pt x="5168" y="105"/>
                  </a:cubicBezTo>
                  <a:cubicBezTo>
                    <a:pt x="4237" y="305"/>
                    <a:pt x="3306" y="705"/>
                    <a:pt x="2375" y="2105"/>
                  </a:cubicBezTo>
                  <a:cubicBezTo>
                    <a:pt x="1444" y="3505"/>
                    <a:pt x="513" y="5905"/>
                    <a:pt x="140" y="8305"/>
                  </a:cubicBezTo>
                  <a:cubicBezTo>
                    <a:pt x="-232" y="10705"/>
                    <a:pt x="-46" y="13105"/>
                    <a:pt x="3027" y="15305"/>
                  </a:cubicBezTo>
                  <a:cubicBezTo>
                    <a:pt x="6099" y="17505"/>
                    <a:pt x="12058" y="19505"/>
                    <a:pt x="15596" y="20505"/>
                  </a:cubicBezTo>
                  <a:cubicBezTo>
                    <a:pt x="19134" y="21505"/>
                    <a:pt x="20251" y="21505"/>
                    <a:pt x="2136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6939755" y="6125241"/>
              <a:ext cx="184151" cy="1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6374"/>
                  </a:moveTo>
                  <a:cubicBezTo>
                    <a:pt x="745" y="4603"/>
                    <a:pt x="1490" y="2833"/>
                    <a:pt x="2110" y="2833"/>
                  </a:cubicBezTo>
                  <a:cubicBezTo>
                    <a:pt x="2731" y="2833"/>
                    <a:pt x="3228" y="4603"/>
                    <a:pt x="3600" y="7259"/>
                  </a:cubicBezTo>
                  <a:cubicBezTo>
                    <a:pt x="3972" y="9915"/>
                    <a:pt x="4221" y="13456"/>
                    <a:pt x="4717" y="16111"/>
                  </a:cubicBezTo>
                  <a:cubicBezTo>
                    <a:pt x="5214" y="18767"/>
                    <a:pt x="5959" y="20538"/>
                    <a:pt x="6952" y="21069"/>
                  </a:cubicBezTo>
                  <a:cubicBezTo>
                    <a:pt x="7945" y="21600"/>
                    <a:pt x="9186" y="20892"/>
                    <a:pt x="11048" y="17705"/>
                  </a:cubicBezTo>
                  <a:cubicBezTo>
                    <a:pt x="12910" y="14518"/>
                    <a:pt x="15393" y="8852"/>
                    <a:pt x="17255" y="5489"/>
                  </a:cubicBezTo>
                  <a:cubicBezTo>
                    <a:pt x="19117" y="2125"/>
                    <a:pt x="20359" y="10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7136605" y="6130533"/>
              <a:ext cx="351368" cy="35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10" fill="norm" stroke="1" extrusionOk="0">
                  <a:moveTo>
                    <a:pt x="388" y="4693"/>
                  </a:moveTo>
                  <a:cubicBezTo>
                    <a:pt x="1035" y="4821"/>
                    <a:pt x="1681" y="4950"/>
                    <a:pt x="2263" y="4757"/>
                  </a:cubicBezTo>
                  <a:cubicBezTo>
                    <a:pt x="2846" y="4564"/>
                    <a:pt x="3363" y="4050"/>
                    <a:pt x="3816" y="3536"/>
                  </a:cubicBezTo>
                  <a:cubicBezTo>
                    <a:pt x="4268" y="3021"/>
                    <a:pt x="4656" y="2507"/>
                    <a:pt x="4850" y="1928"/>
                  </a:cubicBezTo>
                  <a:cubicBezTo>
                    <a:pt x="5044" y="1350"/>
                    <a:pt x="5044" y="707"/>
                    <a:pt x="4721" y="321"/>
                  </a:cubicBezTo>
                  <a:cubicBezTo>
                    <a:pt x="4398" y="-64"/>
                    <a:pt x="3751" y="-193"/>
                    <a:pt x="2910" y="450"/>
                  </a:cubicBezTo>
                  <a:cubicBezTo>
                    <a:pt x="2069" y="1093"/>
                    <a:pt x="1035" y="2507"/>
                    <a:pt x="517" y="3728"/>
                  </a:cubicBezTo>
                  <a:cubicBezTo>
                    <a:pt x="0" y="4950"/>
                    <a:pt x="0" y="5978"/>
                    <a:pt x="0" y="6814"/>
                  </a:cubicBezTo>
                  <a:cubicBezTo>
                    <a:pt x="0" y="7650"/>
                    <a:pt x="0" y="8293"/>
                    <a:pt x="582" y="8550"/>
                  </a:cubicBezTo>
                  <a:cubicBezTo>
                    <a:pt x="1164" y="8807"/>
                    <a:pt x="2328" y="8678"/>
                    <a:pt x="3492" y="7586"/>
                  </a:cubicBezTo>
                  <a:cubicBezTo>
                    <a:pt x="4656" y="6493"/>
                    <a:pt x="5820" y="4436"/>
                    <a:pt x="6596" y="3150"/>
                  </a:cubicBezTo>
                  <a:cubicBezTo>
                    <a:pt x="7372" y="1864"/>
                    <a:pt x="7760" y="1350"/>
                    <a:pt x="8278" y="1221"/>
                  </a:cubicBezTo>
                  <a:cubicBezTo>
                    <a:pt x="8795" y="1093"/>
                    <a:pt x="9442" y="1350"/>
                    <a:pt x="9959" y="2121"/>
                  </a:cubicBezTo>
                  <a:cubicBezTo>
                    <a:pt x="10477" y="2893"/>
                    <a:pt x="10865" y="4178"/>
                    <a:pt x="11188" y="5143"/>
                  </a:cubicBezTo>
                  <a:cubicBezTo>
                    <a:pt x="11511" y="6107"/>
                    <a:pt x="11770" y="6750"/>
                    <a:pt x="11899" y="7457"/>
                  </a:cubicBezTo>
                  <a:cubicBezTo>
                    <a:pt x="12029" y="8164"/>
                    <a:pt x="12029" y="8936"/>
                    <a:pt x="11705" y="9450"/>
                  </a:cubicBezTo>
                  <a:cubicBezTo>
                    <a:pt x="11382" y="9964"/>
                    <a:pt x="10735" y="10221"/>
                    <a:pt x="10218" y="10093"/>
                  </a:cubicBezTo>
                  <a:cubicBezTo>
                    <a:pt x="9701" y="9964"/>
                    <a:pt x="9313" y="9450"/>
                    <a:pt x="9248" y="8357"/>
                  </a:cubicBezTo>
                  <a:cubicBezTo>
                    <a:pt x="9183" y="7264"/>
                    <a:pt x="9442" y="5593"/>
                    <a:pt x="10283" y="4178"/>
                  </a:cubicBezTo>
                  <a:cubicBezTo>
                    <a:pt x="11123" y="2764"/>
                    <a:pt x="12546" y="1607"/>
                    <a:pt x="13581" y="964"/>
                  </a:cubicBezTo>
                  <a:cubicBezTo>
                    <a:pt x="14616" y="321"/>
                    <a:pt x="15262" y="193"/>
                    <a:pt x="15650" y="450"/>
                  </a:cubicBezTo>
                  <a:cubicBezTo>
                    <a:pt x="16038" y="707"/>
                    <a:pt x="16168" y="1350"/>
                    <a:pt x="16232" y="2057"/>
                  </a:cubicBezTo>
                  <a:cubicBezTo>
                    <a:pt x="16297" y="2764"/>
                    <a:pt x="16297" y="3536"/>
                    <a:pt x="16297" y="4243"/>
                  </a:cubicBezTo>
                  <a:cubicBezTo>
                    <a:pt x="16297" y="4950"/>
                    <a:pt x="16297" y="5593"/>
                    <a:pt x="16620" y="5978"/>
                  </a:cubicBezTo>
                  <a:cubicBezTo>
                    <a:pt x="16944" y="6364"/>
                    <a:pt x="17590" y="6493"/>
                    <a:pt x="18108" y="6236"/>
                  </a:cubicBezTo>
                  <a:cubicBezTo>
                    <a:pt x="18625" y="5978"/>
                    <a:pt x="19013" y="5336"/>
                    <a:pt x="19466" y="4693"/>
                  </a:cubicBezTo>
                  <a:cubicBezTo>
                    <a:pt x="19919" y="4050"/>
                    <a:pt x="20436" y="3407"/>
                    <a:pt x="20759" y="3407"/>
                  </a:cubicBezTo>
                  <a:cubicBezTo>
                    <a:pt x="21083" y="3407"/>
                    <a:pt x="21212" y="4050"/>
                    <a:pt x="21341" y="6493"/>
                  </a:cubicBezTo>
                  <a:cubicBezTo>
                    <a:pt x="21471" y="8936"/>
                    <a:pt x="21600" y="13178"/>
                    <a:pt x="21212" y="15878"/>
                  </a:cubicBezTo>
                  <a:cubicBezTo>
                    <a:pt x="20824" y="18578"/>
                    <a:pt x="19919" y="19736"/>
                    <a:pt x="18690" y="20443"/>
                  </a:cubicBezTo>
                  <a:cubicBezTo>
                    <a:pt x="17461" y="21150"/>
                    <a:pt x="15909" y="21407"/>
                    <a:pt x="14810" y="21278"/>
                  </a:cubicBezTo>
                  <a:cubicBezTo>
                    <a:pt x="13710" y="21150"/>
                    <a:pt x="13063" y="20636"/>
                    <a:pt x="13063" y="19607"/>
                  </a:cubicBezTo>
                  <a:cubicBezTo>
                    <a:pt x="13063" y="18578"/>
                    <a:pt x="13710" y="17036"/>
                    <a:pt x="14357" y="15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7701755" y="6137402"/>
              <a:ext cx="152401" cy="20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21600" y="7910"/>
                  </a:moveTo>
                  <a:cubicBezTo>
                    <a:pt x="20100" y="5946"/>
                    <a:pt x="18600" y="3982"/>
                    <a:pt x="16350" y="2564"/>
                  </a:cubicBezTo>
                  <a:cubicBezTo>
                    <a:pt x="14100" y="1146"/>
                    <a:pt x="11100" y="273"/>
                    <a:pt x="8850" y="55"/>
                  </a:cubicBezTo>
                  <a:cubicBezTo>
                    <a:pt x="6600" y="-163"/>
                    <a:pt x="5100" y="273"/>
                    <a:pt x="4650" y="1146"/>
                  </a:cubicBezTo>
                  <a:cubicBezTo>
                    <a:pt x="4200" y="2019"/>
                    <a:pt x="4800" y="3328"/>
                    <a:pt x="6450" y="5837"/>
                  </a:cubicBezTo>
                  <a:cubicBezTo>
                    <a:pt x="8100" y="8346"/>
                    <a:pt x="10800" y="12055"/>
                    <a:pt x="12150" y="14782"/>
                  </a:cubicBezTo>
                  <a:cubicBezTo>
                    <a:pt x="13500" y="17510"/>
                    <a:pt x="13500" y="19255"/>
                    <a:pt x="11850" y="20237"/>
                  </a:cubicBezTo>
                  <a:cubicBezTo>
                    <a:pt x="10200" y="21219"/>
                    <a:pt x="6900" y="21437"/>
                    <a:pt x="4650" y="21110"/>
                  </a:cubicBezTo>
                  <a:cubicBezTo>
                    <a:pt x="2400" y="20782"/>
                    <a:pt x="1200" y="19910"/>
                    <a:pt x="600" y="19146"/>
                  </a:cubicBezTo>
                  <a:cubicBezTo>
                    <a:pt x="0" y="18382"/>
                    <a:pt x="0" y="17728"/>
                    <a:pt x="0" y="1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7892271" y="6113228"/>
              <a:ext cx="791997" cy="28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90" fill="norm" stroke="1" extrusionOk="0">
                  <a:moveTo>
                    <a:pt x="1551" y="8049"/>
                  </a:moveTo>
                  <a:cubicBezTo>
                    <a:pt x="1436" y="9796"/>
                    <a:pt x="1321" y="11543"/>
                    <a:pt x="1177" y="12814"/>
                  </a:cubicBezTo>
                  <a:cubicBezTo>
                    <a:pt x="1033" y="14084"/>
                    <a:pt x="861" y="14878"/>
                    <a:pt x="631" y="15514"/>
                  </a:cubicBezTo>
                  <a:cubicBezTo>
                    <a:pt x="402" y="16149"/>
                    <a:pt x="114" y="16625"/>
                    <a:pt x="28" y="16387"/>
                  </a:cubicBezTo>
                  <a:cubicBezTo>
                    <a:pt x="-58" y="16149"/>
                    <a:pt x="57" y="15196"/>
                    <a:pt x="315" y="14084"/>
                  </a:cubicBezTo>
                  <a:cubicBezTo>
                    <a:pt x="574" y="12972"/>
                    <a:pt x="976" y="11702"/>
                    <a:pt x="1292" y="10828"/>
                  </a:cubicBezTo>
                  <a:cubicBezTo>
                    <a:pt x="1608" y="9955"/>
                    <a:pt x="1838" y="9478"/>
                    <a:pt x="2039" y="9558"/>
                  </a:cubicBezTo>
                  <a:cubicBezTo>
                    <a:pt x="2240" y="9637"/>
                    <a:pt x="2412" y="10272"/>
                    <a:pt x="2527" y="11225"/>
                  </a:cubicBezTo>
                  <a:cubicBezTo>
                    <a:pt x="2642" y="12178"/>
                    <a:pt x="2699" y="13449"/>
                    <a:pt x="2843" y="13766"/>
                  </a:cubicBezTo>
                  <a:cubicBezTo>
                    <a:pt x="2987" y="14084"/>
                    <a:pt x="3216" y="13449"/>
                    <a:pt x="3446" y="12814"/>
                  </a:cubicBezTo>
                  <a:cubicBezTo>
                    <a:pt x="3676" y="12178"/>
                    <a:pt x="3906" y="11543"/>
                    <a:pt x="4136" y="10987"/>
                  </a:cubicBezTo>
                  <a:cubicBezTo>
                    <a:pt x="4365" y="10431"/>
                    <a:pt x="4595" y="9955"/>
                    <a:pt x="4825" y="9955"/>
                  </a:cubicBezTo>
                  <a:cubicBezTo>
                    <a:pt x="5055" y="9955"/>
                    <a:pt x="5285" y="10431"/>
                    <a:pt x="5399" y="11066"/>
                  </a:cubicBezTo>
                  <a:cubicBezTo>
                    <a:pt x="5514" y="11702"/>
                    <a:pt x="5514" y="12496"/>
                    <a:pt x="5629" y="13211"/>
                  </a:cubicBezTo>
                  <a:cubicBezTo>
                    <a:pt x="5744" y="13925"/>
                    <a:pt x="5974" y="14561"/>
                    <a:pt x="6462" y="14958"/>
                  </a:cubicBezTo>
                  <a:cubicBezTo>
                    <a:pt x="6951" y="15355"/>
                    <a:pt x="7697" y="15514"/>
                    <a:pt x="8358" y="15275"/>
                  </a:cubicBezTo>
                  <a:cubicBezTo>
                    <a:pt x="9019" y="15037"/>
                    <a:pt x="9593" y="14402"/>
                    <a:pt x="9995" y="13846"/>
                  </a:cubicBezTo>
                  <a:cubicBezTo>
                    <a:pt x="10397" y="13290"/>
                    <a:pt x="10627" y="12814"/>
                    <a:pt x="10656" y="12178"/>
                  </a:cubicBezTo>
                  <a:cubicBezTo>
                    <a:pt x="10685" y="11543"/>
                    <a:pt x="10512" y="10749"/>
                    <a:pt x="10254" y="10431"/>
                  </a:cubicBezTo>
                  <a:cubicBezTo>
                    <a:pt x="9995" y="10114"/>
                    <a:pt x="9651" y="10272"/>
                    <a:pt x="9306" y="10908"/>
                  </a:cubicBezTo>
                  <a:cubicBezTo>
                    <a:pt x="8961" y="11543"/>
                    <a:pt x="8616" y="12655"/>
                    <a:pt x="8444" y="13608"/>
                  </a:cubicBezTo>
                  <a:cubicBezTo>
                    <a:pt x="8272" y="14561"/>
                    <a:pt x="8272" y="15355"/>
                    <a:pt x="8415" y="15831"/>
                  </a:cubicBezTo>
                  <a:cubicBezTo>
                    <a:pt x="8559" y="16308"/>
                    <a:pt x="8846" y="16466"/>
                    <a:pt x="9133" y="16387"/>
                  </a:cubicBezTo>
                  <a:cubicBezTo>
                    <a:pt x="9421" y="16308"/>
                    <a:pt x="9708" y="15990"/>
                    <a:pt x="9938" y="16308"/>
                  </a:cubicBezTo>
                  <a:cubicBezTo>
                    <a:pt x="10168" y="16625"/>
                    <a:pt x="10340" y="17578"/>
                    <a:pt x="10656" y="18055"/>
                  </a:cubicBezTo>
                  <a:cubicBezTo>
                    <a:pt x="10972" y="18531"/>
                    <a:pt x="11431" y="18531"/>
                    <a:pt x="12236" y="17102"/>
                  </a:cubicBezTo>
                  <a:cubicBezTo>
                    <a:pt x="13040" y="15672"/>
                    <a:pt x="14189" y="12814"/>
                    <a:pt x="15022" y="10114"/>
                  </a:cubicBezTo>
                  <a:cubicBezTo>
                    <a:pt x="15855" y="7414"/>
                    <a:pt x="16372" y="4872"/>
                    <a:pt x="16688" y="3125"/>
                  </a:cubicBezTo>
                  <a:cubicBezTo>
                    <a:pt x="17004" y="1378"/>
                    <a:pt x="17119" y="425"/>
                    <a:pt x="17032" y="108"/>
                  </a:cubicBezTo>
                  <a:cubicBezTo>
                    <a:pt x="16946" y="-210"/>
                    <a:pt x="16659" y="108"/>
                    <a:pt x="16027" y="2014"/>
                  </a:cubicBezTo>
                  <a:cubicBezTo>
                    <a:pt x="15395" y="3919"/>
                    <a:pt x="14419" y="7414"/>
                    <a:pt x="13902" y="10352"/>
                  </a:cubicBezTo>
                  <a:cubicBezTo>
                    <a:pt x="13385" y="13290"/>
                    <a:pt x="13327" y="15672"/>
                    <a:pt x="13528" y="17419"/>
                  </a:cubicBezTo>
                  <a:cubicBezTo>
                    <a:pt x="13729" y="19166"/>
                    <a:pt x="14189" y="20278"/>
                    <a:pt x="14907" y="20437"/>
                  </a:cubicBezTo>
                  <a:cubicBezTo>
                    <a:pt x="15625" y="20596"/>
                    <a:pt x="16602" y="19802"/>
                    <a:pt x="17693" y="17261"/>
                  </a:cubicBezTo>
                  <a:cubicBezTo>
                    <a:pt x="18785" y="14719"/>
                    <a:pt x="19991" y="10431"/>
                    <a:pt x="20680" y="7652"/>
                  </a:cubicBezTo>
                  <a:cubicBezTo>
                    <a:pt x="21370" y="4872"/>
                    <a:pt x="21542" y="3602"/>
                    <a:pt x="21485" y="3125"/>
                  </a:cubicBezTo>
                  <a:cubicBezTo>
                    <a:pt x="21427" y="2649"/>
                    <a:pt x="21140" y="2966"/>
                    <a:pt x="20795" y="4396"/>
                  </a:cubicBezTo>
                  <a:cubicBezTo>
                    <a:pt x="20451" y="5825"/>
                    <a:pt x="20048" y="8366"/>
                    <a:pt x="19962" y="11384"/>
                  </a:cubicBezTo>
                  <a:cubicBezTo>
                    <a:pt x="19876" y="14402"/>
                    <a:pt x="20106" y="17896"/>
                    <a:pt x="20336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2761455" y="6788504"/>
              <a:ext cx="4318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3388" y="11577"/>
                    <a:pt x="6776" y="3177"/>
                    <a:pt x="10376" y="777"/>
                  </a:cubicBezTo>
                  <a:cubicBezTo>
                    <a:pt x="13976" y="-1623"/>
                    <a:pt x="17788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2860636" y="6811041"/>
              <a:ext cx="33897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763" y="21600"/>
                  </a:moveTo>
                  <a:cubicBezTo>
                    <a:pt x="958" y="20974"/>
                    <a:pt x="153" y="20348"/>
                    <a:pt x="19" y="19409"/>
                  </a:cubicBezTo>
                  <a:cubicBezTo>
                    <a:pt x="-115" y="18470"/>
                    <a:pt x="422" y="17217"/>
                    <a:pt x="2702" y="15026"/>
                  </a:cubicBezTo>
                  <a:cubicBezTo>
                    <a:pt x="4983" y="12835"/>
                    <a:pt x="9008" y="9704"/>
                    <a:pt x="12429" y="7043"/>
                  </a:cubicBezTo>
                  <a:cubicBezTo>
                    <a:pt x="15850" y="4383"/>
                    <a:pt x="18668" y="2191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3121703" y="6659435"/>
              <a:ext cx="139566" cy="28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540" fill="norm" stroke="1" extrusionOk="0">
                  <a:moveTo>
                    <a:pt x="11522" y="900"/>
                  </a:moveTo>
                  <a:cubicBezTo>
                    <a:pt x="9330" y="580"/>
                    <a:pt x="7139" y="260"/>
                    <a:pt x="4948" y="100"/>
                  </a:cubicBezTo>
                  <a:cubicBezTo>
                    <a:pt x="2756" y="-60"/>
                    <a:pt x="565" y="-60"/>
                    <a:pt x="96" y="340"/>
                  </a:cubicBezTo>
                  <a:cubicBezTo>
                    <a:pt x="-374" y="740"/>
                    <a:pt x="878" y="1540"/>
                    <a:pt x="4165" y="2820"/>
                  </a:cubicBezTo>
                  <a:cubicBezTo>
                    <a:pt x="7452" y="4100"/>
                    <a:pt x="12774" y="5860"/>
                    <a:pt x="16217" y="7780"/>
                  </a:cubicBezTo>
                  <a:cubicBezTo>
                    <a:pt x="19661" y="9700"/>
                    <a:pt x="21226" y="11780"/>
                    <a:pt x="20443" y="13620"/>
                  </a:cubicBezTo>
                  <a:cubicBezTo>
                    <a:pt x="19661" y="15460"/>
                    <a:pt x="16530" y="17060"/>
                    <a:pt x="14809" y="18340"/>
                  </a:cubicBezTo>
                  <a:cubicBezTo>
                    <a:pt x="13087" y="19620"/>
                    <a:pt x="12774" y="20580"/>
                    <a:pt x="12461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3599655" y="6766591"/>
              <a:ext cx="279401" cy="13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3436" y="982"/>
                  </a:moveTo>
                  <a:cubicBezTo>
                    <a:pt x="2618" y="982"/>
                    <a:pt x="1800" y="982"/>
                    <a:pt x="1145" y="1800"/>
                  </a:cubicBezTo>
                  <a:cubicBezTo>
                    <a:pt x="491" y="2618"/>
                    <a:pt x="0" y="4255"/>
                    <a:pt x="0" y="6873"/>
                  </a:cubicBezTo>
                  <a:cubicBezTo>
                    <a:pt x="0" y="9491"/>
                    <a:pt x="491" y="13091"/>
                    <a:pt x="1636" y="15055"/>
                  </a:cubicBezTo>
                  <a:cubicBezTo>
                    <a:pt x="2782" y="17018"/>
                    <a:pt x="4582" y="17345"/>
                    <a:pt x="5809" y="17018"/>
                  </a:cubicBezTo>
                  <a:cubicBezTo>
                    <a:pt x="7036" y="16691"/>
                    <a:pt x="7691" y="15709"/>
                    <a:pt x="8182" y="16036"/>
                  </a:cubicBezTo>
                  <a:cubicBezTo>
                    <a:pt x="8673" y="16364"/>
                    <a:pt x="9000" y="18000"/>
                    <a:pt x="9573" y="19309"/>
                  </a:cubicBezTo>
                  <a:cubicBezTo>
                    <a:pt x="10145" y="20618"/>
                    <a:pt x="10964" y="21600"/>
                    <a:pt x="11700" y="21436"/>
                  </a:cubicBezTo>
                  <a:cubicBezTo>
                    <a:pt x="12436" y="21273"/>
                    <a:pt x="13091" y="19964"/>
                    <a:pt x="13909" y="17182"/>
                  </a:cubicBezTo>
                  <a:cubicBezTo>
                    <a:pt x="14727" y="14400"/>
                    <a:pt x="15709" y="10145"/>
                    <a:pt x="17018" y="7036"/>
                  </a:cubicBezTo>
                  <a:cubicBezTo>
                    <a:pt x="18327" y="3927"/>
                    <a:pt x="1996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3865046" y="6732526"/>
              <a:ext cx="153710" cy="1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46" fill="norm" stroke="1" extrusionOk="0">
                  <a:moveTo>
                    <a:pt x="3634" y="12930"/>
                  </a:moveTo>
                  <a:cubicBezTo>
                    <a:pt x="7090" y="9564"/>
                    <a:pt x="10546" y="6198"/>
                    <a:pt x="12706" y="3954"/>
                  </a:cubicBezTo>
                  <a:cubicBezTo>
                    <a:pt x="14866" y="1710"/>
                    <a:pt x="15730" y="588"/>
                    <a:pt x="15442" y="167"/>
                  </a:cubicBezTo>
                  <a:cubicBezTo>
                    <a:pt x="15154" y="-254"/>
                    <a:pt x="13714" y="27"/>
                    <a:pt x="10834" y="2130"/>
                  </a:cubicBezTo>
                  <a:cubicBezTo>
                    <a:pt x="7954" y="4234"/>
                    <a:pt x="3634" y="8162"/>
                    <a:pt x="1474" y="10967"/>
                  </a:cubicBezTo>
                  <a:cubicBezTo>
                    <a:pt x="-686" y="13772"/>
                    <a:pt x="-686" y="15455"/>
                    <a:pt x="2914" y="16998"/>
                  </a:cubicBezTo>
                  <a:cubicBezTo>
                    <a:pt x="6514" y="18541"/>
                    <a:pt x="13714" y="19943"/>
                    <a:pt x="20914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4361655" y="6542225"/>
              <a:ext cx="239928" cy="44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0" y="21600"/>
                  </a:moveTo>
                  <a:cubicBezTo>
                    <a:pt x="1326" y="19315"/>
                    <a:pt x="2653" y="17031"/>
                    <a:pt x="5116" y="14279"/>
                  </a:cubicBezTo>
                  <a:cubicBezTo>
                    <a:pt x="7579" y="11527"/>
                    <a:pt x="11179" y="8308"/>
                    <a:pt x="13737" y="6023"/>
                  </a:cubicBezTo>
                  <a:cubicBezTo>
                    <a:pt x="16295" y="3738"/>
                    <a:pt x="17811" y="2388"/>
                    <a:pt x="18947" y="1454"/>
                  </a:cubicBezTo>
                  <a:cubicBezTo>
                    <a:pt x="20084" y="519"/>
                    <a:pt x="20842" y="0"/>
                    <a:pt x="21221" y="0"/>
                  </a:cubicBezTo>
                  <a:cubicBezTo>
                    <a:pt x="21600" y="0"/>
                    <a:pt x="21600" y="519"/>
                    <a:pt x="20937" y="2285"/>
                  </a:cubicBezTo>
                  <a:cubicBezTo>
                    <a:pt x="20274" y="4050"/>
                    <a:pt x="18947" y="7062"/>
                    <a:pt x="17716" y="9606"/>
                  </a:cubicBezTo>
                  <a:cubicBezTo>
                    <a:pt x="16484" y="12150"/>
                    <a:pt x="15347" y="14227"/>
                    <a:pt x="14211" y="16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4467160" y="6744687"/>
              <a:ext cx="218346" cy="6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15" fill="norm" stroke="1" extrusionOk="0">
                  <a:moveTo>
                    <a:pt x="1487" y="21115"/>
                  </a:moveTo>
                  <a:cubicBezTo>
                    <a:pt x="656" y="14412"/>
                    <a:pt x="-175" y="7708"/>
                    <a:pt x="33" y="3984"/>
                  </a:cubicBezTo>
                  <a:cubicBezTo>
                    <a:pt x="240" y="260"/>
                    <a:pt x="1487" y="-485"/>
                    <a:pt x="5225" y="260"/>
                  </a:cubicBezTo>
                  <a:cubicBezTo>
                    <a:pt x="8963" y="1005"/>
                    <a:pt x="15194" y="3239"/>
                    <a:pt x="21425" y="5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4626239" y="6751998"/>
              <a:ext cx="110067" cy="10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149" fill="norm" stroke="1" extrusionOk="0">
                  <a:moveTo>
                    <a:pt x="21192" y="364"/>
                  </a:moveTo>
                  <a:cubicBezTo>
                    <a:pt x="15894" y="-43"/>
                    <a:pt x="10596" y="-451"/>
                    <a:pt x="6928" y="1179"/>
                  </a:cubicBezTo>
                  <a:cubicBezTo>
                    <a:pt x="3260" y="2809"/>
                    <a:pt x="1222" y="6477"/>
                    <a:pt x="407" y="9330"/>
                  </a:cubicBezTo>
                  <a:cubicBezTo>
                    <a:pt x="-408" y="12183"/>
                    <a:pt x="0" y="14221"/>
                    <a:pt x="1630" y="16055"/>
                  </a:cubicBezTo>
                  <a:cubicBezTo>
                    <a:pt x="3260" y="17889"/>
                    <a:pt x="6113" y="19519"/>
                    <a:pt x="8966" y="2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4733879" y="6741191"/>
              <a:ext cx="15482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5221" y="0"/>
                  </a:moveTo>
                  <a:cubicBezTo>
                    <a:pt x="11427" y="0"/>
                    <a:pt x="7632" y="0"/>
                    <a:pt x="4859" y="1440"/>
                  </a:cubicBezTo>
                  <a:cubicBezTo>
                    <a:pt x="2086" y="2880"/>
                    <a:pt x="335" y="5760"/>
                    <a:pt x="43" y="9120"/>
                  </a:cubicBezTo>
                  <a:cubicBezTo>
                    <a:pt x="-249" y="12480"/>
                    <a:pt x="919" y="16320"/>
                    <a:pt x="4713" y="18480"/>
                  </a:cubicBezTo>
                  <a:cubicBezTo>
                    <a:pt x="8508" y="20640"/>
                    <a:pt x="14929" y="21120"/>
                    <a:pt x="213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4853231" y="6675257"/>
              <a:ext cx="218464" cy="36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436" fill="norm" stroke="1" extrusionOk="0">
                  <a:moveTo>
                    <a:pt x="2804" y="8433"/>
                  </a:moveTo>
                  <a:cubicBezTo>
                    <a:pt x="4026" y="7428"/>
                    <a:pt x="5249" y="6423"/>
                    <a:pt x="6166" y="5670"/>
                  </a:cubicBezTo>
                  <a:cubicBezTo>
                    <a:pt x="7083" y="4916"/>
                    <a:pt x="7694" y="4414"/>
                    <a:pt x="7490" y="4163"/>
                  </a:cubicBezTo>
                  <a:cubicBezTo>
                    <a:pt x="7287" y="3912"/>
                    <a:pt x="6268" y="3912"/>
                    <a:pt x="4841" y="4477"/>
                  </a:cubicBezTo>
                  <a:cubicBezTo>
                    <a:pt x="3415" y="5042"/>
                    <a:pt x="1581" y="6172"/>
                    <a:pt x="664" y="7051"/>
                  </a:cubicBezTo>
                  <a:cubicBezTo>
                    <a:pt x="-253" y="7930"/>
                    <a:pt x="-253" y="8558"/>
                    <a:pt x="868" y="9186"/>
                  </a:cubicBezTo>
                  <a:cubicBezTo>
                    <a:pt x="1989" y="9814"/>
                    <a:pt x="4230" y="10442"/>
                    <a:pt x="5860" y="10630"/>
                  </a:cubicBezTo>
                  <a:cubicBezTo>
                    <a:pt x="7490" y="10819"/>
                    <a:pt x="8509" y="10567"/>
                    <a:pt x="9630" y="10253"/>
                  </a:cubicBezTo>
                  <a:cubicBezTo>
                    <a:pt x="10751" y="9940"/>
                    <a:pt x="11973" y="9563"/>
                    <a:pt x="12381" y="9688"/>
                  </a:cubicBezTo>
                  <a:cubicBezTo>
                    <a:pt x="12789" y="9814"/>
                    <a:pt x="12381" y="10442"/>
                    <a:pt x="11158" y="12326"/>
                  </a:cubicBezTo>
                  <a:cubicBezTo>
                    <a:pt x="9936" y="14209"/>
                    <a:pt x="7898" y="17349"/>
                    <a:pt x="6472" y="19170"/>
                  </a:cubicBezTo>
                  <a:cubicBezTo>
                    <a:pt x="5045" y="20991"/>
                    <a:pt x="4230" y="21493"/>
                    <a:pt x="3822" y="21430"/>
                  </a:cubicBezTo>
                  <a:cubicBezTo>
                    <a:pt x="3415" y="21367"/>
                    <a:pt x="3415" y="20740"/>
                    <a:pt x="4434" y="18479"/>
                  </a:cubicBezTo>
                  <a:cubicBezTo>
                    <a:pt x="5453" y="16219"/>
                    <a:pt x="7490" y="12326"/>
                    <a:pt x="9324" y="9186"/>
                  </a:cubicBezTo>
                  <a:cubicBezTo>
                    <a:pt x="11158" y="6046"/>
                    <a:pt x="12789" y="3660"/>
                    <a:pt x="13909" y="2216"/>
                  </a:cubicBezTo>
                  <a:cubicBezTo>
                    <a:pt x="15030" y="772"/>
                    <a:pt x="15641" y="270"/>
                    <a:pt x="16456" y="81"/>
                  </a:cubicBezTo>
                  <a:cubicBezTo>
                    <a:pt x="17272" y="-107"/>
                    <a:pt x="18290" y="19"/>
                    <a:pt x="19309" y="584"/>
                  </a:cubicBezTo>
                  <a:cubicBezTo>
                    <a:pt x="20328" y="1149"/>
                    <a:pt x="21347" y="2153"/>
                    <a:pt x="20939" y="3409"/>
                  </a:cubicBezTo>
                  <a:cubicBezTo>
                    <a:pt x="20532" y="4665"/>
                    <a:pt x="18698" y="6172"/>
                    <a:pt x="17068" y="6926"/>
                  </a:cubicBezTo>
                  <a:cubicBezTo>
                    <a:pt x="15438" y="7679"/>
                    <a:pt x="14011" y="7679"/>
                    <a:pt x="13094" y="7365"/>
                  </a:cubicBezTo>
                  <a:cubicBezTo>
                    <a:pt x="12177" y="7051"/>
                    <a:pt x="11770" y="6423"/>
                    <a:pt x="11362" y="5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5105552" y="6537991"/>
              <a:ext cx="126054" cy="2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8" fill="norm" stroke="1" extrusionOk="0">
                  <a:moveTo>
                    <a:pt x="21439" y="0"/>
                  </a:moveTo>
                  <a:cubicBezTo>
                    <a:pt x="15319" y="4320"/>
                    <a:pt x="9199" y="8640"/>
                    <a:pt x="5419" y="11963"/>
                  </a:cubicBezTo>
                  <a:cubicBezTo>
                    <a:pt x="1639" y="15286"/>
                    <a:pt x="199" y="17612"/>
                    <a:pt x="19" y="19108"/>
                  </a:cubicBezTo>
                  <a:cubicBezTo>
                    <a:pt x="-161" y="20603"/>
                    <a:pt x="919" y="21268"/>
                    <a:pt x="3979" y="21434"/>
                  </a:cubicBezTo>
                  <a:cubicBezTo>
                    <a:pt x="7039" y="21600"/>
                    <a:pt x="12079" y="21268"/>
                    <a:pt x="17119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5047202" y="6642485"/>
              <a:ext cx="292354" cy="4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55" fill="norm" stroke="1" extrusionOk="0">
                  <a:moveTo>
                    <a:pt x="2349" y="21255"/>
                  </a:moveTo>
                  <a:cubicBezTo>
                    <a:pt x="1262" y="18438"/>
                    <a:pt x="174" y="15620"/>
                    <a:pt x="18" y="12803"/>
                  </a:cubicBezTo>
                  <a:cubicBezTo>
                    <a:pt x="-137" y="9985"/>
                    <a:pt x="640" y="7168"/>
                    <a:pt x="3903" y="4820"/>
                  </a:cubicBezTo>
                  <a:cubicBezTo>
                    <a:pt x="7167" y="2472"/>
                    <a:pt x="12916" y="594"/>
                    <a:pt x="16257" y="125"/>
                  </a:cubicBezTo>
                  <a:cubicBezTo>
                    <a:pt x="19598" y="-345"/>
                    <a:pt x="20531" y="594"/>
                    <a:pt x="21463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5822155" y="6563391"/>
              <a:ext cx="256412" cy="29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8" fill="norm" stroke="1" extrusionOk="0">
                  <a:moveTo>
                    <a:pt x="1593" y="0"/>
                  </a:moveTo>
                  <a:cubicBezTo>
                    <a:pt x="2479" y="0"/>
                    <a:pt x="3364" y="0"/>
                    <a:pt x="3807" y="766"/>
                  </a:cubicBezTo>
                  <a:cubicBezTo>
                    <a:pt x="4249" y="1532"/>
                    <a:pt x="4249" y="3064"/>
                    <a:pt x="3895" y="5898"/>
                  </a:cubicBezTo>
                  <a:cubicBezTo>
                    <a:pt x="3541" y="8732"/>
                    <a:pt x="2833" y="12868"/>
                    <a:pt x="2390" y="15319"/>
                  </a:cubicBezTo>
                  <a:cubicBezTo>
                    <a:pt x="1948" y="17770"/>
                    <a:pt x="1770" y="18536"/>
                    <a:pt x="1416" y="19455"/>
                  </a:cubicBezTo>
                  <a:cubicBezTo>
                    <a:pt x="1062" y="20374"/>
                    <a:pt x="531" y="21447"/>
                    <a:pt x="266" y="21523"/>
                  </a:cubicBezTo>
                  <a:cubicBezTo>
                    <a:pt x="0" y="21600"/>
                    <a:pt x="0" y="20681"/>
                    <a:pt x="0" y="19455"/>
                  </a:cubicBezTo>
                  <a:cubicBezTo>
                    <a:pt x="0" y="18230"/>
                    <a:pt x="0" y="16698"/>
                    <a:pt x="89" y="15549"/>
                  </a:cubicBezTo>
                  <a:cubicBezTo>
                    <a:pt x="177" y="14400"/>
                    <a:pt x="354" y="13634"/>
                    <a:pt x="885" y="13098"/>
                  </a:cubicBezTo>
                  <a:cubicBezTo>
                    <a:pt x="1416" y="12562"/>
                    <a:pt x="2302" y="12255"/>
                    <a:pt x="4426" y="11413"/>
                  </a:cubicBezTo>
                  <a:cubicBezTo>
                    <a:pt x="6551" y="10570"/>
                    <a:pt x="9915" y="9191"/>
                    <a:pt x="12659" y="7506"/>
                  </a:cubicBezTo>
                  <a:cubicBezTo>
                    <a:pt x="15403" y="5821"/>
                    <a:pt x="17528" y="3830"/>
                    <a:pt x="18944" y="2604"/>
                  </a:cubicBezTo>
                  <a:cubicBezTo>
                    <a:pt x="20361" y="1379"/>
                    <a:pt x="21069" y="919"/>
                    <a:pt x="21334" y="1149"/>
                  </a:cubicBezTo>
                  <a:cubicBezTo>
                    <a:pt x="21600" y="1379"/>
                    <a:pt x="21423" y="2298"/>
                    <a:pt x="20538" y="4902"/>
                  </a:cubicBezTo>
                  <a:cubicBezTo>
                    <a:pt x="19652" y="7506"/>
                    <a:pt x="18059" y="11796"/>
                    <a:pt x="17262" y="14706"/>
                  </a:cubicBezTo>
                  <a:cubicBezTo>
                    <a:pt x="16466" y="17617"/>
                    <a:pt x="16466" y="19149"/>
                    <a:pt x="16466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6049697" y="6785641"/>
              <a:ext cx="98512" cy="8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199" fill="norm" stroke="1" extrusionOk="0">
                  <a:moveTo>
                    <a:pt x="6833" y="0"/>
                  </a:moveTo>
                  <a:cubicBezTo>
                    <a:pt x="4629" y="1080"/>
                    <a:pt x="2425" y="2160"/>
                    <a:pt x="1102" y="4860"/>
                  </a:cubicBezTo>
                  <a:cubicBezTo>
                    <a:pt x="-220" y="7560"/>
                    <a:pt x="-661" y="11880"/>
                    <a:pt x="1543" y="15120"/>
                  </a:cubicBezTo>
                  <a:cubicBezTo>
                    <a:pt x="3747" y="18360"/>
                    <a:pt x="8596" y="20520"/>
                    <a:pt x="12123" y="21060"/>
                  </a:cubicBezTo>
                  <a:cubicBezTo>
                    <a:pt x="15649" y="21600"/>
                    <a:pt x="17853" y="20520"/>
                    <a:pt x="19176" y="18630"/>
                  </a:cubicBezTo>
                  <a:cubicBezTo>
                    <a:pt x="20498" y="16740"/>
                    <a:pt x="20939" y="14040"/>
                    <a:pt x="20057" y="11880"/>
                  </a:cubicBezTo>
                  <a:cubicBezTo>
                    <a:pt x="19176" y="9720"/>
                    <a:pt x="16972" y="8100"/>
                    <a:pt x="13445" y="7560"/>
                  </a:cubicBezTo>
                  <a:cubicBezTo>
                    <a:pt x="9919" y="7020"/>
                    <a:pt x="5070" y="7560"/>
                    <a:pt x="221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70805" y="4709191"/>
              <a:ext cx="1771651" cy="101601"/>
            </a:xfrm>
            <a:prstGeom prst="rect">
              <a:avLst/>
            </a:prstGeom>
            <a:effectLst/>
          </p:spPr>
        </p:pic>
        <p:pic>
          <p:nvPicPr>
            <p:cNvPr id="31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67655" y="4743856"/>
              <a:ext cx="1619251" cy="174886"/>
            </a:xfrm>
            <a:prstGeom prst="rect">
              <a:avLst/>
            </a:prstGeom>
            <a:effectLst/>
          </p:spPr>
        </p:pic>
        <p:pic>
          <p:nvPicPr>
            <p:cNvPr id="31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5155" y="6970262"/>
              <a:ext cx="1778001" cy="107480"/>
            </a:xfrm>
            <a:prstGeom prst="rect">
              <a:avLst/>
            </a:prstGeom>
            <a:effectLst/>
          </p:spPr>
        </p:pic>
        <p:pic>
          <p:nvPicPr>
            <p:cNvPr id="31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17255" y="7029828"/>
              <a:ext cx="1136651" cy="73314"/>
            </a:xfrm>
            <a:prstGeom prst="rect">
              <a:avLst/>
            </a:prstGeom>
            <a:effectLst/>
          </p:spPr>
        </p:pic>
        <p:pic>
          <p:nvPicPr>
            <p:cNvPr id="31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43855" y="4831344"/>
              <a:ext cx="418093" cy="481098"/>
            </a:xfrm>
            <a:prstGeom prst="rect">
              <a:avLst/>
            </a:prstGeom>
            <a:effectLst/>
          </p:spPr>
        </p:pic>
        <p:pic>
          <p:nvPicPr>
            <p:cNvPr id="31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0777" y="5007641"/>
              <a:ext cx="2465919" cy="2139157"/>
            </a:xfrm>
            <a:prstGeom prst="rect">
              <a:avLst/>
            </a:prstGeom>
            <a:effectLst/>
          </p:spPr>
        </p:pic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55750" y="6944920"/>
              <a:ext cx="206755" cy="253472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81300" y="747833"/>
              <a:ext cx="361876" cy="354559"/>
            </a:xfrm>
            <a:prstGeom prst="rect">
              <a:avLst/>
            </a:prstGeom>
            <a:effectLst/>
          </p:spPr>
        </p:pic>
        <p:pic>
          <p:nvPicPr>
            <p:cNvPr id="315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31205" y="861091"/>
              <a:ext cx="57151" cy="88901"/>
            </a:xfrm>
            <a:prstGeom prst="rect">
              <a:avLst/>
            </a:prstGeom>
            <a:effectLst/>
          </p:spPr>
        </p:pic>
        <p:pic>
          <p:nvPicPr>
            <p:cNvPr id="316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85155" y="873791"/>
              <a:ext cx="3492501" cy="2803345"/>
            </a:xfrm>
            <a:prstGeom prst="rect">
              <a:avLst/>
            </a:prstGeom>
            <a:effectLst/>
          </p:spPr>
        </p:pic>
        <p:pic>
          <p:nvPicPr>
            <p:cNvPr id="316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01405" y="3230170"/>
              <a:ext cx="1644651" cy="69873"/>
            </a:xfrm>
            <a:prstGeom prst="rect">
              <a:avLst/>
            </a:prstGeom>
            <a:effectLst/>
          </p:spPr>
        </p:pic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30426" y="3256049"/>
              <a:ext cx="1575930" cy="87893"/>
            </a:xfrm>
            <a:prstGeom prst="rect">
              <a:avLst/>
            </a:prstGeom>
            <a:effectLst/>
          </p:spPr>
        </p:pic>
        <p:pic>
          <p:nvPicPr>
            <p:cNvPr id="316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35905" y="4652306"/>
              <a:ext cx="1651001" cy="215636"/>
            </a:xfrm>
            <a:prstGeom prst="rect">
              <a:avLst/>
            </a:prstGeom>
            <a:effectLst/>
          </p:spPr>
        </p:pic>
        <p:pic>
          <p:nvPicPr>
            <p:cNvPr id="316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22155" y="5416158"/>
              <a:ext cx="1798244" cy="1369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2" name="Drawing"/>
          <p:cNvGrpSpPr/>
          <p:nvPr/>
        </p:nvGrpSpPr>
        <p:grpSpPr>
          <a:xfrm>
            <a:off x="571500" y="1610783"/>
            <a:ext cx="12122150" cy="8180918"/>
            <a:chOff x="0" y="0"/>
            <a:chExt cx="12122150" cy="8180916"/>
          </a:xfrm>
        </p:grpSpPr>
        <p:sp>
          <p:nvSpPr>
            <p:cNvPr id="3173" name="Line"/>
            <p:cNvSpPr/>
            <p:nvPr/>
          </p:nvSpPr>
          <p:spPr>
            <a:xfrm>
              <a:off x="1174749" y="473784"/>
              <a:ext cx="43810" cy="31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73" fill="norm" stroke="1" extrusionOk="0">
                  <a:moveTo>
                    <a:pt x="0" y="1160"/>
                  </a:moveTo>
                  <a:cubicBezTo>
                    <a:pt x="0" y="450"/>
                    <a:pt x="0" y="-261"/>
                    <a:pt x="1029" y="94"/>
                  </a:cubicBezTo>
                  <a:cubicBezTo>
                    <a:pt x="2057" y="450"/>
                    <a:pt x="4114" y="1871"/>
                    <a:pt x="5657" y="4428"/>
                  </a:cubicBezTo>
                  <a:cubicBezTo>
                    <a:pt x="7200" y="6986"/>
                    <a:pt x="8229" y="10681"/>
                    <a:pt x="9257" y="13452"/>
                  </a:cubicBezTo>
                  <a:cubicBezTo>
                    <a:pt x="10286" y="16223"/>
                    <a:pt x="11314" y="18071"/>
                    <a:pt x="13371" y="19350"/>
                  </a:cubicBezTo>
                  <a:cubicBezTo>
                    <a:pt x="15429" y="20628"/>
                    <a:pt x="18514" y="21339"/>
                    <a:pt x="20057" y="21268"/>
                  </a:cubicBezTo>
                  <a:cubicBezTo>
                    <a:pt x="21600" y="21197"/>
                    <a:pt x="21600" y="20344"/>
                    <a:pt x="20571" y="19492"/>
                  </a:cubicBezTo>
                  <a:cubicBezTo>
                    <a:pt x="19543" y="18639"/>
                    <a:pt x="17486" y="17786"/>
                    <a:pt x="15429" y="16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987318" y="408516"/>
              <a:ext cx="314433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383" y="21600"/>
                  </a:moveTo>
                  <a:cubicBezTo>
                    <a:pt x="1375" y="21600"/>
                    <a:pt x="367" y="21600"/>
                    <a:pt x="79" y="21046"/>
                  </a:cubicBezTo>
                  <a:cubicBezTo>
                    <a:pt x="-209" y="20492"/>
                    <a:pt x="223" y="19385"/>
                    <a:pt x="2455" y="16200"/>
                  </a:cubicBezTo>
                  <a:cubicBezTo>
                    <a:pt x="4687" y="13015"/>
                    <a:pt x="8719" y="7754"/>
                    <a:pt x="12175" y="4708"/>
                  </a:cubicBezTo>
                  <a:cubicBezTo>
                    <a:pt x="15631" y="1662"/>
                    <a:pt x="18511" y="831"/>
                    <a:pt x="213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1295400" y="624416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1291980" y="561974"/>
              <a:ext cx="246837" cy="44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57" fill="norm" stroke="1" extrusionOk="0">
                  <a:moveTo>
                    <a:pt x="852" y="3311"/>
                  </a:moveTo>
                  <a:cubicBezTo>
                    <a:pt x="483" y="4432"/>
                    <a:pt x="114" y="5553"/>
                    <a:pt x="21" y="6368"/>
                  </a:cubicBezTo>
                  <a:cubicBezTo>
                    <a:pt x="-71" y="7183"/>
                    <a:pt x="114" y="7692"/>
                    <a:pt x="1037" y="8100"/>
                  </a:cubicBezTo>
                  <a:cubicBezTo>
                    <a:pt x="1960" y="8507"/>
                    <a:pt x="3621" y="8813"/>
                    <a:pt x="4729" y="8558"/>
                  </a:cubicBezTo>
                  <a:cubicBezTo>
                    <a:pt x="5837" y="8304"/>
                    <a:pt x="6391" y="7489"/>
                    <a:pt x="6760" y="6826"/>
                  </a:cubicBezTo>
                  <a:cubicBezTo>
                    <a:pt x="7129" y="6164"/>
                    <a:pt x="7314" y="5655"/>
                    <a:pt x="7591" y="5655"/>
                  </a:cubicBezTo>
                  <a:cubicBezTo>
                    <a:pt x="7867" y="5655"/>
                    <a:pt x="8237" y="6164"/>
                    <a:pt x="9344" y="7743"/>
                  </a:cubicBezTo>
                  <a:cubicBezTo>
                    <a:pt x="10452" y="9323"/>
                    <a:pt x="12298" y="11972"/>
                    <a:pt x="13498" y="14111"/>
                  </a:cubicBezTo>
                  <a:cubicBezTo>
                    <a:pt x="14698" y="16251"/>
                    <a:pt x="15252" y="17881"/>
                    <a:pt x="15252" y="19002"/>
                  </a:cubicBezTo>
                  <a:cubicBezTo>
                    <a:pt x="15252" y="20123"/>
                    <a:pt x="14698" y="20734"/>
                    <a:pt x="13498" y="21091"/>
                  </a:cubicBezTo>
                  <a:cubicBezTo>
                    <a:pt x="12298" y="21447"/>
                    <a:pt x="10452" y="21549"/>
                    <a:pt x="8975" y="20734"/>
                  </a:cubicBezTo>
                  <a:cubicBezTo>
                    <a:pt x="7498" y="19919"/>
                    <a:pt x="6391" y="18187"/>
                    <a:pt x="6391" y="16251"/>
                  </a:cubicBezTo>
                  <a:cubicBezTo>
                    <a:pt x="6391" y="14315"/>
                    <a:pt x="7498" y="12175"/>
                    <a:pt x="8698" y="10851"/>
                  </a:cubicBezTo>
                  <a:cubicBezTo>
                    <a:pt x="9898" y="9526"/>
                    <a:pt x="11191" y="9017"/>
                    <a:pt x="12298" y="8762"/>
                  </a:cubicBezTo>
                  <a:cubicBezTo>
                    <a:pt x="13406" y="8507"/>
                    <a:pt x="14329" y="8507"/>
                    <a:pt x="15252" y="8966"/>
                  </a:cubicBezTo>
                  <a:cubicBezTo>
                    <a:pt x="16175" y="9424"/>
                    <a:pt x="17098" y="10341"/>
                    <a:pt x="17744" y="11819"/>
                  </a:cubicBezTo>
                  <a:cubicBezTo>
                    <a:pt x="18391" y="13296"/>
                    <a:pt x="18760" y="15334"/>
                    <a:pt x="18944" y="16607"/>
                  </a:cubicBezTo>
                  <a:cubicBezTo>
                    <a:pt x="19129" y="17881"/>
                    <a:pt x="19129" y="18391"/>
                    <a:pt x="18944" y="18900"/>
                  </a:cubicBezTo>
                  <a:cubicBezTo>
                    <a:pt x="18760" y="19409"/>
                    <a:pt x="18391" y="19919"/>
                    <a:pt x="17837" y="20021"/>
                  </a:cubicBezTo>
                  <a:cubicBezTo>
                    <a:pt x="17283" y="20123"/>
                    <a:pt x="16544" y="19817"/>
                    <a:pt x="15806" y="18289"/>
                  </a:cubicBezTo>
                  <a:cubicBezTo>
                    <a:pt x="15067" y="16760"/>
                    <a:pt x="14329" y="14009"/>
                    <a:pt x="14144" y="10953"/>
                  </a:cubicBezTo>
                  <a:cubicBezTo>
                    <a:pt x="13960" y="7896"/>
                    <a:pt x="14329" y="4534"/>
                    <a:pt x="14791" y="2649"/>
                  </a:cubicBezTo>
                  <a:cubicBezTo>
                    <a:pt x="15252" y="764"/>
                    <a:pt x="15806" y="357"/>
                    <a:pt x="16544" y="153"/>
                  </a:cubicBezTo>
                  <a:cubicBezTo>
                    <a:pt x="17283" y="-51"/>
                    <a:pt x="18206" y="-51"/>
                    <a:pt x="18944" y="153"/>
                  </a:cubicBezTo>
                  <a:cubicBezTo>
                    <a:pt x="19683" y="357"/>
                    <a:pt x="20237" y="764"/>
                    <a:pt x="20698" y="1834"/>
                  </a:cubicBezTo>
                  <a:cubicBezTo>
                    <a:pt x="21160" y="2904"/>
                    <a:pt x="21529" y="4636"/>
                    <a:pt x="21529" y="5807"/>
                  </a:cubicBezTo>
                  <a:cubicBezTo>
                    <a:pt x="21529" y="6979"/>
                    <a:pt x="21160" y="7591"/>
                    <a:pt x="20514" y="7998"/>
                  </a:cubicBezTo>
                  <a:cubicBezTo>
                    <a:pt x="19867" y="8406"/>
                    <a:pt x="18944" y="8609"/>
                    <a:pt x="18391" y="8406"/>
                  </a:cubicBezTo>
                  <a:cubicBezTo>
                    <a:pt x="17837" y="8202"/>
                    <a:pt x="17652" y="7591"/>
                    <a:pt x="17467" y="6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1574800" y="524518"/>
              <a:ext cx="31750" cy="16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7983"/>
                  </a:moveTo>
                  <a:cubicBezTo>
                    <a:pt x="4320" y="11537"/>
                    <a:pt x="8640" y="15091"/>
                    <a:pt x="10800" y="17552"/>
                  </a:cubicBezTo>
                  <a:cubicBezTo>
                    <a:pt x="12960" y="20013"/>
                    <a:pt x="12960" y="21380"/>
                    <a:pt x="12240" y="21243"/>
                  </a:cubicBezTo>
                  <a:cubicBezTo>
                    <a:pt x="11520" y="21107"/>
                    <a:pt x="10080" y="19466"/>
                    <a:pt x="7920" y="16185"/>
                  </a:cubicBezTo>
                  <a:cubicBezTo>
                    <a:pt x="5760" y="12904"/>
                    <a:pt x="2880" y="7983"/>
                    <a:pt x="1440" y="4838"/>
                  </a:cubicBezTo>
                  <a:cubicBezTo>
                    <a:pt x="0" y="1694"/>
                    <a:pt x="0" y="327"/>
                    <a:pt x="3600" y="53"/>
                  </a:cubicBezTo>
                  <a:cubicBezTo>
                    <a:pt x="7200" y="-220"/>
                    <a:pt x="14400" y="600"/>
                    <a:pt x="21600" y="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646377" y="325709"/>
              <a:ext cx="583696" cy="50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80" fill="norm" stroke="1" extrusionOk="0">
                  <a:moveTo>
                    <a:pt x="2977" y="11174"/>
                  </a:moveTo>
                  <a:cubicBezTo>
                    <a:pt x="2821" y="10629"/>
                    <a:pt x="2665" y="10085"/>
                    <a:pt x="2314" y="9858"/>
                  </a:cubicBezTo>
                  <a:cubicBezTo>
                    <a:pt x="1963" y="9631"/>
                    <a:pt x="1418" y="9722"/>
                    <a:pt x="950" y="10357"/>
                  </a:cubicBezTo>
                  <a:cubicBezTo>
                    <a:pt x="482" y="10992"/>
                    <a:pt x="92" y="12172"/>
                    <a:pt x="14" y="13170"/>
                  </a:cubicBezTo>
                  <a:cubicBezTo>
                    <a:pt x="-64" y="14169"/>
                    <a:pt x="170" y="14986"/>
                    <a:pt x="872" y="15439"/>
                  </a:cubicBezTo>
                  <a:cubicBezTo>
                    <a:pt x="1574" y="15893"/>
                    <a:pt x="2743" y="15984"/>
                    <a:pt x="3796" y="15666"/>
                  </a:cubicBezTo>
                  <a:cubicBezTo>
                    <a:pt x="4849" y="15349"/>
                    <a:pt x="5784" y="14623"/>
                    <a:pt x="6291" y="13987"/>
                  </a:cubicBezTo>
                  <a:cubicBezTo>
                    <a:pt x="6798" y="13352"/>
                    <a:pt x="6876" y="12807"/>
                    <a:pt x="6681" y="12535"/>
                  </a:cubicBezTo>
                  <a:cubicBezTo>
                    <a:pt x="6486" y="12263"/>
                    <a:pt x="6018" y="12263"/>
                    <a:pt x="5628" y="12399"/>
                  </a:cubicBezTo>
                  <a:cubicBezTo>
                    <a:pt x="5239" y="12535"/>
                    <a:pt x="4927" y="12807"/>
                    <a:pt x="5161" y="13261"/>
                  </a:cubicBezTo>
                  <a:cubicBezTo>
                    <a:pt x="5394" y="13715"/>
                    <a:pt x="6174" y="14350"/>
                    <a:pt x="6759" y="14668"/>
                  </a:cubicBezTo>
                  <a:cubicBezTo>
                    <a:pt x="7344" y="14986"/>
                    <a:pt x="7734" y="14986"/>
                    <a:pt x="8163" y="14486"/>
                  </a:cubicBezTo>
                  <a:cubicBezTo>
                    <a:pt x="8592" y="13987"/>
                    <a:pt x="9059" y="12989"/>
                    <a:pt x="9605" y="11038"/>
                  </a:cubicBezTo>
                  <a:cubicBezTo>
                    <a:pt x="10151" y="9086"/>
                    <a:pt x="10775" y="6182"/>
                    <a:pt x="11165" y="4412"/>
                  </a:cubicBezTo>
                  <a:cubicBezTo>
                    <a:pt x="11555" y="2643"/>
                    <a:pt x="11711" y="2007"/>
                    <a:pt x="11789" y="1372"/>
                  </a:cubicBezTo>
                  <a:cubicBezTo>
                    <a:pt x="11867" y="737"/>
                    <a:pt x="11867" y="102"/>
                    <a:pt x="11750" y="11"/>
                  </a:cubicBezTo>
                  <a:cubicBezTo>
                    <a:pt x="11633" y="-80"/>
                    <a:pt x="11399" y="374"/>
                    <a:pt x="11087" y="1962"/>
                  </a:cubicBezTo>
                  <a:cubicBezTo>
                    <a:pt x="10775" y="3550"/>
                    <a:pt x="10385" y="6273"/>
                    <a:pt x="10229" y="8406"/>
                  </a:cubicBezTo>
                  <a:cubicBezTo>
                    <a:pt x="10073" y="10538"/>
                    <a:pt x="10151" y="12081"/>
                    <a:pt x="10307" y="13034"/>
                  </a:cubicBezTo>
                  <a:cubicBezTo>
                    <a:pt x="10463" y="13987"/>
                    <a:pt x="10697" y="14350"/>
                    <a:pt x="11009" y="14486"/>
                  </a:cubicBezTo>
                  <a:cubicBezTo>
                    <a:pt x="11321" y="14623"/>
                    <a:pt x="11711" y="14532"/>
                    <a:pt x="12218" y="13760"/>
                  </a:cubicBezTo>
                  <a:cubicBezTo>
                    <a:pt x="12724" y="12989"/>
                    <a:pt x="13348" y="11537"/>
                    <a:pt x="13933" y="9313"/>
                  </a:cubicBezTo>
                  <a:cubicBezTo>
                    <a:pt x="14518" y="7090"/>
                    <a:pt x="15064" y="4095"/>
                    <a:pt x="15337" y="2370"/>
                  </a:cubicBezTo>
                  <a:cubicBezTo>
                    <a:pt x="15610" y="646"/>
                    <a:pt x="15610" y="192"/>
                    <a:pt x="15454" y="102"/>
                  </a:cubicBezTo>
                  <a:cubicBezTo>
                    <a:pt x="15298" y="11"/>
                    <a:pt x="14986" y="283"/>
                    <a:pt x="14674" y="1599"/>
                  </a:cubicBezTo>
                  <a:cubicBezTo>
                    <a:pt x="14362" y="2915"/>
                    <a:pt x="14050" y="5275"/>
                    <a:pt x="13894" y="7044"/>
                  </a:cubicBezTo>
                  <a:cubicBezTo>
                    <a:pt x="13738" y="8814"/>
                    <a:pt x="13738" y="9994"/>
                    <a:pt x="13855" y="10811"/>
                  </a:cubicBezTo>
                  <a:cubicBezTo>
                    <a:pt x="13972" y="11628"/>
                    <a:pt x="14206" y="12081"/>
                    <a:pt x="14518" y="12263"/>
                  </a:cubicBezTo>
                  <a:cubicBezTo>
                    <a:pt x="14830" y="12444"/>
                    <a:pt x="15220" y="12354"/>
                    <a:pt x="15571" y="11900"/>
                  </a:cubicBezTo>
                  <a:cubicBezTo>
                    <a:pt x="15922" y="11446"/>
                    <a:pt x="16233" y="10629"/>
                    <a:pt x="16506" y="9949"/>
                  </a:cubicBezTo>
                  <a:cubicBezTo>
                    <a:pt x="16779" y="9268"/>
                    <a:pt x="17013" y="8723"/>
                    <a:pt x="17169" y="8224"/>
                  </a:cubicBezTo>
                  <a:cubicBezTo>
                    <a:pt x="17325" y="7725"/>
                    <a:pt x="17403" y="7271"/>
                    <a:pt x="17481" y="7271"/>
                  </a:cubicBezTo>
                  <a:cubicBezTo>
                    <a:pt x="17559" y="7271"/>
                    <a:pt x="17637" y="7725"/>
                    <a:pt x="17676" y="8179"/>
                  </a:cubicBezTo>
                  <a:cubicBezTo>
                    <a:pt x="17715" y="8633"/>
                    <a:pt x="17715" y="9086"/>
                    <a:pt x="17832" y="9495"/>
                  </a:cubicBezTo>
                  <a:cubicBezTo>
                    <a:pt x="17949" y="9903"/>
                    <a:pt x="18183" y="10266"/>
                    <a:pt x="18495" y="10448"/>
                  </a:cubicBezTo>
                  <a:cubicBezTo>
                    <a:pt x="18807" y="10629"/>
                    <a:pt x="19197" y="10629"/>
                    <a:pt x="19587" y="10584"/>
                  </a:cubicBezTo>
                  <a:cubicBezTo>
                    <a:pt x="19976" y="10538"/>
                    <a:pt x="20366" y="10448"/>
                    <a:pt x="20639" y="10629"/>
                  </a:cubicBezTo>
                  <a:cubicBezTo>
                    <a:pt x="20912" y="10811"/>
                    <a:pt x="21068" y="11265"/>
                    <a:pt x="21224" y="12490"/>
                  </a:cubicBezTo>
                  <a:cubicBezTo>
                    <a:pt x="21380" y="13715"/>
                    <a:pt x="21536" y="15712"/>
                    <a:pt x="21497" y="17209"/>
                  </a:cubicBezTo>
                  <a:cubicBezTo>
                    <a:pt x="21458" y="18707"/>
                    <a:pt x="21224" y="19705"/>
                    <a:pt x="20756" y="20386"/>
                  </a:cubicBezTo>
                  <a:cubicBezTo>
                    <a:pt x="20288" y="21066"/>
                    <a:pt x="19587" y="21429"/>
                    <a:pt x="19080" y="21475"/>
                  </a:cubicBezTo>
                  <a:cubicBezTo>
                    <a:pt x="18573" y="21520"/>
                    <a:pt x="18261" y="21248"/>
                    <a:pt x="18105" y="20839"/>
                  </a:cubicBezTo>
                  <a:cubicBezTo>
                    <a:pt x="17949" y="20431"/>
                    <a:pt x="17949" y="19886"/>
                    <a:pt x="17949" y="19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2387599" y="643466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2571749" y="567266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2578099" y="405255"/>
              <a:ext cx="190501" cy="23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5455"/>
                  </a:moveTo>
                  <a:cubicBezTo>
                    <a:pt x="0" y="4308"/>
                    <a:pt x="0" y="3162"/>
                    <a:pt x="0" y="2110"/>
                  </a:cubicBezTo>
                  <a:cubicBezTo>
                    <a:pt x="0" y="1059"/>
                    <a:pt x="0" y="103"/>
                    <a:pt x="480" y="8"/>
                  </a:cubicBezTo>
                  <a:cubicBezTo>
                    <a:pt x="960" y="-88"/>
                    <a:pt x="1920" y="677"/>
                    <a:pt x="2880" y="3162"/>
                  </a:cubicBezTo>
                  <a:cubicBezTo>
                    <a:pt x="3840" y="5647"/>
                    <a:pt x="4800" y="9852"/>
                    <a:pt x="5400" y="12432"/>
                  </a:cubicBezTo>
                  <a:cubicBezTo>
                    <a:pt x="6000" y="15013"/>
                    <a:pt x="6240" y="15969"/>
                    <a:pt x="6240" y="15873"/>
                  </a:cubicBezTo>
                  <a:cubicBezTo>
                    <a:pt x="6240" y="15777"/>
                    <a:pt x="6000" y="14631"/>
                    <a:pt x="6480" y="13197"/>
                  </a:cubicBezTo>
                  <a:cubicBezTo>
                    <a:pt x="6960" y="11763"/>
                    <a:pt x="8160" y="10043"/>
                    <a:pt x="9360" y="9087"/>
                  </a:cubicBezTo>
                  <a:cubicBezTo>
                    <a:pt x="10560" y="8131"/>
                    <a:pt x="11760" y="7940"/>
                    <a:pt x="13440" y="9278"/>
                  </a:cubicBezTo>
                  <a:cubicBezTo>
                    <a:pt x="15120" y="10616"/>
                    <a:pt x="17280" y="13484"/>
                    <a:pt x="18720" y="15777"/>
                  </a:cubicBezTo>
                  <a:cubicBezTo>
                    <a:pt x="20160" y="18071"/>
                    <a:pt x="20880" y="19792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3086570" y="381190"/>
              <a:ext cx="112180" cy="54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35" fill="norm" stroke="1" extrusionOk="0">
                  <a:moveTo>
                    <a:pt x="7111" y="7109"/>
                  </a:moveTo>
                  <a:cubicBezTo>
                    <a:pt x="9111" y="9537"/>
                    <a:pt x="11111" y="11965"/>
                    <a:pt x="12511" y="14225"/>
                  </a:cubicBezTo>
                  <a:cubicBezTo>
                    <a:pt x="13911" y="16486"/>
                    <a:pt x="14711" y="18579"/>
                    <a:pt x="14911" y="19835"/>
                  </a:cubicBezTo>
                  <a:cubicBezTo>
                    <a:pt x="15111" y="21090"/>
                    <a:pt x="14711" y="21509"/>
                    <a:pt x="13911" y="21425"/>
                  </a:cubicBezTo>
                  <a:cubicBezTo>
                    <a:pt x="13111" y="21342"/>
                    <a:pt x="11911" y="20756"/>
                    <a:pt x="9711" y="18914"/>
                  </a:cubicBezTo>
                  <a:cubicBezTo>
                    <a:pt x="7511" y="17072"/>
                    <a:pt x="4311" y="13974"/>
                    <a:pt x="2511" y="11044"/>
                  </a:cubicBezTo>
                  <a:cubicBezTo>
                    <a:pt x="711" y="8114"/>
                    <a:pt x="311" y="5351"/>
                    <a:pt x="111" y="3718"/>
                  </a:cubicBezTo>
                  <a:cubicBezTo>
                    <a:pt x="-89" y="2086"/>
                    <a:pt x="-89" y="1583"/>
                    <a:pt x="711" y="1123"/>
                  </a:cubicBezTo>
                  <a:cubicBezTo>
                    <a:pt x="1511" y="662"/>
                    <a:pt x="3111" y="244"/>
                    <a:pt x="5111" y="76"/>
                  </a:cubicBezTo>
                  <a:cubicBezTo>
                    <a:pt x="7111" y="-91"/>
                    <a:pt x="9511" y="-7"/>
                    <a:pt x="12311" y="579"/>
                  </a:cubicBezTo>
                  <a:cubicBezTo>
                    <a:pt x="15111" y="1165"/>
                    <a:pt x="18311" y="2253"/>
                    <a:pt x="19911" y="3258"/>
                  </a:cubicBezTo>
                  <a:cubicBezTo>
                    <a:pt x="21511" y="4262"/>
                    <a:pt x="21511" y="5183"/>
                    <a:pt x="20511" y="5853"/>
                  </a:cubicBezTo>
                  <a:cubicBezTo>
                    <a:pt x="19511" y="6523"/>
                    <a:pt x="17511" y="6942"/>
                    <a:pt x="14911" y="7276"/>
                  </a:cubicBezTo>
                  <a:cubicBezTo>
                    <a:pt x="12311" y="7611"/>
                    <a:pt x="9111" y="7862"/>
                    <a:pt x="7111" y="7779"/>
                  </a:cubicBezTo>
                  <a:cubicBezTo>
                    <a:pt x="5111" y="7695"/>
                    <a:pt x="4311" y="7276"/>
                    <a:pt x="3511" y="6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3187700" y="379125"/>
              <a:ext cx="209550" cy="18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1" fill="norm" stroke="1" extrusionOk="0">
                  <a:moveTo>
                    <a:pt x="0" y="5617"/>
                  </a:moveTo>
                  <a:cubicBezTo>
                    <a:pt x="2182" y="5372"/>
                    <a:pt x="4364" y="5126"/>
                    <a:pt x="6327" y="6476"/>
                  </a:cubicBezTo>
                  <a:cubicBezTo>
                    <a:pt x="8291" y="7826"/>
                    <a:pt x="10036" y="10772"/>
                    <a:pt x="11018" y="12981"/>
                  </a:cubicBezTo>
                  <a:cubicBezTo>
                    <a:pt x="12000" y="15190"/>
                    <a:pt x="12218" y="16663"/>
                    <a:pt x="12109" y="18013"/>
                  </a:cubicBezTo>
                  <a:cubicBezTo>
                    <a:pt x="12000" y="19363"/>
                    <a:pt x="11564" y="20590"/>
                    <a:pt x="10800" y="20836"/>
                  </a:cubicBezTo>
                  <a:cubicBezTo>
                    <a:pt x="10036" y="21081"/>
                    <a:pt x="8945" y="20345"/>
                    <a:pt x="8291" y="18504"/>
                  </a:cubicBezTo>
                  <a:cubicBezTo>
                    <a:pt x="7636" y="16663"/>
                    <a:pt x="7418" y="13717"/>
                    <a:pt x="8400" y="10281"/>
                  </a:cubicBezTo>
                  <a:cubicBezTo>
                    <a:pt x="9382" y="6845"/>
                    <a:pt x="11564" y="2917"/>
                    <a:pt x="13964" y="1199"/>
                  </a:cubicBezTo>
                  <a:cubicBezTo>
                    <a:pt x="16364" y="-519"/>
                    <a:pt x="18982" y="-28"/>
                    <a:pt x="21600" y="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3360158" y="395816"/>
              <a:ext cx="13869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1626" y="0"/>
                  </a:moveTo>
                  <a:cubicBezTo>
                    <a:pt x="8680" y="2541"/>
                    <a:pt x="5735" y="5082"/>
                    <a:pt x="3771" y="7412"/>
                  </a:cubicBezTo>
                  <a:cubicBezTo>
                    <a:pt x="1808" y="9741"/>
                    <a:pt x="826" y="11859"/>
                    <a:pt x="335" y="14188"/>
                  </a:cubicBezTo>
                  <a:cubicBezTo>
                    <a:pt x="-156" y="16518"/>
                    <a:pt x="-156" y="19059"/>
                    <a:pt x="662" y="19906"/>
                  </a:cubicBezTo>
                  <a:cubicBezTo>
                    <a:pt x="1480" y="20753"/>
                    <a:pt x="3117" y="19906"/>
                    <a:pt x="4589" y="18424"/>
                  </a:cubicBezTo>
                  <a:cubicBezTo>
                    <a:pt x="6062" y="16941"/>
                    <a:pt x="7371" y="14824"/>
                    <a:pt x="8517" y="12706"/>
                  </a:cubicBezTo>
                  <a:cubicBezTo>
                    <a:pt x="9662" y="10588"/>
                    <a:pt x="10644" y="8471"/>
                    <a:pt x="10971" y="8894"/>
                  </a:cubicBezTo>
                  <a:cubicBezTo>
                    <a:pt x="11299" y="9318"/>
                    <a:pt x="10971" y="12282"/>
                    <a:pt x="11789" y="14824"/>
                  </a:cubicBezTo>
                  <a:cubicBezTo>
                    <a:pt x="12608" y="17365"/>
                    <a:pt x="14571" y="19482"/>
                    <a:pt x="16371" y="20541"/>
                  </a:cubicBezTo>
                  <a:cubicBezTo>
                    <a:pt x="18171" y="21600"/>
                    <a:pt x="19808" y="21600"/>
                    <a:pt x="21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3527705" y="375079"/>
              <a:ext cx="110846" cy="15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119" fill="norm" stroke="1" extrusionOk="0">
                  <a:moveTo>
                    <a:pt x="15229" y="4550"/>
                  </a:moveTo>
                  <a:cubicBezTo>
                    <a:pt x="14821" y="2822"/>
                    <a:pt x="14414" y="1094"/>
                    <a:pt x="13191" y="374"/>
                  </a:cubicBezTo>
                  <a:cubicBezTo>
                    <a:pt x="11968" y="-346"/>
                    <a:pt x="9931" y="-58"/>
                    <a:pt x="7689" y="1526"/>
                  </a:cubicBezTo>
                  <a:cubicBezTo>
                    <a:pt x="5448" y="3110"/>
                    <a:pt x="3002" y="5990"/>
                    <a:pt x="1576" y="9014"/>
                  </a:cubicBezTo>
                  <a:cubicBezTo>
                    <a:pt x="150" y="12038"/>
                    <a:pt x="-258" y="15206"/>
                    <a:pt x="150" y="17510"/>
                  </a:cubicBezTo>
                  <a:cubicBezTo>
                    <a:pt x="557" y="19814"/>
                    <a:pt x="1780" y="21254"/>
                    <a:pt x="5448" y="21110"/>
                  </a:cubicBezTo>
                  <a:cubicBezTo>
                    <a:pt x="9116" y="20966"/>
                    <a:pt x="15229" y="19238"/>
                    <a:pt x="21342" y="17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3693583" y="208024"/>
              <a:ext cx="129118" cy="35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8852" y="2551"/>
                  </a:moveTo>
                  <a:cubicBezTo>
                    <a:pt x="9207" y="1387"/>
                    <a:pt x="9561" y="223"/>
                    <a:pt x="9207" y="29"/>
                  </a:cubicBezTo>
                  <a:cubicBezTo>
                    <a:pt x="8852" y="-165"/>
                    <a:pt x="7790" y="611"/>
                    <a:pt x="6551" y="2939"/>
                  </a:cubicBezTo>
                  <a:cubicBezTo>
                    <a:pt x="5311" y="5267"/>
                    <a:pt x="3895" y="9148"/>
                    <a:pt x="3187" y="12316"/>
                  </a:cubicBezTo>
                  <a:cubicBezTo>
                    <a:pt x="2479" y="15485"/>
                    <a:pt x="2479" y="17943"/>
                    <a:pt x="3187" y="19430"/>
                  </a:cubicBezTo>
                  <a:cubicBezTo>
                    <a:pt x="3895" y="20918"/>
                    <a:pt x="5311" y="21435"/>
                    <a:pt x="6551" y="21435"/>
                  </a:cubicBezTo>
                  <a:cubicBezTo>
                    <a:pt x="7790" y="21435"/>
                    <a:pt x="8852" y="20918"/>
                    <a:pt x="9384" y="20012"/>
                  </a:cubicBezTo>
                  <a:cubicBezTo>
                    <a:pt x="9915" y="19107"/>
                    <a:pt x="9915" y="17813"/>
                    <a:pt x="8852" y="16455"/>
                  </a:cubicBezTo>
                  <a:cubicBezTo>
                    <a:pt x="7790" y="15097"/>
                    <a:pt x="5666" y="13675"/>
                    <a:pt x="3718" y="12834"/>
                  </a:cubicBezTo>
                  <a:cubicBezTo>
                    <a:pt x="1770" y="11993"/>
                    <a:pt x="0" y="11734"/>
                    <a:pt x="0" y="11734"/>
                  </a:cubicBezTo>
                  <a:cubicBezTo>
                    <a:pt x="0" y="11734"/>
                    <a:pt x="1770" y="11993"/>
                    <a:pt x="4249" y="12510"/>
                  </a:cubicBezTo>
                  <a:cubicBezTo>
                    <a:pt x="6728" y="13028"/>
                    <a:pt x="9915" y="13804"/>
                    <a:pt x="12039" y="14515"/>
                  </a:cubicBezTo>
                  <a:cubicBezTo>
                    <a:pt x="14164" y="15227"/>
                    <a:pt x="15226" y="15873"/>
                    <a:pt x="15757" y="15809"/>
                  </a:cubicBezTo>
                  <a:cubicBezTo>
                    <a:pt x="16289" y="15744"/>
                    <a:pt x="16289" y="14968"/>
                    <a:pt x="16466" y="13804"/>
                  </a:cubicBezTo>
                  <a:cubicBezTo>
                    <a:pt x="16643" y="12640"/>
                    <a:pt x="16997" y="11088"/>
                    <a:pt x="17882" y="10118"/>
                  </a:cubicBezTo>
                  <a:cubicBezTo>
                    <a:pt x="18767" y="9148"/>
                    <a:pt x="20184" y="8760"/>
                    <a:pt x="21600" y="8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3838486" y="345016"/>
              <a:ext cx="238214" cy="15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12" fill="norm" stroke="1" extrusionOk="0">
                  <a:moveTo>
                    <a:pt x="8323" y="0"/>
                  </a:moveTo>
                  <a:cubicBezTo>
                    <a:pt x="6220" y="842"/>
                    <a:pt x="4117" y="1683"/>
                    <a:pt x="2588" y="4068"/>
                  </a:cubicBezTo>
                  <a:cubicBezTo>
                    <a:pt x="1059" y="6452"/>
                    <a:pt x="103" y="10379"/>
                    <a:pt x="8" y="13605"/>
                  </a:cubicBezTo>
                  <a:cubicBezTo>
                    <a:pt x="-88" y="16831"/>
                    <a:pt x="677" y="19356"/>
                    <a:pt x="2110" y="20478"/>
                  </a:cubicBezTo>
                  <a:cubicBezTo>
                    <a:pt x="3544" y="21600"/>
                    <a:pt x="5647" y="21319"/>
                    <a:pt x="7940" y="18935"/>
                  </a:cubicBezTo>
                  <a:cubicBezTo>
                    <a:pt x="10234" y="16551"/>
                    <a:pt x="12719" y="12062"/>
                    <a:pt x="13962" y="9117"/>
                  </a:cubicBezTo>
                  <a:cubicBezTo>
                    <a:pt x="15204" y="6171"/>
                    <a:pt x="15204" y="4769"/>
                    <a:pt x="14726" y="3927"/>
                  </a:cubicBezTo>
                  <a:cubicBezTo>
                    <a:pt x="14248" y="3086"/>
                    <a:pt x="13293" y="2805"/>
                    <a:pt x="12624" y="3366"/>
                  </a:cubicBezTo>
                  <a:cubicBezTo>
                    <a:pt x="11954" y="3927"/>
                    <a:pt x="11572" y="5330"/>
                    <a:pt x="11285" y="7714"/>
                  </a:cubicBezTo>
                  <a:cubicBezTo>
                    <a:pt x="10999" y="10099"/>
                    <a:pt x="10808" y="13465"/>
                    <a:pt x="11094" y="15849"/>
                  </a:cubicBezTo>
                  <a:cubicBezTo>
                    <a:pt x="11381" y="18234"/>
                    <a:pt x="12146" y="19636"/>
                    <a:pt x="13962" y="20057"/>
                  </a:cubicBezTo>
                  <a:cubicBezTo>
                    <a:pt x="15777" y="20478"/>
                    <a:pt x="18645" y="19917"/>
                    <a:pt x="21512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4076700" y="503766"/>
              <a:ext cx="571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800"/>
                    <a:pt x="15200" y="9600"/>
                    <a:pt x="11600" y="13200"/>
                  </a:cubicBezTo>
                  <a:cubicBezTo>
                    <a:pt x="8000" y="16800"/>
                    <a:pt x="40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4644093" y="350570"/>
              <a:ext cx="283507" cy="14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427" fill="norm" stroke="1" extrusionOk="0">
                  <a:moveTo>
                    <a:pt x="10870" y="3819"/>
                  </a:moveTo>
                  <a:cubicBezTo>
                    <a:pt x="10390" y="2585"/>
                    <a:pt x="9910" y="1350"/>
                    <a:pt x="8790" y="579"/>
                  </a:cubicBezTo>
                  <a:cubicBezTo>
                    <a:pt x="7670" y="-192"/>
                    <a:pt x="5910" y="-501"/>
                    <a:pt x="4310" y="1659"/>
                  </a:cubicBezTo>
                  <a:cubicBezTo>
                    <a:pt x="2710" y="3819"/>
                    <a:pt x="1270" y="8448"/>
                    <a:pt x="550" y="11688"/>
                  </a:cubicBezTo>
                  <a:cubicBezTo>
                    <a:pt x="-170" y="14928"/>
                    <a:pt x="-170" y="16779"/>
                    <a:pt x="470" y="18322"/>
                  </a:cubicBezTo>
                  <a:cubicBezTo>
                    <a:pt x="1110" y="19865"/>
                    <a:pt x="2390" y="21099"/>
                    <a:pt x="3990" y="20019"/>
                  </a:cubicBezTo>
                  <a:cubicBezTo>
                    <a:pt x="5590" y="18939"/>
                    <a:pt x="7510" y="15545"/>
                    <a:pt x="8710" y="13230"/>
                  </a:cubicBezTo>
                  <a:cubicBezTo>
                    <a:pt x="9910" y="10916"/>
                    <a:pt x="10390" y="9682"/>
                    <a:pt x="10870" y="9836"/>
                  </a:cubicBezTo>
                  <a:cubicBezTo>
                    <a:pt x="11350" y="9990"/>
                    <a:pt x="11830" y="11533"/>
                    <a:pt x="13590" y="12922"/>
                  </a:cubicBezTo>
                  <a:cubicBezTo>
                    <a:pt x="15350" y="14310"/>
                    <a:pt x="18390" y="15545"/>
                    <a:pt x="21430" y="16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5492750" y="314214"/>
              <a:ext cx="92354" cy="42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552" fill="norm" stroke="1" extrusionOk="0">
                  <a:moveTo>
                    <a:pt x="12960" y="9897"/>
                  </a:moveTo>
                  <a:cubicBezTo>
                    <a:pt x="10560" y="12784"/>
                    <a:pt x="8160" y="15671"/>
                    <a:pt x="6960" y="17435"/>
                  </a:cubicBezTo>
                  <a:cubicBezTo>
                    <a:pt x="5760" y="19200"/>
                    <a:pt x="5760" y="19841"/>
                    <a:pt x="5760" y="20429"/>
                  </a:cubicBezTo>
                  <a:cubicBezTo>
                    <a:pt x="5760" y="21017"/>
                    <a:pt x="5760" y="21552"/>
                    <a:pt x="5040" y="21552"/>
                  </a:cubicBezTo>
                  <a:cubicBezTo>
                    <a:pt x="4320" y="21552"/>
                    <a:pt x="2880" y="21017"/>
                    <a:pt x="2160" y="18718"/>
                  </a:cubicBezTo>
                  <a:cubicBezTo>
                    <a:pt x="1440" y="16419"/>
                    <a:pt x="1440" y="12356"/>
                    <a:pt x="1680" y="9095"/>
                  </a:cubicBezTo>
                  <a:cubicBezTo>
                    <a:pt x="1920" y="5833"/>
                    <a:pt x="2400" y="3374"/>
                    <a:pt x="3360" y="1930"/>
                  </a:cubicBezTo>
                  <a:cubicBezTo>
                    <a:pt x="4320" y="487"/>
                    <a:pt x="5760" y="59"/>
                    <a:pt x="7440" y="5"/>
                  </a:cubicBezTo>
                  <a:cubicBezTo>
                    <a:pt x="9120" y="-48"/>
                    <a:pt x="11040" y="273"/>
                    <a:pt x="13680" y="1342"/>
                  </a:cubicBezTo>
                  <a:cubicBezTo>
                    <a:pt x="16320" y="2411"/>
                    <a:pt x="19680" y="4229"/>
                    <a:pt x="20640" y="5726"/>
                  </a:cubicBezTo>
                  <a:cubicBezTo>
                    <a:pt x="21600" y="7223"/>
                    <a:pt x="20160" y="8400"/>
                    <a:pt x="18000" y="9148"/>
                  </a:cubicBezTo>
                  <a:cubicBezTo>
                    <a:pt x="15840" y="9897"/>
                    <a:pt x="12960" y="10217"/>
                    <a:pt x="10080" y="10378"/>
                  </a:cubicBezTo>
                  <a:cubicBezTo>
                    <a:pt x="7200" y="10538"/>
                    <a:pt x="4320" y="10538"/>
                    <a:pt x="2640" y="10110"/>
                  </a:cubicBezTo>
                  <a:cubicBezTo>
                    <a:pt x="960" y="9683"/>
                    <a:pt x="480" y="8827"/>
                    <a:pt x="0" y="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5638800" y="408516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5829300" y="351366"/>
              <a:ext cx="114300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6113"/>
                    <a:pt x="2400" y="12226"/>
                    <a:pt x="3800" y="16098"/>
                  </a:cubicBezTo>
                  <a:cubicBezTo>
                    <a:pt x="5200" y="19970"/>
                    <a:pt x="6800" y="21600"/>
                    <a:pt x="8200" y="21600"/>
                  </a:cubicBezTo>
                  <a:cubicBezTo>
                    <a:pt x="9600" y="21600"/>
                    <a:pt x="10800" y="19970"/>
                    <a:pt x="11600" y="17728"/>
                  </a:cubicBezTo>
                  <a:cubicBezTo>
                    <a:pt x="12400" y="15487"/>
                    <a:pt x="12800" y="12634"/>
                    <a:pt x="14400" y="9577"/>
                  </a:cubicBezTo>
                  <a:cubicBezTo>
                    <a:pt x="16000" y="6521"/>
                    <a:pt x="18800" y="3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5955749" y="165100"/>
              <a:ext cx="533951" cy="29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01" fill="norm" stroke="1" extrusionOk="0">
                  <a:moveTo>
                    <a:pt x="4120" y="15319"/>
                  </a:moveTo>
                  <a:cubicBezTo>
                    <a:pt x="3181" y="14860"/>
                    <a:pt x="2242" y="14400"/>
                    <a:pt x="1602" y="14477"/>
                  </a:cubicBezTo>
                  <a:cubicBezTo>
                    <a:pt x="962" y="14553"/>
                    <a:pt x="620" y="15166"/>
                    <a:pt x="364" y="16238"/>
                  </a:cubicBezTo>
                  <a:cubicBezTo>
                    <a:pt x="108" y="17311"/>
                    <a:pt x="-63" y="18843"/>
                    <a:pt x="22" y="19838"/>
                  </a:cubicBezTo>
                  <a:cubicBezTo>
                    <a:pt x="108" y="20834"/>
                    <a:pt x="449" y="21294"/>
                    <a:pt x="833" y="21447"/>
                  </a:cubicBezTo>
                  <a:cubicBezTo>
                    <a:pt x="1218" y="21600"/>
                    <a:pt x="1645" y="21447"/>
                    <a:pt x="2114" y="20757"/>
                  </a:cubicBezTo>
                  <a:cubicBezTo>
                    <a:pt x="2584" y="20068"/>
                    <a:pt x="3096" y="18843"/>
                    <a:pt x="3864" y="17157"/>
                  </a:cubicBezTo>
                  <a:cubicBezTo>
                    <a:pt x="4633" y="15472"/>
                    <a:pt x="5657" y="13328"/>
                    <a:pt x="6426" y="10647"/>
                  </a:cubicBezTo>
                  <a:cubicBezTo>
                    <a:pt x="7194" y="7966"/>
                    <a:pt x="7706" y="4749"/>
                    <a:pt x="8005" y="2757"/>
                  </a:cubicBezTo>
                  <a:cubicBezTo>
                    <a:pt x="8304" y="766"/>
                    <a:pt x="8389" y="0"/>
                    <a:pt x="8304" y="0"/>
                  </a:cubicBezTo>
                  <a:cubicBezTo>
                    <a:pt x="8218" y="0"/>
                    <a:pt x="7962" y="766"/>
                    <a:pt x="7578" y="3370"/>
                  </a:cubicBezTo>
                  <a:cubicBezTo>
                    <a:pt x="7194" y="5974"/>
                    <a:pt x="6682" y="10417"/>
                    <a:pt x="6426" y="13098"/>
                  </a:cubicBezTo>
                  <a:cubicBezTo>
                    <a:pt x="6169" y="15779"/>
                    <a:pt x="6169" y="16698"/>
                    <a:pt x="6212" y="17617"/>
                  </a:cubicBezTo>
                  <a:cubicBezTo>
                    <a:pt x="6255" y="18536"/>
                    <a:pt x="6340" y="19455"/>
                    <a:pt x="6554" y="19685"/>
                  </a:cubicBezTo>
                  <a:cubicBezTo>
                    <a:pt x="6767" y="19915"/>
                    <a:pt x="7109" y="19455"/>
                    <a:pt x="7365" y="18843"/>
                  </a:cubicBezTo>
                  <a:cubicBezTo>
                    <a:pt x="7621" y="18230"/>
                    <a:pt x="7792" y="17464"/>
                    <a:pt x="8048" y="16545"/>
                  </a:cubicBezTo>
                  <a:cubicBezTo>
                    <a:pt x="8304" y="15626"/>
                    <a:pt x="8645" y="14553"/>
                    <a:pt x="8944" y="13711"/>
                  </a:cubicBezTo>
                  <a:cubicBezTo>
                    <a:pt x="9243" y="12868"/>
                    <a:pt x="9499" y="12255"/>
                    <a:pt x="9670" y="12332"/>
                  </a:cubicBezTo>
                  <a:cubicBezTo>
                    <a:pt x="9841" y="12409"/>
                    <a:pt x="9926" y="13174"/>
                    <a:pt x="10097" y="13864"/>
                  </a:cubicBezTo>
                  <a:cubicBezTo>
                    <a:pt x="10267" y="14553"/>
                    <a:pt x="10524" y="15166"/>
                    <a:pt x="10865" y="15472"/>
                  </a:cubicBezTo>
                  <a:cubicBezTo>
                    <a:pt x="11207" y="15779"/>
                    <a:pt x="11633" y="15779"/>
                    <a:pt x="12018" y="16009"/>
                  </a:cubicBezTo>
                  <a:cubicBezTo>
                    <a:pt x="12402" y="16238"/>
                    <a:pt x="12743" y="16698"/>
                    <a:pt x="13170" y="16928"/>
                  </a:cubicBezTo>
                  <a:cubicBezTo>
                    <a:pt x="13597" y="17157"/>
                    <a:pt x="14109" y="17157"/>
                    <a:pt x="14707" y="16621"/>
                  </a:cubicBezTo>
                  <a:cubicBezTo>
                    <a:pt x="15305" y="16085"/>
                    <a:pt x="15988" y="15013"/>
                    <a:pt x="16457" y="14170"/>
                  </a:cubicBezTo>
                  <a:cubicBezTo>
                    <a:pt x="16927" y="13328"/>
                    <a:pt x="17183" y="12715"/>
                    <a:pt x="17226" y="11872"/>
                  </a:cubicBezTo>
                  <a:cubicBezTo>
                    <a:pt x="17268" y="11030"/>
                    <a:pt x="17097" y="9957"/>
                    <a:pt x="16841" y="9728"/>
                  </a:cubicBezTo>
                  <a:cubicBezTo>
                    <a:pt x="16585" y="9498"/>
                    <a:pt x="16244" y="10111"/>
                    <a:pt x="15860" y="11260"/>
                  </a:cubicBezTo>
                  <a:cubicBezTo>
                    <a:pt x="15475" y="12409"/>
                    <a:pt x="15048" y="14094"/>
                    <a:pt x="14878" y="15319"/>
                  </a:cubicBezTo>
                  <a:cubicBezTo>
                    <a:pt x="14707" y="16545"/>
                    <a:pt x="14792" y="17311"/>
                    <a:pt x="15048" y="17770"/>
                  </a:cubicBezTo>
                  <a:cubicBezTo>
                    <a:pt x="15305" y="18230"/>
                    <a:pt x="15731" y="18383"/>
                    <a:pt x="16841" y="18000"/>
                  </a:cubicBezTo>
                  <a:cubicBezTo>
                    <a:pt x="17951" y="17617"/>
                    <a:pt x="19744" y="16698"/>
                    <a:pt x="21537" y="15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6797588" y="224366"/>
              <a:ext cx="231862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7975" y="0"/>
                  </a:moveTo>
                  <a:cubicBezTo>
                    <a:pt x="16601" y="1800"/>
                    <a:pt x="15226" y="3600"/>
                    <a:pt x="12477" y="5850"/>
                  </a:cubicBezTo>
                  <a:cubicBezTo>
                    <a:pt x="9728" y="8100"/>
                    <a:pt x="5605" y="10800"/>
                    <a:pt x="3150" y="12600"/>
                  </a:cubicBezTo>
                  <a:cubicBezTo>
                    <a:pt x="695" y="14400"/>
                    <a:pt x="-90" y="15300"/>
                    <a:pt x="8" y="15975"/>
                  </a:cubicBezTo>
                  <a:cubicBezTo>
                    <a:pt x="106" y="16650"/>
                    <a:pt x="1088" y="17100"/>
                    <a:pt x="3935" y="17550"/>
                  </a:cubicBezTo>
                  <a:cubicBezTo>
                    <a:pt x="6783" y="18000"/>
                    <a:pt x="11495" y="18450"/>
                    <a:pt x="14735" y="19125"/>
                  </a:cubicBezTo>
                  <a:cubicBezTo>
                    <a:pt x="17975" y="19800"/>
                    <a:pt x="19743" y="20700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6877050" y="478366"/>
              <a:ext cx="203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7201495" y="282987"/>
              <a:ext cx="129668" cy="16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04" fill="norm" stroke="1" extrusionOk="0">
                  <a:moveTo>
                    <a:pt x="15579" y="7285"/>
                  </a:moveTo>
                  <a:cubicBezTo>
                    <a:pt x="15231" y="5623"/>
                    <a:pt x="14883" y="3962"/>
                    <a:pt x="13837" y="3408"/>
                  </a:cubicBezTo>
                  <a:cubicBezTo>
                    <a:pt x="12792" y="2854"/>
                    <a:pt x="11050" y="3408"/>
                    <a:pt x="8612" y="5346"/>
                  </a:cubicBezTo>
                  <a:cubicBezTo>
                    <a:pt x="6173" y="7285"/>
                    <a:pt x="3037" y="10608"/>
                    <a:pt x="1470" y="12962"/>
                  </a:cubicBezTo>
                  <a:cubicBezTo>
                    <a:pt x="-98" y="15316"/>
                    <a:pt x="-98" y="16700"/>
                    <a:pt x="76" y="18085"/>
                  </a:cubicBezTo>
                  <a:cubicBezTo>
                    <a:pt x="250" y="19469"/>
                    <a:pt x="599" y="20854"/>
                    <a:pt x="3734" y="20993"/>
                  </a:cubicBezTo>
                  <a:cubicBezTo>
                    <a:pt x="6870" y="21131"/>
                    <a:pt x="12792" y="20023"/>
                    <a:pt x="16450" y="17254"/>
                  </a:cubicBezTo>
                  <a:cubicBezTo>
                    <a:pt x="20108" y="14485"/>
                    <a:pt x="21502" y="10054"/>
                    <a:pt x="21328" y="7008"/>
                  </a:cubicBezTo>
                  <a:cubicBezTo>
                    <a:pt x="21154" y="3962"/>
                    <a:pt x="19412" y="2300"/>
                    <a:pt x="17670" y="1193"/>
                  </a:cubicBezTo>
                  <a:cubicBezTo>
                    <a:pt x="15928" y="85"/>
                    <a:pt x="14186" y="-469"/>
                    <a:pt x="12618" y="500"/>
                  </a:cubicBezTo>
                  <a:cubicBezTo>
                    <a:pt x="11050" y="1469"/>
                    <a:pt x="9657" y="3962"/>
                    <a:pt x="8263" y="6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7365999" y="370416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7562367" y="264072"/>
              <a:ext cx="114783" cy="13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0143" fill="norm" stroke="1" extrusionOk="0">
                  <a:moveTo>
                    <a:pt x="20917" y="9023"/>
                  </a:moveTo>
                  <a:cubicBezTo>
                    <a:pt x="20917" y="6246"/>
                    <a:pt x="20917" y="3468"/>
                    <a:pt x="19953" y="1771"/>
                  </a:cubicBezTo>
                  <a:cubicBezTo>
                    <a:pt x="18988" y="74"/>
                    <a:pt x="17060" y="-543"/>
                    <a:pt x="13588" y="537"/>
                  </a:cubicBezTo>
                  <a:cubicBezTo>
                    <a:pt x="10117" y="1617"/>
                    <a:pt x="5103" y="4394"/>
                    <a:pt x="2403" y="7480"/>
                  </a:cubicBezTo>
                  <a:cubicBezTo>
                    <a:pt x="-297" y="10566"/>
                    <a:pt x="-683" y="13960"/>
                    <a:pt x="1053" y="16583"/>
                  </a:cubicBezTo>
                  <a:cubicBezTo>
                    <a:pt x="2788" y="19206"/>
                    <a:pt x="6646" y="21057"/>
                    <a:pt x="10310" y="19668"/>
                  </a:cubicBezTo>
                  <a:cubicBezTo>
                    <a:pt x="13974" y="18280"/>
                    <a:pt x="17446" y="13651"/>
                    <a:pt x="18796" y="10566"/>
                  </a:cubicBezTo>
                  <a:cubicBezTo>
                    <a:pt x="20146" y="7480"/>
                    <a:pt x="19374" y="5937"/>
                    <a:pt x="18024" y="4548"/>
                  </a:cubicBezTo>
                  <a:cubicBezTo>
                    <a:pt x="16674" y="3160"/>
                    <a:pt x="14746" y="1926"/>
                    <a:pt x="14938" y="1771"/>
                  </a:cubicBezTo>
                  <a:cubicBezTo>
                    <a:pt x="15131" y="1617"/>
                    <a:pt x="17446" y="2543"/>
                    <a:pt x="19760" y="3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7699224" y="230716"/>
              <a:ext cx="308126" cy="23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40" fill="norm" stroke="1" extrusionOk="0">
                  <a:moveTo>
                    <a:pt x="9488" y="4086"/>
                  </a:moveTo>
                  <a:cubicBezTo>
                    <a:pt x="9488" y="3114"/>
                    <a:pt x="9488" y="2141"/>
                    <a:pt x="8900" y="1362"/>
                  </a:cubicBezTo>
                  <a:cubicBezTo>
                    <a:pt x="8312" y="584"/>
                    <a:pt x="7137" y="0"/>
                    <a:pt x="5814" y="97"/>
                  </a:cubicBezTo>
                  <a:cubicBezTo>
                    <a:pt x="4492" y="195"/>
                    <a:pt x="3023" y="973"/>
                    <a:pt x="2288" y="1849"/>
                  </a:cubicBezTo>
                  <a:cubicBezTo>
                    <a:pt x="1553" y="2724"/>
                    <a:pt x="1553" y="3697"/>
                    <a:pt x="2361" y="6130"/>
                  </a:cubicBezTo>
                  <a:cubicBezTo>
                    <a:pt x="3170" y="8562"/>
                    <a:pt x="4786" y="12454"/>
                    <a:pt x="5741" y="14886"/>
                  </a:cubicBezTo>
                  <a:cubicBezTo>
                    <a:pt x="6696" y="17319"/>
                    <a:pt x="6990" y="18292"/>
                    <a:pt x="7137" y="19265"/>
                  </a:cubicBezTo>
                  <a:cubicBezTo>
                    <a:pt x="7284" y="20238"/>
                    <a:pt x="7284" y="21211"/>
                    <a:pt x="6476" y="21405"/>
                  </a:cubicBezTo>
                  <a:cubicBezTo>
                    <a:pt x="5668" y="21600"/>
                    <a:pt x="4051" y="21016"/>
                    <a:pt x="2729" y="18681"/>
                  </a:cubicBezTo>
                  <a:cubicBezTo>
                    <a:pt x="1406" y="16346"/>
                    <a:pt x="378" y="12259"/>
                    <a:pt x="84" y="9341"/>
                  </a:cubicBezTo>
                  <a:cubicBezTo>
                    <a:pt x="-210" y="6422"/>
                    <a:pt x="231" y="4670"/>
                    <a:pt x="1994" y="3405"/>
                  </a:cubicBezTo>
                  <a:cubicBezTo>
                    <a:pt x="3757" y="2141"/>
                    <a:pt x="6843" y="1362"/>
                    <a:pt x="10296" y="876"/>
                  </a:cubicBezTo>
                  <a:cubicBezTo>
                    <a:pt x="13749" y="389"/>
                    <a:pt x="17570" y="195"/>
                    <a:pt x="21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8572500" y="325966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8588086" y="229585"/>
              <a:ext cx="9814" cy="1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435" fill="norm" stroke="1" extrusionOk="0">
                  <a:moveTo>
                    <a:pt x="7069" y="21435"/>
                  </a:moveTo>
                  <a:cubicBezTo>
                    <a:pt x="7069" y="15769"/>
                    <a:pt x="7069" y="10104"/>
                    <a:pt x="4909" y="6209"/>
                  </a:cubicBezTo>
                  <a:cubicBezTo>
                    <a:pt x="2749" y="2314"/>
                    <a:pt x="-1571" y="189"/>
                    <a:pt x="589" y="12"/>
                  </a:cubicBezTo>
                  <a:cubicBezTo>
                    <a:pt x="2749" y="-165"/>
                    <a:pt x="11389" y="1605"/>
                    <a:pt x="20029" y="3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8648700" y="232428"/>
              <a:ext cx="133350" cy="16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5521"/>
                  </a:moveTo>
                  <a:cubicBezTo>
                    <a:pt x="18857" y="3607"/>
                    <a:pt x="16114" y="1693"/>
                    <a:pt x="13543" y="736"/>
                  </a:cubicBezTo>
                  <a:cubicBezTo>
                    <a:pt x="10971" y="-221"/>
                    <a:pt x="8571" y="-221"/>
                    <a:pt x="7200" y="599"/>
                  </a:cubicBezTo>
                  <a:cubicBezTo>
                    <a:pt x="5829" y="1420"/>
                    <a:pt x="5486" y="3060"/>
                    <a:pt x="6000" y="4290"/>
                  </a:cubicBezTo>
                  <a:cubicBezTo>
                    <a:pt x="6514" y="5521"/>
                    <a:pt x="7886" y="6341"/>
                    <a:pt x="10286" y="7982"/>
                  </a:cubicBezTo>
                  <a:cubicBezTo>
                    <a:pt x="12686" y="9622"/>
                    <a:pt x="16114" y="12083"/>
                    <a:pt x="18000" y="13997"/>
                  </a:cubicBezTo>
                  <a:cubicBezTo>
                    <a:pt x="19886" y="15911"/>
                    <a:pt x="20229" y="17278"/>
                    <a:pt x="17657" y="18645"/>
                  </a:cubicBezTo>
                  <a:cubicBezTo>
                    <a:pt x="15086" y="20012"/>
                    <a:pt x="9600" y="21379"/>
                    <a:pt x="6171" y="21379"/>
                  </a:cubicBezTo>
                  <a:cubicBezTo>
                    <a:pt x="2743" y="21379"/>
                    <a:pt x="1371" y="20012"/>
                    <a:pt x="0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9247555" y="214174"/>
              <a:ext cx="309195" cy="42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03" fill="norm" stroke="1" extrusionOk="0">
                  <a:moveTo>
                    <a:pt x="7799" y="4386"/>
                  </a:moveTo>
                  <a:cubicBezTo>
                    <a:pt x="8093" y="3849"/>
                    <a:pt x="8386" y="3312"/>
                    <a:pt x="8166" y="2560"/>
                  </a:cubicBezTo>
                  <a:cubicBezTo>
                    <a:pt x="7946" y="1807"/>
                    <a:pt x="7211" y="840"/>
                    <a:pt x="6476" y="357"/>
                  </a:cubicBezTo>
                  <a:cubicBezTo>
                    <a:pt x="5742" y="-127"/>
                    <a:pt x="5007" y="-127"/>
                    <a:pt x="4052" y="410"/>
                  </a:cubicBezTo>
                  <a:cubicBezTo>
                    <a:pt x="3097" y="948"/>
                    <a:pt x="1921" y="2022"/>
                    <a:pt x="1186" y="2882"/>
                  </a:cubicBezTo>
                  <a:cubicBezTo>
                    <a:pt x="452" y="3742"/>
                    <a:pt x="158" y="4386"/>
                    <a:pt x="231" y="4924"/>
                  </a:cubicBezTo>
                  <a:cubicBezTo>
                    <a:pt x="305" y="5461"/>
                    <a:pt x="746" y="5891"/>
                    <a:pt x="1554" y="5945"/>
                  </a:cubicBezTo>
                  <a:cubicBezTo>
                    <a:pt x="2362" y="5998"/>
                    <a:pt x="3537" y="5676"/>
                    <a:pt x="4493" y="5407"/>
                  </a:cubicBezTo>
                  <a:cubicBezTo>
                    <a:pt x="5448" y="5139"/>
                    <a:pt x="6182" y="4924"/>
                    <a:pt x="6550" y="5300"/>
                  </a:cubicBezTo>
                  <a:cubicBezTo>
                    <a:pt x="6917" y="5676"/>
                    <a:pt x="6917" y="6643"/>
                    <a:pt x="6991" y="8846"/>
                  </a:cubicBezTo>
                  <a:cubicBezTo>
                    <a:pt x="7064" y="11049"/>
                    <a:pt x="7211" y="14488"/>
                    <a:pt x="6844" y="16798"/>
                  </a:cubicBezTo>
                  <a:cubicBezTo>
                    <a:pt x="6476" y="19109"/>
                    <a:pt x="5595" y="20291"/>
                    <a:pt x="4640" y="20882"/>
                  </a:cubicBezTo>
                  <a:cubicBezTo>
                    <a:pt x="3684" y="21473"/>
                    <a:pt x="2656" y="21473"/>
                    <a:pt x="1848" y="21312"/>
                  </a:cubicBezTo>
                  <a:cubicBezTo>
                    <a:pt x="1040" y="21151"/>
                    <a:pt x="452" y="20828"/>
                    <a:pt x="158" y="19431"/>
                  </a:cubicBezTo>
                  <a:cubicBezTo>
                    <a:pt x="-136" y="18034"/>
                    <a:pt x="-136" y="15563"/>
                    <a:pt x="1186" y="13628"/>
                  </a:cubicBezTo>
                  <a:cubicBezTo>
                    <a:pt x="2509" y="11694"/>
                    <a:pt x="5154" y="10297"/>
                    <a:pt x="7946" y="9007"/>
                  </a:cubicBezTo>
                  <a:cubicBezTo>
                    <a:pt x="10737" y="7718"/>
                    <a:pt x="13676" y="6536"/>
                    <a:pt x="15586" y="5730"/>
                  </a:cubicBezTo>
                  <a:cubicBezTo>
                    <a:pt x="17497" y="4924"/>
                    <a:pt x="18378" y="4494"/>
                    <a:pt x="18893" y="4010"/>
                  </a:cubicBezTo>
                  <a:cubicBezTo>
                    <a:pt x="19407" y="3527"/>
                    <a:pt x="19554" y="2989"/>
                    <a:pt x="19040" y="2828"/>
                  </a:cubicBezTo>
                  <a:cubicBezTo>
                    <a:pt x="18525" y="2667"/>
                    <a:pt x="17350" y="2882"/>
                    <a:pt x="16542" y="3204"/>
                  </a:cubicBezTo>
                  <a:cubicBezTo>
                    <a:pt x="15733" y="3527"/>
                    <a:pt x="15293" y="3957"/>
                    <a:pt x="15072" y="4440"/>
                  </a:cubicBezTo>
                  <a:cubicBezTo>
                    <a:pt x="14852" y="4924"/>
                    <a:pt x="14852" y="5461"/>
                    <a:pt x="15146" y="5891"/>
                  </a:cubicBezTo>
                  <a:cubicBezTo>
                    <a:pt x="15440" y="6321"/>
                    <a:pt x="16027" y="6643"/>
                    <a:pt x="16688" y="6751"/>
                  </a:cubicBezTo>
                  <a:cubicBezTo>
                    <a:pt x="17350" y="6858"/>
                    <a:pt x="18084" y="6751"/>
                    <a:pt x="18452" y="6374"/>
                  </a:cubicBezTo>
                  <a:cubicBezTo>
                    <a:pt x="18819" y="5998"/>
                    <a:pt x="18819" y="5354"/>
                    <a:pt x="18746" y="4709"/>
                  </a:cubicBezTo>
                  <a:cubicBezTo>
                    <a:pt x="18672" y="4064"/>
                    <a:pt x="18525" y="3419"/>
                    <a:pt x="18819" y="3204"/>
                  </a:cubicBezTo>
                  <a:cubicBezTo>
                    <a:pt x="19113" y="2989"/>
                    <a:pt x="19848" y="3204"/>
                    <a:pt x="20362" y="3366"/>
                  </a:cubicBezTo>
                  <a:cubicBezTo>
                    <a:pt x="20876" y="3527"/>
                    <a:pt x="21170" y="3634"/>
                    <a:pt x="21464" y="3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9584276" y="247249"/>
              <a:ext cx="112175" cy="7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738" fill="norm" stroke="1" extrusionOk="0">
                  <a:moveTo>
                    <a:pt x="21198" y="5643"/>
                  </a:moveTo>
                  <a:cubicBezTo>
                    <a:pt x="19998" y="3428"/>
                    <a:pt x="18798" y="1213"/>
                    <a:pt x="16198" y="382"/>
                  </a:cubicBezTo>
                  <a:cubicBezTo>
                    <a:pt x="13598" y="-449"/>
                    <a:pt x="9598" y="105"/>
                    <a:pt x="6598" y="1766"/>
                  </a:cubicBezTo>
                  <a:cubicBezTo>
                    <a:pt x="3598" y="3428"/>
                    <a:pt x="1598" y="6197"/>
                    <a:pt x="598" y="9243"/>
                  </a:cubicBezTo>
                  <a:cubicBezTo>
                    <a:pt x="-402" y="12289"/>
                    <a:pt x="-402" y="15613"/>
                    <a:pt x="2598" y="17828"/>
                  </a:cubicBezTo>
                  <a:cubicBezTo>
                    <a:pt x="5598" y="20043"/>
                    <a:pt x="11598" y="21151"/>
                    <a:pt x="15398" y="20597"/>
                  </a:cubicBezTo>
                  <a:cubicBezTo>
                    <a:pt x="19198" y="20043"/>
                    <a:pt x="20798" y="17828"/>
                    <a:pt x="20998" y="15336"/>
                  </a:cubicBezTo>
                  <a:cubicBezTo>
                    <a:pt x="21198" y="12843"/>
                    <a:pt x="19998" y="10074"/>
                    <a:pt x="18798" y="7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9732538" y="0"/>
              <a:ext cx="230613" cy="38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18" fill="norm" stroke="1" extrusionOk="0">
                  <a:moveTo>
                    <a:pt x="16681" y="17280"/>
                  </a:moveTo>
                  <a:cubicBezTo>
                    <a:pt x="16681" y="16346"/>
                    <a:pt x="16681" y="15412"/>
                    <a:pt x="14914" y="14828"/>
                  </a:cubicBezTo>
                  <a:cubicBezTo>
                    <a:pt x="13147" y="14244"/>
                    <a:pt x="9612" y="14011"/>
                    <a:pt x="6863" y="14770"/>
                  </a:cubicBezTo>
                  <a:cubicBezTo>
                    <a:pt x="4114" y="15529"/>
                    <a:pt x="2150" y="17280"/>
                    <a:pt x="1070" y="18506"/>
                  </a:cubicBezTo>
                  <a:cubicBezTo>
                    <a:pt x="-10" y="19732"/>
                    <a:pt x="-206" y="20432"/>
                    <a:pt x="187" y="20899"/>
                  </a:cubicBezTo>
                  <a:cubicBezTo>
                    <a:pt x="579" y="21366"/>
                    <a:pt x="1561" y="21600"/>
                    <a:pt x="3525" y="21250"/>
                  </a:cubicBezTo>
                  <a:cubicBezTo>
                    <a:pt x="5489" y="20899"/>
                    <a:pt x="8434" y="19965"/>
                    <a:pt x="11183" y="17805"/>
                  </a:cubicBezTo>
                  <a:cubicBezTo>
                    <a:pt x="13932" y="15645"/>
                    <a:pt x="16485" y="12259"/>
                    <a:pt x="18056" y="9282"/>
                  </a:cubicBezTo>
                  <a:cubicBezTo>
                    <a:pt x="19627" y="6305"/>
                    <a:pt x="20216" y="3736"/>
                    <a:pt x="20510" y="2160"/>
                  </a:cubicBezTo>
                  <a:cubicBezTo>
                    <a:pt x="20805" y="584"/>
                    <a:pt x="20805" y="0"/>
                    <a:pt x="20510" y="0"/>
                  </a:cubicBezTo>
                  <a:cubicBezTo>
                    <a:pt x="20216" y="0"/>
                    <a:pt x="19627" y="584"/>
                    <a:pt x="18743" y="2919"/>
                  </a:cubicBezTo>
                  <a:cubicBezTo>
                    <a:pt x="17859" y="5254"/>
                    <a:pt x="16681" y="9341"/>
                    <a:pt x="17074" y="12610"/>
                  </a:cubicBezTo>
                  <a:cubicBezTo>
                    <a:pt x="17467" y="15879"/>
                    <a:pt x="19430" y="18331"/>
                    <a:pt x="21394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10350499" y="173667"/>
              <a:ext cx="285751" cy="20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8" fill="norm" stroke="1" extrusionOk="0">
                  <a:moveTo>
                    <a:pt x="0" y="10358"/>
                  </a:moveTo>
                  <a:cubicBezTo>
                    <a:pt x="1920" y="8846"/>
                    <a:pt x="3840" y="7334"/>
                    <a:pt x="5120" y="6038"/>
                  </a:cubicBezTo>
                  <a:cubicBezTo>
                    <a:pt x="6400" y="4742"/>
                    <a:pt x="7040" y="3662"/>
                    <a:pt x="7440" y="2582"/>
                  </a:cubicBezTo>
                  <a:cubicBezTo>
                    <a:pt x="7840" y="1502"/>
                    <a:pt x="8000" y="422"/>
                    <a:pt x="7680" y="98"/>
                  </a:cubicBezTo>
                  <a:cubicBezTo>
                    <a:pt x="7360" y="-226"/>
                    <a:pt x="6560" y="206"/>
                    <a:pt x="5360" y="2150"/>
                  </a:cubicBezTo>
                  <a:cubicBezTo>
                    <a:pt x="4160" y="4094"/>
                    <a:pt x="2560" y="7550"/>
                    <a:pt x="1840" y="10790"/>
                  </a:cubicBezTo>
                  <a:cubicBezTo>
                    <a:pt x="1120" y="14030"/>
                    <a:pt x="1280" y="17054"/>
                    <a:pt x="2240" y="18890"/>
                  </a:cubicBezTo>
                  <a:cubicBezTo>
                    <a:pt x="3200" y="20726"/>
                    <a:pt x="4960" y="21374"/>
                    <a:pt x="7200" y="19754"/>
                  </a:cubicBezTo>
                  <a:cubicBezTo>
                    <a:pt x="9440" y="18134"/>
                    <a:pt x="12160" y="14246"/>
                    <a:pt x="13680" y="11330"/>
                  </a:cubicBezTo>
                  <a:cubicBezTo>
                    <a:pt x="15200" y="8414"/>
                    <a:pt x="15520" y="6470"/>
                    <a:pt x="15680" y="6146"/>
                  </a:cubicBezTo>
                  <a:cubicBezTo>
                    <a:pt x="15840" y="5822"/>
                    <a:pt x="15840" y="7118"/>
                    <a:pt x="15760" y="8522"/>
                  </a:cubicBezTo>
                  <a:cubicBezTo>
                    <a:pt x="15680" y="9926"/>
                    <a:pt x="15520" y="11438"/>
                    <a:pt x="15360" y="12734"/>
                  </a:cubicBezTo>
                  <a:cubicBezTo>
                    <a:pt x="15200" y="14030"/>
                    <a:pt x="15040" y="15110"/>
                    <a:pt x="14800" y="15110"/>
                  </a:cubicBezTo>
                  <a:cubicBezTo>
                    <a:pt x="14560" y="15110"/>
                    <a:pt x="14240" y="14030"/>
                    <a:pt x="14400" y="11870"/>
                  </a:cubicBezTo>
                  <a:cubicBezTo>
                    <a:pt x="14560" y="9710"/>
                    <a:pt x="15200" y="6470"/>
                    <a:pt x="15840" y="4526"/>
                  </a:cubicBezTo>
                  <a:cubicBezTo>
                    <a:pt x="16480" y="2582"/>
                    <a:pt x="17120" y="1934"/>
                    <a:pt x="17440" y="2258"/>
                  </a:cubicBezTo>
                  <a:cubicBezTo>
                    <a:pt x="17760" y="2582"/>
                    <a:pt x="17760" y="3878"/>
                    <a:pt x="17920" y="5822"/>
                  </a:cubicBezTo>
                  <a:cubicBezTo>
                    <a:pt x="18080" y="7766"/>
                    <a:pt x="18400" y="10358"/>
                    <a:pt x="19040" y="12086"/>
                  </a:cubicBezTo>
                  <a:cubicBezTo>
                    <a:pt x="19680" y="13814"/>
                    <a:pt x="20640" y="14678"/>
                    <a:pt x="21600" y="15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10647730" y="205316"/>
              <a:ext cx="98915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0509" y="8498"/>
                  </a:moveTo>
                  <a:cubicBezTo>
                    <a:pt x="20959" y="6374"/>
                    <a:pt x="21409" y="4249"/>
                    <a:pt x="20509" y="2656"/>
                  </a:cubicBezTo>
                  <a:cubicBezTo>
                    <a:pt x="19609" y="1062"/>
                    <a:pt x="17359" y="0"/>
                    <a:pt x="14209" y="0"/>
                  </a:cubicBezTo>
                  <a:cubicBezTo>
                    <a:pt x="11059" y="0"/>
                    <a:pt x="7009" y="1062"/>
                    <a:pt x="4309" y="3541"/>
                  </a:cubicBezTo>
                  <a:cubicBezTo>
                    <a:pt x="1609" y="6020"/>
                    <a:pt x="259" y="9915"/>
                    <a:pt x="34" y="12925"/>
                  </a:cubicBezTo>
                  <a:cubicBezTo>
                    <a:pt x="-191" y="15934"/>
                    <a:pt x="709" y="18059"/>
                    <a:pt x="2284" y="19475"/>
                  </a:cubicBezTo>
                  <a:cubicBezTo>
                    <a:pt x="3859" y="20892"/>
                    <a:pt x="6109" y="21600"/>
                    <a:pt x="8584" y="21600"/>
                  </a:cubicBezTo>
                  <a:cubicBezTo>
                    <a:pt x="11059" y="21600"/>
                    <a:pt x="13759" y="20892"/>
                    <a:pt x="15109" y="19475"/>
                  </a:cubicBezTo>
                  <a:cubicBezTo>
                    <a:pt x="16459" y="18059"/>
                    <a:pt x="16459" y="15934"/>
                    <a:pt x="16009" y="13987"/>
                  </a:cubicBezTo>
                  <a:cubicBezTo>
                    <a:pt x="15559" y="12039"/>
                    <a:pt x="14659" y="10269"/>
                    <a:pt x="15334" y="9207"/>
                  </a:cubicBezTo>
                  <a:cubicBezTo>
                    <a:pt x="16009" y="8144"/>
                    <a:pt x="18259" y="7790"/>
                    <a:pt x="20509" y="7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10799269" y="13119"/>
              <a:ext cx="461398" cy="53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8" fill="norm" stroke="1" extrusionOk="0">
                  <a:moveTo>
                    <a:pt x="985" y="9033"/>
                  </a:moveTo>
                  <a:cubicBezTo>
                    <a:pt x="689" y="9460"/>
                    <a:pt x="393" y="9887"/>
                    <a:pt x="196" y="10314"/>
                  </a:cubicBezTo>
                  <a:cubicBezTo>
                    <a:pt x="-1" y="10741"/>
                    <a:pt x="-100" y="11168"/>
                    <a:pt x="147" y="11466"/>
                  </a:cubicBezTo>
                  <a:cubicBezTo>
                    <a:pt x="393" y="11765"/>
                    <a:pt x="985" y="11936"/>
                    <a:pt x="1527" y="11979"/>
                  </a:cubicBezTo>
                  <a:cubicBezTo>
                    <a:pt x="2070" y="12021"/>
                    <a:pt x="2563" y="11936"/>
                    <a:pt x="3155" y="11637"/>
                  </a:cubicBezTo>
                  <a:cubicBezTo>
                    <a:pt x="3747" y="11338"/>
                    <a:pt x="4437" y="10826"/>
                    <a:pt x="4930" y="10741"/>
                  </a:cubicBezTo>
                  <a:cubicBezTo>
                    <a:pt x="5423" y="10655"/>
                    <a:pt x="5719" y="10997"/>
                    <a:pt x="6410" y="11168"/>
                  </a:cubicBezTo>
                  <a:cubicBezTo>
                    <a:pt x="7100" y="11338"/>
                    <a:pt x="8185" y="11338"/>
                    <a:pt x="9418" y="11040"/>
                  </a:cubicBezTo>
                  <a:cubicBezTo>
                    <a:pt x="10651" y="10741"/>
                    <a:pt x="12032" y="10143"/>
                    <a:pt x="12771" y="9631"/>
                  </a:cubicBezTo>
                  <a:cubicBezTo>
                    <a:pt x="13511" y="9119"/>
                    <a:pt x="13610" y="8692"/>
                    <a:pt x="13412" y="8478"/>
                  </a:cubicBezTo>
                  <a:cubicBezTo>
                    <a:pt x="13215" y="8265"/>
                    <a:pt x="12722" y="8265"/>
                    <a:pt x="12229" y="8307"/>
                  </a:cubicBezTo>
                  <a:cubicBezTo>
                    <a:pt x="11736" y="8350"/>
                    <a:pt x="11242" y="8436"/>
                    <a:pt x="10897" y="8692"/>
                  </a:cubicBezTo>
                  <a:cubicBezTo>
                    <a:pt x="10552" y="8948"/>
                    <a:pt x="10355" y="9375"/>
                    <a:pt x="10404" y="9802"/>
                  </a:cubicBezTo>
                  <a:cubicBezTo>
                    <a:pt x="10453" y="10228"/>
                    <a:pt x="10749" y="10655"/>
                    <a:pt x="11045" y="11893"/>
                  </a:cubicBezTo>
                  <a:cubicBezTo>
                    <a:pt x="11341" y="13131"/>
                    <a:pt x="11637" y="15180"/>
                    <a:pt x="11588" y="16717"/>
                  </a:cubicBezTo>
                  <a:cubicBezTo>
                    <a:pt x="11538" y="18254"/>
                    <a:pt x="11144" y="19278"/>
                    <a:pt x="10700" y="19961"/>
                  </a:cubicBezTo>
                  <a:cubicBezTo>
                    <a:pt x="10256" y="20644"/>
                    <a:pt x="9763" y="20986"/>
                    <a:pt x="9270" y="21199"/>
                  </a:cubicBezTo>
                  <a:cubicBezTo>
                    <a:pt x="8777" y="21413"/>
                    <a:pt x="8284" y="21498"/>
                    <a:pt x="7988" y="21327"/>
                  </a:cubicBezTo>
                  <a:cubicBezTo>
                    <a:pt x="7692" y="21156"/>
                    <a:pt x="7593" y="20730"/>
                    <a:pt x="8136" y="19278"/>
                  </a:cubicBezTo>
                  <a:cubicBezTo>
                    <a:pt x="8678" y="17827"/>
                    <a:pt x="9862" y="15351"/>
                    <a:pt x="11292" y="12875"/>
                  </a:cubicBezTo>
                  <a:cubicBezTo>
                    <a:pt x="12722" y="10399"/>
                    <a:pt x="14399" y="7923"/>
                    <a:pt x="15779" y="5874"/>
                  </a:cubicBezTo>
                  <a:cubicBezTo>
                    <a:pt x="17160" y="3825"/>
                    <a:pt x="18245" y="2203"/>
                    <a:pt x="18985" y="1221"/>
                  </a:cubicBezTo>
                  <a:cubicBezTo>
                    <a:pt x="19725" y="240"/>
                    <a:pt x="20119" y="-102"/>
                    <a:pt x="20267" y="26"/>
                  </a:cubicBezTo>
                  <a:cubicBezTo>
                    <a:pt x="20415" y="154"/>
                    <a:pt x="20316" y="752"/>
                    <a:pt x="19725" y="2374"/>
                  </a:cubicBezTo>
                  <a:cubicBezTo>
                    <a:pt x="19133" y="3996"/>
                    <a:pt x="18048" y="6643"/>
                    <a:pt x="17308" y="8478"/>
                  </a:cubicBezTo>
                  <a:cubicBezTo>
                    <a:pt x="16568" y="10314"/>
                    <a:pt x="16174" y="11338"/>
                    <a:pt x="15927" y="12107"/>
                  </a:cubicBezTo>
                  <a:cubicBezTo>
                    <a:pt x="15681" y="12875"/>
                    <a:pt x="15582" y="13387"/>
                    <a:pt x="15730" y="13430"/>
                  </a:cubicBezTo>
                  <a:cubicBezTo>
                    <a:pt x="15878" y="13473"/>
                    <a:pt x="16273" y="13046"/>
                    <a:pt x="16963" y="12576"/>
                  </a:cubicBezTo>
                  <a:cubicBezTo>
                    <a:pt x="17653" y="12107"/>
                    <a:pt x="18640" y="11594"/>
                    <a:pt x="19379" y="11424"/>
                  </a:cubicBezTo>
                  <a:cubicBezTo>
                    <a:pt x="20119" y="11253"/>
                    <a:pt x="20612" y="11424"/>
                    <a:pt x="20958" y="11936"/>
                  </a:cubicBezTo>
                  <a:cubicBezTo>
                    <a:pt x="21303" y="12448"/>
                    <a:pt x="21500" y="13302"/>
                    <a:pt x="21500" y="13985"/>
                  </a:cubicBezTo>
                  <a:cubicBezTo>
                    <a:pt x="21500" y="14668"/>
                    <a:pt x="21303" y="15180"/>
                    <a:pt x="21105" y="15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9266607" y="666547"/>
              <a:ext cx="271094" cy="41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91" fill="norm" stroke="1" extrusionOk="0">
                  <a:moveTo>
                    <a:pt x="7882" y="1436"/>
                  </a:moveTo>
                  <a:cubicBezTo>
                    <a:pt x="8050" y="669"/>
                    <a:pt x="8217" y="-99"/>
                    <a:pt x="8217" y="11"/>
                  </a:cubicBezTo>
                  <a:cubicBezTo>
                    <a:pt x="8217" y="120"/>
                    <a:pt x="8050" y="1107"/>
                    <a:pt x="7296" y="3519"/>
                  </a:cubicBezTo>
                  <a:cubicBezTo>
                    <a:pt x="6543" y="5931"/>
                    <a:pt x="5203" y="9769"/>
                    <a:pt x="4366" y="12400"/>
                  </a:cubicBezTo>
                  <a:cubicBezTo>
                    <a:pt x="3529" y="15032"/>
                    <a:pt x="3194" y="16457"/>
                    <a:pt x="3278" y="17554"/>
                  </a:cubicBezTo>
                  <a:cubicBezTo>
                    <a:pt x="3361" y="18650"/>
                    <a:pt x="3864" y="19418"/>
                    <a:pt x="4450" y="19637"/>
                  </a:cubicBezTo>
                  <a:cubicBezTo>
                    <a:pt x="5036" y="19856"/>
                    <a:pt x="5705" y="19527"/>
                    <a:pt x="6292" y="19144"/>
                  </a:cubicBezTo>
                  <a:cubicBezTo>
                    <a:pt x="6878" y="18760"/>
                    <a:pt x="7380" y="18321"/>
                    <a:pt x="8133" y="17609"/>
                  </a:cubicBezTo>
                  <a:cubicBezTo>
                    <a:pt x="8887" y="16896"/>
                    <a:pt x="9892" y="15909"/>
                    <a:pt x="10143" y="15745"/>
                  </a:cubicBezTo>
                  <a:cubicBezTo>
                    <a:pt x="10394" y="15580"/>
                    <a:pt x="9892" y="16238"/>
                    <a:pt x="9557" y="16896"/>
                  </a:cubicBezTo>
                  <a:cubicBezTo>
                    <a:pt x="9222" y="17554"/>
                    <a:pt x="9054" y="18212"/>
                    <a:pt x="9305" y="18979"/>
                  </a:cubicBezTo>
                  <a:cubicBezTo>
                    <a:pt x="9557" y="19747"/>
                    <a:pt x="10226" y="20624"/>
                    <a:pt x="11064" y="21062"/>
                  </a:cubicBezTo>
                  <a:cubicBezTo>
                    <a:pt x="11901" y="21501"/>
                    <a:pt x="12905" y="21501"/>
                    <a:pt x="13659" y="21062"/>
                  </a:cubicBezTo>
                  <a:cubicBezTo>
                    <a:pt x="14412" y="20624"/>
                    <a:pt x="14915" y="19747"/>
                    <a:pt x="14831" y="19034"/>
                  </a:cubicBezTo>
                  <a:cubicBezTo>
                    <a:pt x="14747" y="18321"/>
                    <a:pt x="14078" y="17773"/>
                    <a:pt x="12152" y="16841"/>
                  </a:cubicBezTo>
                  <a:cubicBezTo>
                    <a:pt x="10226" y="15909"/>
                    <a:pt x="7045" y="14593"/>
                    <a:pt x="4533" y="13826"/>
                  </a:cubicBezTo>
                  <a:cubicBezTo>
                    <a:pt x="2022" y="13058"/>
                    <a:pt x="180" y="12839"/>
                    <a:pt x="12" y="12620"/>
                  </a:cubicBezTo>
                  <a:cubicBezTo>
                    <a:pt x="-155" y="12400"/>
                    <a:pt x="1352" y="12181"/>
                    <a:pt x="4450" y="11523"/>
                  </a:cubicBezTo>
                  <a:cubicBezTo>
                    <a:pt x="7547" y="10865"/>
                    <a:pt x="12236" y="9769"/>
                    <a:pt x="15333" y="9166"/>
                  </a:cubicBezTo>
                  <a:cubicBezTo>
                    <a:pt x="18431" y="8563"/>
                    <a:pt x="19938" y="8453"/>
                    <a:pt x="21445" y="8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9956800" y="833966"/>
              <a:ext cx="120650" cy="2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5400"/>
                  </a:moveTo>
                  <a:cubicBezTo>
                    <a:pt x="1895" y="5625"/>
                    <a:pt x="3789" y="5850"/>
                    <a:pt x="5684" y="7875"/>
                  </a:cubicBezTo>
                  <a:cubicBezTo>
                    <a:pt x="7579" y="9900"/>
                    <a:pt x="9474" y="13725"/>
                    <a:pt x="10042" y="16312"/>
                  </a:cubicBezTo>
                  <a:cubicBezTo>
                    <a:pt x="10611" y="18900"/>
                    <a:pt x="9853" y="20250"/>
                    <a:pt x="8526" y="20925"/>
                  </a:cubicBezTo>
                  <a:cubicBezTo>
                    <a:pt x="7200" y="21600"/>
                    <a:pt x="5305" y="21600"/>
                    <a:pt x="4168" y="21037"/>
                  </a:cubicBezTo>
                  <a:cubicBezTo>
                    <a:pt x="3032" y="20475"/>
                    <a:pt x="2653" y="19350"/>
                    <a:pt x="3789" y="16200"/>
                  </a:cubicBezTo>
                  <a:cubicBezTo>
                    <a:pt x="4926" y="13050"/>
                    <a:pt x="7579" y="7875"/>
                    <a:pt x="9663" y="4837"/>
                  </a:cubicBezTo>
                  <a:cubicBezTo>
                    <a:pt x="11747" y="1800"/>
                    <a:pt x="13263" y="900"/>
                    <a:pt x="15158" y="450"/>
                  </a:cubicBezTo>
                  <a:cubicBezTo>
                    <a:pt x="17053" y="0"/>
                    <a:pt x="1932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10128250" y="84666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0131335" y="875151"/>
              <a:ext cx="136615" cy="14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11" fill="norm" stroke="1" extrusionOk="0">
                  <a:moveTo>
                    <a:pt x="2506" y="3207"/>
                  </a:moveTo>
                  <a:cubicBezTo>
                    <a:pt x="1510" y="4424"/>
                    <a:pt x="513" y="5641"/>
                    <a:pt x="513" y="6858"/>
                  </a:cubicBezTo>
                  <a:cubicBezTo>
                    <a:pt x="513" y="8075"/>
                    <a:pt x="1510" y="9292"/>
                    <a:pt x="2839" y="9748"/>
                  </a:cubicBezTo>
                  <a:cubicBezTo>
                    <a:pt x="4168" y="10205"/>
                    <a:pt x="5830" y="9900"/>
                    <a:pt x="7325" y="9292"/>
                  </a:cubicBezTo>
                  <a:cubicBezTo>
                    <a:pt x="8820" y="8684"/>
                    <a:pt x="10150" y="7771"/>
                    <a:pt x="11146" y="6554"/>
                  </a:cubicBezTo>
                  <a:cubicBezTo>
                    <a:pt x="12143" y="5337"/>
                    <a:pt x="12808" y="3816"/>
                    <a:pt x="12642" y="2447"/>
                  </a:cubicBezTo>
                  <a:cubicBezTo>
                    <a:pt x="12476" y="1078"/>
                    <a:pt x="11479" y="-139"/>
                    <a:pt x="9651" y="13"/>
                  </a:cubicBezTo>
                  <a:cubicBezTo>
                    <a:pt x="7823" y="165"/>
                    <a:pt x="5165" y="1686"/>
                    <a:pt x="3171" y="4120"/>
                  </a:cubicBezTo>
                  <a:cubicBezTo>
                    <a:pt x="1177" y="6554"/>
                    <a:pt x="-152" y="9900"/>
                    <a:pt x="14" y="12943"/>
                  </a:cubicBezTo>
                  <a:cubicBezTo>
                    <a:pt x="180" y="15985"/>
                    <a:pt x="1842" y="18723"/>
                    <a:pt x="4500" y="20092"/>
                  </a:cubicBezTo>
                  <a:cubicBezTo>
                    <a:pt x="7159" y="21461"/>
                    <a:pt x="10814" y="21461"/>
                    <a:pt x="13805" y="20700"/>
                  </a:cubicBezTo>
                  <a:cubicBezTo>
                    <a:pt x="16796" y="19940"/>
                    <a:pt x="19122" y="18419"/>
                    <a:pt x="21448" y="16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0255249" y="884766"/>
              <a:ext cx="85991" cy="31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77" fill="norm" stroke="1" extrusionOk="0">
                  <a:moveTo>
                    <a:pt x="18966" y="0"/>
                  </a:moveTo>
                  <a:cubicBezTo>
                    <a:pt x="20020" y="4204"/>
                    <a:pt x="21073" y="8408"/>
                    <a:pt x="21337" y="11670"/>
                  </a:cubicBezTo>
                  <a:cubicBezTo>
                    <a:pt x="21600" y="14932"/>
                    <a:pt x="21073" y="17251"/>
                    <a:pt x="19756" y="18846"/>
                  </a:cubicBezTo>
                  <a:cubicBezTo>
                    <a:pt x="18439" y="20440"/>
                    <a:pt x="16332" y="21310"/>
                    <a:pt x="13171" y="21455"/>
                  </a:cubicBezTo>
                  <a:cubicBezTo>
                    <a:pt x="10010" y="21600"/>
                    <a:pt x="5795" y="21020"/>
                    <a:pt x="3424" y="20078"/>
                  </a:cubicBezTo>
                  <a:cubicBezTo>
                    <a:pt x="1054" y="19136"/>
                    <a:pt x="527" y="17831"/>
                    <a:pt x="0" y="16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0318750" y="797983"/>
              <a:ext cx="50800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0445749" y="851758"/>
              <a:ext cx="92165" cy="16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21" fill="norm" stroke="1" extrusionOk="0">
                  <a:moveTo>
                    <a:pt x="0" y="9071"/>
                  </a:moveTo>
                  <a:cubicBezTo>
                    <a:pt x="5891" y="7721"/>
                    <a:pt x="11782" y="6371"/>
                    <a:pt x="15709" y="4751"/>
                  </a:cubicBezTo>
                  <a:cubicBezTo>
                    <a:pt x="19636" y="3131"/>
                    <a:pt x="21600" y="1241"/>
                    <a:pt x="21355" y="431"/>
                  </a:cubicBezTo>
                  <a:cubicBezTo>
                    <a:pt x="21109" y="-379"/>
                    <a:pt x="18655" y="-109"/>
                    <a:pt x="15218" y="1781"/>
                  </a:cubicBezTo>
                  <a:cubicBezTo>
                    <a:pt x="11782" y="3671"/>
                    <a:pt x="7364" y="7181"/>
                    <a:pt x="5155" y="9611"/>
                  </a:cubicBezTo>
                  <a:cubicBezTo>
                    <a:pt x="2945" y="12041"/>
                    <a:pt x="2945" y="13391"/>
                    <a:pt x="3927" y="15146"/>
                  </a:cubicBezTo>
                  <a:cubicBezTo>
                    <a:pt x="4909" y="16901"/>
                    <a:pt x="6873" y="19061"/>
                    <a:pt x="9818" y="20141"/>
                  </a:cubicBezTo>
                  <a:cubicBezTo>
                    <a:pt x="12764" y="21221"/>
                    <a:pt x="16691" y="21221"/>
                    <a:pt x="20618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10619316" y="833151"/>
              <a:ext cx="105885" cy="19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937" fill="norm" stroke="1" extrusionOk="0">
                  <a:moveTo>
                    <a:pt x="19906" y="4762"/>
                  </a:moveTo>
                  <a:cubicBezTo>
                    <a:pt x="20753" y="3203"/>
                    <a:pt x="21600" y="1644"/>
                    <a:pt x="20965" y="753"/>
                  </a:cubicBezTo>
                  <a:cubicBezTo>
                    <a:pt x="20329" y="-137"/>
                    <a:pt x="18212" y="-360"/>
                    <a:pt x="15035" y="753"/>
                  </a:cubicBezTo>
                  <a:cubicBezTo>
                    <a:pt x="11859" y="1867"/>
                    <a:pt x="7624" y="4316"/>
                    <a:pt x="4659" y="6988"/>
                  </a:cubicBezTo>
                  <a:cubicBezTo>
                    <a:pt x="1694" y="9661"/>
                    <a:pt x="0" y="12555"/>
                    <a:pt x="0" y="15005"/>
                  </a:cubicBezTo>
                  <a:cubicBezTo>
                    <a:pt x="0" y="17454"/>
                    <a:pt x="1694" y="19459"/>
                    <a:pt x="3600" y="20349"/>
                  </a:cubicBezTo>
                  <a:cubicBezTo>
                    <a:pt x="5506" y="21240"/>
                    <a:pt x="7624" y="21017"/>
                    <a:pt x="9741" y="20349"/>
                  </a:cubicBezTo>
                  <a:cubicBezTo>
                    <a:pt x="11859" y="19681"/>
                    <a:pt x="13976" y="18568"/>
                    <a:pt x="16094" y="17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0764429" y="638114"/>
              <a:ext cx="120682" cy="34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04" fill="norm" stroke="1" extrusionOk="0">
                  <a:moveTo>
                    <a:pt x="18785" y="1914"/>
                  </a:moveTo>
                  <a:cubicBezTo>
                    <a:pt x="19902" y="992"/>
                    <a:pt x="21020" y="70"/>
                    <a:pt x="21206" y="4"/>
                  </a:cubicBezTo>
                  <a:cubicBezTo>
                    <a:pt x="21392" y="-62"/>
                    <a:pt x="20647" y="728"/>
                    <a:pt x="17668" y="3165"/>
                  </a:cubicBezTo>
                  <a:cubicBezTo>
                    <a:pt x="14689" y="5601"/>
                    <a:pt x="9475" y="9684"/>
                    <a:pt x="6123" y="12450"/>
                  </a:cubicBezTo>
                  <a:cubicBezTo>
                    <a:pt x="2771" y="15216"/>
                    <a:pt x="1282" y="16665"/>
                    <a:pt x="537" y="17916"/>
                  </a:cubicBezTo>
                  <a:cubicBezTo>
                    <a:pt x="-208" y="19167"/>
                    <a:pt x="-208" y="20221"/>
                    <a:pt x="723" y="20814"/>
                  </a:cubicBezTo>
                  <a:cubicBezTo>
                    <a:pt x="1654" y="21406"/>
                    <a:pt x="3516" y="21538"/>
                    <a:pt x="6309" y="21275"/>
                  </a:cubicBezTo>
                  <a:cubicBezTo>
                    <a:pt x="9102" y="21011"/>
                    <a:pt x="12826" y="20353"/>
                    <a:pt x="15247" y="19365"/>
                  </a:cubicBezTo>
                  <a:cubicBezTo>
                    <a:pt x="17668" y="18377"/>
                    <a:pt x="18785" y="17060"/>
                    <a:pt x="19902" y="15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0801350" y="824623"/>
              <a:ext cx="1333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829" y="1118"/>
                    <a:pt x="11657" y="-1582"/>
                    <a:pt x="15257" y="1118"/>
                  </a:cubicBezTo>
                  <a:cubicBezTo>
                    <a:pt x="18857" y="3818"/>
                    <a:pt x="20229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1010900" y="910166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7131050" y="615138"/>
              <a:ext cx="673100" cy="3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0" y="20816"/>
                  </a:moveTo>
                  <a:cubicBezTo>
                    <a:pt x="2174" y="19545"/>
                    <a:pt x="4347" y="18275"/>
                    <a:pt x="6691" y="15098"/>
                  </a:cubicBezTo>
                  <a:cubicBezTo>
                    <a:pt x="9034" y="11922"/>
                    <a:pt x="11547" y="6840"/>
                    <a:pt x="13925" y="3663"/>
                  </a:cubicBezTo>
                  <a:cubicBezTo>
                    <a:pt x="16302" y="487"/>
                    <a:pt x="18543" y="-784"/>
                    <a:pt x="19800" y="487"/>
                  </a:cubicBezTo>
                  <a:cubicBezTo>
                    <a:pt x="21057" y="1757"/>
                    <a:pt x="21328" y="5569"/>
                    <a:pt x="21600" y="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7272456" y="694266"/>
              <a:ext cx="65234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1412" y="21600"/>
                  </a:moveTo>
                  <a:cubicBezTo>
                    <a:pt x="1062" y="20000"/>
                    <a:pt x="713" y="18400"/>
                    <a:pt x="433" y="16000"/>
                  </a:cubicBezTo>
                  <a:cubicBezTo>
                    <a:pt x="154" y="13600"/>
                    <a:pt x="-56" y="10400"/>
                    <a:pt x="14" y="8800"/>
                  </a:cubicBezTo>
                  <a:cubicBezTo>
                    <a:pt x="84" y="7200"/>
                    <a:pt x="433" y="7200"/>
                    <a:pt x="2006" y="6800"/>
                  </a:cubicBezTo>
                  <a:cubicBezTo>
                    <a:pt x="3579" y="6400"/>
                    <a:pt x="6375" y="5600"/>
                    <a:pt x="9171" y="4000"/>
                  </a:cubicBezTo>
                  <a:cubicBezTo>
                    <a:pt x="11967" y="2400"/>
                    <a:pt x="14763" y="0"/>
                    <a:pt x="16826" y="0"/>
                  </a:cubicBezTo>
                  <a:cubicBezTo>
                    <a:pt x="18888" y="0"/>
                    <a:pt x="20216" y="2400"/>
                    <a:pt x="21544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0700" y="1716616"/>
              <a:ext cx="11042651" cy="450851"/>
            </a:xfrm>
            <a:prstGeom prst="rect">
              <a:avLst/>
            </a:prstGeom>
            <a:effectLst/>
          </p:spPr>
        </p:pic>
        <p:sp>
          <p:nvSpPr>
            <p:cNvPr id="3224" name="Line"/>
            <p:cNvSpPr/>
            <p:nvPr/>
          </p:nvSpPr>
          <p:spPr>
            <a:xfrm>
              <a:off x="1314450" y="2256366"/>
              <a:ext cx="2413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5" y="643"/>
                    <a:pt x="3411" y="1286"/>
                    <a:pt x="6063" y="3407"/>
                  </a:cubicBezTo>
                  <a:cubicBezTo>
                    <a:pt x="8716" y="5529"/>
                    <a:pt x="12316" y="9129"/>
                    <a:pt x="14684" y="12150"/>
                  </a:cubicBezTo>
                  <a:cubicBezTo>
                    <a:pt x="17053" y="15171"/>
                    <a:pt x="18189" y="17614"/>
                    <a:pt x="19137" y="19093"/>
                  </a:cubicBezTo>
                  <a:cubicBezTo>
                    <a:pt x="20084" y="20571"/>
                    <a:pt x="20842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1346200" y="2224616"/>
              <a:ext cx="20955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632"/>
                    <a:pt x="16364" y="3264"/>
                    <a:pt x="13309" y="5856"/>
                  </a:cubicBezTo>
                  <a:cubicBezTo>
                    <a:pt x="10255" y="8448"/>
                    <a:pt x="6764" y="12000"/>
                    <a:pt x="4473" y="14784"/>
                  </a:cubicBezTo>
                  <a:cubicBezTo>
                    <a:pt x="2182" y="17568"/>
                    <a:pt x="1091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1797050" y="2288116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200"/>
                    <a:pt x="5760" y="10800"/>
                    <a:pt x="9360" y="7200"/>
                  </a:cubicBezTo>
                  <a:cubicBezTo>
                    <a:pt x="12960" y="3600"/>
                    <a:pt x="172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1841500" y="2484966"/>
              <a:ext cx="1968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6" y="18000"/>
                    <a:pt x="7432" y="14400"/>
                    <a:pt x="11032" y="10800"/>
                  </a:cubicBezTo>
                  <a:cubicBezTo>
                    <a:pt x="14632" y="7200"/>
                    <a:pt x="1811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2269337" y="2017509"/>
              <a:ext cx="188114" cy="643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91" fill="norm" stroke="1" extrusionOk="0">
                  <a:moveTo>
                    <a:pt x="16822" y="4352"/>
                  </a:moveTo>
                  <a:cubicBezTo>
                    <a:pt x="17060" y="3296"/>
                    <a:pt x="17297" y="2241"/>
                    <a:pt x="17416" y="1502"/>
                  </a:cubicBezTo>
                  <a:cubicBezTo>
                    <a:pt x="17535" y="763"/>
                    <a:pt x="17535" y="341"/>
                    <a:pt x="15636" y="130"/>
                  </a:cubicBezTo>
                  <a:cubicBezTo>
                    <a:pt x="13737" y="-81"/>
                    <a:pt x="9939" y="-81"/>
                    <a:pt x="6735" y="482"/>
                  </a:cubicBezTo>
                  <a:cubicBezTo>
                    <a:pt x="3530" y="1045"/>
                    <a:pt x="919" y="2170"/>
                    <a:pt x="207" y="3331"/>
                  </a:cubicBezTo>
                  <a:cubicBezTo>
                    <a:pt x="-505" y="4492"/>
                    <a:pt x="682" y="5688"/>
                    <a:pt x="2818" y="6673"/>
                  </a:cubicBezTo>
                  <a:cubicBezTo>
                    <a:pt x="4954" y="7658"/>
                    <a:pt x="8040" y="8432"/>
                    <a:pt x="9702" y="8995"/>
                  </a:cubicBezTo>
                  <a:cubicBezTo>
                    <a:pt x="11363" y="9558"/>
                    <a:pt x="11600" y="9910"/>
                    <a:pt x="11363" y="10262"/>
                  </a:cubicBezTo>
                  <a:cubicBezTo>
                    <a:pt x="11126" y="10613"/>
                    <a:pt x="10414" y="10965"/>
                    <a:pt x="9346" y="11282"/>
                  </a:cubicBezTo>
                  <a:cubicBezTo>
                    <a:pt x="8277" y="11598"/>
                    <a:pt x="6853" y="11880"/>
                    <a:pt x="5904" y="12021"/>
                  </a:cubicBezTo>
                  <a:cubicBezTo>
                    <a:pt x="4954" y="12161"/>
                    <a:pt x="4480" y="12161"/>
                    <a:pt x="4836" y="12161"/>
                  </a:cubicBezTo>
                  <a:cubicBezTo>
                    <a:pt x="5192" y="12161"/>
                    <a:pt x="6379" y="12161"/>
                    <a:pt x="7328" y="12337"/>
                  </a:cubicBezTo>
                  <a:cubicBezTo>
                    <a:pt x="8277" y="12513"/>
                    <a:pt x="8990" y="12865"/>
                    <a:pt x="8515" y="13780"/>
                  </a:cubicBezTo>
                  <a:cubicBezTo>
                    <a:pt x="8040" y="14694"/>
                    <a:pt x="6379" y="16172"/>
                    <a:pt x="4954" y="17298"/>
                  </a:cubicBezTo>
                  <a:cubicBezTo>
                    <a:pt x="3530" y="18423"/>
                    <a:pt x="2343" y="19197"/>
                    <a:pt x="1750" y="19795"/>
                  </a:cubicBezTo>
                  <a:cubicBezTo>
                    <a:pt x="1157" y="20393"/>
                    <a:pt x="1157" y="20815"/>
                    <a:pt x="1750" y="21097"/>
                  </a:cubicBezTo>
                  <a:cubicBezTo>
                    <a:pt x="2343" y="21378"/>
                    <a:pt x="3530" y="21519"/>
                    <a:pt x="6497" y="21238"/>
                  </a:cubicBezTo>
                  <a:cubicBezTo>
                    <a:pt x="9464" y="20956"/>
                    <a:pt x="14211" y="20253"/>
                    <a:pt x="16941" y="19760"/>
                  </a:cubicBezTo>
                  <a:cubicBezTo>
                    <a:pt x="19671" y="19268"/>
                    <a:pt x="20383" y="18986"/>
                    <a:pt x="21095" y="1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2603500" y="2129366"/>
              <a:ext cx="698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2280"/>
                    <a:pt x="2618" y="4560"/>
                    <a:pt x="5564" y="7260"/>
                  </a:cubicBezTo>
                  <a:cubicBezTo>
                    <a:pt x="8509" y="9960"/>
                    <a:pt x="13091" y="13080"/>
                    <a:pt x="16036" y="15540"/>
                  </a:cubicBezTo>
                  <a:cubicBezTo>
                    <a:pt x="18982" y="18000"/>
                    <a:pt x="20291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2717800" y="2459566"/>
              <a:ext cx="1460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83" y="4696"/>
                    <a:pt x="15965" y="9391"/>
                    <a:pt x="12365" y="12991"/>
                  </a:cubicBezTo>
                  <a:cubicBezTo>
                    <a:pt x="8765" y="16591"/>
                    <a:pt x="4383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3098800" y="2007791"/>
              <a:ext cx="187061" cy="44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04" fill="norm" stroke="1" extrusionOk="0">
                  <a:moveTo>
                    <a:pt x="0" y="5797"/>
                  </a:moveTo>
                  <a:cubicBezTo>
                    <a:pt x="0" y="4586"/>
                    <a:pt x="0" y="3375"/>
                    <a:pt x="1200" y="2365"/>
                  </a:cubicBezTo>
                  <a:cubicBezTo>
                    <a:pt x="2400" y="1356"/>
                    <a:pt x="4800" y="549"/>
                    <a:pt x="7320" y="195"/>
                  </a:cubicBezTo>
                  <a:cubicBezTo>
                    <a:pt x="9840" y="-158"/>
                    <a:pt x="12480" y="-57"/>
                    <a:pt x="14160" y="700"/>
                  </a:cubicBezTo>
                  <a:cubicBezTo>
                    <a:pt x="15840" y="1457"/>
                    <a:pt x="16560" y="2870"/>
                    <a:pt x="15720" y="4132"/>
                  </a:cubicBezTo>
                  <a:cubicBezTo>
                    <a:pt x="14880" y="5393"/>
                    <a:pt x="12480" y="6504"/>
                    <a:pt x="10920" y="7261"/>
                  </a:cubicBezTo>
                  <a:cubicBezTo>
                    <a:pt x="9360" y="8018"/>
                    <a:pt x="8640" y="8421"/>
                    <a:pt x="9000" y="8724"/>
                  </a:cubicBezTo>
                  <a:cubicBezTo>
                    <a:pt x="9360" y="9027"/>
                    <a:pt x="10800" y="9229"/>
                    <a:pt x="13080" y="10036"/>
                  </a:cubicBezTo>
                  <a:cubicBezTo>
                    <a:pt x="15360" y="10844"/>
                    <a:pt x="18480" y="12257"/>
                    <a:pt x="20040" y="13569"/>
                  </a:cubicBezTo>
                  <a:cubicBezTo>
                    <a:pt x="21600" y="14881"/>
                    <a:pt x="21600" y="16092"/>
                    <a:pt x="20040" y="17304"/>
                  </a:cubicBezTo>
                  <a:cubicBezTo>
                    <a:pt x="18480" y="18515"/>
                    <a:pt x="15360" y="19726"/>
                    <a:pt x="13080" y="20433"/>
                  </a:cubicBezTo>
                  <a:cubicBezTo>
                    <a:pt x="10800" y="21139"/>
                    <a:pt x="9360" y="21341"/>
                    <a:pt x="7920" y="21392"/>
                  </a:cubicBezTo>
                  <a:cubicBezTo>
                    <a:pt x="6480" y="21442"/>
                    <a:pt x="5040" y="21341"/>
                    <a:pt x="4440" y="21038"/>
                  </a:cubicBezTo>
                  <a:cubicBezTo>
                    <a:pt x="3840" y="20735"/>
                    <a:pt x="4080" y="20231"/>
                    <a:pt x="4800" y="19676"/>
                  </a:cubicBezTo>
                  <a:cubicBezTo>
                    <a:pt x="5520" y="19121"/>
                    <a:pt x="6720" y="18515"/>
                    <a:pt x="7920" y="17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3448050" y="1877483"/>
              <a:ext cx="148862" cy="65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19" fill="norm" stroke="1" extrusionOk="0">
                  <a:moveTo>
                    <a:pt x="0" y="1177"/>
                  </a:moveTo>
                  <a:cubicBezTo>
                    <a:pt x="608" y="831"/>
                    <a:pt x="1217" y="485"/>
                    <a:pt x="2282" y="277"/>
                  </a:cubicBezTo>
                  <a:cubicBezTo>
                    <a:pt x="3346" y="69"/>
                    <a:pt x="4868" y="0"/>
                    <a:pt x="6389" y="0"/>
                  </a:cubicBezTo>
                  <a:cubicBezTo>
                    <a:pt x="7910" y="0"/>
                    <a:pt x="9431" y="69"/>
                    <a:pt x="10648" y="519"/>
                  </a:cubicBezTo>
                  <a:cubicBezTo>
                    <a:pt x="11865" y="969"/>
                    <a:pt x="12777" y="1800"/>
                    <a:pt x="12017" y="3150"/>
                  </a:cubicBezTo>
                  <a:cubicBezTo>
                    <a:pt x="11256" y="4500"/>
                    <a:pt x="8823" y="6369"/>
                    <a:pt x="7301" y="7754"/>
                  </a:cubicBezTo>
                  <a:cubicBezTo>
                    <a:pt x="5780" y="9138"/>
                    <a:pt x="5172" y="10038"/>
                    <a:pt x="5628" y="10835"/>
                  </a:cubicBezTo>
                  <a:cubicBezTo>
                    <a:pt x="6085" y="11631"/>
                    <a:pt x="7606" y="12323"/>
                    <a:pt x="10344" y="13292"/>
                  </a:cubicBezTo>
                  <a:cubicBezTo>
                    <a:pt x="13082" y="14262"/>
                    <a:pt x="17037" y="15508"/>
                    <a:pt x="19166" y="16615"/>
                  </a:cubicBezTo>
                  <a:cubicBezTo>
                    <a:pt x="21296" y="17723"/>
                    <a:pt x="21600" y="18692"/>
                    <a:pt x="21296" y="19315"/>
                  </a:cubicBezTo>
                  <a:cubicBezTo>
                    <a:pt x="20992" y="19938"/>
                    <a:pt x="20079" y="20215"/>
                    <a:pt x="18406" y="20562"/>
                  </a:cubicBezTo>
                  <a:cubicBezTo>
                    <a:pt x="16732" y="20908"/>
                    <a:pt x="14299" y="21323"/>
                    <a:pt x="12321" y="21462"/>
                  </a:cubicBezTo>
                  <a:cubicBezTo>
                    <a:pt x="10344" y="21600"/>
                    <a:pt x="8823" y="21462"/>
                    <a:pt x="7301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5740763" y="2014399"/>
              <a:ext cx="240938" cy="28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28" fill="norm" stroke="1" extrusionOk="0">
                  <a:moveTo>
                    <a:pt x="531" y="3435"/>
                  </a:moveTo>
                  <a:cubicBezTo>
                    <a:pt x="156" y="2146"/>
                    <a:pt x="-220" y="856"/>
                    <a:pt x="156" y="292"/>
                  </a:cubicBezTo>
                  <a:cubicBezTo>
                    <a:pt x="531" y="-272"/>
                    <a:pt x="1658" y="-111"/>
                    <a:pt x="4288" y="1582"/>
                  </a:cubicBezTo>
                  <a:cubicBezTo>
                    <a:pt x="6917" y="3274"/>
                    <a:pt x="11050" y="6498"/>
                    <a:pt x="14149" y="10044"/>
                  </a:cubicBezTo>
                  <a:cubicBezTo>
                    <a:pt x="17248" y="13591"/>
                    <a:pt x="19314" y="17459"/>
                    <a:pt x="2138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5906825" y="2034116"/>
              <a:ext cx="239976" cy="61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66" fill="norm" stroke="1" extrusionOk="0">
                  <a:moveTo>
                    <a:pt x="21481" y="447"/>
                  </a:moveTo>
                  <a:cubicBezTo>
                    <a:pt x="20723" y="223"/>
                    <a:pt x="19965" y="0"/>
                    <a:pt x="19207" y="0"/>
                  </a:cubicBezTo>
                  <a:cubicBezTo>
                    <a:pt x="18449" y="0"/>
                    <a:pt x="17692" y="223"/>
                    <a:pt x="16270" y="1415"/>
                  </a:cubicBezTo>
                  <a:cubicBezTo>
                    <a:pt x="14849" y="2607"/>
                    <a:pt x="12765" y="4767"/>
                    <a:pt x="10870" y="7039"/>
                  </a:cubicBezTo>
                  <a:cubicBezTo>
                    <a:pt x="8976" y="9310"/>
                    <a:pt x="7270" y="11694"/>
                    <a:pt x="5470" y="14003"/>
                  </a:cubicBezTo>
                  <a:cubicBezTo>
                    <a:pt x="3670" y="16312"/>
                    <a:pt x="1776" y="18546"/>
                    <a:pt x="828" y="19850"/>
                  </a:cubicBezTo>
                  <a:cubicBezTo>
                    <a:pt x="-119" y="21153"/>
                    <a:pt x="-119" y="21526"/>
                    <a:pt x="165" y="21563"/>
                  </a:cubicBezTo>
                  <a:cubicBezTo>
                    <a:pt x="449" y="21600"/>
                    <a:pt x="1018" y="21302"/>
                    <a:pt x="1586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6248400" y="2319866"/>
              <a:ext cx="171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6318250" y="2478616"/>
              <a:ext cx="22225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0"/>
                  </a:moveTo>
                  <a:cubicBezTo>
                    <a:pt x="2263" y="9818"/>
                    <a:pt x="4526" y="19636"/>
                    <a:pt x="8126" y="20618"/>
                  </a:cubicBezTo>
                  <a:cubicBezTo>
                    <a:pt x="11726" y="21600"/>
                    <a:pt x="16663" y="13745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6796895" y="2023533"/>
              <a:ext cx="175405" cy="63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76" fill="norm" stroke="1" extrusionOk="0">
                  <a:moveTo>
                    <a:pt x="21309" y="1634"/>
                  </a:moveTo>
                  <a:cubicBezTo>
                    <a:pt x="19766" y="1066"/>
                    <a:pt x="18223" y="497"/>
                    <a:pt x="15266" y="213"/>
                  </a:cubicBezTo>
                  <a:cubicBezTo>
                    <a:pt x="12309" y="-71"/>
                    <a:pt x="7938" y="-71"/>
                    <a:pt x="4980" y="213"/>
                  </a:cubicBezTo>
                  <a:cubicBezTo>
                    <a:pt x="2023" y="497"/>
                    <a:pt x="480" y="1066"/>
                    <a:pt x="95" y="1776"/>
                  </a:cubicBezTo>
                  <a:cubicBezTo>
                    <a:pt x="-291" y="2487"/>
                    <a:pt x="480" y="3340"/>
                    <a:pt x="2795" y="4547"/>
                  </a:cubicBezTo>
                  <a:cubicBezTo>
                    <a:pt x="5109" y="5755"/>
                    <a:pt x="8966" y="7318"/>
                    <a:pt x="11023" y="8313"/>
                  </a:cubicBezTo>
                  <a:cubicBezTo>
                    <a:pt x="13080" y="9308"/>
                    <a:pt x="13338" y="9734"/>
                    <a:pt x="12438" y="10232"/>
                  </a:cubicBezTo>
                  <a:cubicBezTo>
                    <a:pt x="11538" y="10729"/>
                    <a:pt x="9480" y="11297"/>
                    <a:pt x="7295" y="11653"/>
                  </a:cubicBezTo>
                  <a:cubicBezTo>
                    <a:pt x="5109" y="12008"/>
                    <a:pt x="2795" y="12150"/>
                    <a:pt x="2152" y="12115"/>
                  </a:cubicBezTo>
                  <a:cubicBezTo>
                    <a:pt x="1509" y="12079"/>
                    <a:pt x="2538" y="11866"/>
                    <a:pt x="3823" y="11759"/>
                  </a:cubicBezTo>
                  <a:cubicBezTo>
                    <a:pt x="5109" y="11653"/>
                    <a:pt x="6652" y="11653"/>
                    <a:pt x="7938" y="11759"/>
                  </a:cubicBezTo>
                  <a:cubicBezTo>
                    <a:pt x="9223" y="11866"/>
                    <a:pt x="10252" y="12079"/>
                    <a:pt x="10895" y="12576"/>
                  </a:cubicBezTo>
                  <a:cubicBezTo>
                    <a:pt x="11538" y="13074"/>
                    <a:pt x="11795" y="13855"/>
                    <a:pt x="10638" y="15170"/>
                  </a:cubicBezTo>
                  <a:cubicBezTo>
                    <a:pt x="9480" y="16484"/>
                    <a:pt x="6909" y="18332"/>
                    <a:pt x="5623" y="19433"/>
                  </a:cubicBezTo>
                  <a:cubicBezTo>
                    <a:pt x="4338" y="20534"/>
                    <a:pt x="4338" y="20890"/>
                    <a:pt x="4980" y="21138"/>
                  </a:cubicBezTo>
                  <a:cubicBezTo>
                    <a:pt x="5623" y="21387"/>
                    <a:pt x="6909" y="21529"/>
                    <a:pt x="9095" y="21458"/>
                  </a:cubicBezTo>
                  <a:cubicBezTo>
                    <a:pt x="11280" y="21387"/>
                    <a:pt x="14366" y="21103"/>
                    <a:pt x="17452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7142274" y="2079095"/>
              <a:ext cx="317022" cy="53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79" fill="norm" stroke="1" extrusionOk="0">
                  <a:moveTo>
                    <a:pt x="3083" y="1779"/>
                  </a:moveTo>
                  <a:cubicBezTo>
                    <a:pt x="1662" y="1350"/>
                    <a:pt x="241" y="922"/>
                    <a:pt x="28" y="708"/>
                  </a:cubicBezTo>
                  <a:cubicBezTo>
                    <a:pt x="-185" y="493"/>
                    <a:pt x="810" y="493"/>
                    <a:pt x="3297" y="408"/>
                  </a:cubicBezTo>
                  <a:cubicBezTo>
                    <a:pt x="5783" y="322"/>
                    <a:pt x="9762" y="150"/>
                    <a:pt x="12676" y="65"/>
                  </a:cubicBezTo>
                  <a:cubicBezTo>
                    <a:pt x="15589" y="-21"/>
                    <a:pt x="17436" y="-21"/>
                    <a:pt x="18715" y="65"/>
                  </a:cubicBezTo>
                  <a:cubicBezTo>
                    <a:pt x="19994" y="150"/>
                    <a:pt x="20704" y="322"/>
                    <a:pt x="21060" y="708"/>
                  </a:cubicBezTo>
                  <a:cubicBezTo>
                    <a:pt x="21415" y="1093"/>
                    <a:pt x="21415" y="1693"/>
                    <a:pt x="20562" y="3365"/>
                  </a:cubicBezTo>
                  <a:cubicBezTo>
                    <a:pt x="19710" y="5036"/>
                    <a:pt x="18004" y="7779"/>
                    <a:pt x="16583" y="10393"/>
                  </a:cubicBezTo>
                  <a:cubicBezTo>
                    <a:pt x="15162" y="13008"/>
                    <a:pt x="14026" y="15493"/>
                    <a:pt x="13315" y="17336"/>
                  </a:cubicBezTo>
                  <a:cubicBezTo>
                    <a:pt x="12604" y="19179"/>
                    <a:pt x="12320" y="20379"/>
                    <a:pt x="12036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7226300" y="2326216"/>
              <a:ext cx="3238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" y="19350"/>
                    <a:pt x="282" y="17100"/>
                    <a:pt x="1271" y="15525"/>
                  </a:cubicBezTo>
                  <a:cubicBezTo>
                    <a:pt x="2259" y="13950"/>
                    <a:pt x="4094" y="13050"/>
                    <a:pt x="7624" y="10575"/>
                  </a:cubicBezTo>
                  <a:cubicBezTo>
                    <a:pt x="11153" y="8100"/>
                    <a:pt x="16376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7632700" y="1878357"/>
              <a:ext cx="171718" cy="87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74" fill="norm" stroke="1" extrusionOk="0">
                  <a:moveTo>
                    <a:pt x="5532" y="1800"/>
                  </a:moveTo>
                  <a:cubicBezTo>
                    <a:pt x="6585" y="1227"/>
                    <a:pt x="7639" y="655"/>
                    <a:pt x="9878" y="316"/>
                  </a:cubicBezTo>
                  <a:cubicBezTo>
                    <a:pt x="12117" y="-22"/>
                    <a:pt x="15541" y="-126"/>
                    <a:pt x="17912" y="186"/>
                  </a:cubicBezTo>
                  <a:cubicBezTo>
                    <a:pt x="20283" y="499"/>
                    <a:pt x="21600" y="1227"/>
                    <a:pt x="21337" y="2372"/>
                  </a:cubicBezTo>
                  <a:cubicBezTo>
                    <a:pt x="21073" y="3517"/>
                    <a:pt x="19229" y="5079"/>
                    <a:pt x="17122" y="6536"/>
                  </a:cubicBezTo>
                  <a:cubicBezTo>
                    <a:pt x="15015" y="7994"/>
                    <a:pt x="12644" y="9347"/>
                    <a:pt x="11722" y="10596"/>
                  </a:cubicBezTo>
                  <a:cubicBezTo>
                    <a:pt x="10800" y="11845"/>
                    <a:pt x="11327" y="12990"/>
                    <a:pt x="12512" y="14265"/>
                  </a:cubicBezTo>
                  <a:cubicBezTo>
                    <a:pt x="13698" y="15541"/>
                    <a:pt x="15541" y="16946"/>
                    <a:pt x="16068" y="17987"/>
                  </a:cubicBezTo>
                  <a:cubicBezTo>
                    <a:pt x="16595" y="19028"/>
                    <a:pt x="15805" y="19704"/>
                    <a:pt x="12907" y="20225"/>
                  </a:cubicBezTo>
                  <a:cubicBezTo>
                    <a:pt x="10010" y="20745"/>
                    <a:pt x="5005" y="21110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4210413" y="3208866"/>
              <a:ext cx="317138" cy="40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08" fill="norm" stroke="1" extrusionOk="0">
                  <a:moveTo>
                    <a:pt x="5554" y="5010"/>
                  </a:moveTo>
                  <a:cubicBezTo>
                    <a:pt x="5840" y="8016"/>
                    <a:pt x="6126" y="11023"/>
                    <a:pt x="6269" y="13416"/>
                  </a:cubicBezTo>
                  <a:cubicBezTo>
                    <a:pt x="6412" y="15810"/>
                    <a:pt x="6412" y="17592"/>
                    <a:pt x="6341" y="18816"/>
                  </a:cubicBezTo>
                  <a:cubicBezTo>
                    <a:pt x="6269" y="20041"/>
                    <a:pt x="6126" y="20709"/>
                    <a:pt x="5697" y="21099"/>
                  </a:cubicBezTo>
                  <a:cubicBezTo>
                    <a:pt x="5268" y="21489"/>
                    <a:pt x="4553" y="21600"/>
                    <a:pt x="3909" y="21433"/>
                  </a:cubicBezTo>
                  <a:cubicBezTo>
                    <a:pt x="3265" y="21266"/>
                    <a:pt x="2693" y="20821"/>
                    <a:pt x="1978" y="18928"/>
                  </a:cubicBezTo>
                  <a:cubicBezTo>
                    <a:pt x="1262" y="17035"/>
                    <a:pt x="404" y="13695"/>
                    <a:pt x="118" y="10689"/>
                  </a:cubicBezTo>
                  <a:cubicBezTo>
                    <a:pt x="-168" y="7682"/>
                    <a:pt x="118" y="5010"/>
                    <a:pt x="404" y="3396"/>
                  </a:cubicBezTo>
                  <a:cubicBezTo>
                    <a:pt x="690" y="1781"/>
                    <a:pt x="976" y="1225"/>
                    <a:pt x="1406" y="779"/>
                  </a:cubicBezTo>
                  <a:cubicBezTo>
                    <a:pt x="1835" y="334"/>
                    <a:pt x="2407" y="0"/>
                    <a:pt x="2979" y="0"/>
                  </a:cubicBezTo>
                  <a:cubicBezTo>
                    <a:pt x="3551" y="0"/>
                    <a:pt x="4123" y="334"/>
                    <a:pt x="5411" y="1837"/>
                  </a:cubicBezTo>
                  <a:cubicBezTo>
                    <a:pt x="6698" y="3340"/>
                    <a:pt x="8701" y="6012"/>
                    <a:pt x="10489" y="8796"/>
                  </a:cubicBezTo>
                  <a:cubicBezTo>
                    <a:pt x="12277" y="11579"/>
                    <a:pt x="13851" y="14474"/>
                    <a:pt x="14923" y="16311"/>
                  </a:cubicBezTo>
                  <a:cubicBezTo>
                    <a:pt x="15996" y="18148"/>
                    <a:pt x="16568" y="18928"/>
                    <a:pt x="17141" y="19540"/>
                  </a:cubicBezTo>
                  <a:cubicBezTo>
                    <a:pt x="17713" y="20153"/>
                    <a:pt x="18285" y="20598"/>
                    <a:pt x="18714" y="20542"/>
                  </a:cubicBezTo>
                  <a:cubicBezTo>
                    <a:pt x="19143" y="20487"/>
                    <a:pt x="19429" y="19930"/>
                    <a:pt x="19644" y="17759"/>
                  </a:cubicBezTo>
                  <a:cubicBezTo>
                    <a:pt x="19858" y="15588"/>
                    <a:pt x="20002" y="11802"/>
                    <a:pt x="20073" y="8852"/>
                  </a:cubicBezTo>
                  <a:cubicBezTo>
                    <a:pt x="20145" y="5901"/>
                    <a:pt x="20145" y="3786"/>
                    <a:pt x="20359" y="2561"/>
                  </a:cubicBezTo>
                  <a:cubicBezTo>
                    <a:pt x="20574" y="1336"/>
                    <a:pt x="21003" y="1002"/>
                    <a:pt x="21432" y="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4667250" y="3386666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6800"/>
                    <a:pt x="1964" y="12000"/>
                    <a:pt x="5564" y="8400"/>
                  </a:cubicBezTo>
                  <a:cubicBezTo>
                    <a:pt x="9164" y="4800"/>
                    <a:pt x="153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4696883" y="3539066"/>
              <a:ext cx="218017" cy="4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9" fill="norm" stroke="1" extrusionOk="0">
                  <a:moveTo>
                    <a:pt x="2097" y="2700"/>
                  </a:moveTo>
                  <a:cubicBezTo>
                    <a:pt x="1049" y="9000"/>
                    <a:pt x="0" y="15300"/>
                    <a:pt x="0" y="18450"/>
                  </a:cubicBezTo>
                  <a:cubicBezTo>
                    <a:pt x="0" y="21600"/>
                    <a:pt x="1049" y="21600"/>
                    <a:pt x="4823" y="18000"/>
                  </a:cubicBezTo>
                  <a:cubicBezTo>
                    <a:pt x="8598" y="14400"/>
                    <a:pt x="1509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5257800" y="3139016"/>
              <a:ext cx="6985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727"/>
                    <a:pt x="7855" y="5455"/>
                    <a:pt x="11127" y="8400"/>
                  </a:cubicBezTo>
                  <a:cubicBezTo>
                    <a:pt x="14400" y="11345"/>
                    <a:pt x="17018" y="14509"/>
                    <a:pt x="18655" y="16745"/>
                  </a:cubicBezTo>
                  <a:cubicBezTo>
                    <a:pt x="20291" y="18982"/>
                    <a:pt x="20945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5384799" y="3291416"/>
              <a:ext cx="2476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600"/>
                    <a:pt x="9600" y="7200"/>
                    <a:pt x="13200" y="10800"/>
                  </a:cubicBezTo>
                  <a:cubicBezTo>
                    <a:pt x="16800" y="14400"/>
                    <a:pt x="192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5472091" y="3297766"/>
              <a:ext cx="15400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7735" y="670"/>
                    <a:pt x="14233" y="1340"/>
                    <a:pt x="10730" y="3767"/>
                  </a:cubicBezTo>
                  <a:cubicBezTo>
                    <a:pt x="7227" y="6195"/>
                    <a:pt x="3724" y="10381"/>
                    <a:pt x="1827" y="13060"/>
                  </a:cubicBezTo>
                  <a:cubicBezTo>
                    <a:pt x="-70" y="15740"/>
                    <a:pt x="-362" y="16912"/>
                    <a:pt x="368" y="18084"/>
                  </a:cubicBezTo>
                  <a:cubicBezTo>
                    <a:pt x="1097" y="19256"/>
                    <a:pt x="2849" y="20428"/>
                    <a:pt x="4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5714999" y="3113616"/>
              <a:ext cx="254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457"/>
                    <a:pt x="3600" y="8914"/>
                    <a:pt x="7200" y="12514"/>
                  </a:cubicBezTo>
                  <a:cubicBezTo>
                    <a:pt x="10800" y="16114"/>
                    <a:pt x="162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5911850" y="3367616"/>
              <a:ext cx="209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6800"/>
                    <a:pt x="11345" y="12000"/>
                    <a:pt x="14945" y="8400"/>
                  </a:cubicBezTo>
                  <a:cubicBezTo>
                    <a:pt x="18545" y="4800"/>
                    <a:pt x="2007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6008801" y="3259666"/>
              <a:ext cx="237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019"/>
                    <a:pt x="-1447" y="8037"/>
                    <a:pt x="353" y="11637"/>
                  </a:cubicBezTo>
                  <a:cubicBezTo>
                    <a:pt x="2153" y="15237"/>
                    <a:pt x="11153" y="18419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6400800" y="3104001"/>
              <a:ext cx="101600" cy="39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881"/>
                  </a:moveTo>
                  <a:cubicBezTo>
                    <a:pt x="1350" y="414"/>
                    <a:pt x="2700" y="-53"/>
                    <a:pt x="4050" y="5"/>
                  </a:cubicBezTo>
                  <a:cubicBezTo>
                    <a:pt x="5400" y="64"/>
                    <a:pt x="6750" y="648"/>
                    <a:pt x="8775" y="2632"/>
                  </a:cubicBezTo>
                  <a:cubicBezTo>
                    <a:pt x="10800" y="4617"/>
                    <a:pt x="13500" y="8003"/>
                    <a:pt x="15750" y="11389"/>
                  </a:cubicBezTo>
                  <a:cubicBezTo>
                    <a:pt x="18000" y="14775"/>
                    <a:pt x="19800" y="18161"/>
                    <a:pt x="2160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6553200" y="3202516"/>
              <a:ext cx="2032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0"/>
                    <a:pt x="5400" y="0"/>
                    <a:pt x="9000" y="3600"/>
                  </a:cubicBezTo>
                  <a:cubicBezTo>
                    <a:pt x="12600" y="7200"/>
                    <a:pt x="171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6700622" y="3196166"/>
              <a:ext cx="11927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21354" y="0"/>
                  </a:moveTo>
                  <a:cubicBezTo>
                    <a:pt x="19459" y="0"/>
                    <a:pt x="17565" y="0"/>
                    <a:pt x="15291" y="867"/>
                  </a:cubicBezTo>
                  <a:cubicBezTo>
                    <a:pt x="13017" y="1733"/>
                    <a:pt x="10365" y="3467"/>
                    <a:pt x="7712" y="6333"/>
                  </a:cubicBezTo>
                  <a:cubicBezTo>
                    <a:pt x="5059" y="9200"/>
                    <a:pt x="2407" y="13200"/>
                    <a:pt x="1080" y="15733"/>
                  </a:cubicBezTo>
                  <a:cubicBezTo>
                    <a:pt x="-246" y="18267"/>
                    <a:pt x="-246" y="19333"/>
                    <a:pt x="512" y="20067"/>
                  </a:cubicBezTo>
                  <a:cubicBezTo>
                    <a:pt x="1270" y="20800"/>
                    <a:pt x="2786" y="21200"/>
                    <a:pt x="4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6919055" y="3100916"/>
              <a:ext cx="2784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655"/>
                    <a:pt x="4867" y="7311"/>
                    <a:pt x="1782" y="10911"/>
                  </a:cubicBezTo>
                  <a:cubicBezTo>
                    <a:pt x="-1304" y="14511"/>
                    <a:pt x="239" y="18055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7169150" y="3298129"/>
              <a:ext cx="2286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200" y="11918"/>
                    <a:pt x="4400" y="3818"/>
                    <a:pt x="8000" y="1118"/>
                  </a:cubicBezTo>
                  <a:cubicBezTo>
                    <a:pt x="11600" y="-1582"/>
                    <a:pt x="16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7251700" y="3405716"/>
              <a:ext cx="273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3" y="18900"/>
                    <a:pt x="10047" y="16200"/>
                    <a:pt x="13647" y="12600"/>
                  </a:cubicBezTo>
                  <a:cubicBezTo>
                    <a:pt x="17247" y="9000"/>
                    <a:pt x="19423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7588070" y="3192750"/>
              <a:ext cx="177403" cy="34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37" fill="norm" stroke="1" extrusionOk="0">
                  <a:moveTo>
                    <a:pt x="3833" y="2599"/>
                  </a:moveTo>
                  <a:cubicBezTo>
                    <a:pt x="1800" y="1937"/>
                    <a:pt x="-233" y="1274"/>
                    <a:pt x="21" y="810"/>
                  </a:cubicBezTo>
                  <a:cubicBezTo>
                    <a:pt x="275" y="347"/>
                    <a:pt x="2816" y="82"/>
                    <a:pt x="4976" y="15"/>
                  </a:cubicBezTo>
                  <a:cubicBezTo>
                    <a:pt x="7136" y="-51"/>
                    <a:pt x="8915" y="82"/>
                    <a:pt x="10567" y="810"/>
                  </a:cubicBezTo>
                  <a:cubicBezTo>
                    <a:pt x="12219" y="1539"/>
                    <a:pt x="13743" y="2864"/>
                    <a:pt x="14379" y="4256"/>
                  </a:cubicBezTo>
                  <a:cubicBezTo>
                    <a:pt x="15014" y="5647"/>
                    <a:pt x="14760" y="7105"/>
                    <a:pt x="14252" y="8165"/>
                  </a:cubicBezTo>
                  <a:cubicBezTo>
                    <a:pt x="13743" y="9225"/>
                    <a:pt x="12981" y="9888"/>
                    <a:pt x="12473" y="10550"/>
                  </a:cubicBezTo>
                  <a:cubicBezTo>
                    <a:pt x="11965" y="11213"/>
                    <a:pt x="11711" y="11875"/>
                    <a:pt x="12219" y="12472"/>
                  </a:cubicBezTo>
                  <a:cubicBezTo>
                    <a:pt x="12727" y="13068"/>
                    <a:pt x="13998" y="13598"/>
                    <a:pt x="15649" y="14459"/>
                  </a:cubicBezTo>
                  <a:cubicBezTo>
                    <a:pt x="17301" y="15321"/>
                    <a:pt x="19334" y="16513"/>
                    <a:pt x="20351" y="17441"/>
                  </a:cubicBezTo>
                  <a:cubicBezTo>
                    <a:pt x="21367" y="18369"/>
                    <a:pt x="21367" y="19031"/>
                    <a:pt x="21240" y="19694"/>
                  </a:cubicBezTo>
                  <a:cubicBezTo>
                    <a:pt x="21113" y="20356"/>
                    <a:pt x="20859" y="21019"/>
                    <a:pt x="17809" y="21284"/>
                  </a:cubicBezTo>
                  <a:cubicBezTo>
                    <a:pt x="14760" y="21549"/>
                    <a:pt x="8915" y="21416"/>
                    <a:pt x="3071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1955799" y="3944937"/>
              <a:ext cx="469901" cy="51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584" y="3710"/>
                  </a:moveTo>
                  <a:cubicBezTo>
                    <a:pt x="389" y="2480"/>
                    <a:pt x="195" y="1251"/>
                    <a:pt x="97" y="988"/>
                  </a:cubicBezTo>
                  <a:cubicBezTo>
                    <a:pt x="0" y="724"/>
                    <a:pt x="0" y="1427"/>
                    <a:pt x="0" y="3314"/>
                  </a:cubicBezTo>
                  <a:cubicBezTo>
                    <a:pt x="0" y="5202"/>
                    <a:pt x="0" y="8275"/>
                    <a:pt x="0" y="11217"/>
                  </a:cubicBezTo>
                  <a:cubicBezTo>
                    <a:pt x="0" y="14158"/>
                    <a:pt x="0" y="16968"/>
                    <a:pt x="341" y="18724"/>
                  </a:cubicBezTo>
                  <a:cubicBezTo>
                    <a:pt x="681" y="20480"/>
                    <a:pt x="1362" y="21183"/>
                    <a:pt x="2141" y="21358"/>
                  </a:cubicBezTo>
                  <a:cubicBezTo>
                    <a:pt x="2919" y="21534"/>
                    <a:pt x="3795" y="21183"/>
                    <a:pt x="5303" y="19690"/>
                  </a:cubicBezTo>
                  <a:cubicBezTo>
                    <a:pt x="6811" y="18197"/>
                    <a:pt x="8951" y="15563"/>
                    <a:pt x="10751" y="12973"/>
                  </a:cubicBezTo>
                  <a:cubicBezTo>
                    <a:pt x="12551" y="10383"/>
                    <a:pt x="14011" y="7836"/>
                    <a:pt x="14886" y="6080"/>
                  </a:cubicBezTo>
                  <a:cubicBezTo>
                    <a:pt x="15762" y="4324"/>
                    <a:pt x="16054" y="3358"/>
                    <a:pt x="16249" y="2524"/>
                  </a:cubicBezTo>
                  <a:cubicBezTo>
                    <a:pt x="16443" y="1690"/>
                    <a:pt x="16541" y="988"/>
                    <a:pt x="16346" y="549"/>
                  </a:cubicBezTo>
                  <a:cubicBezTo>
                    <a:pt x="16151" y="110"/>
                    <a:pt x="15665" y="-66"/>
                    <a:pt x="15276" y="22"/>
                  </a:cubicBezTo>
                  <a:cubicBezTo>
                    <a:pt x="14886" y="110"/>
                    <a:pt x="14595" y="461"/>
                    <a:pt x="14108" y="1734"/>
                  </a:cubicBezTo>
                  <a:cubicBezTo>
                    <a:pt x="13622" y="3007"/>
                    <a:pt x="12941" y="5202"/>
                    <a:pt x="12697" y="7836"/>
                  </a:cubicBezTo>
                  <a:cubicBezTo>
                    <a:pt x="12454" y="10471"/>
                    <a:pt x="12649" y="13544"/>
                    <a:pt x="13622" y="15651"/>
                  </a:cubicBezTo>
                  <a:cubicBezTo>
                    <a:pt x="14595" y="17758"/>
                    <a:pt x="16346" y="18900"/>
                    <a:pt x="17805" y="19339"/>
                  </a:cubicBezTo>
                  <a:cubicBezTo>
                    <a:pt x="19265" y="19778"/>
                    <a:pt x="20432" y="19514"/>
                    <a:pt x="21600" y="19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2397812" y="4192553"/>
              <a:ext cx="135838" cy="2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66" fill="norm" stroke="1" extrusionOk="0">
                  <a:moveTo>
                    <a:pt x="21326" y="598"/>
                  </a:moveTo>
                  <a:cubicBezTo>
                    <a:pt x="16341" y="232"/>
                    <a:pt x="11357" y="-134"/>
                    <a:pt x="7868" y="49"/>
                  </a:cubicBezTo>
                  <a:cubicBezTo>
                    <a:pt x="4378" y="232"/>
                    <a:pt x="2384" y="964"/>
                    <a:pt x="1221" y="1788"/>
                  </a:cubicBezTo>
                  <a:cubicBezTo>
                    <a:pt x="58" y="2612"/>
                    <a:pt x="-274" y="3527"/>
                    <a:pt x="224" y="4259"/>
                  </a:cubicBezTo>
                  <a:cubicBezTo>
                    <a:pt x="723" y="4991"/>
                    <a:pt x="2052" y="5541"/>
                    <a:pt x="5043" y="6456"/>
                  </a:cubicBezTo>
                  <a:cubicBezTo>
                    <a:pt x="8034" y="7371"/>
                    <a:pt x="12686" y="8652"/>
                    <a:pt x="16009" y="10483"/>
                  </a:cubicBezTo>
                  <a:cubicBezTo>
                    <a:pt x="19332" y="12313"/>
                    <a:pt x="21326" y="14693"/>
                    <a:pt x="20661" y="16615"/>
                  </a:cubicBezTo>
                  <a:cubicBezTo>
                    <a:pt x="19997" y="18537"/>
                    <a:pt x="16674" y="20002"/>
                    <a:pt x="13351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2593096" y="4218451"/>
              <a:ext cx="296155" cy="19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910" fill="norm" stroke="1" extrusionOk="0">
                  <a:moveTo>
                    <a:pt x="1196" y="9762"/>
                  </a:moveTo>
                  <a:cubicBezTo>
                    <a:pt x="4821" y="9065"/>
                    <a:pt x="8446" y="8368"/>
                    <a:pt x="10561" y="7439"/>
                  </a:cubicBezTo>
                  <a:cubicBezTo>
                    <a:pt x="12675" y="6510"/>
                    <a:pt x="13279" y="5349"/>
                    <a:pt x="13657" y="4187"/>
                  </a:cubicBezTo>
                  <a:cubicBezTo>
                    <a:pt x="14035" y="3026"/>
                    <a:pt x="14186" y="1865"/>
                    <a:pt x="13431" y="936"/>
                  </a:cubicBezTo>
                  <a:cubicBezTo>
                    <a:pt x="12675" y="7"/>
                    <a:pt x="11014" y="-690"/>
                    <a:pt x="8597" y="1168"/>
                  </a:cubicBezTo>
                  <a:cubicBezTo>
                    <a:pt x="6180" y="3026"/>
                    <a:pt x="3008" y="7439"/>
                    <a:pt x="1347" y="10342"/>
                  </a:cubicBezTo>
                  <a:cubicBezTo>
                    <a:pt x="-315" y="13245"/>
                    <a:pt x="-466" y="14639"/>
                    <a:pt x="1044" y="15916"/>
                  </a:cubicBezTo>
                  <a:cubicBezTo>
                    <a:pt x="2555" y="17194"/>
                    <a:pt x="5727" y="18355"/>
                    <a:pt x="9352" y="19168"/>
                  </a:cubicBezTo>
                  <a:cubicBezTo>
                    <a:pt x="12977" y="19981"/>
                    <a:pt x="17056" y="20445"/>
                    <a:pt x="21134" y="2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756647" y="4031645"/>
              <a:ext cx="443504" cy="36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083" fill="norm" stroke="1" extrusionOk="0">
                  <a:moveTo>
                    <a:pt x="9209" y="1631"/>
                  </a:moveTo>
                  <a:cubicBezTo>
                    <a:pt x="8901" y="1140"/>
                    <a:pt x="8592" y="649"/>
                    <a:pt x="8078" y="465"/>
                  </a:cubicBezTo>
                  <a:cubicBezTo>
                    <a:pt x="7563" y="281"/>
                    <a:pt x="6843" y="403"/>
                    <a:pt x="5661" y="1692"/>
                  </a:cubicBezTo>
                  <a:cubicBezTo>
                    <a:pt x="4478" y="2981"/>
                    <a:pt x="2832" y="5435"/>
                    <a:pt x="1701" y="8503"/>
                  </a:cubicBezTo>
                  <a:cubicBezTo>
                    <a:pt x="569" y="11572"/>
                    <a:pt x="-48" y="15253"/>
                    <a:pt x="3" y="17524"/>
                  </a:cubicBezTo>
                  <a:cubicBezTo>
                    <a:pt x="55" y="19794"/>
                    <a:pt x="775" y="20653"/>
                    <a:pt x="2215" y="20960"/>
                  </a:cubicBezTo>
                  <a:cubicBezTo>
                    <a:pt x="3655" y="21267"/>
                    <a:pt x="5815" y="21022"/>
                    <a:pt x="8283" y="19978"/>
                  </a:cubicBezTo>
                  <a:cubicBezTo>
                    <a:pt x="10752" y="18935"/>
                    <a:pt x="13529" y="17094"/>
                    <a:pt x="15483" y="14456"/>
                  </a:cubicBezTo>
                  <a:cubicBezTo>
                    <a:pt x="17438" y="11817"/>
                    <a:pt x="18569" y="8381"/>
                    <a:pt x="18518" y="5742"/>
                  </a:cubicBezTo>
                  <a:cubicBezTo>
                    <a:pt x="18466" y="3103"/>
                    <a:pt x="17232" y="1262"/>
                    <a:pt x="15278" y="465"/>
                  </a:cubicBezTo>
                  <a:cubicBezTo>
                    <a:pt x="13323" y="-333"/>
                    <a:pt x="10649" y="-88"/>
                    <a:pt x="8386" y="1078"/>
                  </a:cubicBezTo>
                  <a:cubicBezTo>
                    <a:pt x="6123" y="2244"/>
                    <a:pt x="4272" y="4331"/>
                    <a:pt x="3346" y="6356"/>
                  </a:cubicBezTo>
                  <a:cubicBezTo>
                    <a:pt x="2421" y="8381"/>
                    <a:pt x="2421" y="10344"/>
                    <a:pt x="3758" y="12247"/>
                  </a:cubicBezTo>
                  <a:cubicBezTo>
                    <a:pt x="5095" y="14149"/>
                    <a:pt x="7769" y="15990"/>
                    <a:pt x="10958" y="17340"/>
                  </a:cubicBezTo>
                  <a:cubicBezTo>
                    <a:pt x="14146" y="18690"/>
                    <a:pt x="17849" y="19549"/>
                    <a:pt x="21552" y="2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1149350" y="4002616"/>
              <a:ext cx="217273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4985" y="0"/>
                  </a:moveTo>
                  <a:cubicBezTo>
                    <a:pt x="9138" y="890"/>
                    <a:pt x="13292" y="1780"/>
                    <a:pt x="16408" y="3357"/>
                  </a:cubicBezTo>
                  <a:cubicBezTo>
                    <a:pt x="19523" y="4935"/>
                    <a:pt x="21600" y="7200"/>
                    <a:pt x="21288" y="9587"/>
                  </a:cubicBezTo>
                  <a:cubicBezTo>
                    <a:pt x="20977" y="11973"/>
                    <a:pt x="18277" y="14481"/>
                    <a:pt x="14331" y="16503"/>
                  </a:cubicBezTo>
                  <a:cubicBezTo>
                    <a:pt x="10385" y="18526"/>
                    <a:pt x="5192" y="20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470769" y="3951816"/>
              <a:ext cx="15788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9984" y="0"/>
                  </a:moveTo>
                  <a:cubicBezTo>
                    <a:pt x="7179" y="1440"/>
                    <a:pt x="4373" y="2880"/>
                    <a:pt x="2410" y="4920"/>
                  </a:cubicBezTo>
                  <a:cubicBezTo>
                    <a:pt x="446" y="6960"/>
                    <a:pt x="-676" y="9600"/>
                    <a:pt x="446" y="12240"/>
                  </a:cubicBezTo>
                  <a:cubicBezTo>
                    <a:pt x="1568" y="14880"/>
                    <a:pt x="4934" y="17520"/>
                    <a:pt x="8721" y="19080"/>
                  </a:cubicBezTo>
                  <a:cubicBezTo>
                    <a:pt x="12508" y="20640"/>
                    <a:pt x="16716" y="21120"/>
                    <a:pt x="209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3406510" y="3917321"/>
              <a:ext cx="92441" cy="56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383" fill="norm" stroke="1" extrusionOk="0">
                  <a:moveTo>
                    <a:pt x="10624" y="8535"/>
                  </a:moveTo>
                  <a:cubicBezTo>
                    <a:pt x="12502" y="7893"/>
                    <a:pt x="14381" y="7251"/>
                    <a:pt x="15085" y="7211"/>
                  </a:cubicBezTo>
                  <a:cubicBezTo>
                    <a:pt x="15789" y="7170"/>
                    <a:pt x="15320" y="7732"/>
                    <a:pt x="14381" y="9298"/>
                  </a:cubicBezTo>
                  <a:cubicBezTo>
                    <a:pt x="13441" y="10864"/>
                    <a:pt x="12033" y="13434"/>
                    <a:pt x="10624" y="15481"/>
                  </a:cubicBezTo>
                  <a:cubicBezTo>
                    <a:pt x="9215" y="17529"/>
                    <a:pt x="7807" y="19054"/>
                    <a:pt x="6398" y="20018"/>
                  </a:cubicBezTo>
                  <a:cubicBezTo>
                    <a:pt x="4989" y="20982"/>
                    <a:pt x="3581" y="21383"/>
                    <a:pt x="2407" y="21383"/>
                  </a:cubicBezTo>
                  <a:cubicBezTo>
                    <a:pt x="1233" y="21383"/>
                    <a:pt x="294" y="20982"/>
                    <a:pt x="59" y="19295"/>
                  </a:cubicBezTo>
                  <a:cubicBezTo>
                    <a:pt x="-176" y="17609"/>
                    <a:pt x="294" y="14638"/>
                    <a:pt x="1467" y="11667"/>
                  </a:cubicBezTo>
                  <a:cubicBezTo>
                    <a:pt x="2641" y="8696"/>
                    <a:pt x="4520" y="5725"/>
                    <a:pt x="6398" y="3637"/>
                  </a:cubicBezTo>
                  <a:cubicBezTo>
                    <a:pt x="8276" y="1550"/>
                    <a:pt x="10154" y="345"/>
                    <a:pt x="12033" y="64"/>
                  </a:cubicBezTo>
                  <a:cubicBezTo>
                    <a:pt x="13911" y="-217"/>
                    <a:pt x="15789" y="425"/>
                    <a:pt x="17667" y="2031"/>
                  </a:cubicBezTo>
                  <a:cubicBezTo>
                    <a:pt x="19546" y="3637"/>
                    <a:pt x="21424" y="6207"/>
                    <a:pt x="20015" y="8094"/>
                  </a:cubicBezTo>
                  <a:cubicBezTo>
                    <a:pt x="18607" y="9981"/>
                    <a:pt x="13911" y="11185"/>
                    <a:pt x="10389" y="11787"/>
                  </a:cubicBezTo>
                  <a:cubicBezTo>
                    <a:pt x="6867" y="12390"/>
                    <a:pt x="4520" y="12390"/>
                    <a:pt x="2172" y="12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3536950" y="4258689"/>
              <a:ext cx="177800" cy="16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0139"/>
                  </a:moveTo>
                  <a:cubicBezTo>
                    <a:pt x="1029" y="10939"/>
                    <a:pt x="2057" y="11739"/>
                    <a:pt x="4114" y="11206"/>
                  </a:cubicBezTo>
                  <a:cubicBezTo>
                    <a:pt x="6171" y="10672"/>
                    <a:pt x="9257" y="8806"/>
                    <a:pt x="11314" y="7339"/>
                  </a:cubicBezTo>
                  <a:cubicBezTo>
                    <a:pt x="13371" y="5872"/>
                    <a:pt x="14400" y="4806"/>
                    <a:pt x="15171" y="3606"/>
                  </a:cubicBezTo>
                  <a:cubicBezTo>
                    <a:pt x="15943" y="2406"/>
                    <a:pt x="16457" y="1072"/>
                    <a:pt x="15943" y="406"/>
                  </a:cubicBezTo>
                  <a:cubicBezTo>
                    <a:pt x="15429" y="-261"/>
                    <a:pt x="13886" y="-261"/>
                    <a:pt x="11186" y="1606"/>
                  </a:cubicBezTo>
                  <a:cubicBezTo>
                    <a:pt x="8486" y="3472"/>
                    <a:pt x="4629" y="7206"/>
                    <a:pt x="2700" y="9872"/>
                  </a:cubicBezTo>
                  <a:cubicBezTo>
                    <a:pt x="771" y="12539"/>
                    <a:pt x="771" y="14139"/>
                    <a:pt x="3086" y="15739"/>
                  </a:cubicBezTo>
                  <a:cubicBezTo>
                    <a:pt x="5400" y="17339"/>
                    <a:pt x="10029" y="18939"/>
                    <a:pt x="13500" y="19872"/>
                  </a:cubicBezTo>
                  <a:cubicBezTo>
                    <a:pt x="16971" y="20806"/>
                    <a:pt x="19286" y="21072"/>
                    <a:pt x="2160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3727450" y="4231216"/>
              <a:ext cx="196850" cy="2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3535"/>
                  </a:moveTo>
                  <a:cubicBezTo>
                    <a:pt x="3252" y="7069"/>
                    <a:pt x="6503" y="10604"/>
                    <a:pt x="8477" y="12960"/>
                  </a:cubicBezTo>
                  <a:cubicBezTo>
                    <a:pt x="10452" y="15316"/>
                    <a:pt x="11148" y="16495"/>
                    <a:pt x="11613" y="17673"/>
                  </a:cubicBezTo>
                  <a:cubicBezTo>
                    <a:pt x="12077" y="18851"/>
                    <a:pt x="12310" y="20029"/>
                    <a:pt x="11729" y="20716"/>
                  </a:cubicBezTo>
                  <a:cubicBezTo>
                    <a:pt x="11148" y="21404"/>
                    <a:pt x="9755" y="21600"/>
                    <a:pt x="8477" y="20716"/>
                  </a:cubicBezTo>
                  <a:cubicBezTo>
                    <a:pt x="7200" y="19833"/>
                    <a:pt x="6039" y="17869"/>
                    <a:pt x="6271" y="14825"/>
                  </a:cubicBezTo>
                  <a:cubicBezTo>
                    <a:pt x="6503" y="11782"/>
                    <a:pt x="8129" y="7658"/>
                    <a:pt x="10916" y="5007"/>
                  </a:cubicBezTo>
                  <a:cubicBezTo>
                    <a:pt x="13703" y="2356"/>
                    <a:pt x="17652" y="11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3986578" y="4277548"/>
              <a:ext cx="182457" cy="20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06" fill="norm" stroke="1" extrusionOk="0">
                  <a:moveTo>
                    <a:pt x="3867" y="1770"/>
                  </a:moveTo>
                  <a:cubicBezTo>
                    <a:pt x="3867" y="6788"/>
                    <a:pt x="3867" y="11806"/>
                    <a:pt x="3495" y="14970"/>
                  </a:cubicBezTo>
                  <a:cubicBezTo>
                    <a:pt x="3123" y="18133"/>
                    <a:pt x="2378" y="19442"/>
                    <a:pt x="1633" y="19661"/>
                  </a:cubicBezTo>
                  <a:cubicBezTo>
                    <a:pt x="888" y="19879"/>
                    <a:pt x="143" y="19006"/>
                    <a:pt x="19" y="16933"/>
                  </a:cubicBezTo>
                  <a:cubicBezTo>
                    <a:pt x="-105" y="14861"/>
                    <a:pt x="392" y="11588"/>
                    <a:pt x="1012" y="9297"/>
                  </a:cubicBezTo>
                  <a:cubicBezTo>
                    <a:pt x="1633" y="7006"/>
                    <a:pt x="2378" y="5697"/>
                    <a:pt x="3247" y="4497"/>
                  </a:cubicBezTo>
                  <a:cubicBezTo>
                    <a:pt x="4116" y="3297"/>
                    <a:pt x="5109" y="2206"/>
                    <a:pt x="5729" y="2315"/>
                  </a:cubicBezTo>
                  <a:cubicBezTo>
                    <a:pt x="6350" y="2424"/>
                    <a:pt x="6598" y="3733"/>
                    <a:pt x="6723" y="4933"/>
                  </a:cubicBezTo>
                  <a:cubicBezTo>
                    <a:pt x="6847" y="6133"/>
                    <a:pt x="6847" y="7224"/>
                    <a:pt x="6971" y="8315"/>
                  </a:cubicBezTo>
                  <a:cubicBezTo>
                    <a:pt x="7095" y="9406"/>
                    <a:pt x="7343" y="10497"/>
                    <a:pt x="7964" y="10606"/>
                  </a:cubicBezTo>
                  <a:cubicBezTo>
                    <a:pt x="8585" y="10715"/>
                    <a:pt x="9578" y="9842"/>
                    <a:pt x="10695" y="8315"/>
                  </a:cubicBezTo>
                  <a:cubicBezTo>
                    <a:pt x="11812" y="6788"/>
                    <a:pt x="13054" y="4606"/>
                    <a:pt x="14171" y="3079"/>
                  </a:cubicBezTo>
                  <a:cubicBezTo>
                    <a:pt x="15288" y="1551"/>
                    <a:pt x="16281" y="679"/>
                    <a:pt x="17398" y="242"/>
                  </a:cubicBezTo>
                  <a:cubicBezTo>
                    <a:pt x="18516" y="-194"/>
                    <a:pt x="19757" y="-194"/>
                    <a:pt x="20502" y="1551"/>
                  </a:cubicBezTo>
                  <a:cubicBezTo>
                    <a:pt x="21247" y="3297"/>
                    <a:pt x="21495" y="6788"/>
                    <a:pt x="21371" y="10388"/>
                  </a:cubicBezTo>
                  <a:cubicBezTo>
                    <a:pt x="21247" y="13988"/>
                    <a:pt x="20750" y="17697"/>
                    <a:pt x="20254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4264997" y="4046068"/>
              <a:ext cx="338754" cy="40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52" fill="norm" stroke="1" extrusionOk="0">
                  <a:moveTo>
                    <a:pt x="1749" y="13147"/>
                  </a:moveTo>
                  <a:cubicBezTo>
                    <a:pt x="1078" y="15050"/>
                    <a:pt x="408" y="16952"/>
                    <a:pt x="139" y="18239"/>
                  </a:cubicBezTo>
                  <a:cubicBezTo>
                    <a:pt x="-129" y="19526"/>
                    <a:pt x="5" y="20198"/>
                    <a:pt x="408" y="20646"/>
                  </a:cubicBezTo>
                  <a:cubicBezTo>
                    <a:pt x="810" y="21093"/>
                    <a:pt x="1481" y="21317"/>
                    <a:pt x="2286" y="20925"/>
                  </a:cubicBezTo>
                  <a:cubicBezTo>
                    <a:pt x="3091" y="20534"/>
                    <a:pt x="4030" y="19526"/>
                    <a:pt x="4701" y="18743"/>
                  </a:cubicBezTo>
                  <a:cubicBezTo>
                    <a:pt x="5372" y="17960"/>
                    <a:pt x="5774" y="17400"/>
                    <a:pt x="5908" y="17456"/>
                  </a:cubicBezTo>
                  <a:cubicBezTo>
                    <a:pt x="6042" y="17512"/>
                    <a:pt x="5908" y="18183"/>
                    <a:pt x="5908" y="18799"/>
                  </a:cubicBezTo>
                  <a:cubicBezTo>
                    <a:pt x="5908" y="19414"/>
                    <a:pt x="6042" y="19974"/>
                    <a:pt x="6378" y="20422"/>
                  </a:cubicBezTo>
                  <a:cubicBezTo>
                    <a:pt x="6713" y="20869"/>
                    <a:pt x="7250" y="21205"/>
                    <a:pt x="7854" y="21317"/>
                  </a:cubicBezTo>
                  <a:cubicBezTo>
                    <a:pt x="8457" y="21429"/>
                    <a:pt x="9128" y="21317"/>
                    <a:pt x="10269" y="20310"/>
                  </a:cubicBezTo>
                  <a:cubicBezTo>
                    <a:pt x="11409" y="19303"/>
                    <a:pt x="13019" y="17400"/>
                    <a:pt x="14696" y="14602"/>
                  </a:cubicBezTo>
                  <a:cubicBezTo>
                    <a:pt x="16373" y="11804"/>
                    <a:pt x="18117" y="8111"/>
                    <a:pt x="19123" y="5873"/>
                  </a:cubicBezTo>
                  <a:cubicBezTo>
                    <a:pt x="20129" y="3634"/>
                    <a:pt x="20398" y="2851"/>
                    <a:pt x="20599" y="2011"/>
                  </a:cubicBezTo>
                  <a:cubicBezTo>
                    <a:pt x="20800" y="1172"/>
                    <a:pt x="20934" y="277"/>
                    <a:pt x="20599" y="53"/>
                  </a:cubicBezTo>
                  <a:cubicBezTo>
                    <a:pt x="20264" y="-171"/>
                    <a:pt x="19459" y="277"/>
                    <a:pt x="18452" y="2179"/>
                  </a:cubicBezTo>
                  <a:cubicBezTo>
                    <a:pt x="17446" y="4082"/>
                    <a:pt x="16239" y="7439"/>
                    <a:pt x="15635" y="10293"/>
                  </a:cubicBezTo>
                  <a:cubicBezTo>
                    <a:pt x="15031" y="13147"/>
                    <a:pt x="15031" y="15497"/>
                    <a:pt x="16105" y="16896"/>
                  </a:cubicBezTo>
                  <a:cubicBezTo>
                    <a:pt x="17178" y="18295"/>
                    <a:pt x="19324" y="18743"/>
                    <a:pt x="21471" y="19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4540250" y="3996403"/>
              <a:ext cx="436971" cy="40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30" fill="norm" stroke="1" extrusionOk="0">
                  <a:moveTo>
                    <a:pt x="0" y="13548"/>
                  </a:moveTo>
                  <a:cubicBezTo>
                    <a:pt x="2296" y="14210"/>
                    <a:pt x="4591" y="14871"/>
                    <a:pt x="6000" y="15146"/>
                  </a:cubicBezTo>
                  <a:cubicBezTo>
                    <a:pt x="7409" y="15422"/>
                    <a:pt x="7930" y="15312"/>
                    <a:pt x="8348" y="15036"/>
                  </a:cubicBezTo>
                  <a:cubicBezTo>
                    <a:pt x="8765" y="14761"/>
                    <a:pt x="9078" y="14320"/>
                    <a:pt x="8974" y="14099"/>
                  </a:cubicBezTo>
                  <a:cubicBezTo>
                    <a:pt x="8870" y="13879"/>
                    <a:pt x="8348" y="13879"/>
                    <a:pt x="7461" y="14044"/>
                  </a:cubicBezTo>
                  <a:cubicBezTo>
                    <a:pt x="6574" y="14210"/>
                    <a:pt x="5322" y="14540"/>
                    <a:pt x="4435" y="15312"/>
                  </a:cubicBezTo>
                  <a:cubicBezTo>
                    <a:pt x="3548" y="16083"/>
                    <a:pt x="3026" y="17295"/>
                    <a:pt x="2974" y="18122"/>
                  </a:cubicBezTo>
                  <a:cubicBezTo>
                    <a:pt x="2922" y="18948"/>
                    <a:pt x="3339" y="19389"/>
                    <a:pt x="3861" y="19665"/>
                  </a:cubicBezTo>
                  <a:cubicBezTo>
                    <a:pt x="4383" y="19940"/>
                    <a:pt x="5009" y="20050"/>
                    <a:pt x="5583" y="20105"/>
                  </a:cubicBezTo>
                  <a:cubicBezTo>
                    <a:pt x="6157" y="20161"/>
                    <a:pt x="6678" y="20161"/>
                    <a:pt x="7200" y="19995"/>
                  </a:cubicBezTo>
                  <a:cubicBezTo>
                    <a:pt x="7722" y="19830"/>
                    <a:pt x="8243" y="19499"/>
                    <a:pt x="8504" y="19720"/>
                  </a:cubicBezTo>
                  <a:cubicBezTo>
                    <a:pt x="8765" y="19940"/>
                    <a:pt x="8765" y="20712"/>
                    <a:pt x="9078" y="21097"/>
                  </a:cubicBezTo>
                  <a:cubicBezTo>
                    <a:pt x="9391" y="21483"/>
                    <a:pt x="10017" y="21483"/>
                    <a:pt x="11217" y="20381"/>
                  </a:cubicBezTo>
                  <a:cubicBezTo>
                    <a:pt x="12417" y="19279"/>
                    <a:pt x="14191" y="17075"/>
                    <a:pt x="15809" y="14375"/>
                  </a:cubicBezTo>
                  <a:cubicBezTo>
                    <a:pt x="17426" y="11675"/>
                    <a:pt x="18887" y="8479"/>
                    <a:pt x="19826" y="6220"/>
                  </a:cubicBezTo>
                  <a:cubicBezTo>
                    <a:pt x="20765" y="3961"/>
                    <a:pt x="21183" y="2638"/>
                    <a:pt x="21391" y="1701"/>
                  </a:cubicBezTo>
                  <a:cubicBezTo>
                    <a:pt x="21600" y="765"/>
                    <a:pt x="21600" y="214"/>
                    <a:pt x="21339" y="48"/>
                  </a:cubicBezTo>
                  <a:cubicBezTo>
                    <a:pt x="21078" y="-117"/>
                    <a:pt x="20557" y="103"/>
                    <a:pt x="19878" y="1371"/>
                  </a:cubicBezTo>
                  <a:cubicBezTo>
                    <a:pt x="19200" y="2638"/>
                    <a:pt x="18365" y="4952"/>
                    <a:pt x="17791" y="7873"/>
                  </a:cubicBezTo>
                  <a:cubicBezTo>
                    <a:pt x="17217" y="10793"/>
                    <a:pt x="16904" y="14320"/>
                    <a:pt x="16800" y="16359"/>
                  </a:cubicBezTo>
                  <a:cubicBezTo>
                    <a:pt x="16696" y="18397"/>
                    <a:pt x="16800" y="18948"/>
                    <a:pt x="17009" y="19059"/>
                  </a:cubicBezTo>
                  <a:cubicBezTo>
                    <a:pt x="17217" y="19169"/>
                    <a:pt x="17530" y="18838"/>
                    <a:pt x="17843" y="18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4817019" y="4193116"/>
              <a:ext cx="179637" cy="18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025" fill="norm" stroke="1" extrusionOk="0">
                  <a:moveTo>
                    <a:pt x="3288" y="8836"/>
                  </a:moveTo>
                  <a:cubicBezTo>
                    <a:pt x="2543" y="7855"/>
                    <a:pt x="1798" y="6873"/>
                    <a:pt x="1054" y="5891"/>
                  </a:cubicBezTo>
                  <a:cubicBezTo>
                    <a:pt x="309" y="4909"/>
                    <a:pt x="-436" y="3927"/>
                    <a:pt x="309" y="3436"/>
                  </a:cubicBezTo>
                  <a:cubicBezTo>
                    <a:pt x="1054" y="2945"/>
                    <a:pt x="3288" y="2945"/>
                    <a:pt x="6764" y="4418"/>
                  </a:cubicBezTo>
                  <a:cubicBezTo>
                    <a:pt x="10240" y="5891"/>
                    <a:pt x="14957" y="8836"/>
                    <a:pt x="17564" y="10923"/>
                  </a:cubicBezTo>
                  <a:cubicBezTo>
                    <a:pt x="20171" y="13009"/>
                    <a:pt x="20667" y="14236"/>
                    <a:pt x="20916" y="15709"/>
                  </a:cubicBezTo>
                  <a:cubicBezTo>
                    <a:pt x="21164" y="17182"/>
                    <a:pt x="21164" y="18900"/>
                    <a:pt x="20543" y="20005"/>
                  </a:cubicBezTo>
                  <a:cubicBezTo>
                    <a:pt x="19923" y="21109"/>
                    <a:pt x="18681" y="21600"/>
                    <a:pt x="17564" y="20005"/>
                  </a:cubicBezTo>
                  <a:cubicBezTo>
                    <a:pt x="16447" y="18409"/>
                    <a:pt x="15454" y="14727"/>
                    <a:pt x="15826" y="11045"/>
                  </a:cubicBezTo>
                  <a:cubicBezTo>
                    <a:pt x="16198" y="7364"/>
                    <a:pt x="17936" y="3682"/>
                    <a:pt x="196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4992422" y="4272673"/>
              <a:ext cx="119328" cy="7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839" fill="norm" stroke="1" extrusionOk="0">
                  <a:moveTo>
                    <a:pt x="21363" y="872"/>
                  </a:moveTo>
                  <a:cubicBezTo>
                    <a:pt x="16058" y="255"/>
                    <a:pt x="10752" y="-362"/>
                    <a:pt x="7152" y="255"/>
                  </a:cubicBezTo>
                  <a:cubicBezTo>
                    <a:pt x="3552" y="872"/>
                    <a:pt x="1658" y="2724"/>
                    <a:pt x="710" y="5501"/>
                  </a:cubicBezTo>
                  <a:cubicBezTo>
                    <a:pt x="-237" y="8278"/>
                    <a:pt x="-237" y="11981"/>
                    <a:pt x="710" y="14758"/>
                  </a:cubicBezTo>
                  <a:cubicBezTo>
                    <a:pt x="1658" y="17535"/>
                    <a:pt x="3552" y="19387"/>
                    <a:pt x="5447" y="20312"/>
                  </a:cubicBezTo>
                  <a:cubicBezTo>
                    <a:pt x="7342" y="21238"/>
                    <a:pt x="9237" y="21238"/>
                    <a:pt x="11510" y="17844"/>
                  </a:cubicBezTo>
                  <a:cubicBezTo>
                    <a:pt x="13784" y="14449"/>
                    <a:pt x="16437" y="7661"/>
                    <a:pt x="19089" y="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5111750" y="4230163"/>
              <a:ext cx="154678" cy="15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61" fill="norm" stroke="1" extrusionOk="0">
                  <a:moveTo>
                    <a:pt x="0" y="5399"/>
                  </a:moveTo>
                  <a:cubicBezTo>
                    <a:pt x="576" y="3939"/>
                    <a:pt x="1152" y="2480"/>
                    <a:pt x="1728" y="2480"/>
                  </a:cubicBezTo>
                  <a:cubicBezTo>
                    <a:pt x="2304" y="2480"/>
                    <a:pt x="2880" y="3939"/>
                    <a:pt x="3312" y="6566"/>
                  </a:cubicBezTo>
                  <a:cubicBezTo>
                    <a:pt x="3744" y="9193"/>
                    <a:pt x="4032" y="12988"/>
                    <a:pt x="4032" y="15615"/>
                  </a:cubicBezTo>
                  <a:cubicBezTo>
                    <a:pt x="4032" y="18242"/>
                    <a:pt x="3744" y="19702"/>
                    <a:pt x="3456" y="19702"/>
                  </a:cubicBezTo>
                  <a:cubicBezTo>
                    <a:pt x="3168" y="19702"/>
                    <a:pt x="2880" y="18242"/>
                    <a:pt x="4032" y="15031"/>
                  </a:cubicBezTo>
                  <a:cubicBezTo>
                    <a:pt x="5184" y="11820"/>
                    <a:pt x="7776" y="6858"/>
                    <a:pt x="9648" y="3793"/>
                  </a:cubicBezTo>
                  <a:cubicBezTo>
                    <a:pt x="11520" y="729"/>
                    <a:pt x="12672" y="-439"/>
                    <a:pt x="14688" y="145"/>
                  </a:cubicBezTo>
                  <a:cubicBezTo>
                    <a:pt x="16704" y="729"/>
                    <a:pt x="19584" y="3064"/>
                    <a:pt x="20592" y="6858"/>
                  </a:cubicBezTo>
                  <a:cubicBezTo>
                    <a:pt x="21600" y="10653"/>
                    <a:pt x="20736" y="15907"/>
                    <a:pt x="19872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5759399" y="3964516"/>
              <a:ext cx="63551" cy="4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55" fill="norm" stroke="1" extrusionOk="0">
                  <a:moveTo>
                    <a:pt x="2107" y="0"/>
                  </a:moveTo>
                  <a:cubicBezTo>
                    <a:pt x="714" y="2131"/>
                    <a:pt x="-680" y="4262"/>
                    <a:pt x="365" y="6974"/>
                  </a:cubicBezTo>
                  <a:cubicBezTo>
                    <a:pt x="1410" y="9686"/>
                    <a:pt x="4894" y="12979"/>
                    <a:pt x="6985" y="15304"/>
                  </a:cubicBezTo>
                  <a:cubicBezTo>
                    <a:pt x="9075" y="17629"/>
                    <a:pt x="9772" y="18985"/>
                    <a:pt x="10817" y="19953"/>
                  </a:cubicBezTo>
                  <a:cubicBezTo>
                    <a:pt x="11862" y="20922"/>
                    <a:pt x="13255" y="21503"/>
                    <a:pt x="14997" y="21552"/>
                  </a:cubicBezTo>
                  <a:cubicBezTo>
                    <a:pt x="16739" y="21600"/>
                    <a:pt x="18830" y="21116"/>
                    <a:pt x="20920" y="20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5689599" y="4232867"/>
              <a:ext cx="552451" cy="17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8092"/>
                  </a:moveTo>
                  <a:cubicBezTo>
                    <a:pt x="2483" y="7841"/>
                    <a:pt x="4966" y="7590"/>
                    <a:pt x="6414" y="7464"/>
                  </a:cubicBezTo>
                  <a:cubicBezTo>
                    <a:pt x="7862" y="7339"/>
                    <a:pt x="8276" y="7339"/>
                    <a:pt x="8690" y="7464"/>
                  </a:cubicBezTo>
                  <a:cubicBezTo>
                    <a:pt x="9103" y="7590"/>
                    <a:pt x="9517" y="7841"/>
                    <a:pt x="9600" y="8720"/>
                  </a:cubicBezTo>
                  <a:cubicBezTo>
                    <a:pt x="9683" y="9599"/>
                    <a:pt x="9434" y="11106"/>
                    <a:pt x="9517" y="11985"/>
                  </a:cubicBezTo>
                  <a:cubicBezTo>
                    <a:pt x="9600" y="12864"/>
                    <a:pt x="10014" y="13116"/>
                    <a:pt x="10883" y="13116"/>
                  </a:cubicBezTo>
                  <a:cubicBezTo>
                    <a:pt x="11752" y="13116"/>
                    <a:pt x="13076" y="12864"/>
                    <a:pt x="14028" y="12362"/>
                  </a:cubicBezTo>
                  <a:cubicBezTo>
                    <a:pt x="14979" y="11860"/>
                    <a:pt x="15559" y="11106"/>
                    <a:pt x="15972" y="10227"/>
                  </a:cubicBezTo>
                  <a:cubicBezTo>
                    <a:pt x="16386" y="9348"/>
                    <a:pt x="16634" y="8344"/>
                    <a:pt x="16759" y="7213"/>
                  </a:cubicBezTo>
                  <a:cubicBezTo>
                    <a:pt x="16883" y="6083"/>
                    <a:pt x="16883" y="4827"/>
                    <a:pt x="16593" y="3571"/>
                  </a:cubicBezTo>
                  <a:cubicBezTo>
                    <a:pt x="16303" y="2316"/>
                    <a:pt x="15724" y="1060"/>
                    <a:pt x="15103" y="432"/>
                  </a:cubicBezTo>
                  <a:cubicBezTo>
                    <a:pt x="14483" y="-196"/>
                    <a:pt x="13821" y="-196"/>
                    <a:pt x="13200" y="809"/>
                  </a:cubicBezTo>
                  <a:cubicBezTo>
                    <a:pt x="12579" y="1813"/>
                    <a:pt x="12000" y="3823"/>
                    <a:pt x="11710" y="6334"/>
                  </a:cubicBezTo>
                  <a:cubicBezTo>
                    <a:pt x="11421" y="8846"/>
                    <a:pt x="11421" y="11860"/>
                    <a:pt x="11752" y="14371"/>
                  </a:cubicBezTo>
                  <a:cubicBezTo>
                    <a:pt x="12083" y="16883"/>
                    <a:pt x="12745" y="18892"/>
                    <a:pt x="13738" y="20023"/>
                  </a:cubicBezTo>
                  <a:cubicBezTo>
                    <a:pt x="14731" y="21153"/>
                    <a:pt x="16055" y="21404"/>
                    <a:pt x="17421" y="20776"/>
                  </a:cubicBezTo>
                  <a:cubicBezTo>
                    <a:pt x="18786" y="20148"/>
                    <a:pt x="20193" y="18641"/>
                    <a:pt x="21600" y="17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6248400" y="4235559"/>
              <a:ext cx="83873" cy="22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164" fill="norm" stroke="1" extrusionOk="0">
                  <a:moveTo>
                    <a:pt x="18966" y="2614"/>
                  </a:moveTo>
                  <a:cubicBezTo>
                    <a:pt x="17385" y="1807"/>
                    <a:pt x="15805" y="999"/>
                    <a:pt x="13698" y="495"/>
                  </a:cubicBezTo>
                  <a:cubicBezTo>
                    <a:pt x="11590" y="-10"/>
                    <a:pt x="8956" y="-212"/>
                    <a:pt x="7112" y="293"/>
                  </a:cubicBezTo>
                  <a:cubicBezTo>
                    <a:pt x="5268" y="797"/>
                    <a:pt x="4215" y="2009"/>
                    <a:pt x="5532" y="4027"/>
                  </a:cubicBezTo>
                  <a:cubicBezTo>
                    <a:pt x="6849" y="6046"/>
                    <a:pt x="10537" y="8872"/>
                    <a:pt x="13434" y="11194"/>
                  </a:cubicBezTo>
                  <a:cubicBezTo>
                    <a:pt x="16332" y="13515"/>
                    <a:pt x="18439" y="15332"/>
                    <a:pt x="19756" y="16745"/>
                  </a:cubicBezTo>
                  <a:cubicBezTo>
                    <a:pt x="21073" y="18158"/>
                    <a:pt x="21600" y="19167"/>
                    <a:pt x="19229" y="19975"/>
                  </a:cubicBezTo>
                  <a:cubicBezTo>
                    <a:pt x="16859" y="20782"/>
                    <a:pt x="11590" y="21388"/>
                    <a:pt x="7902" y="21085"/>
                  </a:cubicBezTo>
                  <a:cubicBezTo>
                    <a:pt x="4215" y="20782"/>
                    <a:pt x="2107" y="19571"/>
                    <a:pt x="0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6430433" y="4015316"/>
              <a:ext cx="78317" cy="43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0"/>
                  </a:moveTo>
                  <a:cubicBezTo>
                    <a:pt x="20432" y="1670"/>
                    <a:pt x="19265" y="3339"/>
                    <a:pt x="16054" y="5426"/>
                  </a:cubicBezTo>
                  <a:cubicBezTo>
                    <a:pt x="12843" y="7513"/>
                    <a:pt x="7589" y="10017"/>
                    <a:pt x="4378" y="12574"/>
                  </a:cubicBezTo>
                  <a:cubicBezTo>
                    <a:pt x="1168" y="15130"/>
                    <a:pt x="0" y="17739"/>
                    <a:pt x="0" y="19304"/>
                  </a:cubicBezTo>
                  <a:cubicBezTo>
                    <a:pt x="0" y="20870"/>
                    <a:pt x="1168" y="21391"/>
                    <a:pt x="2919" y="21496"/>
                  </a:cubicBezTo>
                  <a:cubicBezTo>
                    <a:pt x="4670" y="21600"/>
                    <a:pt x="7005" y="21287"/>
                    <a:pt x="9341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6357348" y="4226983"/>
              <a:ext cx="284753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325" y="21600"/>
                  </a:moveTo>
                  <a:cubicBezTo>
                    <a:pt x="1205" y="14954"/>
                    <a:pt x="85" y="8308"/>
                    <a:pt x="5" y="4569"/>
                  </a:cubicBezTo>
                  <a:cubicBezTo>
                    <a:pt x="-75" y="831"/>
                    <a:pt x="885" y="0"/>
                    <a:pt x="4645" y="0"/>
                  </a:cubicBezTo>
                  <a:cubicBezTo>
                    <a:pt x="8405" y="0"/>
                    <a:pt x="14965" y="831"/>
                    <a:pt x="21525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7240159" y="3935854"/>
              <a:ext cx="227441" cy="48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29" fill="norm" stroke="1" extrusionOk="0">
                  <a:moveTo>
                    <a:pt x="6490" y="6288"/>
                  </a:moveTo>
                  <a:cubicBezTo>
                    <a:pt x="7490" y="4426"/>
                    <a:pt x="8490" y="2564"/>
                    <a:pt x="9290" y="1447"/>
                  </a:cubicBezTo>
                  <a:cubicBezTo>
                    <a:pt x="10090" y="329"/>
                    <a:pt x="10690" y="-43"/>
                    <a:pt x="10990" y="4"/>
                  </a:cubicBezTo>
                  <a:cubicBezTo>
                    <a:pt x="11290" y="50"/>
                    <a:pt x="11290" y="516"/>
                    <a:pt x="10090" y="2285"/>
                  </a:cubicBezTo>
                  <a:cubicBezTo>
                    <a:pt x="8890" y="4054"/>
                    <a:pt x="6490" y="7126"/>
                    <a:pt x="4590" y="9919"/>
                  </a:cubicBezTo>
                  <a:cubicBezTo>
                    <a:pt x="2690" y="12712"/>
                    <a:pt x="1290" y="15226"/>
                    <a:pt x="590" y="16902"/>
                  </a:cubicBezTo>
                  <a:cubicBezTo>
                    <a:pt x="-110" y="18578"/>
                    <a:pt x="-110" y="19416"/>
                    <a:pt x="190" y="20021"/>
                  </a:cubicBezTo>
                  <a:cubicBezTo>
                    <a:pt x="490" y="20626"/>
                    <a:pt x="1090" y="20998"/>
                    <a:pt x="2590" y="21231"/>
                  </a:cubicBezTo>
                  <a:cubicBezTo>
                    <a:pt x="4090" y="21464"/>
                    <a:pt x="6490" y="21557"/>
                    <a:pt x="8890" y="21138"/>
                  </a:cubicBezTo>
                  <a:cubicBezTo>
                    <a:pt x="11290" y="20719"/>
                    <a:pt x="13690" y="19788"/>
                    <a:pt x="15090" y="19090"/>
                  </a:cubicBezTo>
                  <a:cubicBezTo>
                    <a:pt x="16490" y="18391"/>
                    <a:pt x="16890" y="17926"/>
                    <a:pt x="17090" y="17460"/>
                  </a:cubicBezTo>
                  <a:cubicBezTo>
                    <a:pt x="17290" y="16995"/>
                    <a:pt x="17290" y="16529"/>
                    <a:pt x="16790" y="16250"/>
                  </a:cubicBezTo>
                  <a:cubicBezTo>
                    <a:pt x="16290" y="15971"/>
                    <a:pt x="15290" y="15878"/>
                    <a:pt x="13690" y="16017"/>
                  </a:cubicBezTo>
                  <a:cubicBezTo>
                    <a:pt x="12090" y="16157"/>
                    <a:pt x="9890" y="16529"/>
                    <a:pt x="8390" y="16902"/>
                  </a:cubicBezTo>
                  <a:cubicBezTo>
                    <a:pt x="6890" y="17274"/>
                    <a:pt x="6090" y="17647"/>
                    <a:pt x="5590" y="18066"/>
                  </a:cubicBezTo>
                  <a:cubicBezTo>
                    <a:pt x="5090" y="18485"/>
                    <a:pt x="4890" y="18950"/>
                    <a:pt x="5390" y="19276"/>
                  </a:cubicBezTo>
                  <a:cubicBezTo>
                    <a:pt x="5890" y="19602"/>
                    <a:pt x="7090" y="19788"/>
                    <a:pt x="9890" y="19788"/>
                  </a:cubicBezTo>
                  <a:cubicBezTo>
                    <a:pt x="12690" y="19788"/>
                    <a:pt x="17090" y="19602"/>
                    <a:pt x="21490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7096856" y="4161366"/>
              <a:ext cx="37074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3087" y="21600"/>
                  </a:moveTo>
                  <a:cubicBezTo>
                    <a:pt x="2351" y="20400"/>
                    <a:pt x="1614" y="19200"/>
                    <a:pt x="1001" y="17100"/>
                  </a:cubicBezTo>
                  <a:cubicBezTo>
                    <a:pt x="387" y="15000"/>
                    <a:pt x="-104" y="12000"/>
                    <a:pt x="19" y="9900"/>
                  </a:cubicBezTo>
                  <a:cubicBezTo>
                    <a:pt x="141" y="7800"/>
                    <a:pt x="878" y="6600"/>
                    <a:pt x="3578" y="5400"/>
                  </a:cubicBezTo>
                  <a:cubicBezTo>
                    <a:pt x="6278" y="4200"/>
                    <a:pt x="10941" y="3000"/>
                    <a:pt x="14255" y="2100"/>
                  </a:cubicBezTo>
                  <a:cubicBezTo>
                    <a:pt x="17569" y="1200"/>
                    <a:pt x="19532" y="6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8274050" y="4129616"/>
              <a:ext cx="50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8027492" y="3890744"/>
              <a:ext cx="316409" cy="52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67" fill="norm" stroke="1" extrusionOk="0">
                  <a:moveTo>
                    <a:pt x="21526" y="4342"/>
                  </a:moveTo>
                  <a:cubicBezTo>
                    <a:pt x="21526" y="3297"/>
                    <a:pt x="21526" y="2252"/>
                    <a:pt x="21310" y="1468"/>
                  </a:cubicBezTo>
                  <a:cubicBezTo>
                    <a:pt x="21094" y="684"/>
                    <a:pt x="20662" y="161"/>
                    <a:pt x="19438" y="31"/>
                  </a:cubicBezTo>
                  <a:cubicBezTo>
                    <a:pt x="18214" y="-100"/>
                    <a:pt x="16198" y="161"/>
                    <a:pt x="13822" y="1294"/>
                  </a:cubicBezTo>
                  <a:cubicBezTo>
                    <a:pt x="11446" y="2426"/>
                    <a:pt x="8710" y="4429"/>
                    <a:pt x="7198" y="6955"/>
                  </a:cubicBezTo>
                  <a:cubicBezTo>
                    <a:pt x="5686" y="9481"/>
                    <a:pt x="5398" y="12529"/>
                    <a:pt x="5254" y="14794"/>
                  </a:cubicBezTo>
                  <a:cubicBezTo>
                    <a:pt x="5110" y="17058"/>
                    <a:pt x="5110" y="18539"/>
                    <a:pt x="5110" y="19497"/>
                  </a:cubicBezTo>
                  <a:cubicBezTo>
                    <a:pt x="5110" y="20455"/>
                    <a:pt x="5110" y="20890"/>
                    <a:pt x="4750" y="21152"/>
                  </a:cubicBezTo>
                  <a:cubicBezTo>
                    <a:pt x="4390" y="21413"/>
                    <a:pt x="3670" y="21500"/>
                    <a:pt x="2950" y="21456"/>
                  </a:cubicBezTo>
                  <a:cubicBezTo>
                    <a:pt x="2230" y="21413"/>
                    <a:pt x="1510" y="21239"/>
                    <a:pt x="1006" y="20890"/>
                  </a:cubicBezTo>
                  <a:cubicBezTo>
                    <a:pt x="502" y="20542"/>
                    <a:pt x="214" y="20019"/>
                    <a:pt x="70" y="19540"/>
                  </a:cubicBezTo>
                  <a:cubicBezTo>
                    <a:pt x="-74" y="19061"/>
                    <a:pt x="-74" y="18626"/>
                    <a:pt x="862" y="18016"/>
                  </a:cubicBezTo>
                  <a:cubicBezTo>
                    <a:pt x="1798" y="17406"/>
                    <a:pt x="3670" y="16623"/>
                    <a:pt x="5830" y="16492"/>
                  </a:cubicBezTo>
                  <a:cubicBezTo>
                    <a:pt x="7990" y="16361"/>
                    <a:pt x="10438" y="16884"/>
                    <a:pt x="11950" y="17363"/>
                  </a:cubicBezTo>
                  <a:cubicBezTo>
                    <a:pt x="13462" y="17842"/>
                    <a:pt x="14038" y="18277"/>
                    <a:pt x="14398" y="18713"/>
                  </a:cubicBezTo>
                  <a:cubicBezTo>
                    <a:pt x="14758" y="19148"/>
                    <a:pt x="14902" y="19584"/>
                    <a:pt x="14830" y="19584"/>
                  </a:cubicBezTo>
                  <a:cubicBezTo>
                    <a:pt x="14758" y="19584"/>
                    <a:pt x="14470" y="19148"/>
                    <a:pt x="14614" y="17929"/>
                  </a:cubicBezTo>
                  <a:cubicBezTo>
                    <a:pt x="14758" y="16710"/>
                    <a:pt x="15334" y="14706"/>
                    <a:pt x="15550" y="13444"/>
                  </a:cubicBezTo>
                  <a:cubicBezTo>
                    <a:pt x="15766" y="12181"/>
                    <a:pt x="15622" y="11658"/>
                    <a:pt x="15622" y="11615"/>
                  </a:cubicBezTo>
                  <a:cubicBezTo>
                    <a:pt x="15622" y="11571"/>
                    <a:pt x="15766" y="12006"/>
                    <a:pt x="15910" y="12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8248066" y="4240459"/>
              <a:ext cx="222834" cy="1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06" fill="norm" stroke="1" extrusionOk="0">
                  <a:moveTo>
                    <a:pt x="9745" y="1334"/>
                  </a:moveTo>
                  <a:cubicBezTo>
                    <a:pt x="8332" y="6230"/>
                    <a:pt x="6919" y="11126"/>
                    <a:pt x="5910" y="14150"/>
                  </a:cubicBezTo>
                  <a:cubicBezTo>
                    <a:pt x="4901" y="17174"/>
                    <a:pt x="4295" y="18326"/>
                    <a:pt x="3588" y="19334"/>
                  </a:cubicBezTo>
                  <a:cubicBezTo>
                    <a:pt x="2882" y="20342"/>
                    <a:pt x="2074" y="21206"/>
                    <a:pt x="1267" y="21206"/>
                  </a:cubicBezTo>
                  <a:cubicBezTo>
                    <a:pt x="459" y="21206"/>
                    <a:pt x="-348" y="20342"/>
                    <a:pt x="157" y="18038"/>
                  </a:cubicBezTo>
                  <a:cubicBezTo>
                    <a:pt x="661" y="15734"/>
                    <a:pt x="2478" y="11990"/>
                    <a:pt x="4699" y="8678"/>
                  </a:cubicBezTo>
                  <a:cubicBezTo>
                    <a:pt x="6919" y="5366"/>
                    <a:pt x="9544" y="2486"/>
                    <a:pt x="11360" y="1046"/>
                  </a:cubicBezTo>
                  <a:cubicBezTo>
                    <a:pt x="13177" y="-394"/>
                    <a:pt x="14187" y="-394"/>
                    <a:pt x="14893" y="1334"/>
                  </a:cubicBezTo>
                  <a:cubicBezTo>
                    <a:pt x="15600" y="3062"/>
                    <a:pt x="16003" y="6518"/>
                    <a:pt x="17013" y="10118"/>
                  </a:cubicBezTo>
                  <a:cubicBezTo>
                    <a:pt x="18022" y="13718"/>
                    <a:pt x="19637" y="17462"/>
                    <a:pt x="21252" y="2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8457715" y="4006172"/>
              <a:ext cx="234524" cy="42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43" fill="norm" stroke="1" extrusionOk="0">
                  <a:moveTo>
                    <a:pt x="4672" y="19808"/>
                  </a:moveTo>
                  <a:cubicBezTo>
                    <a:pt x="6987" y="19055"/>
                    <a:pt x="9301" y="18303"/>
                    <a:pt x="10844" y="17712"/>
                  </a:cubicBezTo>
                  <a:cubicBezTo>
                    <a:pt x="12387" y="17121"/>
                    <a:pt x="13158" y="16691"/>
                    <a:pt x="13640" y="16208"/>
                  </a:cubicBezTo>
                  <a:cubicBezTo>
                    <a:pt x="14122" y="15724"/>
                    <a:pt x="14315" y="15187"/>
                    <a:pt x="13930" y="14864"/>
                  </a:cubicBezTo>
                  <a:cubicBezTo>
                    <a:pt x="13544" y="14542"/>
                    <a:pt x="12580" y="14434"/>
                    <a:pt x="10265" y="14757"/>
                  </a:cubicBezTo>
                  <a:cubicBezTo>
                    <a:pt x="7951" y="15079"/>
                    <a:pt x="4287" y="15831"/>
                    <a:pt x="2262" y="16852"/>
                  </a:cubicBezTo>
                  <a:cubicBezTo>
                    <a:pt x="237" y="17873"/>
                    <a:pt x="-149" y="19163"/>
                    <a:pt x="44" y="20023"/>
                  </a:cubicBezTo>
                  <a:cubicBezTo>
                    <a:pt x="237" y="20882"/>
                    <a:pt x="1008" y="21312"/>
                    <a:pt x="2551" y="21420"/>
                  </a:cubicBezTo>
                  <a:cubicBezTo>
                    <a:pt x="4094" y="21527"/>
                    <a:pt x="6408" y="21312"/>
                    <a:pt x="9397" y="19861"/>
                  </a:cubicBezTo>
                  <a:cubicBezTo>
                    <a:pt x="12387" y="18411"/>
                    <a:pt x="16051" y="15724"/>
                    <a:pt x="18172" y="12661"/>
                  </a:cubicBezTo>
                  <a:cubicBezTo>
                    <a:pt x="20294" y="9599"/>
                    <a:pt x="20872" y="6160"/>
                    <a:pt x="21162" y="4118"/>
                  </a:cubicBezTo>
                  <a:cubicBezTo>
                    <a:pt x="21451" y="2076"/>
                    <a:pt x="21451" y="1431"/>
                    <a:pt x="21065" y="948"/>
                  </a:cubicBezTo>
                  <a:cubicBezTo>
                    <a:pt x="20680" y="464"/>
                    <a:pt x="19908" y="142"/>
                    <a:pt x="19040" y="34"/>
                  </a:cubicBezTo>
                  <a:cubicBezTo>
                    <a:pt x="18172" y="-73"/>
                    <a:pt x="17208" y="34"/>
                    <a:pt x="15858" y="894"/>
                  </a:cubicBezTo>
                  <a:cubicBezTo>
                    <a:pt x="14508" y="1754"/>
                    <a:pt x="12772" y="3366"/>
                    <a:pt x="11615" y="5515"/>
                  </a:cubicBezTo>
                  <a:cubicBezTo>
                    <a:pt x="10458" y="7664"/>
                    <a:pt x="9880" y="10351"/>
                    <a:pt x="11037" y="12769"/>
                  </a:cubicBezTo>
                  <a:cubicBezTo>
                    <a:pt x="12194" y="15187"/>
                    <a:pt x="15087" y="17336"/>
                    <a:pt x="17980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9033742" y="4114799"/>
              <a:ext cx="186033" cy="63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59" fill="norm" stroke="1" extrusionOk="0">
                  <a:moveTo>
                    <a:pt x="16282" y="11697"/>
                  </a:moveTo>
                  <a:cubicBezTo>
                    <a:pt x="14583" y="11410"/>
                    <a:pt x="12885" y="11123"/>
                    <a:pt x="12035" y="11159"/>
                  </a:cubicBezTo>
                  <a:cubicBezTo>
                    <a:pt x="11186" y="11195"/>
                    <a:pt x="11186" y="11553"/>
                    <a:pt x="10215" y="12522"/>
                  </a:cubicBezTo>
                  <a:cubicBezTo>
                    <a:pt x="9244" y="13491"/>
                    <a:pt x="7303" y="15070"/>
                    <a:pt x="5846" y="16361"/>
                  </a:cubicBezTo>
                  <a:cubicBezTo>
                    <a:pt x="4390" y="17653"/>
                    <a:pt x="3419" y="18658"/>
                    <a:pt x="2570" y="19555"/>
                  </a:cubicBezTo>
                  <a:cubicBezTo>
                    <a:pt x="1721" y="20452"/>
                    <a:pt x="992" y="21241"/>
                    <a:pt x="507" y="21421"/>
                  </a:cubicBezTo>
                  <a:cubicBezTo>
                    <a:pt x="22" y="21600"/>
                    <a:pt x="-221" y="21169"/>
                    <a:pt x="264" y="19734"/>
                  </a:cubicBezTo>
                  <a:cubicBezTo>
                    <a:pt x="750" y="18299"/>
                    <a:pt x="1963" y="15859"/>
                    <a:pt x="4026" y="13312"/>
                  </a:cubicBezTo>
                  <a:cubicBezTo>
                    <a:pt x="6089" y="10764"/>
                    <a:pt x="9001" y="8109"/>
                    <a:pt x="11671" y="5992"/>
                  </a:cubicBezTo>
                  <a:cubicBezTo>
                    <a:pt x="14341" y="3875"/>
                    <a:pt x="16768" y="2296"/>
                    <a:pt x="18345" y="1328"/>
                  </a:cubicBezTo>
                  <a:cubicBezTo>
                    <a:pt x="19923" y="359"/>
                    <a:pt x="20651" y="0"/>
                    <a:pt x="21015" y="0"/>
                  </a:cubicBezTo>
                  <a:cubicBezTo>
                    <a:pt x="21379" y="0"/>
                    <a:pt x="21379" y="359"/>
                    <a:pt x="21258" y="1615"/>
                  </a:cubicBezTo>
                  <a:cubicBezTo>
                    <a:pt x="21136" y="2870"/>
                    <a:pt x="20894" y="5023"/>
                    <a:pt x="19195" y="6710"/>
                  </a:cubicBezTo>
                  <a:cubicBezTo>
                    <a:pt x="17496" y="8396"/>
                    <a:pt x="14341" y="9616"/>
                    <a:pt x="11914" y="10369"/>
                  </a:cubicBezTo>
                  <a:cubicBezTo>
                    <a:pt x="9487" y="11123"/>
                    <a:pt x="7788" y="11410"/>
                    <a:pt x="7424" y="11482"/>
                  </a:cubicBezTo>
                  <a:cubicBezTo>
                    <a:pt x="7060" y="11553"/>
                    <a:pt x="8031" y="11410"/>
                    <a:pt x="9001" y="1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9277350" y="4302074"/>
              <a:ext cx="190500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480" y="13714"/>
                    <a:pt x="960" y="6514"/>
                    <a:pt x="2640" y="2914"/>
                  </a:cubicBezTo>
                  <a:cubicBezTo>
                    <a:pt x="4320" y="-686"/>
                    <a:pt x="7200" y="-686"/>
                    <a:pt x="10560" y="1474"/>
                  </a:cubicBezTo>
                  <a:cubicBezTo>
                    <a:pt x="13920" y="3634"/>
                    <a:pt x="17760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9518649" y="4186766"/>
              <a:ext cx="139701" cy="18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1964" y="0"/>
                  </a:moveTo>
                  <a:cubicBezTo>
                    <a:pt x="982" y="4221"/>
                    <a:pt x="0" y="8441"/>
                    <a:pt x="0" y="12041"/>
                  </a:cubicBezTo>
                  <a:cubicBezTo>
                    <a:pt x="0" y="15641"/>
                    <a:pt x="982" y="18621"/>
                    <a:pt x="2291" y="20110"/>
                  </a:cubicBezTo>
                  <a:cubicBezTo>
                    <a:pt x="3600" y="21600"/>
                    <a:pt x="5236" y="21600"/>
                    <a:pt x="7691" y="19241"/>
                  </a:cubicBezTo>
                  <a:cubicBezTo>
                    <a:pt x="10145" y="16883"/>
                    <a:pt x="13418" y="12166"/>
                    <a:pt x="15873" y="9186"/>
                  </a:cubicBezTo>
                  <a:cubicBezTo>
                    <a:pt x="18327" y="6207"/>
                    <a:pt x="19964" y="4966"/>
                    <a:pt x="21600" y="3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9630155" y="3922717"/>
              <a:ext cx="637796" cy="47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40" fill="norm" stroke="1" extrusionOk="0">
                  <a:moveTo>
                    <a:pt x="5887" y="13643"/>
                  </a:moveTo>
                  <a:cubicBezTo>
                    <a:pt x="5029" y="13452"/>
                    <a:pt x="4171" y="13261"/>
                    <a:pt x="3205" y="14025"/>
                  </a:cubicBezTo>
                  <a:cubicBezTo>
                    <a:pt x="2240" y="14790"/>
                    <a:pt x="1167" y="16510"/>
                    <a:pt x="595" y="17609"/>
                  </a:cubicBezTo>
                  <a:cubicBezTo>
                    <a:pt x="23" y="18708"/>
                    <a:pt x="-49" y="19186"/>
                    <a:pt x="23" y="19616"/>
                  </a:cubicBezTo>
                  <a:cubicBezTo>
                    <a:pt x="94" y="20046"/>
                    <a:pt x="309" y="20429"/>
                    <a:pt x="917" y="20046"/>
                  </a:cubicBezTo>
                  <a:cubicBezTo>
                    <a:pt x="1525" y="19664"/>
                    <a:pt x="2526" y="18517"/>
                    <a:pt x="3098" y="17705"/>
                  </a:cubicBezTo>
                  <a:cubicBezTo>
                    <a:pt x="3670" y="16892"/>
                    <a:pt x="3813" y="16415"/>
                    <a:pt x="3849" y="15937"/>
                  </a:cubicBezTo>
                  <a:cubicBezTo>
                    <a:pt x="3885" y="15459"/>
                    <a:pt x="3813" y="14981"/>
                    <a:pt x="3670" y="14933"/>
                  </a:cubicBezTo>
                  <a:cubicBezTo>
                    <a:pt x="3527" y="14885"/>
                    <a:pt x="3313" y="15268"/>
                    <a:pt x="3170" y="15793"/>
                  </a:cubicBezTo>
                  <a:cubicBezTo>
                    <a:pt x="3026" y="16319"/>
                    <a:pt x="2955" y="16988"/>
                    <a:pt x="2955" y="17561"/>
                  </a:cubicBezTo>
                  <a:cubicBezTo>
                    <a:pt x="2955" y="18135"/>
                    <a:pt x="3026" y="18613"/>
                    <a:pt x="3241" y="18947"/>
                  </a:cubicBezTo>
                  <a:cubicBezTo>
                    <a:pt x="3456" y="19282"/>
                    <a:pt x="3813" y="19473"/>
                    <a:pt x="4385" y="19138"/>
                  </a:cubicBezTo>
                  <a:cubicBezTo>
                    <a:pt x="4958" y="18804"/>
                    <a:pt x="5744" y="17944"/>
                    <a:pt x="6781" y="16128"/>
                  </a:cubicBezTo>
                  <a:cubicBezTo>
                    <a:pt x="7819" y="14312"/>
                    <a:pt x="9106" y="11540"/>
                    <a:pt x="10107" y="8960"/>
                  </a:cubicBezTo>
                  <a:cubicBezTo>
                    <a:pt x="11109" y="6379"/>
                    <a:pt x="11824" y="3990"/>
                    <a:pt x="12181" y="2508"/>
                  </a:cubicBezTo>
                  <a:cubicBezTo>
                    <a:pt x="12539" y="1027"/>
                    <a:pt x="12539" y="453"/>
                    <a:pt x="12360" y="167"/>
                  </a:cubicBezTo>
                  <a:cubicBezTo>
                    <a:pt x="12181" y="-120"/>
                    <a:pt x="11824" y="-120"/>
                    <a:pt x="11144" y="836"/>
                  </a:cubicBezTo>
                  <a:cubicBezTo>
                    <a:pt x="10465" y="1792"/>
                    <a:pt x="9464" y="3703"/>
                    <a:pt x="8677" y="6427"/>
                  </a:cubicBezTo>
                  <a:cubicBezTo>
                    <a:pt x="7890" y="9151"/>
                    <a:pt x="7318" y="12687"/>
                    <a:pt x="7032" y="14933"/>
                  </a:cubicBezTo>
                  <a:cubicBezTo>
                    <a:pt x="6746" y="17179"/>
                    <a:pt x="6746" y="18135"/>
                    <a:pt x="6781" y="18852"/>
                  </a:cubicBezTo>
                  <a:cubicBezTo>
                    <a:pt x="6817" y="19568"/>
                    <a:pt x="6889" y="20046"/>
                    <a:pt x="7103" y="20381"/>
                  </a:cubicBezTo>
                  <a:cubicBezTo>
                    <a:pt x="7318" y="20715"/>
                    <a:pt x="7676" y="20907"/>
                    <a:pt x="8033" y="20763"/>
                  </a:cubicBezTo>
                  <a:cubicBezTo>
                    <a:pt x="8391" y="20620"/>
                    <a:pt x="8748" y="20142"/>
                    <a:pt x="9285" y="19091"/>
                  </a:cubicBezTo>
                  <a:cubicBezTo>
                    <a:pt x="9821" y="18039"/>
                    <a:pt x="10536" y="16415"/>
                    <a:pt x="10966" y="15172"/>
                  </a:cubicBezTo>
                  <a:cubicBezTo>
                    <a:pt x="11395" y="13930"/>
                    <a:pt x="11538" y="13069"/>
                    <a:pt x="11466" y="12783"/>
                  </a:cubicBezTo>
                  <a:cubicBezTo>
                    <a:pt x="11395" y="12496"/>
                    <a:pt x="11109" y="12783"/>
                    <a:pt x="10858" y="13738"/>
                  </a:cubicBezTo>
                  <a:cubicBezTo>
                    <a:pt x="10608" y="14694"/>
                    <a:pt x="10393" y="16319"/>
                    <a:pt x="10286" y="17418"/>
                  </a:cubicBezTo>
                  <a:cubicBezTo>
                    <a:pt x="10179" y="18517"/>
                    <a:pt x="10179" y="19091"/>
                    <a:pt x="10286" y="19664"/>
                  </a:cubicBezTo>
                  <a:cubicBezTo>
                    <a:pt x="10393" y="20238"/>
                    <a:pt x="10608" y="20811"/>
                    <a:pt x="10894" y="20954"/>
                  </a:cubicBezTo>
                  <a:cubicBezTo>
                    <a:pt x="11180" y="21098"/>
                    <a:pt x="11538" y="20811"/>
                    <a:pt x="12181" y="20094"/>
                  </a:cubicBezTo>
                  <a:cubicBezTo>
                    <a:pt x="12825" y="19377"/>
                    <a:pt x="13755" y="18230"/>
                    <a:pt x="14363" y="17514"/>
                  </a:cubicBezTo>
                  <a:cubicBezTo>
                    <a:pt x="14971" y="16797"/>
                    <a:pt x="15257" y="16510"/>
                    <a:pt x="15758" y="16415"/>
                  </a:cubicBezTo>
                  <a:cubicBezTo>
                    <a:pt x="16258" y="16319"/>
                    <a:pt x="16974" y="16415"/>
                    <a:pt x="17510" y="16462"/>
                  </a:cubicBezTo>
                  <a:cubicBezTo>
                    <a:pt x="18046" y="16510"/>
                    <a:pt x="18404" y="16510"/>
                    <a:pt x="18762" y="16223"/>
                  </a:cubicBezTo>
                  <a:cubicBezTo>
                    <a:pt x="19119" y="15937"/>
                    <a:pt x="19477" y="15363"/>
                    <a:pt x="19656" y="14790"/>
                  </a:cubicBezTo>
                  <a:cubicBezTo>
                    <a:pt x="19834" y="14216"/>
                    <a:pt x="19834" y="13643"/>
                    <a:pt x="19691" y="13213"/>
                  </a:cubicBezTo>
                  <a:cubicBezTo>
                    <a:pt x="19548" y="12783"/>
                    <a:pt x="19262" y="12496"/>
                    <a:pt x="18940" y="12305"/>
                  </a:cubicBezTo>
                  <a:cubicBezTo>
                    <a:pt x="18619" y="12114"/>
                    <a:pt x="18261" y="12018"/>
                    <a:pt x="17939" y="12114"/>
                  </a:cubicBezTo>
                  <a:cubicBezTo>
                    <a:pt x="17617" y="12209"/>
                    <a:pt x="17331" y="12496"/>
                    <a:pt x="16974" y="13261"/>
                  </a:cubicBezTo>
                  <a:cubicBezTo>
                    <a:pt x="16616" y="14025"/>
                    <a:pt x="16187" y="15268"/>
                    <a:pt x="15972" y="16462"/>
                  </a:cubicBezTo>
                  <a:cubicBezTo>
                    <a:pt x="15758" y="17657"/>
                    <a:pt x="15758" y="18804"/>
                    <a:pt x="15865" y="19568"/>
                  </a:cubicBezTo>
                  <a:cubicBezTo>
                    <a:pt x="15972" y="20333"/>
                    <a:pt x="16187" y="20715"/>
                    <a:pt x="16687" y="21002"/>
                  </a:cubicBezTo>
                  <a:cubicBezTo>
                    <a:pt x="17188" y="21289"/>
                    <a:pt x="17975" y="21480"/>
                    <a:pt x="18833" y="21432"/>
                  </a:cubicBezTo>
                  <a:cubicBezTo>
                    <a:pt x="19691" y="21384"/>
                    <a:pt x="20621" y="21098"/>
                    <a:pt x="21551" y="2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013899" y="4262966"/>
              <a:ext cx="25452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5214"/>
                    <a:pt x="-1622" y="10428"/>
                    <a:pt x="870" y="14028"/>
                  </a:cubicBezTo>
                  <a:cubicBezTo>
                    <a:pt x="3363" y="17628"/>
                    <a:pt x="11670" y="19614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0293350" y="440901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238250" y="2771221"/>
              <a:ext cx="2457450" cy="20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21548"/>
                  </a:moveTo>
                  <a:cubicBezTo>
                    <a:pt x="540" y="20675"/>
                    <a:pt x="1079" y="19803"/>
                    <a:pt x="1647" y="19039"/>
                  </a:cubicBezTo>
                  <a:cubicBezTo>
                    <a:pt x="2214" y="18275"/>
                    <a:pt x="2809" y="17621"/>
                    <a:pt x="3460" y="17075"/>
                  </a:cubicBezTo>
                  <a:cubicBezTo>
                    <a:pt x="4112" y="16530"/>
                    <a:pt x="4819" y="16093"/>
                    <a:pt x="5535" y="15439"/>
                  </a:cubicBezTo>
                  <a:cubicBezTo>
                    <a:pt x="6251" y="14784"/>
                    <a:pt x="6977" y="13912"/>
                    <a:pt x="7609" y="13148"/>
                  </a:cubicBezTo>
                  <a:cubicBezTo>
                    <a:pt x="8242" y="12384"/>
                    <a:pt x="8781" y="11730"/>
                    <a:pt x="9358" y="10966"/>
                  </a:cubicBezTo>
                  <a:cubicBezTo>
                    <a:pt x="9935" y="10203"/>
                    <a:pt x="10549" y="9330"/>
                    <a:pt x="11135" y="8566"/>
                  </a:cubicBezTo>
                  <a:cubicBezTo>
                    <a:pt x="11721" y="7803"/>
                    <a:pt x="12279" y="7148"/>
                    <a:pt x="12856" y="6493"/>
                  </a:cubicBezTo>
                  <a:cubicBezTo>
                    <a:pt x="13433" y="5839"/>
                    <a:pt x="14028" y="5184"/>
                    <a:pt x="14716" y="4421"/>
                  </a:cubicBezTo>
                  <a:cubicBezTo>
                    <a:pt x="15405" y="3657"/>
                    <a:pt x="16186" y="2784"/>
                    <a:pt x="16902" y="2130"/>
                  </a:cubicBezTo>
                  <a:cubicBezTo>
                    <a:pt x="17619" y="1475"/>
                    <a:pt x="18270" y="1039"/>
                    <a:pt x="18967" y="712"/>
                  </a:cubicBezTo>
                  <a:cubicBezTo>
                    <a:pt x="19665" y="384"/>
                    <a:pt x="20409" y="166"/>
                    <a:pt x="20837" y="57"/>
                  </a:cubicBezTo>
                  <a:cubicBezTo>
                    <a:pt x="21265" y="-52"/>
                    <a:pt x="21377" y="-52"/>
                    <a:pt x="21451" y="493"/>
                  </a:cubicBezTo>
                  <a:cubicBezTo>
                    <a:pt x="21526" y="1039"/>
                    <a:pt x="21563" y="2130"/>
                    <a:pt x="21600" y="3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435100" y="2936251"/>
              <a:ext cx="1873250" cy="24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1374"/>
                  </a:moveTo>
                  <a:cubicBezTo>
                    <a:pt x="927" y="19308"/>
                    <a:pt x="1855" y="17242"/>
                    <a:pt x="2807" y="15551"/>
                  </a:cubicBezTo>
                  <a:cubicBezTo>
                    <a:pt x="3759" y="13861"/>
                    <a:pt x="4735" y="12546"/>
                    <a:pt x="5626" y="11419"/>
                  </a:cubicBezTo>
                  <a:cubicBezTo>
                    <a:pt x="6517" y="10292"/>
                    <a:pt x="7322" y="9353"/>
                    <a:pt x="8091" y="8508"/>
                  </a:cubicBezTo>
                  <a:cubicBezTo>
                    <a:pt x="8860" y="7663"/>
                    <a:pt x="9592" y="6911"/>
                    <a:pt x="10397" y="6066"/>
                  </a:cubicBezTo>
                  <a:cubicBezTo>
                    <a:pt x="11203" y="5221"/>
                    <a:pt x="12081" y="4282"/>
                    <a:pt x="13082" y="3343"/>
                  </a:cubicBezTo>
                  <a:cubicBezTo>
                    <a:pt x="14083" y="2404"/>
                    <a:pt x="15205" y="1464"/>
                    <a:pt x="16328" y="807"/>
                  </a:cubicBezTo>
                  <a:cubicBezTo>
                    <a:pt x="17451" y="150"/>
                    <a:pt x="18574" y="-226"/>
                    <a:pt x="19452" y="150"/>
                  </a:cubicBezTo>
                  <a:cubicBezTo>
                    <a:pt x="20331" y="525"/>
                    <a:pt x="20965" y="1652"/>
                    <a:pt x="21600" y="2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5803900" y="2745787"/>
              <a:ext cx="1663700" cy="5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8700"/>
                  </a:moveTo>
                  <a:cubicBezTo>
                    <a:pt x="797" y="16000"/>
                    <a:pt x="1594" y="13300"/>
                    <a:pt x="2528" y="10600"/>
                  </a:cubicBezTo>
                  <a:cubicBezTo>
                    <a:pt x="3463" y="7900"/>
                    <a:pt x="4534" y="5200"/>
                    <a:pt x="5592" y="3400"/>
                  </a:cubicBezTo>
                  <a:cubicBezTo>
                    <a:pt x="6650" y="1600"/>
                    <a:pt x="7695" y="700"/>
                    <a:pt x="8808" y="250"/>
                  </a:cubicBezTo>
                  <a:cubicBezTo>
                    <a:pt x="9921" y="-200"/>
                    <a:pt x="11102" y="-200"/>
                    <a:pt x="12229" y="1600"/>
                  </a:cubicBezTo>
                  <a:cubicBezTo>
                    <a:pt x="13356" y="3400"/>
                    <a:pt x="14427" y="7000"/>
                    <a:pt x="15499" y="10150"/>
                  </a:cubicBezTo>
                  <a:cubicBezTo>
                    <a:pt x="16571" y="13300"/>
                    <a:pt x="17643" y="16000"/>
                    <a:pt x="18660" y="17800"/>
                  </a:cubicBezTo>
                  <a:cubicBezTo>
                    <a:pt x="19676" y="19600"/>
                    <a:pt x="20638" y="20500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6000750" y="2786303"/>
              <a:ext cx="1428750" cy="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5603"/>
                  </a:moveTo>
                  <a:cubicBezTo>
                    <a:pt x="1056" y="4549"/>
                    <a:pt x="2112" y="3496"/>
                    <a:pt x="3216" y="2706"/>
                  </a:cubicBezTo>
                  <a:cubicBezTo>
                    <a:pt x="4320" y="1915"/>
                    <a:pt x="5472" y="1388"/>
                    <a:pt x="6592" y="1125"/>
                  </a:cubicBezTo>
                  <a:cubicBezTo>
                    <a:pt x="7712" y="862"/>
                    <a:pt x="8800" y="862"/>
                    <a:pt x="9968" y="598"/>
                  </a:cubicBezTo>
                  <a:cubicBezTo>
                    <a:pt x="11136" y="335"/>
                    <a:pt x="12384" y="-192"/>
                    <a:pt x="13552" y="71"/>
                  </a:cubicBezTo>
                  <a:cubicBezTo>
                    <a:pt x="14720" y="335"/>
                    <a:pt x="15808" y="1388"/>
                    <a:pt x="17056" y="4549"/>
                  </a:cubicBezTo>
                  <a:cubicBezTo>
                    <a:pt x="18304" y="7710"/>
                    <a:pt x="19712" y="12979"/>
                    <a:pt x="20496" y="16140"/>
                  </a:cubicBezTo>
                  <a:cubicBezTo>
                    <a:pt x="21280" y="19301"/>
                    <a:pt x="21440" y="20354"/>
                    <a:pt x="2160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8070850" y="4701758"/>
              <a:ext cx="1778000" cy="15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2609"/>
                  </a:moveTo>
                  <a:cubicBezTo>
                    <a:pt x="746" y="1709"/>
                    <a:pt x="1491" y="809"/>
                    <a:pt x="2353" y="359"/>
                  </a:cubicBezTo>
                  <a:cubicBezTo>
                    <a:pt x="3214" y="-91"/>
                    <a:pt x="4191" y="-91"/>
                    <a:pt x="5104" y="209"/>
                  </a:cubicBezTo>
                  <a:cubicBezTo>
                    <a:pt x="6017" y="509"/>
                    <a:pt x="6866" y="1109"/>
                    <a:pt x="7766" y="1859"/>
                  </a:cubicBezTo>
                  <a:cubicBezTo>
                    <a:pt x="8666" y="2609"/>
                    <a:pt x="9617" y="3509"/>
                    <a:pt x="10581" y="4559"/>
                  </a:cubicBezTo>
                  <a:cubicBezTo>
                    <a:pt x="11546" y="5609"/>
                    <a:pt x="12523" y="6809"/>
                    <a:pt x="13436" y="8159"/>
                  </a:cubicBezTo>
                  <a:cubicBezTo>
                    <a:pt x="14349" y="9509"/>
                    <a:pt x="15197" y="11009"/>
                    <a:pt x="16123" y="12659"/>
                  </a:cubicBezTo>
                  <a:cubicBezTo>
                    <a:pt x="17049" y="14309"/>
                    <a:pt x="18051" y="16109"/>
                    <a:pt x="18951" y="17309"/>
                  </a:cubicBezTo>
                  <a:cubicBezTo>
                    <a:pt x="19851" y="18509"/>
                    <a:pt x="20649" y="19109"/>
                    <a:pt x="21073" y="19709"/>
                  </a:cubicBezTo>
                  <a:cubicBezTo>
                    <a:pt x="21497" y="20309"/>
                    <a:pt x="21549" y="20909"/>
                    <a:pt x="2160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8270822" y="4803510"/>
              <a:ext cx="1330379" cy="10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31" fill="norm" stroke="1" extrusionOk="0">
                  <a:moveTo>
                    <a:pt x="1392" y="10631"/>
                  </a:moveTo>
                  <a:cubicBezTo>
                    <a:pt x="1117" y="10181"/>
                    <a:pt x="843" y="9731"/>
                    <a:pt x="568" y="9056"/>
                  </a:cubicBezTo>
                  <a:cubicBezTo>
                    <a:pt x="293" y="8381"/>
                    <a:pt x="18" y="7481"/>
                    <a:pt x="1" y="7031"/>
                  </a:cubicBezTo>
                  <a:cubicBezTo>
                    <a:pt x="-16" y="6581"/>
                    <a:pt x="224" y="6581"/>
                    <a:pt x="963" y="5906"/>
                  </a:cubicBezTo>
                  <a:cubicBezTo>
                    <a:pt x="1701" y="5231"/>
                    <a:pt x="2937" y="3881"/>
                    <a:pt x="4277" y="2756"/>
                  </a:cubicBezTo>
                  <a:cubicBezTo>
                    <a:pt x="5616" y="1631"/>
                    <a:pt x="7058" y="731"/>
                    <a:pt x="8397" y="281"/>
                  </a:cubicBezTo>
                  <a:cubicBezTo>
                    <a:pt x="9737" y="-169"/>
                    <a:pt x="10973" y="-169"/>
                    <a:pt x="12398" y="956"/>
                  </a:cubicBezTo>
                  <a:cubicBezTo>
                    <a:pt x="13823" y="2081"/>
                    <a:pt x="15437" y="4331"/>
                    <a:pt x="17000" y="7931"/>
                  </a:cubicBezTo>
                  <a:cubicBezTo>
                    <a:pt x="18562" y="11531"/>
                    <a:pt x="20073" y="16481"/>
                    <a:pt x="21584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1841500" y="4897966"/>
              <a:ext cx="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4800"/>
                    <a:pt x="21600" y="9600"/>
                    <a:pt x="0" y="13200"/>
                  </a:cubicBezTo>
                  <a:cubicBezTo>
                    <a:pt x="21600" y="16800"/>
                    <a:pt x="216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1587499" y="4897966"/>
              <a:ext cx="552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1" y="18360"/>
                    <a:pt x="3641" y="15120"/>
                    <a:pt x="5917" y="11880"/>
                  </a:cubicBezTo>
                  <a:cubicBezTo>
                    <a:pt x="8193" y="8640"/>
                    <a:pt x="10924" y="5400"/>
                    <a:pt x="13614" y="3420"/>
                  </a:cubicBezTo>
                  <a:cubicBezTo>
                    <a:pt x="16303" y="1440"/>
                    <a:pt x="18952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915330" y="5202766"/>
              <a:ext cx="99939" cy="14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231" fill="norm" stroke="1" extrusionOk="0">
                  <a:moveTo>
                    <a:pt x="17685" y="0"/>
                  </a:moveTo>
                  <a:cubicBezTo>
                    <a:pt x="13277" y="1906"/>
                    <a:pt x="8869" y="3812"/>
                    <a:pt x="5783" y="6512"/>
                  </a:cubicBezTo>
                  <a:cubicBezTo>
                    <a:pt x="2698" y="9212"/>
                    <a:pt x="934" y="12706"/>
                    <a:pt x="273" y="15406"/>
                  </a:cubicBezTo>
                  <a:cubicBezTo>
                    <a:pt x="-388" y="18106"/>
                    <a:pt x="53" y="20012"/>
                    <a:pt x="2698" y="20806"/>
                  </a:cubicBezTo>
                  <a:cubicBezTo>
                    <a:pt x="5343" y="21600"/>
                    <a:pt x="10192" y="21282"/>
                    <a:pt x="14159" y="19853"/>
                  </a:cubicBezTo>
                  <a:cubicBezTo>
                    <a:pt x="18126" y="18424"/>
                    <a:pt x="21212" y="15882"/>
                    <a:pt x="20771" y="12706"/>
                  </a:cubicBezTo>
                  <a:cubicBezTo>
                    <a:pt x="20330" y="9529"/>
                    <a:pt x="16363" y="5718"/>
                    <a:pt x="12396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2086414" y="5044016"/>
              <a:ext cx="103902" cy="27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472" fill="norm" stroke="1" extrusionOk="0">
                  <a:moveTo>
                    <a:pt x="3088" y="0"/>
                  </a:moveTo>
                  <a:cubicBezTo>
                    <a:pt x="2241" y="4617"/>
                    <a:pt x="1394" y="9234"/>
                    <a:pt x="971" y="12119"/>
                  </a:cubicBezTo>
                  <a:cubicBezTo>
                    <a:pt x="547" y="15005"/>
                    <a:pt x="547" y="16159"/>
                    <a:pt x="335" y="17231"/>
                  </a:cubicBezTo>
                  <a:cubicBezTo>
                    <a:pt x="124" y="18302"/>
                    <a:pt x="-300" y="19292"/>
                    <a:pt x="335" y="19374"/>
                  </a:cubicBezTo>
                  <a:cubicBezTo>
                    <a:pt x="971" y="19456"/>
                    <a:pt x="2665" y="18632"/>
                    <a:pt x="4994" y="17478"/>
                  </a:cubicBezTo>
                  <a:cubicBezTo>
                    <a:pt x="7324" y="16324"/>
                    <a:pt x="10288" y="14840"/>
                    <a:pt x="12829" y="13850"/>
                  </a:cubicBezTo>
                  <a:cubicBezTo>
                    <a:pt x="15371" y="12861"/>
                    <a:pt x="17488" y="12366"/>
                    <a:pt x="18971" y="12531"/>
                  </a:cubicBezTo>
                  <a:cubicBezTo>
                    <a:pt x="20453" y="12696"/>
                    <a:pt x="21300" y="13521"/>
                    <a:pt x="20453" y="14840"/>
                  </a:cubicBezTo>
                  <a:cubicBezTo>
                    <a:pt x="19606" y="16159"/>
                    <a:pt x="17065" y="17973"/>
                    <a:pt x="14947" y="19127"/>
                  </a:cubicBezTo>
                  <a:cubicBezTo>
                    <a:pt x="12829" y="20281"/>
                    <a:pt x="11135" y="20776"/>
                    <a:pt x="9018" y="21105"/>
                  </a:cubicBezTo>
                  <a:cubicBezTo>
                    <a:pt x="6900" y="21435"/>
                    <a:pt x="4359" y="21600"/>
                    <a:pt x="3724" y="21353"/>
                  </a:cubicBezTo>
                  <a:cubicBezTo>
                    <a:pt x="3088" y="21105"/>
                    <a:pt x="4359" y="20446"/>
                    <a:pt x="6900" y="19621"/>
                  </a:cubicBezTo>
                  <a:cubicBezTo>
                    <a:pt x="9441" y="18797"/>
                    <a:pt x="13253" y="17808"/>
                    <a:pt x="17065" y="16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2216150" y="5186610"/>
              <a:ext cx="127000" cy="18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410"/>
                  </a:moveTo>
                  <a:cubicBezTo>
                    <a:pt x="17640" y="159"/>
                    <a:pt x="13680" y="-92"/>
                    <a:pt x="10800" y="34"/>
                  </a:cubicBezTo>
                  <a:cubicBezTo>
                    <a:pt x="7920" y="159"/>
                    <a:pt x="6120" y="661"/>
                    <a:pt x="4860" y="1541"/>
                  </a:cubicBezTo>
                  <a:cubicBezTo>
                    <a:pt x="3600" y="2420"/>
                    <a:pt x="2880" y="3675"/>
                    <a:pt x="3240" y="4680"/>
                  </a:cubicBezTo>
                  <a:cubicBezTo>
                    <a:pt x="3600" y="5685"/>
                    <a:pt x="5040" y="6438"/>
                    <a:pt x="6840" y="7945"/>
                  </a:cubicBezTo>
                  <a:cubicBezTo>
                    <a:pt x="8640" y="9452"/>
                    <a:pt x="10800" y="11713"/>
                    <a:pt x="11700" y="13471"/>
                  </a:cubicBezTo>
                  <a:cubicBezTo>
                    <a:pt x="12600" y="15229"/>
                    <a:pt x="12240" y="16485"/>
                    <a:pt x="10080" y="17741"/>
                  </a:cubicBezTo>
                  <a:cubicBezTo>
                    <a:pt x="7920" y="18996"/>
                    <a:pt x="3960" y="20252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2590800" y="5068853"/>
              <a:ext cx="1270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40" y="2735"/>
                    <a:pt x="10080" y="-1585"/>
                    <a:pt x="13680" y="575"/>
                  </a:cubicBezTo>
                  <a:cubicBezTo>
                    <a:pt x="17280" y="2735"/>
                    <a:pt x="1944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2540000" y="5209116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3009900" y="4878916"/>
              <a:ext cx="571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069"/>
                    <a:pt x="9600" y="6138"/>
                    <a:pt x="11600" y="9207"/>
                  </a:cubicBezTo>
                  <a:cubicBezTo>
                    <a:pt x="13600" y="12275"/>
                    <a:pt x="12800" y="15344"/>
                    <a:pt x="12400" y="17233"/>
                  </a:cubicBezTo>
                  <a:cubicBezTo>
                    <a:pt x="12000" y="19121"/>
                    <a:pt x="12000" y="19830"/>
                    <a:pt x="13600" y="20361"/>
                  </a:cubicBezTo>
                  <a:cubicBezTo>
                    <a:pt x="15200" y="20892"/>
                    <a:pt x="18400" y="21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3130550" y="5018616"/>
              <a:ext cx="2286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0" y="4917"/>
                    <a:pt x="9200" y="9834"/>
                    <a:pt x="12800" y="13434"/>
                  </a:cubicBezTo>
                  <a:cubicBezTo>
                    <a:pt x="16400" y="17034"/>
                    <a:pt x="19000" y="193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3175000" y="5050366"/>
              <a:ext cx="1778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635"/>
                    <a:pt x="15429" y="1271"/>
                    <a:pt x="11957" y="4129"/>
                  </a:cubicBezTo>
                  <a:cubicBezTo>
                    <a:pt x="8486" y="6988"/>
                    <a:pt x="4629" y="12071"/>
                    <a:pt x="2571" y="15353"/>
                  </a:cubicBezTo>
                  <a:cubicBezTo>
                    <a:pt x="514" y="18635"/>
                    <a:pt x="257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3092450" y="4942416"/>
              <a:ext cx="3175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4" y="15429"/>
                    <a:pt x="8928" y="9257"/>
                    <a:pt x="12528" y="5657"/>
                  </a:cubicBezTo>
                  <a:cubicBezTo>
                    <a:pt x="16128" y="2057"/>
                    <a:pt x="1886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3568700" y="5176796"/>
              <a:ext cx="247650" cy="1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1" fill="norm" stroke="1" extrusionOk="0">
                  <a:moveTo>
                    <a:pt x="0" y="20021"/>
                  </a:moveTo>
                  <a:cubicBezTo>
                    <a:pt x="554" y="11381"/>
                    <a:pt x="1108" y="2741"/>
                    <a:pt x="4062" y="581"/>
                  </a:cubicBezTo>
                  <a:cubicBezTo>
                    <a:pt x="7015" y="-1579"/>
                    <a:pt x="12369" y="2741"/>
                    <a:pt x="15692" y="5981"/>
                  </a:cubicBezTo>
                  <a:cubicBezTo>
                    <a:pt x="19015" y="9221"/>
                    <a:pt x="20308" y="11381"/>
                    <a:pt x="21600" y="13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3886200" y="4955116"/>
              <a:ext cx="273050" cy="1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0"/>
                  </a:moveTo>
                  <a:cubicBezTo>
                    <a:pt x="3014" y="4086"/>
                    <a:pt x="6028" y="8173"/>
                    <a:pt x="8707" y="11822"/>
                  </a:cubicBezTo>
                  <a:cubicBezTo>
                    <a:pt x="11386" y="15470"/>
                    <a:pt x="13730" y="18681"/>
                    <a:pt x="15823" y="20141"/>
                  </a:cubicBezTo>
                  <a:cubicBezTo>
                    <a:pt x="17916" y="21600"/>
                    <a:pt x="19758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4040301" y="5026006"/>
              <a:ext cx="201499" cy="27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18" fill="norm" stroke="1" extrusionOk="0">
                  <a:moveTo>
                    <a:pt x="21419" y="923"/>
                  </a:moveTo>
                  <a:cubicBezTo>
                    <a:pt x="20294" y="588"/>
                    <a:pt x="19169" y="253"/>
                    <a:pt x="17932" y="85"/>
                  </a:cubicBezTo>
                  <a:cubicBezTo>
                    <a:pt x="16694" y="-82"/>
                    <a:pt x="15344" y="-82"/>
                    <a:pt x="13656" y="839"/>
                  </a:cubicBezTo>
                  <a:cubicBezTo>
                    <a:pt x="11969" y="1760"/>
                    <a:pt x="9944" y="3602"/>
                    <a:pt x="7582" y="6532"/>
                  </a:cubicBezTo>
                  <a:cubicBezTo>
                    <a:pt x="5219" y="9462"/>
                    <a:pt x="2519" y="13481"/>
                    <a:pt x="1169" y="15909"/>
                  </a:cubicBezTo>
                  <a:cubicBezTo>
                    <a:pt x="-181" y="18337"/>
                    <a:pt x="-181" y="19174"/>
                    <a:pt x="269" y="19844"/>
                  </a:cubicBezTo>
                  <a:cubicBezTo>
                    <a:pt x="719" y="20513"/>
                    <a:pt x="1619" y="21016"/>
                    <a:pt x="2519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3886200" y="4872566"/>
              <a:ext cx="361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6800"/>
                    <a:pt x="9095" y="12000"/>
                    <a:pt x="12695" y="8400"/>
                  </a:cubicBezTo>
                  <a:cubicBezTo>
                    <a:pt x="16295" y="4800"/>
                    <a:pt x="1894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4406900" y="4853516"/>
              <a:ext cx="64852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4175" y="0"/>
                  </a:moveTo>
                  <a:cubicBezTo>
                    <a:pt x="16200" y="2317"/>
                    <a:pt x="18225" y="4634"/>
                    <a:pt x="19575" y="7324"/>
                  </a:cubicBezTo>
                  <a:cubicBezTo>
                    <a:pt x="20925" y="10014"/>
                    <a:pt x="21600" y="13076"/>
                    <a:pt x="18225" y="15517"/>
                  </a:cubicBezTo>
                  <a:cubicBezTo>
                    <a:pt x="14850" y="17959"/>
                    <a:pt x="7425" y="197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4781550" y="5126566"/>
              <a:ext cx="190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4800600" y="5278966"/>
              <a:ext cx="1778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2829" y="8100"/>
                    <a:pt x="5657" y="16200"/>
                    <a:pt x="9257" y="18900"/>
                  </a:cubicBezTo>
                  <a:cubicBezTo>
                    <a:pt x="12857" y="21600"/>
                    <a:pt x="17229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5340350" y="4878916"/>
              <a:ext cx="2369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3032"/>
                    <a:pt x="21600" y="6063"/>
                    <a:pt x="19800" y="9663"/>
                  </a:cubicBezTo>
                  <a:cubicBezTo>
                    <a:pt x="18000" y="13263"/>
                    <a:pt x="9000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5567819" y="4975870"/>
              <a:ext cx="204332" cy="27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49" fill="norm" stroke="1" extrusionOk="0">
                  <a:moveTo>
                    <a:pt x="2123" y="5228"/>
                  </a:moveTo>
                  <a:cubicBezTo>
                    <a:pt x="1232" y="4416"/>
                    <a:pt x="341" y="3604"/>
                    <a:pt x="453" y="2874"/>
                  </a:cubicBezTo>
                  <a:cubicBezTo>
                    <a:pt x="564" y="2143"/>
                    <a:pt x="1677" y="1493"/>
                    <a:pt x="3682" y="925"/>
                  </a:cubicBezTo>
                  <a:cubicBezTo>
                    <a:pt x="5686" y="356"/>
                    <a:pt x="8581" y="-131"/>
                    <a:pt x="11030" y="31"/>
                  </a:cubicBezTo>
                  <a:cubicBezTo>
                    <a:pt x="13480" y="194"/>
                    <a:pt x="15484" y="1006"/>
                    <a:pt x="15484" y="3280"/>
                  </a:cubicBezTo>
                  <a:cubicBezTo>
                    <a:pt x="15484" y="5553"/>
                    <a:pt x="13480" y="9289"/>
                    <a:pt x="10919" y="12131"/>
                  </a:cubicBezTo>
                  <a:cubicBezTo>
                    <a:pt x="8358" y="14973"/>
                    <a:pt x="5240" y="16922"/>
                    <a:pt x="3125" y="18221"/>
                  </a:cubicBezTo>
                  <a:cubicBezTo>
                    <a:pt x="1009" y="19520"/>
                    <a:pt x="-104" y="20170"/>
                    <a:pt x="7" y="20657"/>
                  </a:cubicBezTo>
                  <a:cubicBezTo>
                    <a:pt x="119" y="21144"/>
                    <a:pt x="1455" y="21469"/>
                    <a:pt x="5240" y="21307"/>
                  </a:cubicBezTo>
                  <a:cubicBezTo>
                    <a:pt x="9026" y="21144"/>
                    <a:pt x="15261" y="20495"/>
                    <a:pt x="21496" y="19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5962650" y="5120216"/>
              <a:ext cx="247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4400"/>
                    <a:pt x="11815" y="7200"/>
                    <a:pt x="15415" y="360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6426200" y="4943427"/>
              <a:ext cx="261994" cy="30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28" fill="norm" stroke="1" extrusionOk="0">
                  <a:moveTo>
                    <a:pt x="0" y="4428"/>
                  </a:moveTo>
                  <a:cubicBezTo>
                    <a:pt x="4320" y="2928"/>
                    <a:pt x="8640" y="1428"/>
                    <a:pt x="11664" y="678"/>
                  </a:cubicBezTo>
                  <a:cubicBezTo>
                    <a:pt x="14688" y="-72"/>
                    <a:pt x="16416" y="-72"/>
                    <a:pt x="17798" y="78"/>
                  </a:cubicBezTo>
                  <a:cubicBezTo>
                    <a:pt x="19181" y="228"/>
                    <a:pt x="20218" y="528"/>
                    <a:pt x="20822" y="1053"/>
                  </a:cubicBezTo>
                  <a:cubicBezTo>
                    <a:pt x="21427" y="1578"/>
                    <a:pt x="21600" y="2328"/>
                    <a:pt x="21082" y="4353"/>
                  </a:cubicBezTo>
                  <a:cubicBezTo>
                    <a:pt x="20563" y="6378"/>
                    <a:pt x="19354" y="9678"/>
                    <a:pt x="17798" y="12753"/>
                  </a:cubicBezTo>
                  <a:cubicBezTo>
                    <a:pt x="16243" y="15828"/>
                    <a:pt x="14342" y="18678"/>
                    <a:pt x="12442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6508750" y="5107516"/>
              <a:ext cx="298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15120"/>
                    <a:pt x="5515" y="8640"/>
                    <a:pt x="9115" y="5040"/>
                  </a:cubicBezTo>
                  <a:cubicBezTo>
                    <a:pt x="12715" y="1440"/>
                    <a:pt x="1715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953250" y="4821766"/>
              <a:ext cx="6350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112"/>
                    <a:pt x="18720" y="4224"/>
                    <a:pt x="15480" y="7008"/>
                  </a:cubicBezTo>
                  <a:cubicBezTo>
                    <a:pt x="12240" y="9792"/>
                    <a:pt x="7200" y="13248"/>
                    <a:pt x="4320" y="15792"/>
                  </a:cubicBezTo>
                  <a:cubicBezTo>
                    <a:pt x="1440" y="18336"/>
                    <a:pt x="720" y="19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7378700" y="5050366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77" y="2880"/>
                    <a:pt x="12754" y="5760"/>
                    <a:pt x="16354" y="9360"/>
                  </a:cubicBezTo>
                  <a:cubicBezTo>
                    <a:pt x="19954" y="12960"/>
                    <a:pt x="20777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7372350" y="5202766"/>
              <a:ext cx="2413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7886700" y="4976283"/>
              <a:ext cx="165100" cy="28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21600" y="2720"/>
                  </a:moveTo>
                  <a:cubicBezTo>
                    <a:pt x="21046" y="1920"/>
                    <a:pt x="20492" y="1120"/>
                    <a:pt x="18415" y="640"/>
                  </a:cubicBezTo>
                  <a:cubicBezTo>
                    <a:pt x="16338" y="160"/>
                    <a:pt x="12738" y="0"/>
                    <a:pt x="10108" y="0"/>
                  </a:cubicBezTo>
                  <a:cubicBezTo>
                    <a:pt x="7477" y="0"/>
                    <a:pt x="5815" y="160"/>
                    <a:pt x="4431" y="1120"/>
                  </a:cubicBezTo>
                  <a:cubicBezTo>
                    <a:pt x="3046" y="2080"/>
                    <a:pt x="1938" y="3840"/>
                    <a:pt x="2492" y="5440"/>
                  </a:cubicBezTo>
                  <a:cubicBezTo>
                    <a:pt x="3046" y="7040"/>
                    <a:pt x="5262" y="8480"/>
                    <a:pt x="8308" y="10400"/>
                  </a:cubicBezTo>
                  <a:cubicBezTo>
                    <a:pt x="11354" y="12320"/>
                    <a:pt x="15231" y="14720"/>
                    <a:pt x="17169" y="16320"/>
                  </a:cubicBezTo>
                  <a:cubicBezTo>
                    <a:pt x="19108" y="17920"/>
                    <a:pt x="19108" y="18720"/>
                    <a:pt x="18554" y="19360"/>
                  </a:cubicBezTo>
                  <a:cubicBezTo>
                    <a:pt x="18000" y="20000"/>
                    <a:pt x="16892" y="20480"/>
                    <a:pt x="14538" y="20880"/>
                  </a:cubicBezTo>
                  <a:cubicBezTo>
                    <a:pt x="12185" y="21280"/>
                    <a:pt x="8585" y="21600"/>
                    <a:pt x="5954" y="20960"/>
                  </a:cubicBezTo>
                  <a:cubicBezTo>
                    <a:pt x="3323" y="20320"/>
                    <a:pt x="1662" y="18720"/>
                    <a:pt x="0" y="17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7956550" y="4958789"/>
              <a:ext cx="2984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974" y="12302"/>
                    <a:pt x="11949" y="4448"/>
                    <a:pt x="15549" y="1502"/>
                  </a:cubicBezTo>
                  <a:cubicBezTo>
                    <a:pt x="19149" y="-1443"/>
                    <a:pt x="2037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120650" y="5317066"/>
              <a:ext cx="116141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632"/>
                  </a:moveTo>
                  <a:cubicBezTo>
                    <a:pt x="71" y="14632"/>
                    <a:pt x="142" y="14632"/>
                    <a:pt x="254" y="14865"/>
                  </a:cubicBezTo>
                  <a:cubicBezTo>
                    <a:pt x="366" y="15097"/>
                    <a:pt x="520" y="15561"/>
                    <a:pt x="677" y="15794"/>
                  </a:cubicBezTo>
                  <a:cubicBezTo>
                    <a:pt x="835" y="16026"/>
                    <a:pt x="996" y="16026"/>
                    <a:pt x="1161" y="16026"/>
                  </a:cubicBezTo>
                  <a:cubicBezTo>
                    <a:pt x="1327" y="16026"/>
                    <a:pt x="1496" y="16026"/>
                    <a:pt x="1661" y="16142"/>
                  </a:cubicBezTo>
                  <a:cubicBezTo>
                    <a:pt x="1827" y="16258"/>
                    <a:pt x="1988" y="16490"/>
                    <a:pt x="2141" y="16606"/>
                  </a:cubicBezTo>
                  <a:cubicBezTo>
                    <a:pt x="2295" y="16723"/>
                    <a:pt x="2441" y="16723"/>
                    <a:pt x="2590" y="16723"/>
                  </a:cubicBezTo>
                  <a:cubicBezTo>
                    <a:pt x="2740" y="16723"/>
                    <a:pt x="2893" y="16723"/>
                    <a:pt x="3051" y="16606"/>
                  </a:cubicBezTo>
                  <a:cubicBezTo>
                    <a:pt x="3208" y="16490"/>
                    <a:pt x="3370" y="16258"/>
                    <a:pt x="3529" y="16026"/>
                  </a:cubicBezTo>
                  <a:cubicBezTo>
                    <a:pt x="3689" y="15794"/>
                    <a:pt x="3846" y="15561"/>
                    <a:pt x="4007" y="15445"/>
                  </a:cubicBezTo>
                  <a:cubicBezTo>
                    <a:pt x="4169" y="15329"/>
                    <a:pt x="4334" y="15329"/>
                    <a:pt x="4500" y="15329"/>
                  </a:cubicBezTo>
                  <a:cubicBezTo>
                    <a:pt x="4665" y="15329"/>
                    <a:pt x="4830" y="15329"/>
                    <a:pt x="4984" y="15329"/>
                  </a:cubicBezTo>
                  <a:cubicBezTo>
                    <a:pt x="5137" y="15329"/>
                    <a:pt x="5279" y="15329"/>
                    <a:pt x="5423" y="15445"/>
                  </a:cubicBezTo>
                  <a:cubicBezTo>
                    <a:pt x="5566" y="15561"/>
                    <a:pt x="5712" y="15794"/>
                    <a:pt x="5856" y="15910"/>
                  </a:cubicBezTo>
                  <a:cubicBezTo>
                    <a:pt x="5999" y="16026"/>
                    <a:pt x="6141" y="16026"/>
                    <a:pt x="6283" y="16142"/>
                  </a:cubicBezTo>
                  <a:cubicBezTo>
                    <a:pt x="6424" y="16258"/>
                    <a:pt x="6566" y="16490"/>
                    <a:pt x="6704" y="16839"/>
                  </a:cubicBezTo>
                  <a:cubicBezTo>
                    <a:pt x="6842" y="17187"/>
                    <a:pt x="6976" y="17652"/>
                    <a:pt x="7113" y="18000"/>
                  </a:cubicBezTo>
                  <a:cubicBezTo>
                    <a:pt x="7251" y="18348"/>
                    <a:pt x="7393" y="18581"/>
                    <a:pt x="7533" y="18813"/>
                  </a:cubicBezTo>
                  <a:cubicBezTo>
                    <a:pt x="7672" y="19045"/>
                    <a:pt x="7810" y="19277"/>
                    <a:pt x="7952" y="19394"/>
                  </a:cubicBezTo>
                  <a:cubicBezTo>
                    <a:pt x="8094" y="19510"/>
                    <a:pt x="8239" y="19510"/>
                    <a:pt x="8387" y="19626"/>
                  </a:cubicBezTo>
                  <a:cubicBezTo>
                    <a:pt x="8534" y="19742"/>
                    <a:pt x="8684" y="19974"/>
                    <a:pt x="8832" y="20206"/>
                  </a:cubicBezTo>
                  <a:cubicBezTo>
                    <a:pt x="8979" y="20439"/>
                    <a:pt x="9125" y="20671"/>
                    <a:pt x="9273" y="20787"/>
                  </a:cubicBezTo>
                  <a:cubicBezTo>
                    <a:pt x="9420" y="20903"/>
                    <a:pt x="9570" y="20903"/>
                    <a:pt x="9721" y="21019"/>
                  </a:cubicBezTo>
                  <a:cubicBezTo>
                    <a:pt x="9873" y="21135"/>
                    <a:pt x="10026" y="21368"/>
                    <a:pt x="10178" y="21484"/>
                  </a:cubicBezTo>
                  <a:cubicBezTo>
                    <a:pt x="10330" y="21600"/>
                    <a:pt x="10479" y="21600"/>
                    <a:pt x="10633" y="21600"/>
                  </a:cubicBezTo>
                  <a:cubicBezTo>
                    <a:pt x="10786" y="21600"/>
                    <a:pt x="10944" y="21600"/>
                    <a:pt x="11099" y="21600"/>
                  </a:cubicBezTo>
                  <a:cubicBezTo>
                    <a:pt x="11255" y="21600"/>
                    <a:pt x="11408" y="21600"/>
                    <a:pt x="11562" y="21484"/>
                  </a:cubicBezTo>
                  <a:cubicBezTo>
                    <a:pt x="11715" y="21368"/>
                    <a:pt x="11869" y="21135"/>
                    <a:pt x="12020" y="20903"/>
                  </a:cubicBezTo>
                  <a:cubicBezTo>
                    <a:pt x="12172" y="20671"/>
                    <a:pt x="12321" y="20439"/>
                    <a:pt x="12471" y="20206"/>
                  </a:cubicBezTo>
                  <a:cubicBezTo>
                    <a:pt x="12621" y="19974"/>
                    <a:pt x="12770" y="19742"/>
                    <a:pt x="12918" y="19510"/>
                  </a:cubicBezTo>
                  <a:cubicBezTo>
                    <a:pt x="13066" y="19277"/>
                    <a:pt x="13211" y="19045"/>
                    <a:pt x="13357" y="18697"/>
                  </a:cubicBezTo>
                  <a:cubicBezTo>
                    <a:pt x="13502" y="18348"/>
                    <a:pt x="13648" y="17884"/>
                    <a:pt x="13798" y="17535"/>
                  </a:cubicBezTo>
                  <a:cubicBezTo>
                    <a:pt x="13947" y="17187"/>
                    <a:pt x="14101" y="16955"/>
                    <a:pt x="14254" y="16723"/>
                  </a:cubicBezTo>
                  <a:cubicBezTo>
                    <a:pt x="14408" y="16490"/>
                    <a:pt x="14561" y="16258"/>
                    <a:pt x="14713" y="16026"/>
                  </a:cubicBezTo>
                  <a:cubicBezTo>
                    <a:pt x="14865" y="15794"/>
                    <a:pt x="15014" y="15561"/>
                    <a:pt x="15168" y="15329"/>
                  </a:cubicBezTo>
                  <a:cubicBezTo>
                    <a:pt x="15321" y="15097"/>
                    <a:pt x="15479" y="14865"/>
                    <a:pt x="15636" y="14516"/>
                  </a:cubicBezTo>
                  <a:cubicBezTo>
                    <a:pt x="15794" y="14168"/>
                    <a:pt x="15951" y="13703"/>
                    <a:pt x="16110" y="13123"/>
                  </a:cubicBezTo>
                  <a:cubicBezTo>
                    <a:pt x="16270" y="12542"/>
                    <a:pt x="16431" y="11845"/>
                    <a:pt x="16591" y="11148"/>
                  </a:cubicBezTo>
                  <a:cubicBezTo>
                    <a:pt x="16750" y="10452"/>
                    <a:pt x="16908" y="9755"/>
                    <a:pt x="17063" y="8942"/>
                  </a:cubicBezTo>
                  <a:cubicBezTo>
                    <a:pt x="17219" y="8129"/>
                    <a:pt x="17372" y="7200"/>
                    <a:pt x="17530" y="6271"/>
                  </a:cubicBezTo>
                  <a:cubicBezTo>
                    <a:pt x="17687" y="5342"/>
                    <a:pt x="17848" y="4413"/>
                    <a:pt x="18012" y="3600"/>
                  </a:cubicBezTo>
                  <a:cubicBezTo>
                    <a:pt x="18175" y="2787"/>
                    <a:pt x="18341" y="2090"/>
                    <a:pt x="18490" y="1626"/>
                  </a:cubicBezTo>
                  <a:cubicBezTo>
                    <a:pt x="18640" y="1161"/>
                    <a:pt x="18774" y="929"/>
                    <a:pt x="18909" y="813"/>
                  </a:cubicBezTo>
                  <a:cubicBezTo>
                    <a:pt x="19045" y="697"/>
                    <a:pt x="19183" y="697"/>
                    <a:pt x="19325" y="581"/>
                  </a:cubicBezTo>
                  <a:cubicBezTo>
                    <a:pt x="19466" y="465"/>
                    <a:pt x="19612" y="232"/>
                    <a:pt x="19758" y="116"/>
                  </a:cubicBezTo>
                  <a:cubicBezTo>
                    <a:pt x="19903" y="0"/>
                    <a:pt x="20049" y="0"/>
                    <a:pt x="20193" y="0"/>
                  </a:cubicBezTo>
                  <a:cubicBezTo>
                    <a:pt x="20336" y="0"/>
                    <a:pt x="20478" y="0"/>
                    <a:pt x="20628" y="0"/>
                  </a:cubicBezTo>
                  <a:cubicBezTo>
                    <a:pt x="20777" y="0"/>
                    <a:pt x="20935" y="0"/>
                    <a:pt x="21098" y="116"/>
                  </a:cubicBezTo>
                  <a:cubicBezTo>
                    <a:pt x="21261" y="232"/>
                    <a:pt x="21431" y="465"/>
                    <a:pt x="21600" y="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0" y="5863529"/>
              <a:ext cx="12122150" cy="14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21546"/>
                  </a:moveTo>
                  <a:cubicBezTo>
                    <a:pt x="121" y="20607"/>
                    <a:pt x="241" y="19668"/>
                    <a:pt x="368" y="18416"/>
                  </a:cubicBezTo>
                  <a:cubicBezTo>
                    <a:pt x="494" y="17163"/>
                    <a:pt x="626" y="15598"/>
                    <a:pt x="764" y="14189"/>
                  </a:cubicBezTo>
                  <a:cubicBezTo>
                    <a:pt x="901" y="12781"/>
                    <a:pt x="1045" y="11529"/>
                    <a:pt x="1182" y="10433"/>
                  </a:cubicBezTo>
                  <a:cubicBezTo>
                    <a:pt x="1320" y="9337"/>
                    <a:pt x="1452" y="8398"/>
                    <a:pt x="1590" y="7459"/>
                  </a:cubicBezTo>
                  <a:cubicBezTo>
                    <a:pt x="1727" y="6520"/>
                    <a:pt x="1871" y="5581"/>
                    <a:pt x="2016" y="4955"/>
                  </a:cubicBezTo>
                  <a:cubicBezTo>
                    <a:pt x="2161" y="4329"/>
                    <a:pt x="2308" y="4016"/>
                    <a:pt x="2457" y="3703"/>
                  </a:cubicBezTo>
                  <a:cubicBezTo>
                    <a:pt x="2606" y="3389"/>
                    <a:pt x="2757" y="3076"/>
                    <a:pt x="2910" y="2763"/>
                  </a:cubicBezTo>
                  <a:cubicBezTo>
                    <a:pt x="3063" y="2450"/>
                    <a:pt x="3217" y="2137"/>
                    <a:pt x="3361" y="1824"/>
                  </a:cubicBezTo>
                  <a:cubicBezTo>
                    <a:pt x="3504" y="1511"/>
                    <a:pt x="3636" y="1198"/>
                    <a:pt x="3768" y="885"/>
                  </a:cubicBezTo>
                  <a:cubicBezTo>
                    <a:pt x="3900" y="572"/>
                    <a:pt x="4032" y="259"/>
                    <a:pt x="4179" y="103"/>
                  </a:cubicBezTo>
                  <a:cubicBezTo>
                    <a:pt x="4326" y="-54"/>
                    <a:pt x="4488" y="-54"/>
                    <a:pt x="4633" y="259"/>
                  </a:cubicBezTo>
                  <a:cubicBezTo>
                    <a:pt x="4779" y="572"/>
                    <a:pt x="4907" y="1198"/>
                    <a:pt x="5050" y="1824"/>
                  </a:cubicBezTo>
                  <a:cubicBezTo>
                    <a:pt x="5194" y="2450"/>
                    <a:pt x="5352" y="3076"/>
                    <a:pt x="5499" y="3389"/>
                  </a:cubicBezTo>
                  <a:cubicBezTo>
                    <a:pt x="5646" y="3703"/>
                    <a:pt x="5782" y="3703"/>
                    <a:pt x="5920" y="3859"/>
                  </a:cubicBezTo>
                  <a:cubicBezTo>
                    <a:pt x="6057" y="4016"/>
                    <a:pt x="6197" y="4329"/>
                    <a:pt x="6336" y="4642"/>
                  </a:cubicBezTo>
                  <a:cubicBezTo>
                    <a:pt x="6476" y="4955"/>
                    <a:pt x="6615" y="5268"/>
                    <a:pt x="6757" y="5581"/>
                  </a:cubicBezTo>
                  <a:cubicBezTo>
                    <a:pt x="6898" y="5894"/>
                    <a:pt x="7042" y="6207"/>
                    <a:pt x="7185" y="6520"/>
                  </a:cubicBezTo>
                  <a:cubicBezTo>
                    <a:pt x="7328" y="6833"/>
                    <a:pt x="7472" y="7146"/>
                    <a:pt x="7611" y="7459"/>
                  </a:cubicBezTo>
                  <a:cubicBezTo>
                    <a:pt x="7751" y="7772"/>
                    <a:pt x="7886" y="8085"/>
                    <a:pt x="8028" y="8398"/>
                  </a:cubicBezTo>
                  <a:cubicBezTo>
                    <a:pt x="8169" y="8711"/>
                    <a:pt x="8316" y="9024"/>
                    <a:pt x="8465" y="9337"/>
                  </a:cubicBezTo>
                  <a:cubicBezTo>
                    <a:pt x="8614" y="9650"/>
                    <a:pt x="8765" y="9963"/>
                    <a:pt x="8922" y="10276"/>
                  </a:cubicBezTo>
                  <a:cubicBezTo>
                    <a:pt x="9078" y="10589"/>
                    <a:pt x="9240" y="10903"/>
                    <a:pt x="9384" y="11216"/>
                  </a:cubicBezTo>
                  <a:cubicBezTo>
                    <a:pt x="9527" y="11529"/>
                    <a:pt x="9652" y="11842"/>
                    <a:pt x="9776" y="12155"/>
                  </a:cubicBezTo>
                  <a:cubicBezTo>
                    <a:pt x="9900" y="12468"/>
                    <a:pt x="10025" y="12781"/>
                    <a:pt x="10149" y="13094"/>
                  </a:cubicBezTo>
                  <a:cubicBezTo>
                    <a:pt x="10274" y="13407"/>
                    <a:pt x="10398" y="13720"/>
                    <a:pt x="10544" y="13876"/>
                  </a:cubicBezTo>
                  <a:cubicBezTo>
                    <a:pt x="10689" y="14033"/>
                    <a:pt x="10855" y="14033"/>
                    <a:pt x="11019" y="14033"/>
                  </a:cubicBezTo>
                  <a:cubicBezTo>
                    <a:pt x="11183" y="14033"/>
                    <a:pt x="11345" y="14033"/>
                    <a:pt x="11492" y="14033"/>
                  </a:cubicBezTo>
                  <a:cubicBezTo>
                    <a:pt x="11639" y="14033"/>
                    <a:pt x="11771" y="14033"/>
                    <a:pt x="11901" y="13876"/>
                  </a:cubicBezTo>
                  <a:cubicBezTo>
                    <a:pt x="12031" y="13720"/>
                    <a:pt x="12160" y="13407"/>
                    <a:pt x="12294" y="13094"/>
                  </a:cubicBezTo>
                  <a:cubicBezTo>
                    <a:pt x="12427" y="12781"/>
                    <a:pt x="12567" y="12468"/>
                    <a:pt x="12703" y="12155"/>
                  </a:cubicBezTo>
                  <a:cubicBezTo>
                    <a:pt x="12839" y="11842"/>
                    <a:pt x="12971" y="11529"/>
                    <a:pt x="13112" y="11372"/>
                  </a:cubicBezTo>
                  <a:cubicBezTo>
                    <a:pt x="13253" y="11216"/>
                    <a:pt x="13404" y="11216"/>
                    <a:pt x="13551" y="11216"/>
                  </a:cubicBezTo>
                  <a:cubicBezTo>
                    <a:pt x="13698" y="11216"/>
                    <a:pt x="13842" y="11216"/>
                    <a:pt x="13981" y="11216"/>
                  </a:cubicBezTo>
                  <a:cubicBezTo>
                    <a:pt x="14121" y="11216"/>
                    <a:pt x="14257" y="11216"/>
                    <a:pt x="14392" y="11529"/>
                  </a:cubicBezTo>
                  <a:cubicBezTo>
                    <a:pt x="14528" y="11842"/>
                    <a:pt x="14664" y="12468"/>
                    <a:pt x="14805" y="12937"/>
                  </a:cubicBezTo>
                  <a:cubicBezTo>
                    <a:pt x="14947" y="13407"/>
                    <a:pt x="15094" y="13720"/>
                    <a:pt x="15234" y="14033"/>
                  </a:cubicBezTo>
                  <a:cubicBezTo>
                    <a:pt x="15373" y="14346"/>
                    <a:pt x="15505" y="14659"/>
                    <a:pt x="15641" y="14816"/>
                  </a:cubicBezTo>
                  <a:cubicBezTo>
                    <a:pt x="15777" y="14972"/>
                    <a:pt x="15916" y="14972"/>
                    <a:pt x="16060" y="14972"/>
                  </a:cubicBezTo>
                  <a:cubicBezTo>
                    <a:pt x="16203" y="14972"/>
                    <a:pt x="16350" y="14972"/>
                    <a:pt x="16501" y="14972"/>
                  </a:cubicBezTo>
                  <a:cubicBezTo>
                    <a:pt x="16652" y="14972"/>
                    <a:pt x="16806" y="14972"/>
                    <a:pt x="16961" y="14816"/>
                  </a:cubicBezTo>
                  <a:cubicBezTo>
                    <a:pt x="17116" y="14659"/>
                    <a:pt x="17270" y="14346"/>
                    <a:pt x="17429" y="14189"/>
                  </a:cubicBezTo>
                  <a:cubicBezTo>
                    <a:pt x="17587" y="14033"/>
                    <a:pt x="17749" y="14033"/>
                    <a:pt x="17913" y="13876"/>
                  </a:cubicBezTo>
                  <a:cubicBezTo>
                    <a:pt x="18077" y="13720"/>
                    <a:pt x="18243" y="13407"/>
                    <a:pt x="18385" y="13094"/>
                  </a:cubicBezTo>
                  <a:cubicBezTo>
                    <a:pt x="18526" y="12781"/>
                    <a:pt x="18643" y="12468"/>
                    <a:pt x="18758" y="12311"/>
                  </a:cubicBezTo>
                  <a:cubicBezTo>
                    <a:pt x="18873" y="12155"/>
                    <a:pt x="18986" y="12155"/>
                    <a:pt x="19103" y="12155"/>
                  </a:cubicBezTo>
                  <a:cubicBezTo>
                    <a:pt x="19220" y="12155"/>
                    <a:pt x="19341" y="12155"/>
                    <a:pt x="19486" y="12155"/>
                  </a:cubicBezTo>
                  <a:cubicBezTo>
                    <a:pt x="19631" y="12155"/>
                    <a:pt x="19801" y="12155"/>
                    <a:pt x="19957" y="12311"/>
                  </a:cubicBezTo>
                  <a:cubicBezTo>
                    <a:pt x="20114" y="12468"/>
                    <a:pt x="20257" y="12781"/>
                    <a:pt x="20395" y="13250"/>
                  </a:cubicBezTo>
                  <a:cubicBezTo>
                    <a:pt x="20533" y="13720"/>
                    <a:pt x="20665" y="14346"/>
                    <a:pt x="20819" y="15129"/>
                  </a:cubicBezTo>
                  <a:cubicBezTo>
                    <a:pt x="20974" y="15911"/>
                    <a:pt x="21151" y="16850"/>
                    <a:pt x="21285" y="17633"/>
                  </a:cubicBezTo>
                  <a:cubicBezTo>
                    <a:pt x="21419" y="18416"/>
                    <a:pt x="21509" y="19042"/>
                    <a:pt x="21600" y="1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342900" y="5659966"/>
              <a:ext cx="63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292099" y="5534668"/>
              <a:ext cx="52918" cy="67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2" fill="norm" stroke="1" extrusionOk="0">
                  <a:moveTo>
                    <a:pt x="0" y="15183"/>
                  </a:moveTo>
                  <a:cubicBezTo>
                    <a:pt x="2592" y="17801"/>
                    <a:pt x="5184" y="20419"/>
                    <a:pt x="8208" y="20747"/>
                  </a:cubicBezTo>
                  <a:cubicBezTo>
                    <a:pt x="11232" y="21074"/>
                    <a:pt x="14688" y="19110"/>
                    <a:pt x="17280" y="16492"/>
                  </a:cubicBezTo>
                  <a:cubicBezTo>
                    <a:pt x="19872" y="13874"/>
                    <a:pt x="21600" y="10601"/>
                    <a:pt x="21600" y="7329"/>
                  </a:cubicBezTo>
                  <a:cubicBezTo>
                    <a:pt x="21600" y="4056"/>
                    <a:pt x="19872" y="783"/>
                    <a:pt x="17280" y="129"/>
                  </a:cubicBezTo>
                  <a:cubicBezTo>
                    <a:pt x="14688" y="-526"/>
                    <a:pt x="11232" y="1438"/>
                    <a:pt x="7776" y="3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736599" y="5386916"/>
              <a:ext cx="152401" cy="25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0"/>
                  </a:moveTo>
                  <a:cubicBezTo>
                    <a:pt x="19800" y="273"/>
                    <a:pt x="20700" y="545"/>
                    <a:pt x="21150" y="1064"/>
                  </a:cubicBezTo>
                  <a:cubicBezTo>
                    <a:pt x="21600" y="1582"/>
                    <a:pt x="21600" y="2345"/>
                    <a:pt x="21600" y="3073"/>
                  </a:cubicBezTo>
                  <a:cubicBezTo>
                    <a:pt x="21600" y="3800"/>
                    <a:pt x="21600" y="4491"/>
                    <a:pt x="21300" y="5136"/>
                  </a:cubicBezTo>
                  <a:cubicBezTo>
                    <a:pt x="21000" y="5782"/>
                    <a:pt x="20400" y="6382"/>
                    <a:pt x="19800" y="7000"/>
                  </a:cubicBezTo>
                  <a:cubicBezTo>
                    <a:pt x="19200" y="7618"/>
                    <a:pt x="18600" y="8255"/>
                    <a:pt x="18000" y="8909"/>
                  </a:cubicBezTo>
                  <a:cubicBezTo>
                    <a:pt x="17400" y="9564"/>
                    <a:pt x="16800" y="10236"/>
                    <a:pt x="16050" y="10845"/>
                  </a:cubicBezTo>
                  <a:cubicBezTo>
                    <a:pt x="15300" y="11455"/>
                    <a:pt x="14400" y="12000"/>
                    <a:pt x="13350" y="12555"/>
                  </a:cubicBezTo>
                  <a:cubicBezTo>
                    <a:pt x="12300" y="13109"/>
                    <a:pt x="11100" y="13673"/>
                    <a:pt x="10050" y="14200"/>
                  </a:cubicBezTo>
                  <a:cubicBezTo>
                    <a:pt x="9000" y="14727"/>
                    <a:pt x="8100" y="15218"/>
                    <a:pt x="7350" y="15755"/>
                  </a:cubicBezTo>
                  <a:cubicBezTo>
                    <a:pt x="6600" y="16291"/>
                    <a:pt x="6000" y="16873"/>
                    <a:pt x="5400" y="17409"/>
                  </a:cubicBezTo>
                  <a:cubicBezTo>
                    <a:pt x="4800" y="17945"/>
                    <a:pt x="4200" y="18436"/>
                    <a:pt x="3600" y="18936"/>
                  </a:cubicBezTo>
                  <a:cubicBezTo>
                    <a:pt x="3000" y="19436"/>
                    <a:pt x="2400" y="19945"/>
                    <a:pt x="1800" y="20391"/>
                  </a:cubicBezTo>
                  <a:cubicBezTo>
                    <a:pt x="1200" y="20836"/>
                    <a:pt x="600" y="212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711200" y="7886700"/>
              <a:ext cx="25400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"/>
                  </a:moveTo>
                  <a:cubicBezTo>
                    <a:pt x="16200" y="1080"/>
                    <a:pt x="10800" y="0"/>
                    <a:pt x="8100" y="0"/>
                  </a:cubicBezTo>
                  <a:cubicBezTo>
                    <a:pt x="5400" y="0"/>
                    <a:pt x="5400" y="1080"/>
                    <a:pt x="4500" y="4860"/>
                  </a:cubicBezTo>
                  <a:cubicBezTo>
                    <a:pt x="3600" y="8640"/>
                    <a:pt x="1800" y="15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1096287" y="5590049"/>
              <a:ext cx="294364" cy="3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09" fill="norm" stroke="1" extrusionOk="0">
                  <a:moveTo>
                    <a:pt x="165" y="3112"/>
                  </a:moveTo>
                  <a:cubicBezTo>
                    <a:pt x="10" y="2076"/>
                    <a:pt x="-144" y="1041"/>
                    <a:pt x="242" y="449"/>
                  </a:cubicBezTo>
                  <a:cubicBezTo>
                    <a:pt x="627" y="-143"/>
                    <a:pt x="1553" y="-291"/>
                    <a:pt x="3096" y="893"/>
                  </a:cubicBezTo>
                  <a:cubicBezTo>
                    <a:pt x="4639" y="2076"/>
                    <a:pt x="6799" y="4591"/>
                    <a:pt x="9730" y="7920"/>
                  </a:cubicBezTo>
                  <a:cubicBezTo>
                    <a:pt x="12662" y="11249"/>
                    <a:pt x="16365" y="15391"/>
                    <a:pt x="18447" y="17758"/>
                  </a:cubicBezTo>
                  <a:cubicBezTo>
                    <a:pt x="20530" y="20125"/>
                    <a:pt x="20993" y="20717"/>
                    <a:pt x="21456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1155700" y="5596466"/>
              <a:ext cx="1778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39"/>
                    <a:pt x="10800" y="8078"/>
                    <a:pt x="7200" y="11151"/>
                  </a:cubicBezTo>
                  <a:cubicBezTo>
                    <a:pt x="3600" y="14224"/>
                    <a:pt x="1800" y="16332"/>
                    <a:pt x="900" y="17912"/>
                  </a:cubicBezTo>
                  <a:cubicBezTo>
                    <a:pt x="0" y="19493"/>
                    <a:pt x="0" y="205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504950" y="5520266"/>
              <a:ext cx="508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2242343" y="5469466"/>
              <a:ext cx="112713" cy="262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1850" y="0"/>
                  </a:moveTo>
                  <a:cubicBezTo>
                    <a:pt x="13050" y="593"/>
                    <a:pt x="14250" y="1185"/>
                    <a:pt x="15250" y="1769"/>
                  </a:cubicBezTo>
                  <a:cubicBezTo>
                    <a:pt x="16250" y="2354"/>
                    <a:pt x="17050" y="2929"/>
                    <a:pt x="17650" y="3504"/>
                  </a:cubicBezTo>
                  <a:cubicBezTo>
                    <a:pt x="18250" y="4079"/>
                    <a:pt x="18650" y="4655"/>
                    <a:pt x="19250" y="5247"/>
                  </a:cubicBezTo>
                  <a:cubicBezTo>
                    <a:pt x="19850" y="5840"/>
                    <a:pt x="20650" y="6450"/>
                    <a:pt x="21050" y="7061"/>
                  </a:cubicBezTo>
                  <a:cubicBezTo>
                    <a:pt x="21450" y="7671"/>
                    <a:pt x="21450" y="8281"/>
                    <a:pt x="20450" y="8891"/>
                  </a:cubicBezTo>
                  <a:cubicBezTo>
                    <a:pt x="19450" y="9501"/>
                    <a:pt x="17450" y="10111"/>
                    <a:pt x="15850" y="10695"/>
                  </a:cubicBezTo>
                  <a:cubicBezTo>
                    <a:pt x="14250" y="11279"/>
                    <a:pt x="13050" y="11837"/>
                    <a:pt x="11850" y="12352"/>
                  </a:cubicBezTo>
                  <a:cubicBezTo>
                    <a:pt x="10650" y="12866"/>
                    <a:pt x="9450" y="13337"/>
                    <a:pt x="8050" y="13851"/>
                  </a:cubicBezTo>
                  <a:cubicBezTo>
                    <a:pt x="6650" y="14365"/>
                    <a:pt x="5050" y="14923"/>
                    <a:pt x="3650" y="15490"/>
                  </a:cubicBezTo>
                  <a:cubicBezTo>
                    <a:pt x="2250" y="16056"/>
                    <a:pt x="1050" y="16631"/>
                    <a:pt x="450" y="17250"/>
                  </a:cubicBezTo>
                  <a:cubicBezTo>
                    <a:pt x="-150" y="17869"/>
                    <a:pt x="-150" y="18532"/>
                    <a:pt x="450" y="19090"/>
                  </a:cubicBezTo>
                  <a:cubicBezTo>
                    <a:pt x="1050" y="19647"/>
                    <a:pt x="2250" y="20101"/>
                    <a:pt x="3650" y="20502"/>
                  </a:cubicBezTo>
                  <a:cubicBezTo>
                    <a:pt x="5050" y="20903"/>
                    <a:pt x="6650" y="21251"/>
                    <a:pt x="8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2565400" y="5564716"/>
              <a:ext cx="1905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00"/>
                    <a:pt x="8640" y="8000"/>
                    <a:pt x="12240" y="11600"/>
                  </a:cubicBezTo>
                  <a:cubicBezTo>
                    <a:pt x="15840" y="15200"/>
                    <a:pt x="1872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2698750" y="5583766"/>
              <a:ext cx="1333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6971" y="702"/>
                  </a:cubicBezTo>
                  <a:cubicBezTo>
                    <a:pt x="15771" y="1405"/>
                    <a:pt x="15086" y="2810"/>
                    <a:pt x="13029" y="5795"/>
                  </a:cubicBezTo>
                  <a:cubicBezTo>
                    <a:pt x="10971" y="8780"/>
                    <a:pt x="7543" y="13346"/>
                    <a:pt x="5143" y="16244"/>
                  </a:cubicBezTo>
                  <a:cubicBezTo>
                    <a:pt x="2743" y="19141"/>
                    <a:pt x="1371" y="20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2946400" y="5552016"/>
              <a:ext cx="762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3308350" y="5494866"/>
              <a:ext cx="155369" cy="268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4886" y="0"/>
                  </a:moveTo>
                  <a:cubicBezTo>
                    <a:pt x="16054" y="51"/>
                    <a:pt x="17222" y="102"/>
                    <a:pt x="17951" y="230"/>
                  </a:cubicBezTo>
                  <a:cubicBezTo>
                    <a:pt x="18681" y="357"/>
                    <a:pt x="18973" y="562"/>
                    <a:pt x="19557" y="928"/>
                  </a:cubicBezTo>
                  <a:cubicBezTo>
                    <a:pt x="20141" y="1294"/>
                    <a:pt x="21016" y="1821"/>
                    <a:pt x="21308" y="2383"/>
                  </a:cubicBezTo>
                  <a:cubicBezTo>
                    <a:pt x="21600" y="2945"/>
                    <a:pt x="21308" y="3540"/>
                    <a:pt x="20870" y="4060"/>
                  </a:cubicBezTo>
                  <a:cubicBezTo>
                    <a:pt x="20432" y="4579"/>
                    <a:pt x="19849" y="5021"/>
                    <a:pt x="19411" y="5591"/>
                  </a:cubicBezTo>
                  <a:cubicBezTo>
                    <a:pt x="18973" y="6162"/>
                    <a:pt x="18681" y="6860"/>
                    <a:pt x="18243" y="7515"/>
                  </a:cubicBezTo>
                  <a:cubicBezTo>
                    <a:pt x="17805" y="8170"/>
                    <a:pt x="17222" y="8783"/>
                    <a:pt x="16346" y="9413"/>
                  </a:cubicBezTo>
                  <a:cubicBezTo>
                    <a:pt x="15470" y="10043"/>
                    <a:pt x="14303" y="10689"/>
                    <a:pt x="14011" y="11294"/>
                  </a:cubicBezTo>
                  <a:cubicBezTo>
                    <a:pt x="13719" y="11898"/>
                    <a:pt x="14303" y="12460"/>
                    <a:pt x="14741" y="13038"/>
                  </a:cubicBezTo>
                  <a:cubicBezTo>
                    <a:pt x="15178" y="13617"/>
                    <a:pt x="15470" y="14213"/>
                    <a:pt x="15324" y="14809"/>
                  </a:cubicBezTo>
                  <a:cubicBezTo>
                    <a:pt x="15178" y="15404"/>
                    <a:pt x="14595" y="16000"/>
                    <a:pt x="13427" y="16519"/>
                  </a:cubicBezTo>
                  <a:cubicBezTo>
                    <a:pt x="12259" y="17038"/>
                    <a:pt x="10508" y="17481"/>
                    <a:pt x="9049" y="17923"/>
                  </a:cubicBezTo>
                  <a:cubicBezTo>
                    <a:pt x="7589" y="18366"/>
                    <a:pt x="6422" y="18809"/>
                    <a:pt x="5546" y="19174"/>
                  </a:cubicBezTo>
                  <a:cubicBezTo>
                    <a:pt x="4670" y="19540"/>
                    <a:pt x="4086" y="19830"/>
                    <a:pt x="3211" y="20221"/>
                  </a:cubicBezTo>
                  <a:cubicBezTo>
                    <a:pt x="2335" y="20613"/>
                    <a:pt x="1168" y="211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3790950" y="5590116"/>
              <a:ext cx="571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1838"/>
                    <a:pt x="11200" y="3677"/>
                    <a:pt x="14800" y="7277"/>
                  </a:cubicBezTo>
                  <a:cubicBezTo>
                    <a:pt x="18400" y="10877"/>
                    <a:pt x="20000" y="16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956050" y="5679016"/>
              <a:ext cx="1841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491"/>
                    <a:pt x="7448" y="6982"/>
                    <a:pt x="11048" y="10582"/>
                  </a:cubicBezTo>
                  <a:cubicBezTo>
                    <a:pt x="14648" y="14182"/>
                    <a:pt x="18124" y="178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4013200" y="5742516"/>
              <a:ext cx="1079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930650" y="5640916"/>
              <a:ext cx="279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6800"/>
                    <a:pt x="9818" y="12000"/>
                    <a:pt x="13418" y="8400"/>
                  </a:cubicBezTo>
                  <a:cubicBezTo>
                    <a:pt x="17018" y="4800"/>
                    <a:pt x="1930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4216400" y="5699008"/>
              <a:ext cx="35764" cy="4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5" h="21142" fill="norm" stroke="1" extrusionOk="0">
                  <a:moveTo>
                    <a:pt x="3600" y="5713"/>
                  </a:moveTo>
                  <a:cubicBezTo>
                    <a:pt x="10800" y="2628"/>
                    <a:pt x="18000" y="-458"/>
                    <a:pt x="19800" y="56"/>
                  </a:cubicBezTo>
                  <a:cubicBezTo>
                    <a:pt x="21600" y="571"/>
                    <a:pt x="18000" y="4685"/>
                    <a:pt x="13800" y="8799"/>
                  </a:cubicBezTo>
                  <a:cubicBezTo>
                    <a:pt x="9600" y="12913"/>
                    <a:pt x="4800" y="17028"/>
                    <a:pt x="0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4438650" y="5780616"/>
              <a:ext cx="152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4648200" y="5655594"/>
              <a:ext cx="177800" cy="9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0" y="910"/>
                  </a:moveTo>
                  <a:cubicBezTo>
                    <a:pt x="1286" y="29"/>
                    <a:pt x="2571" y="-853"/>
                    <a:pt x="5400" y="1571"/>
                  </a:cubicBezTo>
                  <a:cubicBezTo>
                    <a:pt x="8229" y="3996"/>
                    <a:pt x="12600" y="9727"/>
                    <a:pt x="15557" y="13474"/>
                  </a:cubicBezTo>
                  <a:cubicBezTo>
                    <a:pt x="18514" y="17220"/>
                    <a:pt x="20057" y="18984"/>
                    <a:pt x="21600" y="20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4781549" y="5704416"/>
              <a:ext cx="952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5"/>
                    <a:pt x="16800" y="450"/>
                    <a:pt x="13680" y="2700"/>
                  </a:cubicBezTo>
                  <a:cubicBezTo>
                    <a:pt x="10560" y="4950"/>
                    <a:pt x="6720" y="9225"/>
                    <a:pt x="4320" y="12713"/>
                  </a:cubicBezTo>
                  <a:cubicBezTo>
                    <a:pt x="1920" y="16200"/>
                    <a:pt x="96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4635500" y="5609166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7280"/>
                    <a:pt x="4050" y="12960"/>
                    <a:pt x="7650" y="9360"/>
                  </a:cubicBezTo>
                  <a:cubicBezTo>
                    <a:pt x="11250" y="5760"/>
                    <a:pt x="1642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4972049" y="5615516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4978400" y="5571066"/>
              <a:ext cx="212461" cy="256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9889" y="0"/>
                  </a:moveTo>
                  <a:cubicBezTo>
                    <a:pt x="20531" y="71"/>
                    <a:pt x="21172" y="143"/>
                    <a:pt x="21386" y="285"/>
                  </a:cubicBezTo>
                  <a:cubicBezTo>
                    <a:pt x="21600" y="428"/>
                    <a:pt x="21386" y="642"/>
                    <a:pt x="20745" y="1025"/>
                  </a:cubicBezTo>
                  <a:cubicBezTo>
                    <a:pt x="20103" y="1408"/>
                    <a:pt x="19034" y="1960"/>
                    <a:pt x="18178" y="2522"/>
                  </a:cubicBezTo>
                  <a:cubicBezTo>
                    <a:pt x="17323" y="3083"/>
                    <a:pt x="16681" y="3653"/>
                    <a:pt x="16147" y="4215"/>
                  </a:cubicBezTo>
                  <a:cubicBezTo>
                    <a:pt x="15612" y="4776"/>
                    <a:pt x="15184" y="5329"/>
                    <a:pt x="14756" y="5899"/>
                  </a:cubicBezTo>
                  <a:cubicBezTo>
                    <a:pt x="14329" y="6469"/>
                    <a:pt x="13901" y="7057"/>
                    <a:pt x="13687" y="7708"/>
                  </a:cubicBezTo>
                  <a:cubicBezTo>
                    <a:pt x="13473" y="8358"/>
                    <a:pt x="13473" y="9071"/>
                    <a:pt x="13473" y="9820"/>
                  </a:cubicBezTo>
                  <a:cubicBezTo>
                    <a:pt x="13473" y="10568"/>
                    <a:pt x="13473" y="11352"/>
                    <a:pt x="13473" y="12128"/>
                  </a:cubicBezTo>
                  <a:cubicBezTo>
                    <a:pt x="13473" y="12903"/>
                    <a:pt x="13473" y="13669"/>
                    <a:pt x="13366" y="14364"/>
                  </a:cubicBezTo>
                  <a:cubicBezTo>
                    <a:pt x="13259" y="15059"/>
                    <a:pt x="13046" y="15683"/>
                    <a:pt x="12511" y="16236"/>
                  </a:cubicBezTo>
                  <a:cubicBezTo>
                    <a:pt x="11976" y="16788"/>
                    <a:pt x="11121" y="17269"/>
                    <a:pt x="9624" y="17795"/>
                  </a:cubicBezTo>
                  <a:cubicBezTo>
                    <a:pt x="8127" y="18321"/>
                    <a:pt x="5988" y="18891"/>
                    <a:pt x="4384" y="19399"/>
                  </a:cubicBezTo>
                  <a:cubicBezTo>
                    <a:pt x="2780" y="19907"/>
                    <a:pt x="1711" y="20352"/>
                    <a:pt x="1069" y="20709"/>
                  </a:cubicBezTo>
                  <a:cubicBezTo>
                    <a:pt x="428" y="21065"/>
                    <a:pt x="214" y="21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5568950" y="5653616"/>
              <a:ext cx="317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018"/>
                    <a:pt x="8640" y="10036"/>
                    <a:pt x="10800" y="13091"/>
                  </a:cubicBezTo>
                  <a:cubicBezTo>
                    <a:pt x="12960" y="16145"/>
                    <a:pt x="12960" y="17236"/>
                    <a:pt x="14400" y="18327"/>
                  </a:cubicBezTo>
                  <a:cubicBezTo>
                    <a:pt x="15840" y="19418"/>
                    <a:pt x="18720" y="20509"/>
                    <a:pt x="20160" y="21055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5456980" y="5669210"/>
              <a:ext cx="270720" cy="3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134" fill="norm" stroke="1" extrusionOk="0">
                  <a:moveTo>
                    <a:pt x="821" y="21134"/>
                  </a:moveTo>
                  <a:cubicBezTo>
                    <a:pt x="318" y="16052"/>
                    <a:pt x="-184" y="10969"/>
                    <a:pt x="67" y="8428"/>
                  </a:cubicBezTo>
                  <a:cubicBezTo>
                    <a:pt x="318" y="5887"/>
                    <a:pt x="1323" y="5887"/>
                    <a:pt x="4504" y="4616"/>
                  </a:cubicBezTo>
                  <a:cubicBezTo>
                    <a:pt x="7686" y="3346"/>
                    <a:pt x="13044" y="805"/>
                    <a:pt x="16225" y="169"/>
                  </a:cubicBezTo>
                  <a:cubicBezTo>
                    <a:pt x="19407" y="-466"/>
                    <a:pt x="20411" y="805"/>
                    <a:pt x="21416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5492750" y="5844116"/>
              <a:ext cx="247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4400"/>
                    <a:pt x="11446" y="7200"/>
                    <a:pt x="15046" y="3600"/>
                  </a:cubicBezTo>
                  <a:cubicBezTo>
                    <a:pt x="18646" y="0"/>
                    <a:pt x="201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5956300" y="565361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5823450" y="5613978"/>
              <a:ext cx="145550" cy="34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32" fill="norm" stroke="1" extrusionOk="0">
                  <a:moveTo>
                    <a:pt x="21218" y="2071"/>
                  </a:moveTo>
                  <a:cubicBezTo>
                    <a:pt x="20601" y="1281"/>
                    <a:pt x="19984" y="491"/>
                    <a:pt x="18904" y="161"/>
                  </a:cubicBezTo>
                  <a:cubicBezTo>
                    <a:pt x="17824" y="-168"/>
                    <a:pt x="16281" y="-36"/>
                    <a:pt x="13504" y="952"/>
                  </a:cubicBezTo>
                  <a:cubicBezTo>
                    <a:pt x="10727" y="1939"/>
                    <a:pt x="6715" y="3783"/>
                    <a:pt x="3938" y="5891"/>
                  </a:cubicBezTo>
                  <a:cubicBezTo>
                    <a:pt x="1161" y="7998"/>
                    <a:pt x="-382" y="10369"/>
                    <a:pt x="81" y="12739"/>
                  </a:cubicBezTo>
                  <a:cubicBezTo>
                    <a:pt x="544" y="15110"/>
                    <a:pt x="3012" y="17481"/>
                    <a:pt x="5944" y="18930"/>
                  </a:cubicBezTo>
                  <a:cubicBezTo>
                    <a:pt x="8875" y="20378"/>
                    <a:pt x="12269" y="20905"/>
                    <a:pt x="15664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3568699" y="5659966"/>
              <a:ext cx="1392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608"/>
                    <a:pt x="21600" y="9216"/>
                    <a:pt x="20057" y="12816"/>
                  </a:cubicBezTo>
                  <a:cubicBezTo>
                    <a:pt x="18514" y="16416"/>
                    <a:pt x="9257" y="19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3486150" y="5659966"/>
              <a:ext cx="139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3625850" y="5780616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3625850" y="5748866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3689350" y="5761566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3689350" y="5825066"/>
              <a:ext cx="698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6051550" y="5695037"/>
              <a:ext cx="24930" cy="13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87" fill="norm" stroke="1" extrusionOk="0">
                  <a:moveTo>
                    <a:pt x="0" y="1451"/>
                  </a:moveTo>
                  <a:cubicBezTo>
                    <a:pt x="7200" y="469"/>
                    <a:pt x="14400" y="-513"/>
                    <a:pt x="18000" y="305"/>
                  </a:cubicBezTo>
                  <a:cubicBezTo>
                    <a:pt x="21600" y="1123"/>
                    <a:pt x="21600" y="3742"/>
                    <a:pt x="20700" y="7505"/>
                  </a:cubicBezTo>
                  <a:cubicBezTo>
                    <a:pt x="19800" y="11269"/>
                    <a:pt x="18000" y="16178"/>
                    <a:pt x="16200" y="2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5975350" y="5679016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6457"/>
                    <a:pt x="1490" y="11314"/>
                    <a:pt x="5090" y="7714"/>
                  </a:cubicBezTo>
                  <a:cubicBezTo>
                    <a:pt x="8690" y="4114"/>
                    <a:pt x="1514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6184900" y="5818716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6184264" y="5742516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6343650" y="5704416"/>
              <a:ext cx="18741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0"/>
                  </a:moveTo>
                  <a:cubicBezTo>
                    <a:pt x="3883" y="1500"/>
                    <a:pt x="7766" y="3000"/>
                    <a:pt x="11043" y="4500"/>
                  </a:cubicBezTo>
                  <a:cubicBezTo>
                    <a:pt x="14319" y="6000"/>
                    <a:pt x="16989" y="7500"/>
                    <a:pt x="18809" y="8850"/>
                  </a:cubicBezTo>
                  <a:cubicBezTo>
                    <a:pt x="20629" y="10200"/>
                    <a:pt x="21600" y="11400"/>
                    <a:pt x="21479" y="12300"/>
                  </a:cubicBezTo>
                  <a:cubicBezTo>
                    <a:pt x="21357" y="13200"/>
                    <a:pt x="20144" y="13800"/>
                    <a:pt x="17474" y="15300"/>
                  </a:cubicBezTo>
                  <a:cubicBezTo>
                    <a:pt x="14804" y="16800"/>
                    <a:pt x="10679" y="19200"/>
                    <a:pt x="6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6750691" y="5638799"/>
              <a:ext cx="18409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2541"/>
                  </a:moveTo>
                  <a:cubicBezTo>
                    <a:pt x="18473" y="1271"/>
                    <a:pt x="16073" y="0"/>
                    <a:pt x="12473" y="0"/>
                  </a:cubicBezTo>
                  <a:cubicBezTo>
                    <a:pt x="8873" y="0"/>
                    <a:pt x="4073" y="1271"/>
                    <a:pt x="1673" y="3939"/>
                  </a:cubicBezTo>
                  <a:cubicBezTo>
                    <a:pt x="-727" y="6607"/>
                    <a:pt x="-727" y="10673"/>
                    <a:pt x="2873" y="13849"/>
                  </a:cubicBezTo>
                  <a:cubicBezTo>
                    <a:pt x="6473" y="17026"/>
                    <a:pt x="13673" y="19313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6655795" y="5632449"/>
              <a:ext cx="272055" cy="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21" y="21600"/>
                  </a:moveTo>
                  <a:cubicBezTo>
                    <a:pt x="88" y="15429"/>
                    <a:pt x="-244" y="9257"/>
                    <a:pt x="254" y="5400"/>
                  </a:cubicBezTo>
                  <a:cubicBezTo>
                    <a:pt x="753" y="1543"/>
                    <a:pt x="2082" y="0"/>
                    <a:pt x="5322" y="0"/>
                  </a:cubicBezTo>
                  <a:cubicBezTo>
                    <a:pt x="8562" y="0"/>
                    <a:pt x="13713" y="1543"/>
                    <a:pt x="16704" y="3086"/>
                  </a:cubicBezTo>
                  <a:cubicBezTo>
                    <a:pt x="19694" y="4629"/>
                    <a:pt x="20525" y="6171"/>
                    <a:pt x="21356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6876493" y="5771822"/>
              <a:ext cx="63115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746" fill="norm" stroke="1" extrusionOk="0">
                  <a:moveTo>
                    <a:pt x="18996" y="409"/>
                  </a:moveTo>
                  <a:cubicBezTo>
                    <a:pt x="15512" y="55"/>
                    <a:pt x="12028" y="-299"/>
                    <a:pt x="9241" y="409"/>
                  </a:cubicBezTo>
                  <a:cubicBezTo>
                    <a:pt x="6454" y="1117"/>
                    <a:pt x="4363" y="2888"/>
                    <a:pt x="2621" y="5012"/>
                  </a:cubicBezTo>
                  <a:cubicBezTo>
                    <a:pt x="880" y="7137"/>
                    <a:pt x="-514" y="9616"/>
                    <a:pt x="183" y="12449"/>
                  </a:cubicBezTo>
                  <a:cubicBezTo>
                    <a:pt x="880" y="15281"/>
                    <a:pt x="3667" y="18468"/>
                    <a:pt x="6802" y="19885"/>
                  </a:cubicBezTo>
                  <a:cubicBezTo>
                    <a:pt x="9938" y="21301"/>
                    <a:pt x="13421" y="20947"/>
                    <a:pt x="16209" y="18999"/>
                  </a:cubicBezTo>
                  <a:cubicBezTo>
                    <a:pt x="18996" y="17052"/>
                    <a:pt x="21086" y="13511"/>
                    <a:pt x="20738" y="11032"/>
                  </a:cubicBezTo>
                  <a:cubicBezTo>
                    <a:pt x="20389" y="8553"/>
                    <a:pt x="17602" y="7137"/>
                    <a:pt x="14467" y="6606"/>
                  </a:cubicBezTo>
                  <a:cubicBezTo>
                    <a:pt x="11331" y="6075"/>
                    <a:pt x="7847" y="6429"/>
                    <a:pt x="4363" y="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6965950" y="5736166"/>
              <a:ext cx="68404" cy="18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88" fill="norm" stroke="1" extrusionOk="0">
                  <a:moveTo>
                    <a:pt x="5891" y="0"/>
                  </a:moveTo>
                  <a:cubicBezTo>
                    <a:pt x="6545" y="3767"/>
                    <a:pt x="7200" y="7535"/>
                    <a:pt x="7527" y="10172"/>
                  </a:cubicBezTo>
                  <a:cubicBezTo>
                    <a:pt x="7855" y="12809"/>
                    <a:pt x="7855" y="14316"/>
                    <a:pt x="7200" y="15823"/>
                  </a:cubicBezTo>
                  <a:cubicBezTo>
                    <a:pt x="6545" y="17330"/>
                    <a:pt x="5236" y="18837"/>
                    <a:pt x="4909" y="18963"/>
                  </a:cubicBezTo>
                  <a:cubicBezTo>
                    <a:pt x="4582" y="19088"/>
                    <a:pt x="5236" y="17833"/>
                    <a:pt x="6545" y="16577"/>
                  </a:cubicBezTo>
                  <a:cubicBezTo>
                    <a:pt x="7855" y="15321"/>
                    <a:pt x="9818" y="14065"/>
                    <a:pt x="12436" y="13563"/>
                  </a:cubicBezTo>
                  <a:cubicBezTo>
                    <a:pt x="15055" y="13060"/>
                    <a:pt x="18327" y="13312"/>
                    <a:pt x="19964" y="14191"/>
                  </a:cubicBezTo>
                  <a:cubicBezTo>
                    <a:pt x="21600" y="15070"/>
                    <a:pt x="21600" y="16577"/>
                    <a:pt x="19636" y="17958"/>
                  </a:cubicBezTo>
                  <a:cubicBezTo>
                    <a:pt x="17673" y="19340"/>
                    <a:pt x="13745" y="20595"/>
                    <a:pt x="10145" y="21098"/>
                  </a:cubicBezTo>
                  <a:cubicBezTo>
                    <a:pt x="6545" y="21600"/>
                    <a:pt x="3273" y="21349"/>
                    <a:pt x="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7054850" y="5784522"/>
              <a:ext cx="69850" cy="9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4" fill="norm" stroke="1" extrusionOk="0">
                  <a:moveTo>
                    <a:pt x="21600" y="554"/>
                  </a:moveTo>
                  <a:cubicBezTo>
                    <a:pt x="18327" y="74"/>
                    <a:pt x="15055" y="-406"/>
                    <a:pt x="13418" y="554"/>
                  </a:cubicBezTo>
                  <a:cubicBezTo>
                    <a:pt x="11782" y="1514"/>
                    <a:pt x="11782" y="3914"/>
                    <a:pt x="12764" y="6074"/>
                  </a:cubicBezTo>
                  <a:cubicBezTo>
                    <a:pt x="13745" y="8234"/>
                    <a:pt x="15709" y="10154"/>
                    <a:pt x="16691" y="12794"/>
                  </a:cubicBezTo>
                  <a:cubicBezTo>
                    <a:pt x="17673" y="15434"/>
                    <a:pt x="17673" y="18794"/>
                    <a:pt x="14727" y="19994"/>
                  </a:cubicBezTo>
                  <a:cubicBezTo>
                    <a:pt x="11782" y="21194"/>
                    <a:pt x="5891" y="20234"/>
                    <a:pt x="0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7175500" y="5601011"/>
              <a:ext cx="120830" cy="33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46" fill="norm" stroke="1" extrusionOk="0">
                  <a:moveTo>
                    <a:pt x="0" y="114"/>
                  </a:moveTo>
                  <a:cubicBezTo>
                    <a:pt x="1862" y="-20"/>
                    <a:pt x="3724" y="-154"/>
                    <a:pt x="6331" y="450"/>
                  </a:cubicBezTo>
                  <a:cubicBezTo>
                    <a:pt x="8938" y="1053"/>
                    <a:pt x="12290" y="2395"/>
                    <a:pt x="15455" y="4475"/>
                  </a:cubicBezTo>
                  <a:cubicBezTo>
                    <a:pt x="18621" y="6554"/>
                    <a:pt x="21600" y="9371"/>
                    <a:pt x="21228" y="11853"/>
                  </a:cubicBezTo>
                  <a:cubicBezTo>
                    <a:pt x="20855" y="14335"/>
                    <a:pt x="17131" y="16482"/>
                    <a:pt x="13593" y="18025"/>
                  </a:cubicBezTo>
                  <a:cubicBezTo>
                    <a:pt x="10055" y="19568"/>
                    <a:pt x="6703" y="20507"/>
                    <a:pt x="3352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7308850" y="5532966"/>
              <a:ext cx="304800" cy="222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0" y="679"/>
                    <a:pt x="21000" y="1358"/>
                    <a:pt x="20550" y="2037"/>
                  </a:cubicBezTo>
                  <a:cubicBezTo>
                    <a:pt x="20100" y="2715"/>
                    <a:pt x="19500" y="3394"/>
                    <a:pt x="18975" y="4094"/>
                  </a:cubicBezTo>
                  <a:cubicBezTo>
                    <a:pt x="18450" y="4793"/>
                    <a:pt x="18000" y="5513"/>
                    <a:pt x="17475" y="6233"/>
                  </a:cubicBezTo>
                  <a:cubicBezTo>
                    <a:pt x="16950" y="6953"/>
                    <a:pt x="16350" y="7673"/>
                    <a:pt x="15375" y="8424"/>
                  </a:cubicBezTo>
                  <a:cubicBezTo>
                    <a:pt x="14400" y="9175"/>
                    <a:pt x="13050" y="9957"/>
                    <a:pt x="11850" y="10697"/>
                  </a:cubicBezTo>
                  <a:cubicBezTo>
                    <a:pt x="10650" y="11438"/>
                    <a:pt x="9600" y="12137"/>
                    <a:pt x="8550" y="12837"/>
                  </a:cubicBezTo>
                  <a:cubicBezTo>
                    <a:pt x="7500" y="13536"/>
                    <a:pt x="6450" y="14235"/>
                    <a:pt x="5550" y="14873"/>
                  </a:cubicBezTo>
                  <a:cubicBezTo>
                    <a:pt x="4650" y="15511"/>
                    <a:pt x="3900" y="16087"/>
                    <a:pt x="3225" y="16694"/>
                  </a:cubicBezTo>
                  <a:cubicBezTo>
                    <a:pt x="2550" y="17301"/>
                    <a:pt x="1950" y="17938"/>
                    <a:pt x="1650" y="18638"/>
                  </a:cubicBezTo>
                  <a:cubicBezTo>
                    <a:pt x="1350" y="19337"/>
                    <a:pt x="1350" y="20098"/>
                    <a:pt x="1125" y="20602"/>
                  </a:cubicBezTo>
                  <a:cubicBezTo>
                    <a:pt x="900" y="21106"/>
                    <a:pt x="450" y="213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062628" y="5983816"/>
              <a:ext cx="131173" cy="35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85" fill="norm" stroke="1" extrusionOk="0">
                  <a:moveTo>
                    <a:pt x="8904" y="2700"/>
                  </a:moveTo>
                  <a:cubicBezTo>
                    <a:pt x="9247" y="2057"/>
                    <a:pt x="9590" y="1414"/>
                    <a:pt x="9076" y="900"/>
                  </a:cubicBezTo>
                  <a:cubicBezTo>
                    <a:pt x="8561" y="386"/>
                    <a:pt x="7190" y="0"/>
                    <a:pt x="5476" y="0"/>
                  </a:cubicBezTo>
                  <a:cubicBezTo>
                    <a:pt x="3761" y="0"/>
                    <a:pt x="1704" y="386"/>
                    <a:pt x="676" y="1221"/>
                  </a:cubicBezTo>
                  <a:cubicBezTo>
                    <a:pt x="-353" y="2057"/>
                    <a:pt x="-353" y="3343"/>
                    <a:pt x="1704" y="4629"/>
                  </a:cubicBezTo>
                  <a:cubicBezTo>
                    <a:pt x="3761" y="5914"/>
                    <a:pt x="7876" y="7200"/>
                    <a:pt x="10447" y="8550"/>
                  </a:cubicBezTo>
                  <a:cubicBezTo>
                    <a:pt x="13018" y="9900"/>
                    <a:pt x="14047" y="11314"/>
                    <a:pt x="13018" y="12471"/>
                  </a:cubicBezTo>
                  <a:cubicBezTo>
                    <a:pt x="11990" y="13629"/>
                    <a:pt x="8904" y="14529"/>
                    <a:pt x="6333" y="14979"/>
                  </a:cubicBezTo>
                  <a:cubicBezTo>
                    <a:pt x="3761" y="15429"/>
                    <a:pt x="1704" y="15429"/>
                    <a:pt x="1533" y="15429"/>
                  </a:cubicBezTo>
                  <a:cubicBezTo>
                    <a:pt x="1361" y="15429"/>
                    <a:pt x="3076" y="15429"/>
                    <a:pt x="4104" y="15750"/>
                  </a:cubicBezTo>
                  <a:cubicBezTo>
                    <a:pt x="5133" y="16071"/>
                    <a:pt x="5476" y="16714"/>
                    <a:pt x="5133" y="17743"/>
                  </a:cubicBezTo>
                  <a:cubicBezTo>
                    <a:pt x="4790" y="18771"/>
                    <a:pt x="3761" y="20186"/>
                    <a:pt x="4276" y="20893"/>
                  </a:cubicBezTo>
                  <a:cubicBezTo>
                    <a:pt x="4790" y="21600"/>
                    <a:pt x="6847" y="21600"/>
                    <a:pt x="9933" y="21279"/>
                  </a:cubicBezTo>
                  <a:cubicBezTo>
                    <a:pt x="13018" y="20957"/>
                    <a:pt x="17133" y="20314"/>
                    <a:pt x="21247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270000" y="6040966"/>
              <a:ext cx="635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080" y="584"/>
                  </a:cubicBezTo>
                  <a:cubicBezTo>
                    <a:pt x="12960" y="1168"/>
                    <a:pt x="15120" y="2335"/>
                    <a:pt x="16920" y="5935"/>
                  </a:cubicBezTo>
                  <a:cubicBezTo>
                    <a:pt x="18720" y="9535"/>
                    <a:pt x="20160" y="15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1339850" y="6250516"/>
              <a:ext cx="635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1574800" y="6022421"/>
              <a:ext cx="143934" cy="21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21" fill="norm" stroke="1" extrusionOk="0">
                  <a:moveTo>
                    <a:pt x="0" y="3761"/>
                  </a:moveTo>
                  <a:cubicBezTo>
                    <a:pt x="626" y="2702"/>
                    <a:pt x="1252" y="1643"/>
                    <a:pt x="2504" y="1008"/>
                  </a:cubicBezTo>
                  <a:cubicBezTo>
                    <a:pt x="3757" y="373"/>
                    <a:pt x="5635" y="161"/>
                    <a:pt x="7357" y="55"/>
                  </a:cubicBezTo>
                  <a:cubicBezTo>
                    <a:pt x="9078" y="-51"/>
                    <a:pt x="10643" y="-51"/>
                    <a:pt x="11739" y="478"/>
                  </a:cubicBezTo>
                  <a:cubicBezTo>
                    <a:pt x="12835" y="1008"/>
                    <a:pt x="13461" y="2067"/>
                    <a:pt x="13774" y="3125"/>
                  </a:cubicBezTo>
                  <a:cubicBezTo>
                    <a:pt x="14087" y="4184"/>
                    <a:pt x="14087" y="5243"/>
                    <a:pt x="13461" y="6090"/>
                  </a:cubicBezTo>
                  <a:cubicBezTo>
                    <a:pt x="12835" y="6937"/>
                    <a:pt x="11583" y="7573"/>
                    <a:pt x="11583" y="8208"/>
                  </a:cubicBezTo>
                  <a:cubicBezTo>
                    <a:pt x="11583" y="8843"/>
                    <a:pt x="12835" y="9478"/>
                    <a:pt x="14713" y="10431"/>
                  </a:cubicBezTo>
                  <a:cubicBezTo>
                    <a:pt x="16591" y="11384"/>
                    <a:pt x="19096" y="12655"/>
                    <a:pt x="20348" y="13925"/>
                  </a:cubicBezTo>
                  <a:cubicBezTo>
                    <a:pt x="21600" y="15196"/>
                    <a:pt x="21600" y="16467"/>
                    <a:pt x="20348" y="17737"/>
                  </a:cubicBezTo>
                  <a:cubicBezTo>
                    <a:pt x="19096" y="19008"/>
                    <a:pt x="16591" y="20278"/>
                    <a:pt x="14557" y="20914"/>
                  </a:cubicBezTo>
                  <a:cubicBezTo>
                    <a:pt x="12522" y="21549"/>
                    <a:pt x="10957" y="21549"/>
                    <a:pt x="10174" y="21125"/>
                  </a:cubicBezTo>
                  <a:cubicBezTo>
                    <a:pt x="9391" y="20702"/>
                    <a:pt x="9391" y="19855"/>
                    <a:pt x="9391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1816100" y="5984996"/>
              <a:ext cx="111758" cy="41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38" fill="norm" stroke="1" extrusionOk="0">
                  <a:moveTo>
                    <a:pt x="0" y="1600"/>
                  </a:moveTo>
                  <a:cubicBezTo>
                    <a:pt x="0" y="1046"/>
                    <a:pt x="0" y="492"/>
                    <a:pt x="1400" y="215"/>
                  </a:cubicBezTo>
                  <a:cubicBezTo>
                    <a:pt x="2800" y="-62"/>
                    <a:pt x="5600" y="-62"/>
                    <a:pt x="7600" y="160"/>
                  </a:cubicBezTo>
                  <a:cubicBezTo>
                    <a:pt x="9600" y="381"/>
                    <a:pt x="10800" y="824"/>
                    <a:pt x="10200" y="2098"/>
                  </a:cubicBezTo>
                  <a:cubicBezTo>
                    <a:pt x="9600" y="3372"/>
                    <a:pt x="7200" y="5476"/>
                    <a:pt x="5600" y="6806"/>
                  </a:cubicBezTo>
                  <a:cubicBezTo>
                    <a:pt x="4000" y="8135"/>
                    <a:pt x="3200" y="8689"/>
                    <a:pt x="2800" y="9243"/>
                  </a:cubicBezTo>
                  <a:cubicBezTo>
                    <a:pt x="2400" y="9796"/>
                    <a:pt x="2400" y="10350"/>
                    <a:pt x="4200" y="11015"/>
                  </a:cubicBezTo>
                  <a:cubicBezTo>
                    <a:pt x="6000" y="11680"/>
                    <a:pt x="9600" y="12455"/>
                    <a:pt x="12800" y="13286"/>
                  </a:cubicBezTo>
                  <a:cubicBezTo>
                    <a:pt x="16000" y="14116"/>
                    <a:pt x="18800" y="15003"/>
                    <a:pt x="20200" y="15723"/>
                  </a:cubicBezTo>
                  <a:cubicBezTo>
                    <a:pt x="21600" y="16443"/>
                    <a:pt x="21600" y="16996"/>
                    <a:pt x="18800" y="17938"/>
                  </a:cubicBezTo>
                  <a:cubicBezTo>
                    <a:pt x="16000" y="18880"/>
                    <a:pt x="10400" y="20209"/>
                    <a:pt x="48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2624251" y="5975749"/>
              <a:ext cx="137999" cy="35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41" fill="norm" stroke="1" extrusionOk="0">
                  <a:moveTo>
                    <a:pt x="19373" y="2021"/>
                  </a:moveTo>
                  <a:cubicBezTo>
                    <a:pt x="18719" y="1382"/>
                    <a:pt x="18064" y="743"/>
                    <a:pt x="16428" y="359"/>
                  </a:cubicBezTo>
                  <a:cubicBezTo>
                    <a:pt x="14792" y="-24"/>
                    <a:pt x="12173" y="-152"/>
                    <a:pt x="9719" y="231"/>
                  </a:cubicBezTo>
                  <a:cubicBezTo>
                    <a:pt x="7264" y="615"/>
                    <a:pt x="4973" y="1510"/>
                    <a:pt x="4646" y="2596"/>
                  </a:cubicBezTo>
                  <a:cubicBezTo>
                    <a:pt x="4319" y="3682"/>
                    <a:pt x="5955" y="4960"/>
                    <a:pt x="7919" y="6111"/>
                  </a:cubicBezTo>
                  <a:cubicBezTo>
                    <a:pt x="9882" y="7261"/>
                    <a:pt x="12173" y="8284"/>
                    <a:pt x="13319" y="9114"/>
                  </a:cubicBezTo>
                  <a:cubicBezTo>
                    <a:pt x="14464" y="9945"/>
                    <a:pt x="14464" y="10584"/>
                    <a:pt x="13973" y="11159"/>
                  </a:cubicBezTo>
                  <a:cubicBezTo>
                    <a:pt x="13482" y="11734"/>
                    <a:pt x="12501" y="12246"/>
                    <a:pt x="11028" y="12565"/>
                  </a:cubicBezTo>
                  <a:cubicBezTo>
                    <a:pt x="9555" y="12885"/>
                    <a:pt x="7592" y="13012"/>
                    <a:pt x="6773" y="13396"/>
                  </a:cubicBezTo>
                  <a:cubicBezTo>
                    <a:pt x="5955" y="13779"/>
                    <a:pt x="6282" y="14418"/>
                    <a:pt x="6119" y="15057"/>
                  </a:cubicBezTo>
                  <a:cubicBezTo>
                    <a:pt x="5955" y="15697"/>
                    <a:pt x="5301" y="16336"/>
                    <a:pt x="4482" y="16911"/>
                  </a:cubicBezTo>
                  <a:cubicBezTo>
                    <a:pt x="3664" y="17486"/>
                    <a:pt x="2682" y="17997"/>
                    <a:pt x="1701" y="18700"/>
                  </a:cubicBezTo>
                  <a:cubicBezTo>
                    <a:pt x="719" y="19403"/>
                    <a:pt x="-263" y="20298"/>
                    <a:pt x="64" y="20809"/>
                  </a:cubicBezTo>
                  <a:cubicBezTo>
                    <a:pt x="392" y="21320"/>
                    <a:pt x="2028" y="21448"/>
                    <a:pt x="5792" y="21256"/>
                  </a:cubicBezTo>
                  <a:cubicBezTo>
                    <a:pt x="9555" y="21065"/>
                    <a:pt x="15446" y="20553"/>
                    <a:pt x="21337" y="20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2787650" y="6044051"/>
              <a:ext cx="169635" cy="26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3" fill="norm" stroke="1" extrusionOk="0">
                  <a:moveTo>
                    <a:pt x="0" y="1273"/>
                  </a:moveTo>
                  <a:cubicBezTo>
                    <a:pt x="5867" y="598"/>
                    <a:pt x="11733" y="-77"/>
                    <a:pt x="15333" y="7"/>
                  </a:cubicBezTo>
                  <a:cubicBezTo>
                    <a:pt x="18933" y="92"/>
                    <a:pt x="20267" y="935"/>
                    <a:pt x="20933" y="2539"/>
                  </a:cubicBezTo>
                  <a:cubicBezTo>
                    <a:pt x="21600" y="4142"/>
                    <a:pt x="21600" y="6504"/>
                    <a:pt x="20267" y="9795"/>
                  </a:cubicBezTo>
                  <a:cubicBezTo>
                    <a:pt x="18933" y="13086"/>
                    <a:pt x="16267" y="17304"/>
                    <a:pt x="136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2861733" y="6148916"/>
              <a:ext cx="1608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80" y="21600"/>
                  </a:moveTo>
                  <a:cubicBezTo>
                    <a:pt x="0" y="19200"/>
                    <a:pt x="-281" y="16800"/>
                    <a:pt x="561" y="15120"/>
                  </a:cubicBezTo>
                  <a:cubicBezTo>
                    <a:pt x="1402" y="13440"/>
                    <a:pt x="3366" y="12480"/>
                    <a:pt x="7013" y="10080"/>
                  </a:cubicBezTo>
                  <a:cubicBezTo>
                    <a:pt x="10659" y="7680"/>
                    <a:pt x="15989" y="384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105150" y="5921639"/>
              <a:ext cx="69317" cy="44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36" fill="norm" stroke="1" extrusionOk="0">
                  <a:moveTo>
                    <a:pt x="9818" y="1479"/>
                  </a:moveTo>
                  <a:cubicBezTo>
                    <a:pt x="9818" y="965"/>
                    <a:pt x="9818" y="450"/>
                    <a:pt x="11455" y="193"/>
                  </a:cubicBezTo>
                  <a:cubicBezTo>
                    <a:pt x="13091" y="-64"/>
                    <a:pt x="16364" y="-64"/>
                    <a:pt x="18327" y="193"/>
                  </a:cubicBezTo>
                  <a:cubicBezTo>
                    <a:pt x="20291" y="450"/>
                    <a:pt x="20945" y="965"/>
                    <a:pt x="21273" y="2045"/>
                  </a:cubicBezTo>
                  <a:cubicBezTo>
                    <a:pt x="21600" y="3125"/>
                    <a:pt x="21600" y="4770"/>
                    <a:pt x="19636" y="6107"/>
                  </a:cubicBezTo>
                  <a:cubicBezTo>
                    <a:pt x="17673" y="7445"/>
                    <a:pt x="13745" y="8473"/>
                    <a:pt x="11127" y="9245"/>
                  </a:cubicBezTo>
                  <a:cubicBezTo>
                    <a:pt x="8509" y="10016"/>
                    <a:pt x="7200" y="10530"/>
                    <a:pt x="7200" y="11045"/>
                  </a:cubicBezTo>
                  <a:cubicBezTo>
                    <a:pt x="7200" y="11559"/>
                    <a:pt x="8509" y="12073"/>
                    <a:pt x="10800" y="12947"/>
                  </a:cubicBezTo>
                  <a:cubicBezTo>
                    <a:pt x="13091" y="13822"/>
                    <a:pt x="16364" y="15056"/>
                    <a:pt x="16036" y="16393"/>
                  </a:cubicBezTo>
                  <a:cubicBezTo>
                    <a:pt x="15709" y="17730"/>
                    <a:pt x="11782" y="19170"/>
                    <a:pt x="8509" y="20045"/>
                  </a:cubicBezTo>
                  <a:cubicBezTo>
                    <a:pt x="5236" y="20919"/>
                    <a:pt x="2618" y="21227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1138828" y="6441960"/>
              <a:ext cx="99423" cy="27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15" fill="norm" stroke="1" extrusionOk="0">
                  <a:moveTo>
                    <a:pt x="10337" y="3854"/>
                  </a:moveTo>
                  <a:cubicBezTo>
                    <a:pt x="10787" y="3036"/>
                    <a:pt x="11237" y="2218"/>
                    <a:pt x="10787" y="1482"/>
                  </a:cubicBezTo>
                  <a:cubicBezTo>
                    <a:pt x="10337" y="745"/>
                    <a:pt x="8987" y="91"/>
                    <a:pt x="6962" y="9"/>
                  </a:cubicBezTo>
                  <a:cubicBezTo>
                    <a:pt x="4937" y="-73"/>
                    <a:pt x="2237" y="418"/>
                    <a:pt x="887" y="1154"/>
                  </a:cubicBezTo>
                  <a:cubicBezTo>
                    <a:pt x="-463" y="1891"/>
                    <a:pt x="-463" y="2872"/>
                    <a:pt x="2237" y="4100"/>
                  </a:cubicBezTo>
                  <a:cubicBezTo>
                    <a:pt x="4937" y="5327"/>
                    <a:pt x="10337" y="6800"/>
                    <a:pt x="13712" y="7863"/>
                  </a:cubicBezTo>
                  <a:cubicBezTo>
                    <a:pt x="17087" y="8927"/>
                    <a:pt x="18437" y="9582"/>
                    <a:pt x="18887" y="10318"/>
                  </a:cubicBezTo>
                  <a:cubicBezTo>
                    <a:pt x="19337" y="11054"/>
                    <a:pt x="18887" y="11872"/>
                    <a:pt x="17762" y="12527"/>
                  </a:cubicBezTo>
                  <a:cubicBezTo>
                    <a:pt x="16637" y="13182"/>
                    <a:pt x="14837" y="13672"/>
                    <a:pt x="12362" y="13918"/>
                  </a:cubicBezTo>
                  <a:cubicBezTo>
                    <a:pt x="9887" y="14163"/>
                    <a:pt x="6737" y="14163"/>
                    <a:pt x="6512" y="14000"/>
                  </a:cubicBezTo>
                  <a:cubicBezTo>
                    <a:pt x="6287" y="13836"/>
                    <a:pt x="8987" y="13509"/>
                    <a:pt x="10112" y="13754"/>
                  </a:cubicBezTo>
                  <a:cubicBezTo>
                    <a:pt x="11237" y="14000"/>
                    <a:pt x="10787" y="14818"/>
                    <a:pt x="9887" y="15554"/>
                  </a:cubicBezTo>
                  <a:cubicBezTo>
                    <a:pt x="8987" y="16291"/>
                    <a:pt x="7637" y="16945"/>
                    <a:pt x="5837" y="17927"/>
                  </a:cubicBezTo>
                  <a:cubicBezTo>
                    <a:pt x="4037" y="18909"/>
                    <a:pt x="1787" y="20218"/>
                    <a:pt x="2012" y="20872"/>
                  </a:cubicBezTo>
                  <a:cubicBezTo>
                    <a:pt x="2237" y="21527"/>
                    <a:pt x="4937" y="21527"/>
                    <a:pt x="8537" y="21200"/>
                  </a:cubicBezTo>
                  <a:cubicBezTo>
                    <a:pt x="12137" y="20872"/>
                    <a:pt x="16637" y="20218"/>
                    <a:pt x="21137" y="19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1308100" y="6504244"/>
              <a:ext cx="44450" cy="19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098"/>
                  </a:moveTo>
                  <a:cubicBezTo>
                    <a:pt x="0" y="949"/>
                    <a:pt x="0" y="-200"/>
                    <a:pt x="1029" y="30"/>
                  </a:cubicBezTo>
                  <a:cubicBezTo>
                    <a:pt x="2057" y="260"/>
                    <a:pt x="4114" y="1868"/>
                    <a:pt x="6171" y="4855"/>
                  </a:cubicBezTo>
                  <a:cubicBezTo>
                    <a:pt x="8229" y="7843"/>
                    <a:pt x="10286" y="12209"/>
                    <a:pt x="12857" y="15196"/>
                  </a:cubicBezTo>
                  <a:cubicBezTo>
                    <a:pt x="15429" y="18183"/>
                    <a:pt x="18514" y="19791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1384299" y="6656916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1498036" y="6480271"/>
              <a:ext cx="138558" cy="25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02" fill="norm" stroke="1" extrusionOk="0">
                  <a:moveTo>
                    <a:pt x="1053" y="5302"/>
                  </a:moveTo>
                  <a:cubicBezTo>
                    <a:pt x="408" y="4402"/>
                    <a:pt x="-237" y="3502"/>
                    <a:pt x="85" y="2782"/>
                  </a:cubicBezTo>
                  <a:cubicBezTo>
                    <a:pt x="408" y="2062"/>
                    <a:pt x="1697" y="1522"/>
                    <a:pt x="4276" y="1072"/>
                  </a:cubicBezTo>
                  <a:cubicBezTo>
                    <a:pt x="6856" y="622"/>
                    <a:pt x="10724" y="262"/>
                    <a:pt x="13464" y="82"/>
                  </a:cubicBezTo>
                  <a:cubicBezTo>
                    <a:pt x="16205" y="-98"/>
                    <a:pt x="17817" y="-98"/>
                    <a:pt x="19106" y="1342"/>
                  </a:cubicBezTo>
                  <a:cubicBezTo>
                    <a:pt x="20396" y="2782"/>
                    <a:pt x="21363" y="5662"/>
                    <a:pt x="21041" y="8992"/>
                  </a:cubicBezTo>
                  <a:cubicBezTo>
                    <a:pt x="20718" y="12322"/>
                    <a:pt x="19106" y="16102"/>
                    <a:pt x="17656" y="18262"/>
                  </a:cubicBezTo>
                  <a:cubicBezTo>
                    <a:pt x="16205" y="20422"/>
                    <a:pt x="14915" y="20962"/>
                    <a:pt x="13626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536700" y="6593416"/>
              <a:ext cx="184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5709"/>
                    <a:pt x="7448" y="9818"/>
                    <a:pt x="11048" y="6218"/>
                  </a:cubicBezTo>
                  <a:cubicBezTo>
                    <a:pt x="14648" y="2618"/>
                    <a:pt x="1812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1682750" y="6473237"/>
              <a:ext cx="128157" cy="30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67" fill="norm" stroke="1" extrusionOk="0">
                  <a:moveTo>
                    <a:pt x="0" y="1767"/>
                  </a:moveTo>
                  <a:cubicBezTo>
                    <a:pt x="1045" y="1167"/>
                    <a:pt x="2090" y="567"/>
                    <a:pt x="3484" y="267"/>
                  </a:cubicBezTo>
                  <a:cubicBezTo>
                    <a:pt x="4877" y="-33"/>
                    <a:pt x="6619" y="-33"/>
                    <a:pt x="8361" y="42"/>
                  </a:cubicBezTo>
                  <a:cubicBezTo>
                    <a:pt x="10103" y="117"/>
                    <a:pt x="11845" y="267"/>
                    <a:pt x="12890" y="717"/>
                  </a:cubicBezTo>
                  <a:cubicBezTo>
                    <a:pt x="13935" y="1167"/>
                    <a:pt x="14284" y="1917"/>
                    <a:pt x="13935" y="2967"/>
                  </a:cubicBezTo>
                  <a:cubicBezTo>
                    <a:pt x="13587" y="4017"/>
                    <a:pt x="12542" y="5367"/>
                    <a:pt x="11671" y="6417"/>
                  </a:cubicBezTo>
                  <a:cubicBezTo>
                    <a:pt x="10800" y="7467"/>
                    <a:pt x="10103" y="8217"/>
                    <a:pt x="10452" y="8892"/>
                  </a:cubicBezTo>
                  <a:cubicBezTo>
                    <a:pt x="10800" y="9567"/>
                    <a:pt x="12194" y="10167"/>
                    <a:pt x="14110" y="11142"/>
                  </a:cubicBezTo>
                  <a:cubicBezTo>
                    <a:pt x="16026" y="12117"/>
                    <a:pt x="18465" y="13467"/>
                    <a:pt x="19858" y="14592"/>
                  </a:cubicBezTo>
                  <a:cubicBezTo>
                    <a:pt x="21252" y="15717"/>
                    <a:pt x="21600" y="16617"/>
                    <a:pt x="20206" y="17742"/>
                  </a:cubicBezTo>
                  <a:cubicBezTo>
                    <a:pt x="18813" y="18867"/>
                    <a:pt x="15677" y="20217"/>
                    <a:pt x="12542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2679700" y="6527399"/>
              <a:ext cx="101843" cy="21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32" fill="norm" stroke="1" extrusionOk="0">
                  <a:moveTo>
                    <a:pt x="7776" y="2117"/>
                  </a:moveTo>
                  <a:cubicBezTo>
                    <a:pt x="9072" y="1286"/>
                    <a:pt x="10368" y="455"/>
                    <a:pt x="12096" y="144"/>
                  </a:cubicBezTo>
                  <a:cubicBezTo>
                    <a:pt x="13824" y="-168"/>
                    <a:pt x="15984" y="40"/>
                    <a:pt x="17280" y="663"/>
                  </a:cubicBezTo>
                  <a:cubicBezTo>
                    <a:pt x="18576" y="1286"/>
                    <a:pt x="19008" y="2324"/>
                    <a:pt x="18576" y="3363"/>
                  </a:cubicBezTo>
                  <a:cubicBezTo>
                    <a:pt x="18144" y="4401"/>
                    <a:pt x="16848" y="5440"/>
                    <a:pt x="14688" y="6478"/>
                  </a:cubicBezTo>
                  <a:cubicBezTo>
                    <a:pt x="12528" y="7517"/>
                    <a:pt x="9504" y="8555"/>
                    <a:pt x="9072" y="9178"/>
                  </a:cubicBezTo>
                  <a:cubicBezTo>
                    <a:pt x="8640" y="9801"/>
                    <a:pt x="10800" y="10009"/>
                    <a:pt x="13176" y="10632"/>
                  </a:cubicBezTo>
                  <a:cubicBezTo>
                    <a:pt x="15552" y="11255"/>
                    <a:pt x="18144" y="12294"/>
                    <a:pt x="19656" y="13332"/>
                  </a:cubicBezTo>
                  <a:cubicBezTo>
                    <a:pt x="21168" y="14370"/>
                    <a:pt x="21600" y="15409"/>
                    <a:pt x="18144" y="16759"/>
                  </a:cubicBezTo>
                  <a:cubicBezTo>
                    <a:pt x="14688" y="18109"/>
                    <a:pt x="7344" y="19770"/>
                    <a:pt x="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1136650" y="6911828"/>
              <a:ext cx="122903" cy="17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85" fill="norm" stroke="1" extrusionOk="0">
                  <a:moveTo>
                    <a:pt x="0" y="2285"/>
                  </a:moveTo>
                  <a:cubicBezTo>
                    <a:pt x="1464" y="1485"/>
                    <a:pt x="2929" y="685"/>
                    <a:pt x="5492" y="285"/>
                  </a:cubicBezTo>
                  <a:cubicBezTo>
                    <a:pt x="8054" y="-115"/>
                    <a:pt x="11715" y="-115"/>
                    <a:pt x="14095" y="418"/>
                  </a:cubicBezTo>
                  <a:cubicBezTo>
                    <a:pt x="16475" y="952"/>
                    <a:pt x="17573" y="2018"/>
                    <a:pt x="17756" y="3218"/>
                  </a:cubicBezTo>
                  <a:cubicBezTo>
                    <a:pt x="17939" y="4418"/>
                    <a:pt x="17207" y="5752"/>
                    <a:pt x="15925" y="6685"/>
                  </a:cubicBezTo>
                  <a:cubicBezTo>
                    <a:pt x="14644" y="7618"/>
                    <a:pt x="12814" y="8152"/>
                    <a:pt x="12814" y="8818"/>
                  </a:cubicBezTo>
                  <a:cubicBezTo>
                    <a:pt x="12814" y="9485"/>
                    <a:pt x="14644" y="10285"/>
                    <a:pt x="16292" y="11085"/>
                  </a:cubicBezTo>
                  <a:cubicBezTo>
                    <a:pt x="17939" y="11885"/>
                    <a:pt x="19403" y="12685"/>
                    <a:pt x="20319" y="13885"/>
                  </a:cubicBezTo>
                  <a:cubicBezTo>
                    <a:pt x="21234" y="15085"/>
                    <a:pt x="21600" y="16685"/>
                    <a:pt x="20868" y="17752"/>
                  </a:cubicBezTo>
                  <a:cubicBezTo>
                    <a:pt x="20136" y="18818"/>
                    <a:pt x="18305" y="19352"/>
                    <a:pt x="15925" y="19885"/>
                  </a:cubicBezTo>
                  <a:cubicBezTo>
                    <a:pt x="13546" y="20418"/>
                    <a:pt x="10617" y="20952"/>
                    <a:pt x="7688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1327150" y="7037916"/>
              <a:ext cx="63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479549" y="6880174"/>
              <a:ext cx="147331" cy="25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16" fill="norm" stroke="1" extrusionOk="0">
                  <a:moveTo>
                    <a:pt x="0" y="1496"/>
                  </a:moveTo>
                  <a:cubicBezTo>
                    <a:pt x="4563" y="970"/>
                    <a:pt x="9127" y="443"/>
                    <a:pt x="12625" y="179"/>
                  </a:cubicBezTo>
                  <a:cubicBezTo>
                    <a:pt x="16124" y="-84"/>
                    <a:pt x="18558" y="-84"/>
                    <a:pt x="19927" y="355"/>
                  </a:cubicBezTo>
                  <a:cubicBezTo>
                    <a:pt x="21296" y="794"/>
                    <a:pt x="21600" y="1672"/>
                    <a:pt x="20535" y="4043"/>
                  </a:cubicBezTo>
                  <a:cubicBezTo>
                    <a:pt x="19470" y="6414"/>
                    <a:pt x="17037" y="10277"/>
                    <a:pt x="14907" y="13438"/>
                  </a:cubicBezTo>
                  <a:cubicBezTo>
                    <a:pt x="12777" y="16599"/>
                    <a:pt x="10952" y="19057"/>
                    <a:pt x="9127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492250" y="6974416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200"/>
                    <a:pt x="12343" y="8800"/>
                    <a:pt x="15943" y="5200"/>
                  </a:cubicBezTo>
                  <a:cubicBezTo>
                    <a:pt x="19543" y="1600"/>
                    <a:pt x="2057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2692399" y="6858985"/>
              <a:ext cx="27518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123"/>
                  </a:moveTo>
                  <a:cubicBezTo>
                    <a:pt x="4985" y="1009"/>
                    <a:pt x="9969" y="-104"/>
                    <a:pt x="14123" y="7"/>
                  </a:cubicBezTo>
                  <a:cubicBezTo>
                    <a:pt x="18277" y="119"/>
                    <a:pt x="21600" y="1455"/>
                    <a:pt x="21600" y="4461"/>
                  </a:cubicBezTo>
                  <a:cubicBezTo>
                    <a:pt x="21600" y="7467"/>
                    <a:pt x="18277" y="12143"/>
                    <a:pt x="15785" y="15261"/>
                  </a:cubicBezTo>
                  <a:cubicBezTo>
                    <a:pt x="13292" y="18378"/>
                    <a:pt x="11631" y="19937"/>
                    <a:pt x="9969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066800" y="7241910"/>
              <a:ext cx="179151" cy="25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32" fill="norm" stroke="1" extrusionOk="0">
                  <a:moveTo>
                    <a:pt x="0" y="1012"/>
                  </a:moveTo>
                  <a:cubicBezTo>
                    <a:pt x="5526" y="652"/>
                    <a:pt x="11051" y="292"/>
                    <a:pt x="14693" y="112"/>
                  </a:cubicBezTo>
                  <a:cubicBezTo>
                    <a:pt x="18335" y="-68"/>
                    <a:pt x="20093" y="-68"/>
                    <a:pt x="20847" y="382"/>
                  </a:cubicBezTo>
                  <a:cubicBezTo>
                    <a:pt x="21600" y="832"/>
                    <a:pt x="21349" y="1732"/>
                    <a:pt x="19842" y="4702"/>
                  </a:cubicBezTo>
                  <a:cubicBezTo>
                    <a:pt x="18335" y="7672"/>
                    <a:pt x="15572" y="12712"/>
                    <a:pt x="13940" y="15862"/>
                  </a:cubicBezTo>
                  <a:cubicBezTo>
                    <a:pt x="12307" y="19012"/>
                    <a:pt x="11805" y="20272"/>
                    <a:pt x="11302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136650" y="7387166"/>
              <a:ext cx="1079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1270000" y="7418916"/>
              <a:ext cx="444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1416050" y="7304616"/>
              <a:ext cx="114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10414" y="0"/>
                  </a:moveTo>
                  <a:cubicBezTo>
                    <a:pt x="12343" y="0"/>
                    <a:pt x="14271" y="0"/>
                    <a:pt x="15429" y="667"/>
                  </a:cubicBezTo>
                  <a:cubicBezTo>
                    <a:pt x="16586" y="1333"/>
                    <a:pt x="16971" y="2667"/>
                    <a:pt x="16007" y="4000"/>
                  </a:cubicBezTo>
                  <a:cubicBezTo>
                    <a:pt x="15043" y="5333"/>
                    <a:pt x="12729" y="6667"/>
                    <a:pt x="12536" y="7600"/>
                  </a:cubicBezTo>
                  <a:cubicBezTo>
                    <a:pt x="12343" y="8533"/>
                    <a:pt x="14271" y="9067"/>
                    <a:pt x="16007" y="9733"/>
                  </a:cubicBezTo>
                  <a:cubicBezTo>
                    <a:pt x="17743" y="10400"/>
                    <a:pt x="19286" y="11200"/>
                    <a:pt x="20250" y="12267"/>
                  </a:cubicBezTo>
                  <a:cubicBezTo>
                    <a:pt x="21214" y="13333"/>
                    <a:pt x="21600" y="14667"/>
                    <a:pt x="18129" y="16267"/>
                  </a:cubicBezTo>
                  <a:cubicBezTo>
                    <a:pt x="14657" y="17867"/>
                    <a:pt x="7329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2578099" y="7247466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1060450" y="7569114"/>
              <a:ext cx="161268" cy="18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67" fill="norm" stroke="1" extrusionOk="0">
                  <a:moveTo>
                    <a:pt x="0" y="3165"/>
                  </a:moveTo>
                  <a:cubicBezTo>
                    <a:pt x="5610" y="1951"/>
                    <a:pt x="11221" y="738"/>
                    <a:pt x="14727" y="252"/>
                  </a:cubicBezTo>
                  <a:cubicBezTo>
                    <a:pt x="18234" y="-233"/>
                    <a:pt x="19636" y="10"/>
                    <a:pt x="20478" y="738"/>
                  </a:cubicBezTo>
                  <a:cubicBezTo>
                    <a:pt x="21319" y="1466"/>
                    <a:pt x="21600" y="2679"/>
                    <a:pt x="21179" y="5592"/>
                  </a:cubicBezTo>
                  <a:cubicBezTo>
                    <a:pt x="20758" y="8504"/>
                    <a:pt x="19636" y="13115"/>
                    <a:pt x="18795" y="16028"/>
                  </a:cubicBezTo>
                  <a:cubicBezTo>
                    <a:pt x="17953" y="18940"/>
                    <a:pt x="17392" y="20154"/>
                    <a:pt x="16831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1130300" y="7691966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263650" y="7685616"/>
              <a:ext cx="444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1460500" y="7622116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2495550" y="7537049"/>
              <a:ext cx="136261" cy="19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10" fill="norm" stroke="1" extrusionOk="0">
                  <a:moveTo>
                    <a:pt x="6978" y="3801"/>
                  </a:moveTo>
                  <a:cubicBezTo>
                    <a:pt x="7643" y="2627"/>
                    <a:pt x="8308" y="1453"/>
                    <a:pt x="10302" y="749"/>
                  </a:cubicBezTo>
                  <a:cubicBezTo>
                    <a:pt x="12295" y="45"/>
                    <a:pt x="15618" y="-190"/>
                    <a:pt x="17778" y="162"/>
                  </a:cubicBezTo>
                  <a:cubicBezTo>
                    <a:pt x="19938" y="514"/>
                    <a:pt x="20935" y="1453"/>
                    <a:pt x="21268" y="2510"/>
                  </a:cubicBezTo>
                  <a:cubicBezTo>
                    <a:pt x="21600" y="3567"/>
                    <a:pt x="21268" y="4740"/>
                    <a:pt x="20271" y="5680"/>
                  </a:cubicBezTo>
                  <a:cubicBezTo>
                    <a:pt x="19274" y="6619"/>
                    <a:pt x="17612" y="7323"/>
                    <a:pt x="17446" y="8614"/>
                  </a:cubicBezTo>
                  <a:cubicBezTo>
                    <a:pt x="17280" y="9906"/>
                    <a:pt x="18609" y="11784"/>
                    <a:pt x="17945" y="13780"/>
                  </a:cubicBezTo>
                  <a:cubicBezTo>
                    <a:pt x="17280" y="15775"/>
                    <a:pt x="14622" y="17888"/>
                    <a:pt x="11298" y="19180"/>
                  </a:cubicBezTo>
                  <a:cubicBezTo>
                    <a:pt x="7975" y="20471"/>
                    <a:pt x="3988" y="20940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066800" y="7874000"/>
              <a:ext cx="10258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0" y="4734"/>
                  </a:moveTo>
                  <a:cubicBezTo>
                    <a:pt x="1296" y="3551"/>
                    <a:pt x="2592" y="2367"/>
                    <a:pt x="4320" y="1479"/>
                  </a:cubicBezTo>
                  <a:cubicBezTo>
                    <a:pt x="6048" y="592"/>
                    <a:pt x="8208" y="0"/>
                    <a:pt x="10368" y="0"/>
                  </a:cubicBezTo>
                  <a:cubicBezTo>
                    <a:pt x="12528" y="0"/>
                    <a:pt x="14688" y="592"/>
                    <a:pt x="15768" y="1627"/>
                  </a:cubicBezTo>
                  <a:cubicBezTo>
                    <a:pt x="16848" y="2663"/>
                    <a:pt x="16848" y="4142"/>
                    <a:pt x="15552" y="5622"/>
                  </a:cubicBezTo>
                  <a:cubicBezTo>
                    <a:pt x="14256" y="7101"/>
                    <a:pt x="11664" y="8581"/>
                    <a:pt x="11448" y="9468"/>
                  </a:cubicBezTo>
                  <a:cubicBezTo>
                    <a:pt x="11232" y="10356"/>
                    <a:pt x="13392" y="10652"/>
                    <a:pt x="15336" y="11244"/>
                  </a:cubicBezTo>
                  <a:cubicBezTo>
                    <a:pt x="17280" y="11836"/>
                    <a:pt x="19008" y="12723"/>
                    <a:pt x="20088" y="13907"/>
                  </a:cubicBezTo>
                  <a:cubicBezTo>
                    <a:pt x="21168" y="15090"/>
                    <a:pt x="21600" y="16570"/>
                    <a:pt x="19008" y="17901"/>
                  </a:cubicBezTo>
                  <a:cubicBezTo>
                    <a:pt x="16416" y="19233"/>
                    <a:pt x="10800" y="20416"/>
                    <a:pt x="5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187450" y="7990416"/>
              <a:ext cx="95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1354666" y="7907866"/>
              <a:ext cx="423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2419350" y="7816506"/>
              <a:ext cx="118279" cy="19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03" fill="norm" stroke="1" extrusionOk="0">
                  <a:moveTo>
                    <a:pt x="0" y="5203"/>
                  </a:moveTo>
                  <a:cubicBezTo>
                    <a:pt x="2653" y="3560"/>
                    <a:pt x="5305" y="1916"/>
                    <a:pt x="8526" y="977"/>
                  </a:cubicBezTo>
                  <a:cubicBezTo>
                    <a:pt x="11747" y="38"/>
                    <a:pt x="15537" y="-197"/>
                    <a:pt x="18000" y="155"/>
                  </a:cubicBezTo>
                  <a:cubicBezTo>
                    <a:pt x="20463" y="507"/>
                    <a:pt x="21600" y="1446"/>
                    <a:pt x="21032" y="4029"/>
                  </a:cubicBezTo>
                  <a:cubicBezTo>
                    <a:pt x="20463" y="6612"/>
                    <a:pt x="18189" y="10838"/>
                    <a:pt x="15537" y="14007"/>
                  </a:cubicBezTo>
                  <a:cubicBezTo>
                    <a:pt x="12884" y="17177"/>
                    <a:pt x="9853" y="19290"/>
                    <a:pt x="6821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419350" y="7952316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0393" y="5869516"/>
              <a:ext cx="2539716" cy="615951"/>
            </a:xfrm>
            <a:prstGeom prst="rect">
              <a:avLst/>
            </a:prstGeom>
            <a:effectLst/>
          </p:spPr>
        </p:pic>
        <p:pic>
          <p:nvPicPr>
            <p:cNvPr id="340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8124" y="7663597"/>
              <a:ext cx="2285690" cy="459641"/>
            </a:xfrm>
            <a:prstGeom prst="rect">
              <a:avLst/>
            </a:prstGeom>
            <a:effectLst/>
          </p:spPr>
        </p:pic>
        <p:sp>
          <p:nvSpPr>
            <p:cNvPr id="3411" name="Line"/>
            <p:cNvSpPr/>
            <p:nvPr/>
          </p:nvSpPr>
          <p:spPr>
            <a:xfrm>
              <a:off x="4019550" y="6015566"/>
              <a:ext cx="2921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171"/>
                    <a:pt x="16591" y="343"/>
                    <a:pt x="14400" y="600"/>
                  </a:cubicBezTo>
                  <a:cubicBezTo>
                    <a:pt x="12209" y="857"/>
                    <a:pt x="10330" y="1200"/>
                    <a:pt x="9078" y="1629"/>
                  </a:cubicBezTo>
                  <a:cubicBezTo>
                    <a:pt x="7826" y="2057"/>
                    <a:pt x="7200" y="2571"/>
                    <a:pt x="6965" y="3686"/>
                  </a:cubicBezTo>
                  <a:cubicBezTo>
                    <a:pt x="6730" y="4800"/>
                    <a:pt x="6887" y="6514"/>
                    <a:pt x="7043" y="7800"/>
                  </a:cubicBezTo>
                  <a:cubicBezTo>
                    <a:pt x="7200" y="9086"/>
                    <a:pt x="7357" y="9943"/>
                    <a:pt x="7983" y="10286"/>
                  </a:cubicBezTo>
                  <a:cubicBezTo>
                    <a:pt x="8609" y="10629"/>
                    <a:pt x="9704" y="10457"/>
                    <a:pt x="11035" y="10971"/>
                  </a:cubicBezTo>
                  <a:cubicBezTo>
                    <a:pt x="12365" y="11486"/>
                    <a:pt x="13930" y="12686"/>
                    <a:pt x="14948" y="13714"/>
                  </a:cubicBezTo>
                  <a:cubicBezTo>
                    <a:pt x="15965" y="14743"/>
                    <a:pt x="16435" y="15600"/>
                    <a:pt x="16591" y="16457"/>
                  </a:cubicBezTo>
                  <a:cubicBezTo>
                    <a:pt x="16748" y="17314"/>
                    <a:pt x="16591" y="18171"/>
                    <a:pt x="15652" y="19029"/>
                  </a:cubicBezTo>
                  <a:cubicBezTo>
                    <a:pt x="14713" y="19886"/>
                    <a:pt x="12991" y="20743"/>
                    <a:pt x="10252" y="21171"/>
                  </a:cubicBezTo>
                  <a:cubicBezTo>
                    <a:pt x="7513" y="21600"/>
                    <a:pt x="375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1143000" y="6752166"/>
              <a:ext cx="774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48" y="21046"/>
                    <a:pt x="3895" y="20492"/>
                    <a:pt x="5931" y="19108"/>
                  </a:cubicBezTo>
                  <a:cubicBezTo>
                    <a:pt x="7967" y="17723"/>
                    <a:pt x="10092" y="15508"/>
                    <a:pt x="12393" y="12462"/>
                  </a:cubicBezTo>
                  <a:cubicBezTo>
                    <a:pt x="14695" y="9415"/>
                    <a:pt x="17174" y="5538"/>
                    <a:pt x="18738" y="3323"/>
                  </a:cubicBezTo>
                  <a:cubicBezTo>
                    <a:pt x="20302" y="1108"/>
                    <a:pt x="20951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276350" y="6815666"/>
              <a:ext cx="457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8600"/>
                    <a:pt x="6600" y="15600"/>
                    <a:pt x="10200" y="12000"/>
                  </a:cubicBezTo>
                  <a:cubicBezTo>
                    <a:pt x="13800" y="8400"/>
                    <a:pt x="1770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4089400" y="6517216"/>
              <a:ext cx="1392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1846"/>
                    <a:pt x="18514" y="3692"/>
                    <a:pt x="20057" y="7292"/>
                  </a:cubicBezTo>
                  <a:cubicBezTo>
                    <a:pt x="21600" y="10892"/>
                    <a:pt x="15429" y="16246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257300" y="7183966"/>
              <a:ext cx="431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29" y="3600"/>
                    <a:pt x="8259" y="7200"/>
                    <a:pt x="11859" y="10800"/>
                  </a:cubicBezTo>
                  <a:cubicBezTo>
                    <a:pt x="15459" y="14400"/>
                    <a:pt x="1852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365250" y="7234766"/>
              <a:ext cx="222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2520950" y="7133166"/>
              <a:ext cx="266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8000"/>
                    <a:pt x="7543" y="14400"/>
                    <a:pt x="11143" y="10800"/>
                  </a:cubicBezTo>
                  <a:cubicBezTo>
                    <a:pt x="14743" y="7200"/>
                    <a:pt x="181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2552700" y="7158566"/>
              <a:ext cx="158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3844657" y="6917266"/>
              <a:ext cx="15584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17748" y="0"/>
                  </a:moveTo>
                  <a:cubicBezTo>
                    <a:pt x="14292" y="3168"/>
                    <a:pt x="10836" y="6336"/>
                    <a:pt x="8100" y="9072"/>
                  </a:cubicBezTo>
                  <a:cubicBezTo>
                    <a:pt x="5364" y="11808"/>
                    <a:pt x="3348" y="14112"/>
                    <a:pt x="1908" y="15840"/>
                  </a:cubicBezTo>
                  <a:cubicBezTo>
                    <a:pt x="468" y="17568"/>
                    <a:pt x="-396" y="18720"/>
                    <a:pt x="180" y="19296"/>
                  </a:cubicBezTo>
                  <a:cubicBezTo>
                    <a:pt x="756" y="19872"/>
                    <a:pt x="2772" y="19872"/>
                    <a:pt x="6516" y="20160"/>
                  </a:cubicBezTo>
                  <a:cubicBezTo>
                    <a:pt x="10260" y="20448"/>
                    <a:pt x="15732" y="21024"/>
                    <a:pt x="212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3924300" y="7025216"/>
              <a:ext cx="25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752907" y="7232650"/>
              <a:ext cx="184093" cy="16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75" fill="norm" stroke="1" extrusionOk="0">
                  <a:moveTo>
                    <a:pt x="11775" y="2700"/>
                  </a:moveTo>
                  <a:cubicBezTo>
                    <a:pt x="11775" y="1350"/>
                    <a:pt x="11775" y="0"/>
                    <a:pt x="11284" y="0"/>
                  </a:cubicBezTo>
                  <a:cubicBezTo>
                    <a:pt x="10793" y="0"/>
                    <a:pt x="9812" y="1350"/>
                    <a:pt x="7971" y="4320"/>
                  </a:cubicBezTo>
                  <a:cubicBezTo>
                    <a:pt x="6130" y="7290"/>
                    <a:pt x="3430" y="11880"/>
                    <a:pt x="1834" y="14850"/>
                  </a:cubicBezTo>
                  <a:cubicBezTo>
                    <a:pt x="239" y="17820"/>
                    <a:pt x="-252" y="19170"/>
                    <a:pt x="116" y="20115"/>
                  </a:cubicBezTo>
                  <a:cubicBezTo>
                    <a:pt x="484" y="21060"/>
                    <a:pt x="1712" y="21600"/>
                    <a:pt x="5393" y="21060"/>
                  </a:cubicBezTo>
                  <a:cubicBezTo>
                    <a:pt x="9075" y="20520"/>
                    <a:pt x="15212" y="18900"/>
                    <a:pt x="21348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867150" y="7349066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3771900" y="7634816"/>
              <a:ext cx="19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323"/>
                    <a:pt x="14400" y="6646"/>
                    <a:pt x="18000" y="10246"/>
                  </a:cubicBezTo>
                  <a:cubicBezTo>
                    <a:pt x="21600" y="13846"/>
                    <a:pt x="21600" y="17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3575050" y="7889522"/>
              <a:ext cx="106195" cy="21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119" fill="norm" stroke="1" extrusionOk="0">
                  <a:moveTo>
                    <a:pt x="17446" y="565"/>
                  </a:moveTo>
                  <a:cubicBezTo>
                    <a:pt x="15369" y="142"/>
                    <a:pt x="13292" y="-282"/>
                    <a:pt x="10800" y="247"/>
                  </a:cubicBezTo>
                  <a:cubicBezTo>
                    <a:pt x="8308" y="777"/>
                    <a:pt x="5400" y="2259"/>
                    <a:pt x="4154" y="3530"/>
                  </a:cubicBezTo>
                  <a:cubicBezTo>
                    <a:pt x="2908" y="4800"/>
                    <a:pt x="3323" y="5859"/>
                    <a:pt x="6231" y="7447"/>
                  </a:cubicBezTo>
                  <a:cubicBezTo>
                    <a:pt x="9138" y="9036"/>
                    <a:pt x="14538" y="11153"/>
                    <a:pt x="17654" y="13059"/>
                  </a:cubicBezTo>
                  <a:cubicBezTo>
                    <a:pt x="20769" y="14965"/>
                    <a:pt x="21600" y="16659"/>
                    <a:pt x="20146" y="17930"/>
                  </a:cubicBezTo>
                  <a:cubicBezTo>
                    <a:pt x="18692" y="19200"/>
                    <a:pt x="14954" y="20047"/>
                    <a:pt x="11838" y="20577"/>
                  </a:cubicBezTo>
                  <a:cubicBezTo>
                    <a:pt x="8723" y="21106"/>
                    <a:pt x="6231" y="21318"/>
                    <a:pt x="4362" y="20894"/>
                  </a:cubicBezTo>
                  <a:cubicBezTo>
                    <a:pt x="2492" y="20471"/>
                    <a:pt x="1246" y="19412"/>
                    <a:pt x="0" y="18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3594100" y="7844366"/>
              <a:ext cx="247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429"/>
                    <a:pt x="4800" y="9257"/>
                    <a:pt x="8400" y="5657"/>
                  </a:cubicBezTo>
                  <a:cubicBezTo>
                    <a:pt x="12000" y="2057"/>
                    <a:pt x="16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3962400" y="6374060"/>
              <a:ext cx="31750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320" y="2735"/>
                    <a:pt x="8640" y="-1585"/>
                    <a:pt x="12240" y="575"/>
                  </a:cubicBezTo>
                  <a:cubicBezTo>
                    <a:pt x="15840" y="2735"/>
                    <a:pt x="1872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4020566" y="6390216"/>
              <a:ext cx="23393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3410" y="16200"/>
                  </a:moveTo>
                  <a:cubicBezTo>
                    <a:pt x="1658" y="18900"/>
                    <a:pt x="-93" y="21600"/>
                    <a:pt x="4" y="21600"/>
                  </a:cubicBezTo>
                  <a:cubicBezTo>
                    <a:pt x="102" y="21600"/>
                    <a:pt x="2048" y="18900"/>
                    <a:pt x="5939" y="14850"/>
                  </a:cubicBezTo>
                  <a:cubicBezTo>
                    <a:pt x="9831" y="10800"/>
                    <a:pt x="15669" y="5400"/>
                    <a:pt x="215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5899150" y="6115643"/>
              <a:ext cx="146050" cy="19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8" fill="norm" stroke="1" extrusionOk="0">
                  <a:moveTo>
                    <a:pt x="16904" y="3612"/>
                  </a:moveTo>
                  <a:cubicBezTo>
                    <a:pt x="16904" y="2463"/>
                    <a:pt x="16904" y="1315"/>
                    <a:pt x="16122" y="625"/>
                  </a:cubicBezTo>
                  <a:cubicBezTo>
                    <a:pt x="15339" y="-64"/>
                    <a:pt x="13774" y="-294"/>
                    <a:pt x="11896" y="510"/>
                  </a:cubicBezTo>
                  <a:cubicBezTo>
                    <a:pt x="10017" y="1315"/>
                    <a:pt x="7826" y="3153"/>
                    <a:pt x="6104" y="5795"/>
                  </a:cubicBezTo>
                  <a:cubicBezTo>
                    <a:pt x="4383" y="8438"/>
                    <a:pt x="3130" y="11885"/>
                    <a:pt x="3443" y="14757"/>
                  </a:cubicBezTo>
                  <a:cubicBezTo>
                    <a:pt x="3757" y="17629"/>
                    <a:pt x="5635" y="19927"/>
                    <a:pt x="8296" y="20617"/>
                  </a:cubicBezTo>
                  <a:cubicBezTo>
                    <a:pt x="10957" y="21306"/>
                    <a:pt x="14400" y="20387"/>
                    <a:pt x="17061" y="18778"/>
                  </a:cubicBezTo>
                  <a:cubicBezTo>
                    <a:pt x="19722" y="17170"/>
                    <a:pt x="21600" y="14872"/>
                    <a:pt x="21600" y="12344"/>
                  </a:cubicBezTo>
                  <a:cubicBezTo>
                    <a:pt x="21600" y="9817"/>
                    <a:pt x="19722" y="7059"/>
                    <a:pt x="16591" y="5680"/>
                  </a:cubicBezTo>
                  <a:cubicBezTo>
                    <a:pt x="13461" y="4302"/>
                    <a:pt x="9078" y="4302"/>
                    <a:pt x="6104" y="5106"/>
                  </a:cubicBezTo>
                  <a:cubicBezTo>
                    <a:pt x="3130" y="5910"/>
                    <a:pt x="1565" y="7519"/>
                    <a:pt x="0" y="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5835650" y="6637262"/>
              <a:ext cx="160102" cy="17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0635" fill="norm" stroke="1" extrusionOk="0">
                  <a:moveTo>
                    <a:pt x="13465" y="5961"/>
                  </a:moveTo>
                  <a:cubicBezTo>
                    <a:pt x="14306" y="3752"/>
                    <a:pt x="15148" y="1543"/>
                    <a:pt x="14868" y="561"/>
                  </a:cubicBezTo>
                  <a:cubicBezTo>
                    <a:pt x="14587" y="-421"/>
                    <a:pt x="13184" y="-176"/>
                    <a:pt x="10800" y="1788"/>
                  </a:cubicBezTo>
                  <a:cubicBezTo>
                    <a:pt x="8416" y="3752"/>
                    <a:pt x="5049" y="7434"/>
                    <a:pt x="2945" y="10624"/>
                  </a:cubicBezTo>
                  <a:cubicBezTo>
                    <a:pt x="842" y="13815"/>
                    <a:pt x="0" y="16515"/>
                    <a:pt x="0" y="18356"/>
                  </a:cubicBezTo>
                  <a:cubicBezTo>
                    <a:pt x="0" y="20197"/>
                    <a:pt x="842" y="21179"/>
                    <a:pt x="4068" y="20320"/>
                  </a:cubicBezTo>
                  <a:cubicBezTo>
                    <a:pt x="7294" y="19461"/>
                    <a:pt x="12904" y="16761"/>
                    <a:pt x="16130" y="14920"/>
                  </a:cubicBezTo>
                  <a:cubicBezTo>
                    <a:pt x="19356" y="13079"/>
                    <a:pt x="20197" y="12097"/>
                    <a:pt x="20758" y="10747"/>
                  </a:cubicBezTo>
                  <a:cubicBezTo>
                    <a:pt x="21319" y="9397"/>
                    <a:pt x="21600" y="7679"/>
                    <a:pt x="20197" y="6820"/>
                  </a:cubicBezTo>
                  <a:cubicBezTo>
                    <a:pt x="18795" y="5961"/>
                    <a:pt x="15709" y="5961"/>
                    <a:pt x="12623" y="5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5798107" y="7096011"/>
              <a:ext cx="122349" cy="11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857" fill="norm" stroke="1" extrusionOk="0">
                  <a:moveTo>
                    <a:pt x="18575" y="14358"/>
                  </a:moveTo>
                  <a:cubicBezTo>
                    <a:pt x="16745" y="9889"/>
                    <a:pt x="14914" y="5420"/>
                    <a:pt x="13084" y="3000"/>
                  </a:cubicBezTo>
                  <a:cubicBezTo>
                    <a:pt x="11253" y="579"/>
                    <a:pt x="9423" y="206"/>
                    <a:pt x="7226" y="2068"/>
                  </a:cubicBezTo>
                  <a:cubicBezTo>
                    <a:pt x="5029" y="3931"/>
                    <a:pt x="2467" y="8027"/>
                    <a:pt x="1185" y="11006"/>
                  </a:cubicBezTo>
                  <a:cubicBezTo>
                    <a:pt x="-96" y="13986"/>
                    <a:pt x="-96" y="15848"/>
                    <a:pt x="87" y="17710"/>
                  </a:cubicBezTo>
                  <a:cubicBezTo>
                    <a:pt x="270" y="19572"/>
                    <a:pt x="636" y="21434"/>
                    <a:pt x="4114" y="20689"/>
                  </a:cubicBezTo>
                  <a:cubicBezTo>
                    <a:pt x="7592" y="19944"/>
                    <a:pt x="14182" y="16593"/>
                    <a:pt x="17660" y="13055"/>
                  </a:cubicBezTo>
                  <a:cubicBezTo>
                    <a:pt x="21138" y="9517"/>
                    <a:pt x="21504" y="5793"/>
                    <a:pt x="20955" y="3372"/>
                  </a:cubicBezTo>
                  <a:cubicBezTo>
                    <a:pt x="20406" y="951"/>
                    <a:pt x="18941" y="-166"/>
                    <a:pt x="18026" y="20"/>
                  </a:cubicBezTo>
                  <a:cubicBezTo>
                    <a:pt x="17111" y="206"/>
                    <a:pt x="16745" y="1696"/>
                    <a:pt x="16379" y="3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5770846" y="7437448"/>
              <a:ext cx="138074" cy="12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0703" fill="norm" stroke="1" extrusionOk="0">
                  <a:moveTo>
                    <a:pt x="14706" y="15762"/>
                  </a:moveTo>
                  <a:cubicBezTo>
                    <a:pt x="14384" y="12278"/>
                    <a:pt x="14061" y="8794"/>
                    <a:pt x="13417" y="6182"/>
                  </a:cubicBezTo>
                  <a:cubicBezTo>
                    <a:pt x="12772" y="3569"/>
                    <a:pt x="11805" y="1827"/>
                    <a:pt x="10515" y="782"/>
                  </a:cubicBezTo>
                  <a:cubicBezTo>
                    <a:pt x="9226" y="-264"/>
                    <a:pt x="7614" y="-612"/>
                    <a:pt x="5679" y="2001"/>
                  </a:cubicBezTo>
                  <a:cubicBezTo>
                    <a:pt x="3745" y="4614"/>
                    <a:pt x="1488" y="10188"/>
                    <a:pt x="521" y="13846"/>
                  </a:cubicBezTo>
                  <a:cubicBezTo>
                    <a:pt x="-446" y="17504"/>
                    <a:pt x="-124" y="19246"/>
                    <a:pt x="1972" y="20117"/>
                  </a:cubicBezTo>
                  <a:cubicBezTo>
                    <a:pt x="4067" y="20988"/>
                    <a:pt x="7936" y="20988"/>
                    <a:pt x="11321" y="19420"/>
                  </a:cubicBezTo>
                  <a:cubicBezTo>
                    <a:pt x="14706" y="17853"/>
                    <a:pt x="17608" y="14717"/>
                    <a:pt x="19220" y="12104"/>
                  </a:cubicBezTo>
                  <a:cubicBezTo>
                    <a:pt x="20832" y="9491"/>
                    <a:pt x="21154" y="7401"/>
                    <a:pt x="20993" y="5485"/>
                  </a:cubicBezTo>
                  <a:cubicBezTo>
                    <a:pt x="20832" y="3569"/>
                    <a:pt x="20187" y="1827"/>
                    <a:pt x="18897" y="1478"/>
                  </a:cubicBezTo>
                  <a:cubicBezTo>
                    <a:pt x="17608" y="1130"/>
                    <a:pt x="15673" y="2175"/>
                    <a:pt x="13739" y="3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5725330" y="7695873"/>
              <a:ext cx="145855" cy="11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560" fill="norm" stroke="1" extrusionOk="0">
                  <a:moveTo>
                    <a:pt x="18594" y="6122"/>
                  </a:moveTo>
                  <a:cubicBezTo>
                    <a:pt x="14943" y="4985"/>
                    <a:pt x="11293" y="3848"/>
                    <a:pt x="8707" y="3280"/>
                  </a:cubicBezTo>
                  <a:cubicBezTo>
                    <a:pt x="6121" y="2712"/>
                    <a:pt x="4600" y="2712"/>
                    <a:pt x="3231" y="4606"/>
                  </a:cubicBezTo>
                  <a:cubicBezTo>
                    <a:pt x="1862" y="6501"/>
                    <a:pt x="645" y="10291"/>
                    <a:pt x="188" y="13133"/>
                  </a:cubicBezTo>
                  <a:cubicBezTo>
                    <a:pt x="-268" y="15975"/>
                    <a:pt x="36" y="17869"/>
                    <a:pt x="1862" y="19196"/>
                  </a:cubicBezTo>
                  <a:cubicBezTo>
                    <a:pt x="3687" y="20522"/>
                    <a:pt x="7033" y="21280"/>
                    <a:pt x="10532" y="19575"/>
                  </a:cubicBezTo>
                  <a:cubicBezTo>
                    <a:pt x="14031" y="17869"/>
                    <a:pt x="17681" y="13701"/>
                    <a:pt x="19507" y="10480"/>
                  </a:cubicBezTo>
                  <a:cubicBezTo>
                    <a:pt x="21332" y="7259"/>
                    <a:pt x="21332" y="4985"/>
                    <a:pt x="20115" y="3091"/>
                  </a:cubicBezTo>
                  <a:cubicBezTo>
                    <a:pt x="18898" y="1196"/>
                    <a:pt x="16464" y="-320"/>
                    <a:pt x="14487" y="59"/>
                  </a:cubicBezTo>
                  <a:cubicBezTo>
                    <a:pt x="12509" y="438"/>
                    <a:pt x="10988" y="2712"/>
                    <a:pt x="9467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5665146" y="7933266"/>
              <a:ext cx="115793" cy="12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82" fill="norm" stroke="1" extrusionOk="0">
                  <a:moveTo>
                    <a:pt x="18342" y="2090"/>
                  </a:moveTo>
                  <a:cubicBezTo>
                    <a:pt x="12942" y="3832"/>
                    <a:pt x="7542" y="5574"/>
                    <a:pt x="4264" y="8361"/>
                  </a:cubicBezTo>
                  <a:cubicBezTo>
                    <a:pt x="985" y="11148"/>
                    <a:pt x="-172" y="14981"/>
                    <a:pt x="21" y="17419"/>
                  </a:cubicBezTo>
                  <a:cubicBezTo>
                    <a:pt x="214" y="19858"/>
                    <a:pt x="1757" y="20903"/>
                    <a:pt x="4649" y="21252"/>
                  </a:cubicBezTo>
                  <a:cubicBezTo>
                    <a:pt x="7542" y="21600"/>
                    <a:pt x="11785" y="21252"/>
                    <a:pt x="15064" y="20206"/>
                  </a:cubicBezTo>
                  <a:cubicBezTo>
                    <a:pt x="18342" y="19161"/>
                    <a:pt x="20657" y="17419"/>
                    <a:pt x="21042" y="15155"/>
                  </a:cubicBezTo>
                  <a:cubicBezTo>
                    <a:pt x="21428" y="12890"/>
                    <a:pt x="19885" y="10103"/>
                    <a:pt x="17185" y="7490"/>
                  </a:cubicBezTo>
                  <a:cubicBezTo>
                    <a:pt x="14485" y="4877"/>
                    <a:pt x="10628" y="2439"/>
                    <a:pt x="67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6991350" y="6205003"/>
              <a:ext cx="540795" cy="172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38" fill="norm" stroke="1" extrusionOk="0">
                  <a:moveTo>
                    <a:pt x="0" y="490"/>
                  </a:moveTo>
                  <a:cubicBezTo>
                    <a:pt x="2605" y="278"/>
                    <a:pt x="5211" y="66"/>
                    <a:pt x="7900" y="13"/>
                  </a:cubicBezTo>
                  <a:cubicBezTo>
                    <a:pt x="10590" y="-40"/>
                    <a:pt x="13363" y="66"/>
                    <a:pt x="15549" y="318"/>
                  </a:cubicBezTo>
                  <a:cubicBezTo>
                    <a:pt x="17734" y="570"/>
                    <a:pt x="19331" y="967"/>
                    <a:pt x="20297" y="1616"/>
                  </a:cubicBezTo>
                  <a:cubicBezTo>
                    <a:pt x="21264" y="2266"/>
                    <a:pt x="21600" y="3167"/>
                    <a:pt x="21432" y="3988"/>
                  </a:cubicBezTo>
                  <a:cubicBezTo>
                    <a:pt x="21264" y="4810"/>
                    <a:pt x="20591" y="5552"/>
                    <a:pt x="19919" y="6347"/>
                  </a:cubicBezTo>
                  <a:cubicBezTo>
                    <a:pt x="19247" y="7142"/>
                    <a:pt x="18574" y="7990"/>
                    <a:pt x="18196" y="8931"/>
                  </a:cubicBezTo>
                  <a:cubicBezTo>
                    <a:pt x="17818" y="9872"/>
                    <a:pt x="17734" y="10906"/>
                    <a:pt x="17818" y="11860"/>
                  </a:cubicBezTo>
                  <a:cubicBezTo>
                    <a:pt x="17902" y="12814"/>
                    <a:pt x="18154" y="13689"/>
                    <a:pt x="17902" y="14470"/>
                  </a:cubicBezTo>
                  <a:cubicBezTo>
                    <a:pt x="17650" y="15252"/>
                    <a:pt x="16893" y="15941"/>
                    <a:pt x="16431" y="16670"/>
                  </a:cubicBezTo>
                  <a:cubicBezTo>
                    <a:pt x="15969" y="17399"/>
                    <a:pt x="15801" y="18168"/>
                    <a:pt x="15507" y="18857"/>
                  </a:cubicBezTo>
                  <a:cubicBezTo>
                    <a:pt x="15212" y="19546"/>
                    <a:pt x="14792" y="20155"/>
                    <a:pt x="13910" y="20593"/>
                  </a:cubicBezTo>
                  <a:cubicBezTo>
                    <a:pt x="13027" y="21030"/>
                    <a:pt x="11682" y="21295"/>
                    <a:pt x="10758" y="21427"/>
                  </a:cubicBezTo>
                  <a:cubicBezTo>
                    <a:pt x="9833" y="21560"/>
                    <a:pt x="9329" y="21560"/>
                    <a:pt x="9077" y="21494"/>
                  </a:cubicBezTo>
                  <a:cubicBezTo>
                    <a:pt x="8825" y="21427"/>
                    <a:pt x="8825" y="21295"/>
                    <a:pt x="8825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956550" y="6738335"/>
              <a:ext cx="164348" cy="54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456" fill="norm" stroke="1" extrusionOk="0">
                  <a:moveTo>
                    <a:pt x="3240" y="4331"/>
                  </a:moveTo>
                  <a:cubicBezTo>
                    <a:pt x="4320" y="7357"/>
                    <a:pt x="5400" y="10383"/>
                    <a:pt x="5400" y="13114"/>
                  </a:cubicBezTo>
                  <a:cubicBezTo>
                    <a:pt x="5400" y="15846"/>
                    <a:pt x="4320" y="18283"/>
                    <a:pt x="3375" y="19712"/>
                  </a:cubicBezTo>
                  <a:cubicBezTo>
                    <a:pt x="2430" y="21141"/>
                    <a:pt x="1620" y="21561"/>
                    <a:pt x="1080" y="21435"/>
                  </a:cubicBezTo>
                  <a:cubicBezTo>
                    <a:pt x="540" y="21309"/>
                    <a:pt x="270" y="20636"/>
                    <a:pt x="405" y="18661"/>
                  </a:cubicBezTo>
                  <a:cubicBezTo>
                    <a:pt x="540" y="16686"/>
                    <a:pt x="1080" y="13408"/>
                    <a:pt x="2970" y="10257"/>
                  </a:cubicBezTo>
                  <a:cubicBezTo>
                    <a:pt x="4860" y="7105"/>
                    <a:pt x="8100" y="4079"/>
                    <a:pt x="10395" y="2314"/>
                  </a:cubicBezTo>
                  <a:cubicBezTo>
                    <a:pt x="12690" y="549"/>
                    <a:pt x="14040" y="45"/>
                    <a:pt x="15390" y="3"/>
                  </a:cubicBezTo>
                  <a:cubicBezTo>
                    <a:pt x="16740" y="-39"/>
                    <a:pt x="18090" y="381"/>
                    <a:pt x="19305" y="1180"/>
                  </a:cubicBezTo>
                  <a:cubicBezTo>
                    <a:pt x="20520" y="1978"/>
                    <a:pt x="21600" y="3155"/>
                    <a:pt x="20520" y="4289"/>
                  </a:cubicBezTo>
                  <a:cubicBezTo>
                    <a:pt x="19440" y="5424"/>
                    <a:pt x="16200" y="6517"/>
                    <a:pt x="12420" y="7231"/>
                  </a:cubicBezTo>
                  <a:cubicBezTo>
                    <a:pt x="8640" y="7945"/>
                    <a:pt x="4320" y="8282"/>
                    <a:pt x="0" y="8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8172450" y="6860116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8375650" y="6796616"/>
              <a:ext cx="146050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0"/>
                  </a:moveTo>
                  <a:cubicBezTo>
                    <a:pt x="313" y="5737"/>
                    <a:pt x="626" y="11475"/>
                    <a:pt x="1096" y="15356"/>
                  </a:cubicBezTo>
                  <a:cubicBezTo>
                    <a:pt x="1565" y="19237"/>
                    <a:pt x="2191" y="21262"/>
                    <a:pt x="3130" y="21431"/>
                  </a:cubicBezTo>
                  <a:cubicBezTo>
                    <a:pt x="4070" y="21600"/>
                    <a:pt x="5322" y="19912"/>
                    <a:pt x="7670" y="16369"/>
                  </a:cubicBezTo>
                  <a:cubicBezTo>
                    <a:pt x="10017" y="12825"/>
                    <a:pt x="13461" y="7425"/>
                    <a:pt x="15965" y="4387"/>
                  </a:cubicBezTo>
                  <a:cubicBezTo>
                    <a:pt x="18470" y="1350"/>
                    <a:pt x="20035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8458705" y="6596506"/>
              <a:ext cx="691646" cy="37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45" fill="norm" stroke="1" extrusionOk="0">
                  <a:moveTo>
                    <a:pt x="4344" y="12133"/>
                  </a:moveTo>
                  <a:cubicBezTo>
                    <a:pt x="3683" y="12012"/>
                    <a:pt x="3023" y="11891"/>
                    <a:pt x="2329" y="12374"/>
                  </a:cubicBezTo>
                  <a:cubicBezTo>
                    <a:pt x="1635" y="12857"/>
                    <a:pt x="909" y="13943"/>
                    <a:pt x="512" y="14787"/>
                  </a:cubicBezTo>
                  <a:cubicBezTo>
                    <a:pt x="116" y="15632"/>
                    <a:pt x="50" y="16236"/>
                    <a:pt x="17" y="16839"/>
                  </a:cubicBezTo>
                  <a:cubicBezTo>
                    <a:pt x="-16" y="17442"/>
                    <a:pt x="-16" y="18046"/>
                    <a:pt x="149" y="18408"/>
                  </a:cubicBezTo>
                  <a:cubicBezTo>
                    <a:pt x="314" y="18770"/>
                    <a:pt x="645" y="18890"/>
                    <a:pt x="1140" y="18227"/>
                  </a:cubicBezTo>
                  <a:cubicBezTo>
                    <a:pt x="1635" y="17563"/>
                    <a:pt x="2296" y="16115"/>
                    <a:pt x="2758" y="15089"/>
                  </a:cubicBezTo>
                  <a:cubicBezTo>
                    <a:pt x="3221" y="14063"/>
                    <a:pt x="3485" y="13460"/>
                    <a:pt x="3617" y="13520"/>
                  </a:cubicBezTo>
                  <a:cubicBezTo>
                    <a:pt x="3749" y="13581"/>
                    <a:pt x="3749" y="14305"/>
                    <a:pt x="3749" y="14968"/>
                  </a:cubicBezTo>
                  <a:cubicBezTo>
                    <a:pt x="3749" y="15632"/>
                    <a:pt x="3749" y="16236"/>
                    <a:pt x="3815" y="17020"/>
                  </a:cubicBezTo>
                  <a:cubicBezTo>
                    <a:pt x="3881" y="17804"/>
                    <a:pt x="4013" y="18770"/>
                    <a:pt x="4245" y="19252"/>
                  </a:cubicBezTo>
                  <a:cubicBezTo>
                    <a:pt x="4476" y="19735"/>
                    <a:pt x="4806" y="19735"/>
                    <a:pt x="5367" y="18649"/>
                  </a:cubicBezTo>
                  <a:cubicBezTo>
                    <a:pt x="5929" y="17563"/>
                    <a:pt x="6722" y="15391"/>
                    <a:pt x="7349" y="12314"/>
                  </a:cubicBezTo>
                  <a:cubicBezTo>
                    <a:pt x="7977" y="9237"/>
                    <a:pt x="8439" y="5254"/>
                    <a:pt x="8670" y="2962"/>
                  </a:cubicBezTo>
                  <a:cubicBezTo>
                    <a:pt x="8901" y="669"/>
                    <a:pt x="8901" y="66"/>
                    <a:pt x="8736" y="5"/>
                  </a:cubicBezTo>
                  <a:cubicBezTo>
                    <a:pt x="8571" y="-55"/>
                    <a:pt x="8241" y="428"/>
                    <a:pt x="7712" y="2479"/>
                  </a:cubicBezTo>
                  <a:cubicBezTo>
                    <a:pt x="7184" y="4530"/>
                    <a:pt x="6457" y="8151"/>
                    <a:pt x="6127" y="10986"/>
                  </a:cubicBezTo>
                  <a:cubicBezTo>
                    <a:pt x="5797" y="13822"/>
                    <a:pt x="5863" y="15873"/>
                    <a:pt x="6028" y="17382"/>
                  </a:cubicBezTo>
                  <a:cubicBezTo>
                    <a:pt x="6193" y="18890"/>
                    <a:pt x="6457" y="19856"/>
                    <a:pt x="6755" y="20399"/>
                  </a:cubicBezTo>
                  <a:cubicBezTo>
                    <a:pt x="7052" y="20942"/>
                    <a:pt x="7382" y="21062"/>
                    <a:pt x="7646" y="20881"/>
                  </a:cubicBezTo>
                  <a:cubicBezTo>
                    <a:pt x="7911" y="20700"/>
                    <a:pt x="8109" y="20218"/>
                    <a:pt x="8505" y="19192"/>
                  </a:cubicBezTo>
                  <a:cubicBezTo>
                    <a:pt x="8901" y="18166"/>
                    <a:pt x="9496" y="16598"/>
                    <a:pt x="9859" y="15511"/>
                  </a:cubicBezTo>
                  <a:cubicBezTo>
                    <a:pt x="10223" y="14425"/>
                    <a:pt x="10355" y="13822"/>
                    <a:pt x="10322" y="13762"/>
                  </a:cubicBezTo>
                  <a:cubicBezTo>
                    <a:pt x="10289" y="13701"/>
                    <a:pt x="10090" y="14184"/>
                    <a:pt x="10024" y="15149"/>
                  </a:cubicBezTo>
                  <a:cubicBezTo>
                    <a:pt x="9958" y="16115"/>
                    <a:pt x="10024" y="17563"/>
                    <a:pt x="10156" y="18589"/>
                  </a:cubicBezTo>
                  <a:cubicBezTo>
                    <a:pt x="10289" y="19614"/>
                    <a:pt x="10487" y="20218"/>
                    <a:pt x="10751" y="20580"/>
                  </a:cubicBezTo>
                  <a:cubicBezTo>
                    <a:pt x="11015" y="20942"/>
                    <a:pt x="11345" y="21062"/>
                    <a:pt x="11643" y="20881"/>
                  </a:cubicBezTo>
                  <a:cubicBezTo>
                    <a:pt x="11940" y="20700"/>
                    <a:pt x="12204" y="20218"/>
                    <a:pt x="12501" y="19433"/>
                  </a:cubicBezTo>
                  <a:cubicBezTo>
                    <a:pt x="12799" y="18649"/>
                    <a:pt x="13129" y="17563"/>
                    <a:pt x="13327" y="16718"/>
                  </a:cubicBezTo>
                  <a:cubicBezTo>
                    <a:pt x="13525" y="15873"/>
                    <a:pt x="13591" y="15270"/>
                    <a:pt x="13591" y="15330"/>
                  </a:cubicBezTo>
                  <a:cubicBezTo>
                    <a:pt x="13591" y="15391"/>
                    <a:pt x="13525" y="16115"/>
                    <a:pt x="13459" y="16779"/>
                  </a:cubicBezTo>
                  <a:cubicBezTo>
                    <a:pt x="13393" y="17442"/>
                    <a:pt x="13327" y="18046"/>
                    <a:pt x="13294" y="18709"/>
                  </a:cubicBezTo>
                  <a:cubicBezTo>
                    <a:pt x="13261" y="19373"/>
                    <a:pt x="13261" y="20097"/>
                    <a:pt x="13393" y="20640"/>
                  </a:cubicBezTo>
                  <a:cubicBezTo>
                    <a:pt x="13525" y="21183"/>
                    <a:pt x="13790" y="21545"/>
                    <a:pt x="14120" y="21545"/>
                  </a:cubicBezTo>
                  <a:cubicBezTo>
                    <a:pt x="14450" y="21545"/>
                    <a:pt x="14846" y="21183"/>
                    <a:pt x="15408" y="19976"/>
                  </a:cubicBezTo>
                  <a:cubicBezTo>
                    <a:pt x="15969" y="18770"/>
                    <a:pt x="16696" y="16718"/>
                    <a:pt x="17125" y="15330"/>
                  </a:cubicBezTo>
                  <a:cubicBezTo>
                    <a:pt x="17555" y="13943"/>
                    <a:pt x="17687" y="13219"/>
                    <a:pt x="17555" y="13098"/>
                  </a:cubicBezTo>
                  <a:cubicBezTo>
                    <a:pt x="17423" y="12977"/>
                    <a:pt x="17026" y="13460"/>
                    <a:pt x="16597" y="14365"/>
                  </a:cubicBezTo>
                  <a:cubicBezTo>
                    <a:pt x="16167" y="15270"/>
                    <a:pt x="15705" y="16598"/>
                    <a:pt x="15474" y="17563"/>
                  </a:cubicBezTo>
                  <a:cubicBezTo>
                    <a:pt x="15243" y="18528"/>
                    <a:pt x="15243" y="19132"/>
                    <a:pt x="15375" y="19675"/>
                  </a:cubicBezTo>
                  <a:cubicBezTo>
                    <a:pt x="15507" y="20218"/>
                    <a:pt x="15771" y="20700"/>
                    <a:pt x="16828" y="21002"/>
                  </a:cubicBezTo>
                  <a:cubicBezTo>
                    <a:pt x="17885" y="21304"/>
                    <a:pt x="19734" y="21424"/>
                    <a:pt x="21584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9389756" y="6815121"/>
              <a:ext cx="230494" cy="3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0756" fill="norm" stroke="1" extrusionOk="0">
                  <a:moveTo>
                    <a:pt x="176" y="20756"/>
                  </a:moveTo>
                  <a:cubicBezTo>
                    <a:pt x="-21" y="15072"/>
                    <a:pt x="-217" y="9388"/>
                    <a:pt x="568" y="5409"/>
                  </a:cubicBezTo>
                  <a:cubicBezTo>
                    <a:pt x="1354" y="1430"/>
                    <a:pt x="3121" y="-844"/>
                    <a:pt x="6754" y="293"/>
                  </a:cubicBezTo>
                  <a:cubicBezTo>
                    <a:pt x="10387" y="1430"/>
                    <a:pt x="15885" y="5977"/>
                    <a:pt x="21383" y="1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9385300" y="6942666"/>
              <a:ext cx="298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83" y="10800"/>
                    <a:pt x="7966" y="21600"/>
                    <a:pt x="11566" y="21600"/>
                  </a:cubicBezTo>
                  <a:cubicBezTo>
                    <a:pt x="15166" y="21600"/>
                    <a:pt x="18383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9672574" y="6792648"/>
              <a:ext cx="258826" cy="19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10" fill="norm" stroke="1" extrusionOk="0">
                  <a:moveTo>
                    <a:pt x="21474" y="4519"/>
                  </a:moveTo>
                  <a:cubicBezTo>
                    <a:pt x="20069" y="2927"/>
                    <a:pt x="18664" y="1336"/>
                    <a:pt x="16733" y="540"/>
                  </a:cubicBezTo>
                  <a:cubicBezTo>
                    <a:pt x="14801" y="-256"/>
                    <a:pt x="12342" y="-256"/>
                    <a:pt x="9796" y="1108"/>
                  </a:cubicBezTo>
                  <a:cubicBezTo>
                    <a:pt x="7250" y="2472"/>
                    <a:pt x="4615" y="5201"/>
                    <a:pt x="2947" y="7929"/>
                  </a:cubicBezTo>
                  <a:cubicBezTo>
                    <a:pt x="1279" y="10658"/>
                    <a:pt x="576" y="13386"/>
                    <a:pt x="225" y="15319"/>
                  </a:cubicBezTo>
                  <a:cubicBezTo>
                    <a:pt x="-126" y="17251"/>
                    <a:pt x="-126" y="18388"/>
                    <a:pt x="664" y="19411"/>
                  </a:cubicBezTo>
                  <a:cubicBezTo>
                    <a:pt x="1454" y="20435"/>
                    <a:pt x="3035" y="21344"/>
                    <a:pt x="5669" y="20889"/>
                  </a:cubicBezTo>
                  <a:cubicBezTo>
                    <a:pt x="8303" y="20435"/>
                    <a:pt x="11991" y="18616"/>
                    <a:pt x="14274" y="15887"/>
                  </a:cubicBezTo>
                  <a:cubicBezTo>
                    <a:pt x="16557" y="13159"/>
                    <a:pt x="17435" y="9521"/>
                    <a:pt x="17698" y="6906"/>
                  </a:cubicBezTo>
                  <a:cubicBezTo>
                    <a:pt x="17962" y="4291"/>
                    <a:pt x="17611" y="2700"/>
                    <a:pt x="17259" y="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Drawing"/>
          <p:cNvGrpSpPr/>
          <p:nvPr/>
        </p:nvGrpSpPr>
        <p:grpSpPr>
          <a:xfrm>
            <a:off x="1104900" y="1638926"/>
            <a:ext cx="11252200" cy="6330325"/>
            <a:chOff x="0" y="0"/>
            <a:chExt cx="11252200" cy="6330323"/>
          </a:xfrm>
        </p:grpSpPr>
        <p:sp>
          <p:nvSpPr>
            <p:cNvPr id="3444" name="Line"/>
            <p:cNvSpPr/>
            <p:nvPr/>
          </p:nvSpPr>
          <p:spPr>
            <a:xfrm>
              <a:off x="797897" y="129069"/>
              <a:ext cx="307003" cy="49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84" fill="norm" stroke="1" extrusionOk="0">
                  <a:moveTo>
                    <a:pt x="5924" y="5899"/>
                  </a:moveTo>
                  <a:cubicBezTo>
                    <a:pt x="4740" y="6355"/>
                    <a:pt x="3557" y="6811"/>
                    <a:pt x="2595" y="7038"/>
                  </a:cubicBezTo>
                  <a:cubicBezTo>
                    <a:pt x="1633" y="7266"/>
                    <a:pt x="894" y="7266"/>
                    <a:pt x="450" y="7038"/>
                  </a:cubicBezTo>
                  <a:cubicBezTo>
                    <a:pt x="6" y="6811"/>
                    <a:pt x="-142" y="6355"/>
                    <a:pt x="154" y="5307"/>
                  </a:cubicBezTo>
                  <a:cubicBezTo>
                    <a:pt x="450" y="4259"/>
                    <a:pt x="1190" y="2618"/>
                    <a:pt x="2003" y="1525"/>
                  </a:cubicBezTo>
                  <a:cubicBezTo>
                    <a:pt x="2817" y="431"/>
                    <a:pt x="3705" y="-116"/>
                    <a:pt x="4370" y="21"/>
                  </a:cubicBezTo>
                  <a:cubicBezTo>
                    <a:pt x="5036" y="157"/>
                    <a:pt x="5480" y="978"/>
                    <a:pt x="5998" y="2618"/>
                  </a:cubicBezTo>
                  <a:cubicBezTo>
                    <a:pt x="6516" y="4259"/>
                    <a:pt x="7107" y="6719"/>
                    <a:pt x="7625" y="9590"/>
                  </a:cubicBezTo>
                  <a:cubicBezTo>
                    <a:pt x="8143" y="12461"/>
                    <a:pt x="8587" y="15742"/>
                    <a:pt x="8735" y="17611"/>
                  </a:cubicBezTo>
                  <a:cubicBezTo>
                    <a:pt x="8883" y="19479"/>
                    <a:pt x="8735" y="19935"/>
                    <a:pt x="8291" y="20436"/>
                  </a:cubicBezTo>
                  <a:cubicBezTo>
                    <a:pt x="7847" y="20937"/>
                    <a:pt x="7107" y="21484"/>
                    <a:pt x="6590" y="21484"/>
                  </a:cubicBezTo>
                  <a:cubicBezTo>
                    <a:pt x="6072" y="21484"/>
                    <a:pt x="5776" y="20937"/>
                    <a:pt x="5924" y="19889"/>
                  </a:cubicBezTo>
                  <a:cubicBezTo>
                    <a:pt x="6072" y="18841"/>
                    <a:pt x="6663" y="17292"/>
                    <a:pt x="7329" y="16426"/>
                  </a:cubicBezTo>
                  <a:cubicBezTo>
                    <a:pt x="7995" y="15560"/>
                    <a:pt x="8735" y="15378"/>
                    <a:pt x="9474" y="15332"/>
                  </a:cubicBezTo>
                  <a:cubicBezTo>
                    <a:pt x="10214" y="15287"/>
                    <a:pt x="10954" y="15378"/>
                    <a:pt x="11472" y="15651"/>
                  </a:cubicBezTo>
                  <a:cubicBezTo>
                    <a:pt x="11990" y="15925"/>
                    <a:pt x="12285" y="16380"/>
                    <a:pt x="12581" y="17064"/>
                  </a:cubicBezTo>
                  <a:cubicBezTo>
                    <a:pt x="12877" y="17747"/>
                    <a:pt x="13173" y="18659"/>
                    <a:pt x="13321" y="19342"/>
                  </a:cubicBezTo>
                  <a:cubicBezTo>
                    <a:pt x="13469" y="20026"/>
                    <a:pt x="13469" y="20481"/>
                    <a:pt x="13617" y="19935"/>
                  </a:cubicBezTo>
                  <a:cubicBezTo>
                    <a:pt x="13765" y="19388"/>
                    <a:pt x="14061" y="17838"/>
                    <a:pt x="14431" y="16790"/>
                  </a:cubicBezTo>
                  <a:cubicBezTo>
                    <a:pt x="14800" y="15742"/>
                    <a:pt x="15244" y="15195"/>
                    <a:pt x="15836" y="14922"/>
                  </a:cubicBezTo>
                  <a:cubicBezTo>
                    <a:pt x="16428" y="14649"/>
                    <a:pt x="17168" y="14649"/>
                    <a:pt x="17981" y="15150"/>
                  </a:cubicBezTo>
                  <a:cubicBezTo>
                    <a:pt x="18795" y="15651"/>
                    <a:pt x="19683" y="16654"/>
                    <a:pt x="20274" y="17611"/>
                  </a:cubicBezTo>
                  <a:cubicBezTo>
                    <a:pt x="20866" y="18568"/>
                    <a:pt x="21162" y="19479"/>
                    <a:pt x="21458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1502792" y="350740"/>
              <a:ext cx="107023" cy="59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94" fill="norm" stroke="1" extrusionOk="0">
                  <a:moveTo>
                    <a:pt x="7901" y="7938"/>
                  </a:moveTo>
                  <a:cubicBezTo>
                    <a:pt x="8316" y="10304"/>
                    <a:pt x="8731" y="12670"/>
                    <a:pt x="9147" y="14502"/>
                  </a:cubicBezTo>
                  <a:cubicBezTo>
                    <a:pt x="9562" y="16334"/>
                    <a:pt x="9978" y="17631"/>
                    <a:pt x="10185" y="18890"/>
                  </a:cubicBezTo>
                  <a:cubicBezTo>
                    <a:pt x="10393" y="20150"/>
                    <a:pt x="10393" y="21371"/>
                    <a:pt x="9978" y="21486"/>
                  </a:cubicBezTo>
                  <a:cubicBezTo>
                    <a:pt x="9562" y="21600"/>
                    <a:pt x="8731" y="20608"/>
                    <a:pt x="7070" y="18661"/>
                  </a:cubicBezTo>
                  <a:cubicBezTo>
                    <a:pt x="5408" y="16715"/>
                    <a:pt x="2916" y="13815"/>
                    <a:pt x="1462" y="11029"/>
                  </a:cubicBezTo>
                  <a:cubicBezTo>
                    <a:pt x="8" y="8243"/>
                    <a:pt x="-407" y="5572"/>
                    <a:pt x="424" y="3778"/>
                  </a:cubicBezTo>
                  <a:cubicBezTo>
                    <a:pt x="1255" y="1984"/>
                    <a:pt x="3331" y="1069"/>
                    <a:pt x="5408" y="572"/>
                  </a:cubicBezTo>
                  <a:cubicBezTo>
                    <a:pt x="7485" y="76"/>
                    <a:pt x="9562" y="0"/>
                    <a:pt x="11639" y="0"/>
                  </a:cubicBezTo>
                  <a:cubicBezTo>
                    <a:pt x="13716" y="0"/>
                    <a:pt x="15793" y="76"/>
                    <a:pt x="17662" y="878"/>
                  </a:cubicBezTo>
                  <a:cubicBezTo>
                    <a:pt x="19531" y="1679"/>
                    <a:pt x="21193" y="3206"/>
                    <a:pt x="20985" y="4503"/>
                  </a:cubicBezTo>
                  <a:cubicBezTo>
                    <a:pt x="20778" y="5801"/>
                    <a:pt x="18701" y="6869"/>
                    <a:pt x="16416" y="7671"/>
                  </a:cubicBezTo>
                  <a:cubicBezTo>
                    <a:pt x="14131" y="8472"/>
                    <a:pt x="11639" y="9006"/>
                    <a:pt x="9355" y="9312"/>
                  </a:cubicBezTo>
                  <a:cubicBezTo>
                    <a:pt x="7070" y="9617"/>
                    <a:pt x="4993" y="9693"/>
                    <a:pt x="3539" y="9502"/>
                  </a:cubicBezTo>
                  <a:cubicBezTo>
                    <a:pt x="2085" y="9312"/>
                    <a:pt x="1255" y="8854"/>
                    <a:pt x="424" y="8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1587500" y="348623"/>
              <a:ext cx="146050" cy="18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4369"/>
                  </a:moveTo>
                  <a:cubicBezTo>
                    <a:pt x="2504" y="4126"/>
                    <a:pt x="5009" y="3883"/>
                    <a:pt x="7200" y="5461"/>
                  </a:cubicBezTo>
                  <a:cubicBezTo>
                    <a:pt x="9391" y="7038"/>
                    <a:pt x="11270" y="10436"/>
                    <a:pt x="12209" y="12863"/>
                  </a:cubicBezTo>
                  <a:cubicBezTo>
                    <a:pt x="13148" y="15290"/>
                    <a:pt x="13148" y="16746"/>
                    <a:pt x="13148" y="18202"/>
                  </a:cubicBezTo>
                  <a:cubicBezTo>
                    <a:pt x="13148" y="19658"/>
                    <a:pt x="13148" y="21115"/>
                    <a:pt x="12522" y="21357"/>
                  </a:cubicBezTo>
                  <a:cubicBezTo>
                    <a:pt x="11896" y="21600"/>
                    <a:pt x="10643" y="20629"/>
                    <a:pt x="10017" y="18324"/>
                  </a:cubicBezTo>
                  <a:cubicBezTo>
                    <a:pt x="9391" y="16018"/>
                    <a:pt x="9391" y="12378"/>
                    <a:pt x="10330" y="9344"/>
                  </a:cubicBezTo>
                  <a:cubicBezTo>
                    <a:pt x="11270" y="6310"/>
                    <a:pt x="13148" y="3883"/>
                    <a:pt x="15183" y="2427"/>
                  </a:cubicBezTo>
                  <a:cubicBezTo>
                    <a:pt x="17217" y="971"/>
                    <a:pt x="19409" y="4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1733550" y="374023"/>
              <a:ext cx="171450" cy="13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12000" y="0"/>
                  </a:moveTo>
                  <a:cubicBezTo>
                    <a:pt x="9333" y="0"/>
                    <a:pt x="6667" y="0"/>
                    <a:pt x="4667" y="1687"/>
                  </a:cubicBezTo>
                  <a:cubicBezTo>
                    <a:pt x="2667" y="3375"/>
                    <a:pt x="1333" y="6750"/>
                    <a:pt x="667" y="9281"/>
                  </a:cubicBezTo>
                  <a:cubicBezTo>
                    <a:pt x="0" y="11812"/>
                    <a:pt x="0" y="13500"/>
                    <a:pt x="0" y="15187"/>
                  </a:cubicBezTo>
                  <a:cubicBezTo>
                    <a:pt x="0" y="16875"/>
                    <a:pt x="0" y="18563"/>
                    <a:pt x="667" y="19744"/>
                  </a:cubicBezTo>
                  <a:cubicBezTo>
                    <a:pt x="1333" y="20925"/>
                    <a:pt x="2667" y="21600"/>
                    <a:pt x="4267" y="20419"/>
                  </a:cubicBezTo>
                  <a:cubicBezTo>
                    <a:pt x="5867" y="19237"/>
                    <a:pt x="7733" y="16200"/>
                    <a:pt x="9200" y="13669"/>
                  </a:cubicBezTo>
                  <a:cubicBezTo>
                    <a:pt x="10667" y="11137"/>
                    <a:pt x="11733" y="9112"/>
                    <a:pt x="12533" y="8944"/>
                  </a:cubicBezTo>
                  <a:cubicBezTo>
                    <a:pt x="13333" y="8775"/>
                    <a:pt x="13867" y="10462"/>
                    <a:pt x="15333" y="12150"/>
                  </a:cubicBezTo>
                  <a:cubicBezTo>
                    <a:pt x="16800" y="13838"/>
                    <a:pt x="19200" y="15525"/>
                    <a:pt x="21600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1929880" y="337625"/>
              <a:ext cx="127521" cy="16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59" fill="norm" stroke="1" extrusionOk="0">
                  <a:moveTo>
                    <a:pt x="16022" y="1403"/>
                  </a:moveTo>
                  <a:cubicBezTo>
                    <a:pt x="14605" y="593"/>
                    <a:pt x="13189" y="-217"/>
                    <a:pt x="10710" y="53"/>
                  </a:cubicBezTo>
                  <a:cubicBezTo>
                    <a:pt x="8231" y="323"/>
                    <a:pt x="4690" y="1673"/>
                    <a:pt x="2566" y="4913"/>
                  </a:cubicBezTo>
                  <a:cubicBezTo>
                    <a:pt x="441" y="8153"/>
                    <a:pt x="-267" y="13283"/>
                    <a:pt x="87" y="16523"/>
                  </a:cubicBezTo>
                  <a:cubicBezTo>
                    <a:pt x="441" y="19763"/>
                    <a:pt x="1858" y="21113"/>
                    <a:pt x="4336" y="21248"/>
                  </a:cubicBezTo>
                  <a:cubicBezTo>
                    <a:pt x="6815" y="21383"/>
                    <a:pt x="10356" y="20303"/>
                    <a:pt x="13366" y="18278"/>
                  </a:cubicBezTo>
                  <a:cubicBezTo>
                    <a:pt x="16376" y="16253"/>
                    <a:pt x="18854" y="13283"/>
                    <a:pt x="21333" y="10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2087033" y="101488"/>
              <a:ext cx="141818" cy="39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257" y="8635"/>
                  </a:moveTo>
                  <a:cubicBezTo>
                    <a:pt x="3546" y="6093"/>
                    <a:pt x="4836" y="3552"/>
                    <a:pt x="5481" y="1993"/>
                  </a:cubicBezTo>
                  <a:cubicBezTo>
                    <a:pt x="6125" y="434"/>
                    <a:pt x="6125" y="-144"/>
                    <a:pt x="5964" y="29"/>
                  </a:cubicBezTo>
                  <a:cubicBezTo>
                    <a:pt x="5803" y="203"/>
                    <a:pt x="5481" y="1127"/>
                    <a:pt x="4836" y="3668"/>
                  </a:cubicBezTo>
                  <a:cubicBezTo>
                    <a:pt x="4191" y="6209"/>
                    <a:pt x="3224" y="10367"/>
                    <a:pt x="2901" y="13486"/>
                  </a:cubicBezTo>
                  <a:cubicBezTo>
                    <a:pt x="2579" y="16605"/>
                    <a:pt x="2901" y="18684"/>
                    <a:pt x="3869" y="19897"/>
                  </a:cubicBezTo>
                  <a:cubicBezTo>
                    <a:pt x="4836" y="21109"/>
                    <a:pt x="6448" y="21456"/>
                    <a:pt x="7576" y="21340"/>
                  </a:cubicBezTo>
                  <a:cubicBezTo>
                    <a:pt x="8704" y="21225"/>
                    <a:pt x="9349" y="20647"/>
                    <a:pt x="8543" y="19088"/>
                  </a:cubicBezTo>
                  <a:cubicBezTo>
                    <a:pt x="7737" y="17529"/>
                    <a:pt x="5481" y="14988"/>
                    <a:pt x="3546" y="13428"/>
                  </a:cubicBezTo>
                  <a:cubicBezTo>
                    <a:pt x="1612" y="11869"/>
                    <a:pt x="0" y="11291"/>
                    <a:pt x="0" y="11118"/>
                  </a:cubicBezTo>
                  <a:cubicBezTo>
                    <a:pt x="0" y="10945"/>
                    <a:pt x="1612" y="11176"/>
                    <a:pt x="3707" y="11696"/>
                  </a:cubicBezTo>
                  <a:cubicBezTo>
                    <a:pt x="5803" y="12215"/>
                    <a:pt x="8382" y="13024"/>
                    <a:pt x="10639" y="13832"/>
                  </a:cubicBezTo>
                  <a:cubicBezTo>
                    <a:pt x="12896" y="14641"/>
                    <a:pt x="14830" y="15450"/>
                    <a:pt x="15797" y="15507"/>
                  </a:cubicBezTo>
                  <a:cubicBezTo>
                    <a:pt x="16764" y="15565"/>
                    <a:pt x="16764" y="14872"/>
                    <a:pt x="16603" y="14237"/>
                  </a:cubicBezTo>
                  <a:cubicBezTo>
                    <a:pt x="16442" y="13601"/>
                    <a:pt x="16119" y="13024"/>
                    <a:pt x="16603" y="12273"/>
                  </a:cubicBezTo>
                  <a:cubicBezTo>
                    <a:pt x="17087" y="11522"/>
                    <a:pt x="18376" y="10598"/>
                    <a:pt x="19343" y="10078"/>
                  </a:cubicBezTo>
                  <a:cubicBezTo>
                    <a:pt x="20310" y="9559"/>
                    <a:pt x="20955" y="9443"/>
                    <a:pt x="21600" y="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227640" y="252834"/>
              <a:ext cx="236160" cy="16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96" fill="norm" stroke="1" extrusionOk="0">
                  <a:moveTo>
                    <a:pt x="6474" y="1710"/>
                  </a:moveTo>
                  <a:cubicBezTo>
                    <a:pt x="4738" y="3624"/>
                    <a:pt x="3003" y="5538"/>
                    <a:pt x="1846" y="8272"/>
                  </a:cubicBezTo>
                  <a:cubicBezTo>
                    <a:pt x="688" y="11006"/>
                    <a:pt x="110" y="14561"/>
                    <a:pt x="13" y="17021"/>
                  </a:cubicBezTo>
                  <a:cubicBezTo>
                    <a:pt x="-83" y="19482"/>
                    <a:pt x="303" y="20849"/>
                    <a:pt x="1942" y="20849"/>
                  </a:cubicBezTo>
                  <a:cubicBezTo>
                    <a:pt x="3581" y="20849"/>
                    <a:pt x="6474" y="19482"/>
                    <a:pt x="8885" y="16748"/>
                  </a:cubicBezTo>
                  <a:cubicBezTo>
                    <a:pt x="11296" y="14014"/>
                    <a:pt x="13224" y="9912"/>
                    <a:pt x="14285" y="7042"/>
                  </a:cubicBezTo>
                  <a:cubicBezTo>
                    <a:pt x="15346" y="4171"/>
                    <a:pt x="15538" y="2530"/>
                    <a:pt x="15153" y="1437"/>
                  </a:cubicBezTo>
                  <a:cubicBezTo>
                    <a:pt x="14767" y="343"/>
                    <a:pt x="13803" y="-204"/>
                    <a:pt x="13031" y="69"/>
                  </a:cubicBezTo>
                  <a:cubicBezTo>
                    <a:pt x="12260" y="343"/>
                    <a:pt x="11681" y="1437"/>
                    <a:pt x="11199" y="4034"/>
                  </a:cubicBezTo>
                  <a:cubicBezTo>
                    <a:pt x="10717" y="6631"/>
                    <a:pt x="10331" y="10733"/>
                    <a:pt x="10138" y="13467"/>
                  </a:cubicBezTo>
                  <a:cubicBezTo>
                    <a:pt x="9946" y="16201"/>
                    <a:pt x="9946" y="17568"/>
                    <a:pt x="11874" y="18662"/>
                  </a:cubicBezTo>
                  <a:cubicBezTo>
                    <a:pt x="13803" y="19755"/>
                    <a:pt x="17660" y="20576"/>
                    <a:pt x="21517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2546350" y="431173"/>
              <a:ext cx="317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3006635" y="208923"/>
              <a:ext cx="174716" cy="2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12" fill="norm" stroke="1" extrusionOk="0">
                  <a:moveTo>
                    <a:pt x="1963" y="0"/>
                  </a:moveTo>
                  <a:cubicBezTo>
                    <a:pt x="922" y="5445"/>
                    <a:pt x="-119" y="10891"/>
                    <a:pt x="11" y="14430"/>
                  </a:cubicBezTo>
                  <a:cubicBezTo>
                    <a:pt x="141" y="17970"/>
                    <a:pt x="1442" y="19603"/>
                    <a:pt x="2744" y="20511"/>
                  </a:cubicBezTo>
                  <a:cubicBezTo>
                    <a:pt x="4045" y="21418"/>
                    <a:pt x="5346" y="21600"/>
                    <a:pt x="6387" y="21237"/>
                  </a:cubicBezTo>
                  <a:cubicBezTo>
                    <a:pt x="7428" y="20874"/>
                    <a:pt x="8209" y="19966"/>
                    <a:pt x="9770" y="19150"/>
                  </a:cubicBezTo>
                  <a:cubicBezTo>
                    <a:pt x="11332" y="18333"/>
                    <a:pt x="13674" y="17607"/>
                    <a:pt x="15365" y="16790"/>
                  </a:cubicBezTo>
                  <a:cubicBezTo>
                    <a:pt x="17057" y="15973"/>
                    <a:pt x="18098" y="15066"/>
                    <a:pt x="18618" y="14158"/>
                  </a:cubicBezTo>
                  <a:cubicBezTo>
                    <a:pt x="19139" y="13250"/>
                    <a:pt x="19139" y="12343"/>
                    <a:pt x="19269" y="11435"/>
                  </a:cubicBezTo>
                  <a:cubicBezTo>
                    <a:pt x="19399" y="10528"/>
                    <a:pt x="19659" y="9620"/>
                    <a:pt x="20050" y="9166"/>
                  </a:cubicBezTo>
                  <a:cubicBezTo>
                    <a:pt x="20440" y="8713"/>
                    <a:pt x="20961" y="8713"/>
                    <a:pt x="21481" y="8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3236963" y="261374"/>
              <a:ext cx="172987" cy="16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259" fill="norm" stroke="1" extrusionOk="0">
                  <a:moveTo>
                    <a:pt x="186" y="8810"/>
                  </a:moveTo>
                  <a:cubicBezTo>
                    <a:pt x="1472" y="9083"/>
                    <a:pt x="2758" y="9357"/>
                    <a:pt x="3915" y="9083"/>
                  </a:cubicBezTo>
                  <a:cubicBezTo>
                    <a:pt x="5072" y="8810"/>
                    <a:pt x="6101" y="7990"/>
                    <a:pt x="7001" y="7033"/>
                  </a:cubicBezTo>
                  <a:cubicBezTo>
                    <a:pt x="7901" y="6076"/>
                    <a:pt x="8672" y="4982"/>
                    <a:pt x="9058" y="3752"/>
                  </a:cubicBezTo>
                  <a:cubicBezTo>
                    <a:pt x="9444" y="2521"/>
                    <a:pt x="9444" y="1154"/>
                    <a:pt x="8801" y="471"/>
                  </a:cubicBezTo>
                  <a:cubicBezTo>
                    <a:pt x="8158" y="-213"/>
                    <a:pt x="6872" y="-213"/>
                    <a:pt x="5458" y="881"/>
                  </a:cubicBezTo>
                  <a:cubicBezTo>
                    <a:pt x="4044" y="1974"/>
                    <a:pt x="2501" y="4162"/>
                    <a:pt x="1344" y="7306"/>
                  </a:cubicBezTo>
                  <a:cubicBezTo>
                    <a:pt x="186" y="10450"/>
                    <a:pt x="-585" y="14552"/>
                    <a:pt x="572" y="17286"/>
                  </a:cubicBezTo>
                  <a:cubicBezTo>
                    <a:pt x="1729" y="20020"/>
                    <a:pt x="4815" y="21387"/>
                    <a:pt x="8544" y="21250"/>
                  </a:cubicBezTo>
                  <a:cubicBezTo>
                    <a:pt x="12272" y="21114"/>
                    <a:pt x="16644" y="19473"/>
                    <a:pt x="21015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3880794" y="255027"/>
              <a:ext cx="205250" cy="17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21" fill="norm" stroke="1" extrusionOk="0">
                  <a:moveTo>
                    <a:pt x="11143" y="563"/>
                  </a:moveTo>
                  <a:cubicBezTo>
                    <a:pt x="10041" y="55"/>
                    <a:pt x="8939" y="-453"/>
                    <a:pt x="7286" y="691"/>
                  </a:cubicBezTo>
                  <a:cubicBezTo>
                    <a:pt x="5633" y="1834"/>
                    <a:pt x="3429" y="4629"/>
                    <a:pt x="1996" y="7552"/>
                  </a:cubicBezTo>
                  <a:cubicBezTo>
                    <a:pt x="563" y="10474"/>
                    <a:pt x="-98" y="13523"/>
                    <a:pt x="12" y="16065"/>
                  </a:cubicBezTo>
                  <a:cubicBezTo>
                    <a:pt x="122" y="18606"/>
                    <a:pt x="1004" y="20639"/>
                    <a:pt x="3429" y="20893"/>
                  </a:cubicBezTo>
                  <a:cubicBezTo>
                    <a:pt x="5853" y="21147"/>
                    <a:pt x="9820" y="19622"/>
                    <a:pt x="12686" y="17843"/>
                  </a:cubicBezTo>
                  <a:cubicBezTo>
                    <a:pt x="15551" y="16065"/>
                    <a:pt x="17314" y="14032"/>
                    <a:pt x="18416" y="12380"/>
                  </a:cubicBezTo>
                  <a:cubicBezTo>
                    <a:pt x="19518" y="10728"/>
                    <a:pt x="19959" y="9458"/>
                    <a:pt x="19629" y="9076"/>
                  </a:cubicBezTo>
                  <a:cubicBezTo>
                    <a:pt x="19298" y="8695"/>
                    <a:pt x="18196" y="9203"/>
                    <a:pt x="17204" y="9966"/>
                  </a:cubicBezTo>
                  <a:cubicBezTo>
                    <a:pt x="16212" y="10728"/>
                    <a:pt x="15331" y="11745"/>
                    <a:pt x="14780" y="12888"/>
                  </a:cubicBezTo>
                  <a:cubicBezTo>
                    <a:pt x="14229" y="14032"/>
                    <a:pt x="14008" y="15302"/>
                    <a:pt x="14890" y="16446"/>
                  </a:cubicBezTo>
                  <a:cubicBezTo>
                    <a:pt x="15771" y="17589"/>
                    <a:pt x="17755" y="18606"/>
                    <a:pt x="19078" y="18606"/>
                  </a:cubicBezTo>
                  <a:cubicBezTo>
                    <a:pt x="20400" y="18606"/>
                    <a:pt x="21061" y="17589"/>
                    <a:pt x="21282" y="16065"/>
                  </a:cubicBezTo>
                  <a:cubicBezTo>
                    <a:pt x="21502" y="14540"/>
                    <a:pt x="21282" y="12507"/>
                    <a:pt x="21061" y="10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4140994" y="68965"/>
              <a:ext cx="367036" cy="33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44" fill="norm" stroke="1" extrusionOk="0">
                  <a:moveTo>
                    <a:pt x="698" y="16832"/>
                  </a:moveTo>
                  <a:cubicBezTo>
                    <a:pt x="450" y="17515"/>
                    <a:pt x="201" y="18199"/>
                    <a:pt x="77" y="18883"/>
                  </a:cubicBezTo>
                  <a:cubicBezTo>
                    <a:pt x="-47" y="19566"/>
                    <a:pt x="-47" y="20250"/>
                    <a:pt x="263" y="20728"/>
                  </a:cubicBezTo>
                  <a:cubicBezTo>
                    <a:pt x="574" y="21207"/>
                    <a:pt x="1194" y="21480"/>
                    <a:pt x="1877" y="21275"/>
                  </a:cubicBezTo>
                  <a:cubicBezTo>
                    <a:pt x="2560" y="21070"/>
                    <a:pt x="3305" y="20386"/>
                    <a:pt x="3863" y="20318"/>
                  </a:cubicBezTo>
                  <a:cubicBezTo>
                    <a:pt x="4422" y="20250"/>
                    <a:pt x="4794" y="20796"/>
                    <a:pt x="5229" y="20865"/>
                  </a:cubicBezTo>
                  <a:cubicBezTo>
                    <a:pt x="5663" y="20933"/>
                    <a:pt x="6160" y="20523"/>
                    <a:pt x="7153" y="18951"/>
                  </a:cubicBezTo>
                  <a:cubicBezTo>
                    <a:pt x="8146" y="17379"/>
                    <a:pt x="9636" y="14645"/>
                    <a:pt x="10567" y="12184"/>
                  </a:cubicBezTo>
                  <a:cubicBezTo>
                    <a:pt x="11498" y="9723"/>
                    <a:pt x="11870" y="7536"/>
                    <a:pt x="12056" y="6100"/>
                  </a:cubicBezTo>
                  <a:cubicBezTo>
                    <a:pt x="12243" y="4665"/>
                    <a:pt x="12243" y="3981"/>
                    <a:pt x="11994" y="3981"/>
                  </a:cubicBezTo>
                  <a:cubicBezTo>
                    <a:pt x="11746" y="3981"/>
                    <a:pt x="11250" y="4665"/>
                    <a:pt x="10939" y="6442"/>
                  </a:cubicBezTo>
                  <a:cubicBezTo>
                    <a:pt x="10629" y="8219"/>
                    <a:pt x="10505" y="11090"/>
                    <a:pt x="10567" y="13072"/>
                  </a:cubicBezTo>
                  <a:cubicBezTo>
                    <a:pt x="10629" y="15055"/>
                    <a:pt x="10877" y="16148"/>
                    <a:pt x="11250" y="16969"/>
                  </a:cubicBezTo>
                  <a:cubicBezTo>
                    <a:pt x="11622" y="17789"/>
                    <a:pt x="12119" y="18336"/>
                    <a:pt x="12677" y="18609"/>
                  </a:cubicBezTo>
                  <a:cubicBezTo>
                    <a:pt x="13236" y="18883"/>
                    <a:pt x="13856" y="18883"/>
                    <a:pt x="14415" y="18541"/>
                  </a:cubicBezTo>
                  <a:cubicBezTo>
                    <a:pt x="14974" y="18199"/>
                    <a:pt x="15470" y="17515"/>
                    <a:pt x="15781" y="16832"/>
                  </a:cubicBezTo>
                  <a:cubicBezTo>
                    <a:pt x="16091" y="16148"/>
                    <a:pt x="16215" y="15465"/>
                    <a:pt x="16029" y="15328"/>
                  </a:cubicBezTo>
                  <a:cubicBezTo>
                    <a:pt x="15843" y="15191"/>
                    <a:pt x="15346" y="15602"/>
                    <a:pt x="14974" y="16148"/>
                  </a:cubicBezTo>
                  <a:cubicBezTo>
                    <a:pt x="14601" y="16695"/>
                    <a:pt x="14353" y="17379"/>
                    <a:pt x="14291" y="18062"/>
                  </a:cubicBezTo>
                  <a:cubicBezTo>
                    <a:pt x="14229" y="18746"/>
                    <a:pt x="14353" y="19429"/>
                    <a:pt x="14725" y="19839"/>
                  </a:cubicBezTo>
                  <a:cubicBezTo>
                    <a:pt x="15098" y="20250"/>
                    <a:pt x="15719" y="20386"/>
                    <a:pt x="16525" y="19703"/>
                  </a:cubicBezTo>
                  <a:cubicBezTo>
                    <a:pt x="17332" y="19019"/>
                    <a:pt x="18325" y="17515"/>
                    <a:pt x="19132" y="14918"/>
                  </a:cubicBezTo>
                  <a:cubicBezTo>
                    <a:pt x="19939" y="12321"/>
                    <a:pt x="20560" y="8629"/>
                    <a:pt x="20932" y="6305"/>
                  </a:cubicBezTo>
                  <a:cubicBezTo>
                    <a:pt x="21305" y="3981"/>
                    <a:pt x="21429" y="3024"/>
                    <a:pt x="21491" y="2067"/>
                  </a:cubicBezTo>
                  <a:cubicBezTo>
                    <a:pt x="21553" y="1110"/>
                    <a:pt x="21553" y="153"/>
                    <a:pt x="21305" y="17"/>
                  </a:cubicBezTo>
                  <a:cubicBezTo>
                    <a:pt x="21056" y="-120"/>
                    <a:pt x="20560" y="564"/>
                    <a:pt x="20001" y="2888"/>
                  </a:cubicBezTo>
                  <a:cubicBezTo>
                    <a:pt x="19443" y="5212"/>
                    <a:pt x="18822" y="9176"/>
                    <a:pt x="18884" y="12115"/>
                  </a:cubicBezTo>
                  <a:cubicBezTo>
                    <a:pt x="18946" y="15055"/>
                    <a:pt x="19691" y="16969"/>
                    <a:pt x="20436" y="18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5042750" y="107323"/>
              <a:ext cx="62650" cy="36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43" fill="norm" stroke="1" extrusionOk="0">
                  <a:moveTo>
                    <a:pt x="21311" y="0"/>
                  </a:moveTo>
                  <a:cubicBezTo>
                    <a:pt x="15551" y="2747"/>
                    <a:pt x="9791" y="5494"/>
                    <a:pt x="6191" y="8865"/>
                  </a:cubicBezTo>
                  <a:cubicBezTo>
                    <a:pt x="2591" y="12236"/>
                    <a:pt x="1151" y="16231"/>
                    <a:pt x="431" y="18541"/>
                  </a:cubicBezTo>
                  <a:cubicBezTo>
                    <a:pt x="-289" y="20851"/>
                    <a:pt x="-289" y="21475"/>
                    <a:pt x="1871" y="21538"/>
                  </a:cubicBezTo>
                  <a:cubicBezTo>
                    <a:pt x="4031" y="21600"/>
                    <a:pt x="8351" y="21101"/>
                    <a:pt x="12671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5143499" y="329573"/>
              <a:ext cx="58370" cy="10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196" fill="norm" stroke="1" extrusionOk="0">
                  <a:moveTo>
                    <a:pt x="4629" y="1296"/>
                  </a:moveTo>
                  <a:cubicBezTo>
                    <a:pt x="2314" y="6048"/>
                    <a:pt x="0" y="10800"/>
                    <a:pt x="0" y="14040"/>
                  </a:cubicBezTo>
                  <a:cubicBezTo>
                    <a:pt x="0" y="17280"/>
                    <a:pt x="2314" y="19008"/>
                    <a:pt x="5786" y="20088"/>
                  </a:cubicBezTo>
                  <a:cubicBezTo>
                    <a:pt x="9257" y="21168"/>
                    <a:pt x="13886" y="21600"/>
                    <a:pt x="16971" y="20736"/>
                  </a:cubicBezTo>
                  <a:cubicBezTo>
                    <a:pt x="20057" y="19872"/>
                    <a:pt x="21600" y="17712"/>
                    <a:pt x="21214" y="14472"/>
                  </a:cubicBezTo>
                  <a:cubicBezTo>
                    <a:pt x="20829" y="11232"/>
                    <a:pt x="18514" y="6912"/>
                    <a:pt x="15429" y="4104"/>
                  </a:cubicBezTo>
                  <a:cubicBezTo>
                    <a:pt x="12343" y="1296"/>
                    <a:pt x="8486" y="0"/>
                    <a:pt x="8100" y="0"/>
                  </a:cubicBezTo>
                  <a:cubicBezTo>
                    <a:pt x="7714" y="0"/>
                    <a:pt x="10800" y="1296"/>
                    <a:pt x="13886" y="2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5236232" y="278773"/>
              <a:ext cx="72404" cy="15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407" fill="norm" stroke="1" extrusionOk="0">
                  <a:moveTo>
                    <a:pt x="18713" y="8757"/>
                  </a:moveTo>
                  <a:cubicBezTo>
                    <a:pt x="15713" y="8173"/>
                    <a:pt x="12713" y="7589"/>
                    <a:pt x="9713" y="8027"/>
                  </a:cubicBezTo>
                  <a:cubicBezTo>
                    <a:pt x="6713" y="8465"/>
                    <a:pt x="3713" y="9924"/>
                    <a:pt x="1913" y="11384"/>
                  </a:cubicBezTo>
                  <a:cubicBezTo>
                    <a:pt x="113" y="12843"/>
                    <a:pt x="-487" y="14303"/>
                    <a:pt x="413" y="15616"/>
                  </a:cubicBezTo>
                  <a:cubicBezTo>
                    <a:pt x="1313" y="16930"/>
                    <a:pt x="3713" y="18097"/>
                    <a:pt x="6113" y="19119"/>
                  </a:cubicBezTo>
                  <a:cubicBezTo>
                    <a:pt x="8513" y="20141"/>
                    <a:pt x="10913" y="21016"/>
                    <a:pt x="13613" y="21308"/>
                  </a:cubicBezTo>
                  <a:cubicBezTo>
                    <a:pt x="16313" y="21600"/>
                    <a:pt x="19313" y="21308"/>
                    <a:pt x="20213" y="19557"/>
                  </a:cubicBezTo>
                  <a:cubicBezTo>
                    <a:pt x="21113" y="17805"/>
                    <a:pt x="19913" y="14595"/>
                    <a:pt x="18413" y="11676"/>
                  </a:cubicBezTo>
                  <a:cubicBezTo>
                    <a:pt x="16913" y="8757"/>
                    <a:pt x="15113" y="6130"/>
                    <a:pt x="15113" y="4232"/>
                  </a:cubicBezTo>
                  <a:cubicBezTo>
                    <a:pt x="15113" y="2335"/>
                    <a:pt x="16913" y="1168"/>
                    <a:pt x="187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5413062" y="132723"/>
              <a:ext cx="3523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0"/>
                  </a:moveTo>
                  <a:cubicBezTo>
                    <a:pt x="11577" y="5550"/>
                    <a:pt x="3177" y="11100"/>
                    <a:pt x="777" y="14700"/>
                  </a:cubicBezTo>
                  <a:cubicBezTo>
                    <a:pt x="-1623" y="18300"/>
                    <a:pt x="1977" y="19950"/>
                    <a:pt x="5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5414297" y="290910"/>
              <a:ext cx="78454" cy="11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12" fill="norm" stroke="1" extrusionOk="0">
                  <a:moveTo>
                    <a:pt x="15952" y="1283"/>
                  </a:moveTo>
                  <a:cubicBezTo>
                    <a:pt x="13110" y="497"/>
                    <a:pt x="10268" y="-288"/>
                    <a:pt x="7710" y="105"/>
                  </a:cubicBezTo>
                  <a:cubicBezTo>
                    <a:pt x="5152" y="497"/>
                    <a:pt x="2879" y="2068"/>
                    <a:pt x="1457" y="3836"/>
                  </a:cubicBezTo>
                  <a:cubicBezTo>
                    <a:pt x="36" y="5603"/>
                    <a:pt x="-532" y="7567"/>
                    <a:pt x="605" y="10316"/>
                  </a:cubicBezTo>
                  <a:cubicBezTo>
                    <a:pt x="1742" y="13065"/>
                    <a:pt x="4584" y="16599"/>
                    <a:pt x="8279" y="18563"/>
                  </a:cubicBezTo>
                  <a:cubicBezTo>
                    <a:pt x="11973" y="20527"/>
                    <a:pt x="16521" y="20919"/>
                    <a:pt x="21068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6134100" y="291473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5982710" y="0"/>
              <a:ext cx="320995" cy="40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821" fill="norm" stroke="1" extrusionOk="0">
                  <a:moveTo>
                    <a:pt x="9611" y="14441"/>
                  </a:moveTo>
                  <a:cubicBezTo>
                    <a:pt x="8910" y="13783"/>
                    <a:pt x="8208" y="13125"/>
                    <a:pt x="6736" y="13399"/>
                  </a:cubicBezTo>
                  <a:cubicBezTo>
                    <a:pt x="5263" y="13673"/>
                    <a:pt x="3019" y="14880"/>
                    <a:pt x="1756" y="15757"/>
                  </a:cubicBezTo>
                  <a:cubicBezTo>
                    <a:pt x="494" y="16634"/>
                    <a:pt x="214" y="17182"/>
                    <a:pt x="73" y="17730"/>
                  </a:cubicBezTo>
                  <a:cubicBezTo>
                    <a:pt x="-67" y="18279"/>
                    <a:pt x="-67" y="18827"/>
                    <a:pt x="634" y="19046"/>
                  </a:cubicBezTo>
                  <a:cubicBezTo>
                    <a:pt x="1336" y="19265"/>
                    <a:pt x="2738" y="19156"/>
                    <a:pt x="3720" y="18827"/>
                  </a:cubicBezTo>
                  <a:cubicBezTo>
                    <a:pt x="4702" y="18498"/>
                    <a:pt x="5263" y="17950"/>
                    <a:pt x="5824" y="17237"/>
                  </a:cubicBezTo>
                  <a:cubicBezTo>
                    <a:pt x="6385" y="16524"/>
                    <a:pt x="6946" y="15647"/>
                    <a:pt x="7227" y="15483"/>
                  </a:cubicBezTo>
                  <a:cubicBezTo>
                    <a:pt x="7507" y="15318"/>
                    <a:pt x="7507" y="15866"/>
                    <a:pt x="7507" y="16415"/>
                  </a:cubicBezTo>
                  <a:cubicBezTo>
                    <a:pt x="7507" y="16963"/>
                    <a:pt x="7507" y="17511"/>
                    <a:pt x="7858" y="17895"/>
                  </a:cubicBezTo>
                  <a:cubicBezTo>
                    <a:pt x="8208" y="18279"/>
                    <a:pt x="8910" y="18498"/>
                    <a:pt x="9611" y="18443"/>
                  </a:cubicBezTo>
                  <a:cubicBezTo>
                    <a:pt x="10312" y="18388"/>
                    <a:pt x="11014" y="18059"/>
                    <a:pt x="12346" y="16524"/>
                  </a:cubicBezTo>
                  <a:cubicBezTo>
                    <a:pt x="13678" y="14989"/>
                    <a:pt x="15642" y="12248"/>
                    <a:pt x="17185" y="9397"/>
                  </a:cubicBezTo>
                  <a:cubicBezTo>
                    <a:pt x="18728" y="6547"/>
                    <a:pt x="19850" y="3586"/>
                    <a:pt x="20551" y="1777"/>
                  </a:cubicBezTo>
                  <a:cubicBezTo>
                    <a:pt x="21252" y="-32"/>
                    <a:pt x="21533" y="-690"/>
                    <a:pt x="20972" y="900"/>
                  </a:cubicBezTo>
                  <a:cubicBezTo>
                    <a:pt x="20411" y="2490"/>
                    <a:pt x="19008" y="6327"/>
                    <a:pt x="18167" y="9836"/>
                  </a:cubicBezTo>
                  <a:cubicBezTo>
                    <a:pt x="17325" y="13345"/>
                    <a:pt x="17045" y="16524"/>
                    <a:pt x="17115" y="18333"/>
                  </a:cubicBezTo>
                  <a:cubicBezTo>
                    <a:pt x="17185" y="20142"/>
                    <a:pt x="17606" y="20581"/>
                    <a:pt x="18167" y="20746"/>
                  </a:cubicBezTo>
                  <a:cubicBezTo>
                    <a:pt x="18728" y="20910"/>
                    <a:pt x="19429" y="20800"/>
                    <a:pt x="19920" y="20471"/>
                  </a:cubicBezTo>
                  <a:cubicBezTo>
                    <a:pt x="20411" y="20142"/>
                    <a:pt x="20691" y="19594"/>
                    <a:pt x="20972" y="19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6223000" y="196223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6840129" y="53204"/>
              <a:ext cx="487771" cy="36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73" fill="norm" stroke="1" extrusionOk="0">
                  <a:moveTo>
                    <a:pt x="5278" y="15178"/>
                  </a:moveTo>
                  <a:cubicBezTo>
                    <a:pt x="5278" y="14554"/>
                    <a:pt x="5278" y="13930"/>
                    <a:pt x="5091" y="13430"/>
                  </a:cubicBezTo>
                  <a:cubicBezTo>
                    <a:pt x="4904" y="12931"/>
                    <a:pt x="4530" y="12556"/>
                    <a:pt x="3829" y="12806"/>
                  </a:cubicBezTo>
                  <a:cubicBezTo>
                    <a:pt x="3127" y="13056"/>
                    <a:pt x="2099" y="13930"/>
                    <a:pt x="1397" y="15116"/>
                  </a:cubicBezTo>
                  <a:cubicBezTo>
                    <a:pt x="696" y="16302"/>
                    <a:pt x="322" y="17800"/>
                    <a:pt x="135" y="18861"/>
                  </a:cubicBezTo>
                  <a:cubicBezTo>
                    <a:pt x="-52" y="19923"/>
                    <a:pt x="-52" y="20547"/>
                    <a:pt x="182" y="20922"/>
                  </a:cubicBezTo>
                  <a:cubicBezTo>
                    <a:pt x="416" y="21296"/>
                    <a:pt x="883" y="21421"/>
                    <a:pt x="1538" y="21046"/>
                  </a:cubicBezTo>
                  <a:cubicBezTo>
                    <a:pt x="2192" y="20672"/>
                    <a:pt x="3034" y="19798"/>
                    <a:pt x="3595" y="18861"/>
                  </a:cubicBezTo>
                  <a:cubicBezTo>
                    <a:pt x="4156" y="17925"/>
                    <a:pt x="4436" y="16926"/>
                    <a:pt x="4436" y="16676"/>
                  </a:cubicBezTo>
                  <a:cubicBezTo>
                    <a:pt x="4436" y="16427"/>
                    <a:pt x="4156" y="16926"/>
                    <a:pt x="4016" y="17488"/>
                  </a:cubicBezTo>
                  <a:cubicBezTo>
                    <a:pt x="3875" y="18050"/>
                    <a:pt x="3875" y="18674"/>
                    <a:pt x="4062" y="19361"/>
                  </a:cubicBezTo>
                  <a:cubicBezTo>
                    <a:pt x="4249" y="20048"/>
                    <a:pt x="4623" y="20797"/>
                    <a:pt x="5231" y="20984"/>
                  </a:cubicBezTo>
                  <a:cubicBezTo>
                    <a:pt x="5839" y="21171"/>
                    <a:pt x="6680" y="20797"/>
                    <a:pt x="7616" y="19298"/>
                  </a:cubicBezTo>
                  <a:cubicBezTo>
                    <a:pt x="8551" y="17800"/>
                    <a:pt x="9579" y="15178"/>
                    <a:pt x="10374" y="12119"/>
                  </a:cubicBezTo>
                  <a:cubicBezTo>
                    <a:pt x="11169" y="9060"/>
                    <a:pt x="11730" y="5564"/>
                    <a:pt x="12010" y="3379"/>
                  </a:cubicBezTo>
                  <a:cubicBezTo>
                    <a:pt x="12291" y="1194"/>
                    <a:pt x="12291" y="320"/>
                    <a:pt x="12104" y="71"/>
                  </a:cubicBezTo>
                  <a:cubicBezTo>
                    <a:pt x="11917" y="-179"/>
                    <a:pt x="11543" y="196"/>
                    <a:pt x="11169" y="1756"/>
                  </a:cubicBezTo>
                  <a:cubicBezTo>
                    <a:pt x="10795" y="3317"/>
                    <a:pt x="10421" y="6064"/>
                    <a:pt x="10234" y="8811"/>
                  </a:cubicBezTo>
                  <a:cubicBezTo>
                    <a:pt x="10047" y="11557"/>
                    <a:pt x="10047" y="14304"/>
                    <a:pt x="10140" y="15990"/>
                  </a:cubicBezTo>
                  <a:cubicBezTo>
                    <a:pt x="10234" y="17675"/>
                    <a:pt x="10421" y="18300"/>
                    <a:pt x="10701" y="18799"/>
                  </a:cubicBezTo>
                  <a:cubicBezTo>
                    <a:pt x="10982" y="19298"/>
                    <a:pt x="11356" y="19673"/>
                    <a:pt x="11730" y="19673"/>
                  </a:cubicBezTo>
                  <a:cubicBezTo>
                    <a:pt x="12104" y="19673"/>
                    <a:pt x="12478" y="19298"/>
                    <a:pt x="13413" y="17488"/>
                  </a:cubicBezTo>
                  <a:cubicBezTo>
                    <a:pt x="14348" y="15678"/>
                    <a:pt x="15844" y="12431"/>
                    <a:pt x="16732" y="9747"/>
                  </a:cubicBezTo>
                  <a:cubicBezTo>
                    <a:pt x="17621" y="7063"/>
                    <a:pt x="17901" y="4940"/>
                    <a:pt x="18088" y="3379"/>
                  </a:cubicBezTo>
                  <a:cubicBezTo>
                    <a:pt x="18275" y="1819"/>
                    <a:pt x="18369" y="820"/>
                    <a:pt x="18275" y="633"/>
                  </a:cubicBezTo>
                  <a:cubicBezTo>
                    <a:pt x="18182" y="445"/>
                    <a:pt x="17901" y="1070"/>
                    <a:pt x="17574" y="2880"/>
                  </a:cubicBezTo>
                  <a:cubicBezTo>
                    <a:pt x="17247" y="4690"/>
                    <a:pt x="16873" y="7687"/>
                    <a:pt x="16826" y="10309"/>
                  </a:cubicBezTo>
                  <a:cubicBezTo>
                    <a:pt x="16779" y="12931"/>
                    <a:pt x="17060" y="15178"/>
                    <a:pt x="17574" y="16676"/>
                  </a:cubicBezTo>
                  <a:cubicBezTo>
                    <a:pt x="18088" y="18175"/>
                    <a:pt x="18836" y="18924"/>
                    <a:pt x="19538" y="19236"/>
                  </a:cubicBezTo>
                  <a:cubicBezTo>
                    <a:pt x="20239" y="19548"/>
                    <a:pt x="20893" y="19423"/>
                    <a:pt x="21548" y="19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7945966" y="50173"/>
              <a:ext cx="126625" cy="1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41" fill="norm" stroke="1" extrusionOk="0">
                  <a:moveTo>
                    <a:pt x="2833" y="0"/>
                  </a:moveTo>
                  <a:cubicBezTo>
                    <a:pt x="2125" y="6214"/>
                    <a:pt x="1416" y="12427"/>
                    <a:pt x="885" y="16274"/>
                  </a:cubicBezTo>
                  <a:cubicBezTo>
                    <a:pt x="354" y="20121"/>
                    <a:pt x="0" y="21600"/>
                    <a:pt x="0" y="21304"/>
                  </a:cubicBezTo>
                  <a:cubicBezTo>
                    <a:pt x="0" y="21008"/>
                    <a:pt x="354" y="18937"/>
                    <a:pt x="1239" y="15682"/>
                  </a:cubicBezTo>
                  <a:cubicBezTo>
                    <a:pt x="2125" y="12427"/>
                    <a:pt x="3541" y="7989"/>
                    <a:pt x="6020" y="4882"/>
                  </a:cubicBezTo>
                  <a:cubicBezTo>
                    <a:pt x="8498" y="1775"/>
                    <a:pt x="12039" y="0"/>
                    <a:pt x="15049" y="148"/>
                  </a:cubicBezTo>
                  <a:cubicBezTo>
                    <a:pt x="18059" y="296"/>
                    <a:pt x="20538" y="2367"/>
                    <a:pt x="21069" y="5622"/>
                  </a:cubicBezTo>
                  <a:cubicBezTo>
                    <a:pt x="21600" y="8877"/>
                    <a:pt x="20184" y="13315"/>
                    <a:pt x="18767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8136366" y="243578"/>
              <a:ext cx="220234" cy="28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3" fill="norm" stroke="1" extrusionOk="0">
                  <a:moveTo>
                    <a:pt x="21404" y="3542"/>
                  </a:moveTo>
                  <a:cubicBezTo>
                    <a:pt x="20375" y="2289"/>
                    <a:pt x="19347" y="1037"/>
                    <a:pt x="18010" y="411"/>
                  </a:cubicBezTo>
                  <a:cubicBezTo>
                    <a:pt x="16673" y="-215"/>
                    <a:pt x="15027" y="-215"/>
                    <a:pt x="12558" y="1037"/>
                  </a:cubicBezTo>
                  <a:cubicBezTo>
                    <a:pt x="10090" y="2289"/>
                    <a:pt x="6798" y="4794"/>
                    <a:pt x="4535" y="7298"/>
                  </a:cubicBezTo>
                  <a:cubicBezTo>
                    <a:pt x="2273" y="9802"/>
                    <a:pt x="1038" y="12307"/>
                    <a:pt x="421" y="14185"/>
                  </a:cubicBezTo>
                  <a:cubicBezTo>
                    <a:pt x="-196" y="16063"/>
                    <a:pt x="-196" y="17315"/>
                    <a:pt x="833" y="18489"/>
                  </a:cubicBezTo>
                  <a:cubicBezTo>
                    <a:pt x="1861" y="19663"/>
                    <a:pt x="3918" y="20759"/>
                    <a:pt x="7313" y="21072"/>
                  </a:cubicBezTo>
                  <a:cubicBezTo>
                    <a:pt x="10707" y="21385"/>
                    <a:pt x="15438" y="20915"/>
                    <a:pt x="20170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8451850" y="545473"/>
              <a:ext cx="25400" cy="2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0"/>
                  </a:moveTo>
                  <a:cubicBezTo>
                    <a:pt x="5400" y="3565"/>
                    <a:pt x="10800" y="7130"/>
                    <a:pt x="14400" y="10276"/>
                  </a:cubicBezTo>
                  <a:cubicBezTo>
                    <a:pt x="18000" y="13421"/>
                    <a:pt x="19800" y="16148"/>
                    <a:pt x="19800" y="18035"/>
                  </a:cubicBezTo>
                  <a:cubicBezTo>
                    <a:pt x="19800" y="19922"/>
                    <a:pt x="18000" y="20971"/>
                    <a:pt x="18000" y="21285"/>
                  </a:cubicBezTo>
                  <a:cubicBezTo>
                    <a:pt x="18000" y="21600"/>
                    <a:pt x="19800" y="21181"/>
                    <a:pt x="216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8553450" y="608973"/>
              <a:ext cx="1968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2475"/>
                    <a:pt x="2323" y="4950"/>
                    <a:pt x="5342" y="8213"/>
                  </a:cubicBezTo>
                  <a:cubicBezTo>
                    <a:pt x="8361" y="11475"/>
                    <a:pt x="13239" y="15525"/>
                    <a:pt x="16258" y="17888"/>
                  </a:cubicBezTo>
                  <a:cubicBezTo>
                    <a:pt x="19277" y="20250"/>
                    <a:pt x="20439" y="209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8632543" y="678823"/>
              <a:ext cx="14315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1483" y="0"/>
                  </a:moveTo>
                  <a:cubicBezTo>
                    <a:pt x="16718" y="3046"/>
                    <a:pt x="11954" y="6092"/>
                    <a:pt x="8618" y="8723"/>
                  </a:cubicBezTo>
                  <a:cubicBezTo>
                    <a:pt x="5283" y="11354"/>
                    <a:pt x="3377" y="13569"/>
                    <a:pt x="2107" y="15369"/>
                  </a:cubicBezTo>
                  <a:cubicBezTo>
                    <a:pt x="836" y="17169"/>
                    <a:pt x="201" y="18554"/>
                    <a:pt x="42" y="19523"/>
                  </a:cubicBezTo>
                  <a:cubicBezTo>
                    <a:pt x="-117" y="20492"/>
                    <a:pt x="201" y="21046"/>
                    <a:pt x="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8845550" y="583573"/>
              <a:ext cx="317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800"/>
                    <a:pt x="12960" y="9600"/>
                    <a:pt x="9360" y="13200"/>
                  </a:cubicBezTo>
                  <a:cubicBezTo>
                    <a:pt x="5760" y="16800"/>
                    <a:pt x="288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9365699" y="255490"/>
              <a:ext cx="260389" cy="21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04" fill="norm" stroke="1" extrusionOk="0">
                  <a:moveTo>
                    <a:pt x="11873" y="1711"/>
                  </a:moveTo>
                  <a:cubicBezTo>
                    <a:pt x="11359" y="855"/>
                    <a:pt x="10845" y="0"/>
                    <a:pt x="9559" y="0"/>
                  </a:cubicBezTo>
                  <a:cubicBezTo>
                    <a:pt x="8273" y="0"/>
                    <a:pt x="6216" y="855"/>
                    <a:pt x="4416" y="3850"/>
                  </a:cubicBezTo>
                  <a:cubicBezTo>
                    <a:pt x="2616" y="6844"/>
                    <a:pt x="1073" y="11976"/>
                    <a:pt x="388" y="15077"/>
                  </a:cubicBezTo>
                  <a:cubicBezTo>
                    <a:pt x="-298" y="18178"/>
                    <a:pt x="-127" y="19248"/>
                    <a:pt x="1331" y="20103"/>
                  </a:cubicBezTo>
                  <a:cubicBezTo>
                    <a:pt x="2788" y="20958"/>
                    <a:pt x="5531" y="21600"/>
                    <a:pt x="8359" y="19782"/>
                  </a:cubicBezTo>
                  <a:cubicBezTo>
                    <a:pt x="11188" y="17964"/>
                    <a:pt x="14102" y="13687"/>
                    <a:pt x="15559" y="10907"/>
                  </a:cubicBezTo>
                  <a:cubicBezTo>
                    <a:pt x="17016" y="8127"/>
                    <a:pt x="17016" y="6844"/>
                    <a:pt x="16588" y="6416"/>
                  </a:cubicBezTo>
                  <a:cubicBezTo>
                    <a:pt x="16159" y="5988"/>
                    <a:pt x="15302" y="6416"/>
                    <a:pt x="14616" y="7699"/>
                  </a:cubicBezTo>
                  <a:cubicBezTo>
                    <a:pt x="13931" y="8982"/>
                    <a:pt x="13416" y="11121"/>
                    <a:pt x="13331" y="13366"/>
                  </a:cubicBezTo>
                  <a:cubicBezTo>
                    <a:pt x="13245" y="15612"/>
                    <a:pt x="13588" y="17964"/>
                    <a:pt x="14102" y="19461"/>
                  </a:cubicBezTo>
                  <a:cubicBezTo>
                    <a:pt x="14616" y="20958"/>
                    <a:pt x="15302" y="21600"/>
                    <a:pt x="16416" y="21493"/>
                  </a:cubicBezTo>
                  <a:cubicBezTo>
                    <a:pt x="17531" y="21386"/>
                    <a:pt x="19073" y="20531"/>
                    <a:pt x="20016" y="18927"/>
                  </a:cubicBezTo>
                  <a:cubicBezTo>
                    <a:pt x="20959" y="17323"/>
                    <a:pt x="21302" y="14970"/>
                    <a:pt x="20959" y="13259"/>
                  </a:cubicBezTo>
                  <a:cubicBezTo>
                    <a:pt x="20616" y="11549"/>
                    <a:pt x="19588" y="10479"/>
                    <a:pt x="18559" y="9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9713129" y="327371"/>
              <a:ext cx="167471" cy="14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95" fill="norm" stroke="1" extrusionOk="0">
                  <a:moveTo>
                    <a:pt x="2732" y="330"/>
                  </a:moveTo>
                  <a:cubicBezTo>
                    <a:pt x="2462" y="5413"/>
                    <a:pt x="2192" y="10495"/>
                    <a:pt x="1787" y="13830"/>
                  </a:cubicBezTo>
                  <a:cubicBezTo>
                    <a:pt x="1382" y="17166"/>
                    <a:pt x="842" y="18754"/>
                    <a:pt x="437" y="18754"/>
                  </a:cubicBezTo>
                  <a:cubicBezTo>
                    <a:pt x="32" y="18754"/>
                    <a:pt x="-238" y="17166"/>
                    <a:pt x="302" y="14624"/>
                  </a:cubicBezTo>
                  <a:cubicBezTo>
                    <a:pt x="842" y="12083"/>
                    <a:pt x="2192" y="8589"/>
                    <a:pt x="3407" y="6048"/>
                  </a:cubicBezTo>
                  <a:cubicBezTo>
                    <a:pt x="4622" y="3507"/>
                    <a:pt x="5702" y="1919"/>
                    <a:pt x="6917" y="966"/>
                  </a:cubicBezTo>
                  <a:cubicBezTo>
                    <a:pt x="8132" y="13"/>
                    <a:pt x="9482" y="-305"/>
                    <a:pt x="10157" y="330"/>
                  </a:cubicBezTo>
                  <a:cubicBezTo>
                    <a:pt x="10832" y="966"/>
                    <a:pt x="10832" y="2554"/>
                    <a:pt x="10697" y="4619"/>
                  </a:cubicBezTo>
                  <a:cubicBezTo>
                    <a:pt x="10562" y="6683"/>
                    <a:pt x="10292" y="9224"/>
                    <a:pt x="10427" y="9701"/>
                  </a:cubicBezTo>
                  <a:cubicBezTo>
                    <a:pt x="10562" y="10177"/>
                    <a:pt x="11102" y="8589"/>
                    <a:pt x="11912" y="7160"/>
                  </a:cubicBezTo>
                  <a:cubicBezTo>
                    <a:pt x="12722" y="5730"/>
                    <a:pt x="13802" y="4460"/>
                    <a:pt x="15017" y="3666"/>
                  </a:cubicBezTo>
                  <a:cubicBezTo>
                    <a:pt x="16232" y="2871"/>
                    <a:pt x="17582" y="2554"/>
                    <a:pt x="18527" y="3348"/>
                  </a:cubicBezTo>
                  <a:cubicBezTo>
                    <a:pt x="19472" y="4142"/>
                    <a:pt x="20012" y="6048"/>
                    <a:pt x="20417" y="9224"/>
                  </a:cubicBezTo>
                  <a:cubicBezTo>
                    <a:pt x="20822" y="12401"/>
                    <a:pt x="21092" y="16848"/>
                    <a:pt x="21362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9979755" y="107323"/>
              <a:ext cx="103408" cy="36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45" fill="norm" stroke="1" extrusionOk="0">
                  <a:moveTo>
                    <a:pt x="13459" y="0"/>
                  </a:moveTo>
                  <a:cubicBezTo>
                    <a:pt x="12595" y="3265"/>
                    <a:pt x="11731" y="6530"/>
                    <a:pt x="10003" y="9733"/>
                  </a:cubicBezTo>
                  <a:cubicBezTo>
                    <a:pt x="8275" y="12935"/>
                    <a:pt x="5683" y="16074"/>
                    <a:pt x="3739" y="18147"/>
                  </a:cubicBezTo>
                  <a:cubicBezTo>
                    <a:pt x="1795" y="20219"/>
                    <a:pt x="499" y="21223"/>
                    <a:pt x="283" y="21412"/>
                  </a:cubicBezTo>
                  <a:cubicBezTo>
                    <a:pt x="67" y="21600"/>
                    <a:pt x="931" y="20972"/>
                    <a:pt x="3307" y="19779"/>
                  </a:cubicBezTo>
                  <a:cubicBezTo>
                    <a:pt x="5683" y="18586"/>
                    <a:pt x="9571" y="16828"/>
                    <a:pt x="12595" y="15823"/>
                  </a:cubicBezTo>
                  <a:cubicBezTo>
                    <a:pt x="15619" y="14819"/>
                    <a:pt x="17779" y="14567"/>
                    <a:pt x="19075" y="14819"/>
                  </a:cubicBezTo>
                  <a:cubicBezTo>
                    <a:pt x="20371" y="15070"/>
                    <a:pt x="20803" y="15823"/>
                    <a:pt x="21019" y="16640"/>
                  </a:cubicBezTo>
                  <a:cubicBezTo>
                    <a:pt x="21235" y="17456"/>
                    <a:pt x="21235" y="18335"/>
                    <a:pt x="18643" y="19151"/>
                  </a:cubicBezTo>
                  <a:cubicBezTo>
                    <a:pt x="16051" y="19967"/>
                    <a:pt x="10867" y="20721"/>
                    <a:pt x="7195" y="20972"/>
                  </a:cubicBezTo>
                  <a:cubicBezTo>
                    <a:pt x="3523" y="21223"/>
                    <a:pt x="1363" y="20972"/>
                    <a:pt x="499" y="20533"/>
                  </a:cubicBezTo>
                  <a:cubicBezTo>
                    <a:pt x="-365" y="20093"/>
                    <a:pt x="67" y="19465"/>
                    <a:pt x="499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0130366" y="25770"/>
              <a:ext cx="565287" cy="41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98" fill="norm" stroke="1" extrusionOk="0">
                  <a:moveTo>
                    <a:pt x="403" y="16230"/>
                  </a:moveTo>
                  <a:cubicBezTo>
                    <a:pt x="403" y="17641"/>
                    <a:pt x="403" y="19053"/>
                    <a:pt x="363" y="20029"/>
                  </a:cubicBezTo>
                  <a:cubicBezTo>
                    <a:pt x="322" y="21006"/>
                    <a:pt x="242" y="21549"/>
                    <a:pt x="161" y="21495"/>
                  </a:cubicBezTo>
                  <a:cubicBezTo>
                    <a:pt x="81" y="21440"/>
                    <a:pt x="0" y="20789"/>
                    <a:pt x="0" y="19541"/>
                  </a:cubicBezTo>
                  <a:cubicBezTo>
                    <a:pt x="0" y="18293"/>
                    <a:pt x="81" y="16447"/>
                    <a:pt x="161" y="15254"/>
                  </a:cubicBezTo>
                  <a:cubicBezTo>
                    <a:pt x="242" y="14060"/>
                    <a:pt x="322" y="13517"/>
                    <a:pt x="564" y="13137"/>
                  </a:cubicBezTo>
                  <a:cubicBezTo>
                    <a:pt x="806" y="12757"/>
                    <a:pt x="1209" y="12540"/>
                    <a:pt x="1733" y="12811"/>
                  </a:cubicBezTo>
                  <a:cubicBezTo>
                    <a:pt x="2257" y="13083"/>
                    <a:pt x="2901" y="13842"/>
                    <a:pt x="3224" y="14928"/>
                  </a:cubicBezTo>
                  <a:cubicBezTo>
                    <a:pt x="3546" y="16013"/>
                    <a:pt x="3546" y="17424"/>
                    <a:pt x="3466" y="18401"/>
                  </a:cubicBezTo>
                  <a:cubicBezTo>
                    <a:pt x="3385" y="19378"/>
                    <a:pt x="3224" y="19921"/>
                    <a:pt x="3184" y="19867"/>
                  </a:cubicBezTo>
                  <a:cubicBezTo>
                    <a:pt x="3143" y="19812"/>
                    <a:pt x="3224" y="19161"/>
                    <a:pt x="3627" y="18130"/>
                  </a:cubicBezTo>
                  <a:cubicBezTo>
                    <a:pt x="4030" y="17099"/>
                    <a:pt x="4755" y="15688"/>
                    <a:pt x="5319" y="14874"/>
                  </a:cubicBezTo>
                  <a:cubicBezTo>
                    <a:pt x="5884" y="14060"/>
                    <a:pt x="6287" y="13842"/>
                    <a:pt x="6569" y="14005"/>
                  </a:cubicBezTo>
                  <a:cubicBezTo>
                    <a:pt x="6851" y="14168"/>
                    <a:pt x="7012" y="14711"/>
                    <a:pt x="7173" y="15579"/>
                  </a:cubicBezTo>
                  <a:cubicBezTo>
                    <a:pt x="7334" y="16447"/>
                    <a:pt x="7496" y="17641"/>
                    <a:pt x="7899" y="18618"/>
                  </a:cubicBezTo>
                  <a:cubicBezTo>
                    <a:pt x="8301" y="19595"/>
                    <a:pt x="8946" y="20355"/>
                    <a:pt x="9430" y="20572"/>
                  </a:cubicBezTo>
                  <a:cubicBezTo>
                    <a:pt x="9913" y="20789"/>
                    <a:pt x="10236" y="20464"/>
                    <a:pt x="10599" y="19867"/>
                  </a:cubicBezTo>
                  <a:cubicBezTo>
                    <a:pt x="10961" y="19270"/>
                    <a:pt x="11364" y="18401"/>
                    <a:pt x="11646" y="17696"/>
                  </a:cubicBezTo>
                  <a:cubicBezTo>
                    <a:pt x="11928" y="16990"/>
                    <a:pt x="12090" y="16447"/>
                    <a:pt x="11928" y="16285"/>
                  </a:cubicBezTo>
                  <a:cubicBezTo>
                    <a:pt x="11767" y="16122"/>
                    <a:pt x="11284" y="16339"/>
                    <a:pt x="10921" y="16665"/>
                  </a:cubicBezTo>
                  <a:cubicBezTo>
                    <a:pt x="10558" y="16990"/>
                    <a:pt x="10316" y="17424"/>
                    <a:pt x="10155" y="17913"/>
                  </a:cubicBezTo>
                  <a:cubicBezTo>
                    <a:pt x="9994" y="18401"/>
                    <a:pt x="9913" y="18944"/>
                    <a:pt x="10196" y="19215"/>
                  </a:cubicBezTo>
                  <a:cubicBezTo>
                    <a:pt x="10478" y="19487"/>
                    <a:pt x="11122" y="19487"/>
                    <a:pt x="11606" y="19758"/>
                  </a:cubicBezTo>
                  <a:cubicBezTo>
                    <a:pt x="12090" y="20029"/>
                    <a:pt x="12412" y="20572"/>
                    <a:pt x="12775" y="20843"/>
                  </a:cubicBezTo>
                  <a:cubicBezTo>
                    <a:pt x="13137" y="21115"/>
                    <a:pt x="13540" y="21115"/>
                    <a:pt x="14185" y="20355"/>
                  </a:cubicBezTo>
                  <a:cubicBezTo>
                    <a:pt x="14830" y="19595"/>
                    <a:pt x="15716" y="18076"/>
                    <a:pt x="16804" y="15416"/>
                  </a:cubicBezTo>
                  <a:cubicBezTo>
                    <a:pt x="17893" y="12757"/>
                    <a:pt x="19182" y="8958"/>
                    <a:pt x="19988" y="6407"/>
                  </a:cubicBezTo>
                  <a:cubicBezTo>
                    <a:pt x="20794" y="3857"/>
                    <a:pt x="21116" y="2554"/>
                    <a:pt x="21318" y="1577"/>
                  </a:cubicBezTo>
                  <a:cubicBezTo>
                    <a:pt x="21519" y="600"/>
                    <a:pt x="21600" y="-51"/>
                    <a:pt x="21439" y="3"/>
                  </a:cubicBezTo>
                  <a:cubicBezTo>
                    <a:pt x="21278" y="58"/>
                    <a:pt x="20875" y="817"/>
                    <a:pt x="20270" y="2825"/>
                  </a:cubicBezTo>
                  <a:cubicBezTo>
                    <a:pt x="19666" y="4833"/>
                    <a:pt x="18860" y="8090"/>
                    <a:pt x="18336" y="10966"/>
                  </a:cubicBezTo>
                  <a:cubicBezTo>
                    <a:pt x="17812" y="13842"/>
                    <a:pt x="17570" y="16339"/>
                    <a:pt x="17610" y="17804"/>
                  </a:cubicBezTo>
                  <a:cubicBezTo>
                    <a:pt x="17651" y="19270"/>
                    <a:pt x="17973" y="19704"/>
                    <a:pt x="18255" y="19704"/>
                  </a:cubicBezTo>
                  <a:cubicBezTo>
                    <a:pt x="18537" y="19704"/>
                    <a:pt x="18779" y="19270"/>
                    <a:pt x="19021" y="18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10565268" y="237217"/>
              <a:ext cx="197983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79" fill="norm" stroke="1" extrusionOk="0">
                  <a:moveTo>
                    <a:pt x="2191" y="20879"/>
                  </a:moveTo>
                  <a:cubicBezTo>
                    <a:pt x="1042" y="16952"/>
                    <a:pt x="-107" y="13024"/>
                    <a:pt x="8" y="11061"/>
                  </a:cubicBezTo>
                  <a:cubicBezTo>
                    <a:pt x="123" y="9097"/>
                    <a:pt x="1502" y="9097"/>
                    <a:pt x="4489" y="7134"/>
                  </a:cubicBezTo>
                  <a:cubicBezTo>
                    <a:pt x="7476" y="5170"/>
                    <a:pt x="12072" y="1243"/>
                    <a:pt x="15174" y="261"/>
                  </a:cubicBezTo>
                  <a:cubicBezTo>
                    <a:pt x="18276" y="-721"/>
                    <a:pt x="19884" y="1243"/>
                    <a:pt x="21493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10750550" y="314756"/>
              <a:ext cx="44450" cy="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11" fill="norm" stroke="1" extrusionOk="0">
                  <a:moveTo>
                    <a:pt x="0" y="12705"/>
                  </a:moveTo>
                  <a:cubicBezTo>
                    <a:pt x="1029" y="16517"/>
                    <a:pt x="2057" y="20329"/>
                    <a:pt x="3086" y="17788"/>
                  </a:cubicBezTo>
                  <a:cubicBezTo>
                    <a:pt x="4114" y="15247"/>
                    <a:pt x="5143" y="6353"/>
                    <a:pt x="8229" y="2541"/>
                  </a:cubicBezTo>
                  <a:cubicBezTo>
                    <a:pt x="11314" y="-1271"/>
                    <a:pt x="16457" y="0"/>
                    <a:pt x="21600" y="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10811228" y="342273"/>
              <a:ext cx="94986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073" fill="norm" stroke="1" extrusionOk="0">
                  <a:moveTo>
                    <a:pt x="16122" y="0"/>
                  </a:moveTo>
                  <a:cubicBezTo>
                    <a:pt x="11896" y="2107"/>
                    <a:pt x="7670" y="4215"/>
                    <a:pt x="4852" y="6585"/>
                  </a:cubicBezTo>
                  <a:cubicBezTo>
                    <a:pt x="2035" y="8956"/>
                    <a:pt x="626" y="11590"/>
                    <a:pt x="157" y="14224"/>
                  </a:cubicBezTo>
                  <a:cubicBezTo>
                    <a:pt x="-313" y="16859"/>
                    <a:pt x="157" y="19493"/>
                    <a:pt x="3209" y="20546"/>
                  </a:cubicBezTo>
                  <a:cubicBezTo>
                    <a:pt x="6261" y="21600"/>
                    <a:pt x="11896" y="21073"/>
                    <a:pt x="15652" y="18966"/>
                  </a:cubicBezTo>
                  <a:cubicBezTo>
                    <a:pt x="19409" y="16859"/>
                    <a:pt x="21287" y="13171"/>
                    <a:pt x="21052" y="11854"/>
                  </a:cubicBezTo>
                  <a:cubicBezTo>
                    <a:pt x="20817" y="10537"/>
                    <a:pt x="18470" y="11590"/>
                    <a:pt x="16122" y="1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10718800" y="380373"/>
              <a:ext cx="18625" cy="6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616" fill="norm" stroke="1" extrusionOk="0">
                  <a:moveTo>
                    <a:pt x="0" y="0"/>
                  </a:moveTo>
                  <a:cubicBezTo>
                    <a:pt x="7200" y="2541"/>
                    <a:pt x="14400" y="5082"/>
                    <a:pt x="18000" y="9212"/>
                  </a:cubicBezTo>
                  <a:cubicBezTo>
                    <a:pt x="21600" y="13341"/>
                    <a:pt x="21600" y="19059"/>
                    <a:pt x="20400" y="20329"/>
                  </a:cubicBezTo>
                  <a:cubicBezTo>
                    <a:pt x="19200" y="21600"/>
                    <a:pt x="16800" y="18424"/>
                    <a:pt x="144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10744200" y="234051"/>
              <a:ext cx="38100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1200" y="10974"/>
                    <a:pt x="2400" y="1524"/>
                    <a:pt x="6000" y="174"/>
                  </a:cubicBezTo>
                  <a:cubicBezTo>
                    <a:pt x="9600" y="-1176"/>
                    <a:pt x="156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10928349" y="361323"/>
              <a:ext cx="127001" cy="9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0"/>
                  </a:moveTo>
                  <a:cubicBezTo>
                    <a:pt x="1080" y="4500"/>
                    <a:pt x="2160" y="9000"/>
                    <a:pt x="2520" y="13050"/>
                  </a:cubicBezTo>
                  <a:cubicBezTo>
                    <a:pt x="2880" y="17100"/>
                    <a:pt x="2520" y="20700"/>
                    <a:pt x="2160" y="21150"/>
                  </a:cubicBezTo>
                  <a:cubicBezTo>
                    <a:pt x="1800" y="21600"/>
                    <a:pt x="1440" y="18900"/>
                    <a:pt x="1620" y="16425"/>
                  </a:cubicBezTo>
                  <a:cubicBezTo>
                    <a:pt x="1800" y="13950"/>
                    <a:pt x="2520" y="11700"/>
                    <a:pt x="3420" y="9450"/>
                  </a:cubicBezTo>
                  <a:cubicBezTo>
                    <a:pt x="4320" y="7200"/>
                    <a:pt x="5400" y="4950"/>
                    <a:pt x="6660" y="4500"/>
                  </a:cubicBezTo>
                  <a:cubicBezTo>
                    <a:pt x="7920" y="4050"/>
                    <a:pt x="9360" y="5400"/>
                    <a:pt x="10080" y="7650"/>
                  </a:cubicBezTo>
                  <a:cubicBezTo>
                    <a:pt x="10800" y="9900"/>
                    <a:pt x="10800" y="13050"/>
                    <a:pt x="11340" y="15525"/>
                  </a:cubicBezTo>
                  <a:cubicBezTo>
                    <a:pt x="11880" y="18000"/>
                    <a:pt x="12960" y="19800"/>
                    <a:pt x="14760" y="20250"/>
                  </a:cubicBezTo>
                  <a:cubicBezTo>
                    <a:pt x="16560" y="20700"/>
                    <a:pt x="19080" y="198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11004550" y="349946"/>
              <a:ext cx="139970" cy="19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55" fill="norm" stroke="1" extrusionOk="0">
                  <a:moveTo>
                    <a:pt x="13341" y="6823"/>
                  </a:moveTo>
                  <a:cubicBezTo>
                    <a:pt x="14612" y="5661"/>
                    <a:pt x="15882" y="4500"/>
                    <a:pt x="16518" y="3339"/>
                  </a:cubicBezTo>
                  <a:cubicBezTo>
                    <a:pt x="17153" y="2178"/>
                    <a:pt x="17153" y="1016"/>
                    <a:pt x="16041" y="436"/>
                  </a:cubicBezTo>
                  <a:cubicBezTo>
                    <a:pt x="14929" y="-145"/>
                    <a:pt x="12706" y="-145"/>
                    <a:pt x="11435" y="436"/>
                  </a:cubicBezTo>
                  <a:cubicBezTo>
                    <a:pt x="10165" y="1016"/>
                    <a:pt x="9847" y="2178"/>
                    <a:pt x="10959" y="4268"/>
                  </a:cubicBezTo>
                  <a:cubicBezTo>
                    <a:pt x="12071" y="6358"/>
                    <a:pt x="14612" y="9378"/>
                    <a:pt x="16518" y="11352"/>
                  </a:cubicBezTo>
                  <a:cubicBezTo>
                    <a:pt x="18424" y="13326"/>
                    <a:pt x="19694" y="14255"/>
                    <a:pt x="20488" y="15300"/>
                  </a:cubicBezTo>
                  <a:cubicBezTo>
                    <a:pt x="21282" y="16345"/>
                    <a:pt x="21600" y="17507"/>
                    <a:pt x="18106" y="18552"/>
                  </a:cubicBezTo>
                  <a:cubicBezTo>
                    <a:pt x="14612" y="19597"/>
                    <a:pt x="7306" y="20526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1574799" y="126937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1562100" y="1155073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1663699" y="1193173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7" y="7920"/>
                    <a:pt x="1694" y="15840"/>
                    <a:pt x="3388" y="16560"/>
                  </a:cubicBezTo>
                  <a:cubicBezTo>
                    <a:pt x="5082" y="17280"/>
                    <a:pt x="7624" y="10800"/>
                    <a:pt x="10165" y="7200"/>
                  </a:cubicBezTo>
                  <a:cubicBezTo>
                    <a:pt x="12706" y="3600"/>
                    <a:pt x="15247" y="2880"/>
                    <a:pt x="16729" y="3420"/>
                  </a:cubicBezTo>
                  <a:cubicBezTo>
                    <a:pt x="18212" y="3960"/>
                    <a:pt x="18635" y="5760"/>
                    <a:pt x="19271" y="9000"/>
                  </a:cubicBezTo>
                  <a:cubicBezTo>
                    <a:pt x="19906" y="12240"/>
                    <a:pt x="20753" y="16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1842252" y="1150247"/>
              <a:ext cx="85063" cy="25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7" h="21328" fill="norm" stroke="1" extrusionOk="0">
                  <a:moveTo>
                    <a:pt x="13384" y="4615"/>
                  </a:moveTo>
                  <a:cubicBezTo>
                    <a:pt x="13887" y="3737"/>
                    <a:pt x="14389" y="2859"/>
                    <a:pt x="13887" y="2069"/>
                  </a:cubicBezTo>
                  <a:cubicBezTo>
                    <a:pt x="13384" y="1279"/>
                    <a:pt x="11877" y="576"/>
                    <a:pt x="9868" y="225"/>
                  </a:cubicBezTo>
                  <a:cubicBezTo>
                    <a:pt x="7859" y="-126"/>
                    <a:pt x="5347" y="-126"/>
                    <a:pt x="3087" y="664"/>
                  </a:cubicBezTo>
                  <a:cubicBezTo>
                    <a:pt x="826" y="1454"/>
                    <a:pt x="-1183" y="3035"/>
                    <a:pt x="826" y="5054"/>
                  </a:cubicBezTo>
                  <a:cubicBezTo>
                    <a:pt x="2836" y="7074"/>
                    <a:pt x="8864" y="9533"/>
                    <a:pt x="13133" y="11991"/>
                  </a:cubicBezTo>
                  <a:cubicBezTo>
                    <a:pt x="17403" y="14450"/>
                    <a:pt x="19915" y="16908"/>
                    <a:pt x="20166" y="18489"/>
                  </a:cubicBezTo>
                  <a:cubicBezTo>
                    <a:pt x="20417" y="20069"/>
                    <a:pt x="18408" y="20772"/>
                    <a:pt x="16147" y="21123"/>
                  </a:cubicBezTo>
                  <a:cubicBezTo>
                    <a:pt x="13887" y="21474"/>
                    <a:pt x="11375" y="21474"/>
                    <a:pt x="9868" y="20333"/>
                  </a:cubicBezTo>
                  <a:cubicBezTo>
                    <a:pt x="8361" y="19191"/>
                    <a:pt x="7859" y="16908"/>
                    <a:pt x="7357" y="14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1935618" y="960644"/>
              <a:ext cx="642483" cy="43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23" fill="norm" stroke="1" extrusionOk="0">
                  <a:moveTo>
                    <a:pt x="3022" y="507"/>
                  </a:moveTo>
                  <a:cubicBezTo>
                    <a:pt x="2454" y="4159"/>
                    <a:pt x="1885" y="7811"/>
                    <a:pt x="1708" y="11098"/>
                  </a:cubicBezTo>
                  <a:cubicBezTo>
                    <a:pt x="1530" y="14385"/>
                    <a:pt x="1743" y="17307"/>
                    <a:pt x="1992" y="18977"/>
                  </a:cubicBezTo>
                  <a:cubicBezTo>
                    <a:pt x="2241" y="20646"/>
                    <a:pt x="2525" y="21064"/>
                    <a:pt x="2845" y="21272"/>
                  </a:cubicBezTo>
                  <a:cubicBezTo>
                    <a:pt x="3164" y="21481"/>
                    <a:pt x="3520" y="21481"/>
                    <a:pt x="3804" y="21220"/>
                  </a:cubicBezTo>
                  <a:cubicBezTo>
                    <a:pt x="4088" y="20959"/>
                    <a:pt x="4301" y="20438"/>
                    <a:pt x="4372" y="19603"/>
                  </a:cubicBezTo>
                  <a:cubicBezTo>
                    <a:pt x="4443" y="18768"/>
                    <a:pt x="4372" y="17620"/>
                    <a:pt x="3981" y="16733"/>
                  </a:cubicBezTo>
                  <a:cubicBezTo>
                    <a:pt x="3591" y="15846"/>
                    <a:pt x="2880" y="15220"/>
                    <a:pt x="2276" y="14855"/>
                  </a:cubicBezTo>
                  <a:cubicBezTo>
                    <a:pt x="1672" y="14490"/>
                    <a:pt x="1175" y="14385"/>
                    <a:pt x="749" y="14438"/>
                  </a:cubicBezTo>
                  <a:cubicBezTo>
                    <a:pt x="322" y="14490"/>
                    <a:pt x="-33" y="14698"/>
                    <a:pt x="3" y="14855"/>
                  </a:cubicBezTo>
                  <a:cubicBezTo>
                    <a:pt x="38" y="15011"/>
                    <a:pt x="464" y="15116"/>
                    <a:pt x="1495" y="15064"/>
                  </a:cubicBezTo>
                  <a:cubicBezTo>
                    <a:pt x="2525" y="15011"/>
                    <a:pt x="4159" y="14803"/>
                    <a:pt x="5260" y="14438"/>
                  </a:cubicBezTo>
                  <a:cubicBezTo>
                    <a:pt x="6362" y="14072"/>
                    <a:pt x="6930" y="13551"/>
                    <a:pt x="7037" y="13394"/>
                  </a:cubicBezTo>
                  <a:cubicBezTo>
                    <a:pt x="7143" y="13238"/>
                    <a:pt x="6788" y="13446"/>
                    <a:pt x="6362" y="13916"/>
                  </a:cubicBezTo>
                  <a:cubicBezTo>
                    <a:pt x="5935" y="14385"/>
                    <a:pt x="5438" y="15116"/>
                    <a:pt x="5189" y="15742"/>
                  </a:cubicBezTo>
                  <a:cubicBezTo>
                    <a:pt x="4941" y="16368"/>
                    <a:pt x="4941" y="16890"/>
                    <a:pt x="5047" y="17359"/>
                  </a:cubicBezTo>
                  <a:cubicBezTo>
                    <a:pt x="5154" y="17829"/>
                    <a:pt x="5367" y="18246"/>
                    <a:pt x="5971" y="18611"/>
                  </a:cubicBezTo>
                  <a:cubicBezTo>
                    <a:pt x="6575" y="18977"/>
                    <a:pt x="7570" y="19290"/>
                    <a:pt x="8422" y="19081"/>
                  </a:cubicBezTo>
                  <a:cubicBezTo>
                    <a:pt x="9275" y="18872"/>
                    <a:pt x="9985" y="18142"/>
                    <a:pt x="10483" y="17620"/>
                  </a:cubicBezTo>
                  <a:cubicBezTo>
                    <a:pt x="10980" y="17098"/>
                    <a:pt x="11264" y="16785"/>
                    <a:pt x="11513" y="16420"/>
                  </a:cubicBezTo>
                  <a:cubicBezTo>
                    <a:pt x="11762" y="16055"/>
                    <a:pt x="11975" y="15638"/>
                    <a:pt x="11975" y="15220"/>
                  </a:cubicBezTo>
                  <a:cubicBezTo>
                    <a:pt x="11975" y="14803"/>
                    <a:pt x="11762" y="14385"/>
                    <a:pt x="11513" y="14333"/>
                  </a:cubicBezTo>
                  <a:cubicBezTo>
                    <a:pt x="11264" y="14281"/>
                    <a:pt x="10980" y="14594"/>
                    <a:pt x="10767" y="15011"/>
                  </a:cubicBezTo>
                  <a:cubicBezTo>
                    <a:pt x="10554" y="15429"/>
                    <a:pt x="10412" y="15951"/>
                    <a:pt x="10341" y="16524"/>
                  </a:cubicBezTo>
                  <a:cubicBezTo>
                    <a:pt x="10270" y="17098"/>
                    <a:pt x="10270" y="17724"/>
                    <a:pt x="10447" y="18142"/>
                  </a:cubicBezTo>
                  <a:cubicBezTo>
                    <a:pt x="10625" y="18559"/>
                    <a:pt x="10980" y="18768"/>
                    <a:pt x="11300" y="18716"/>
                  </a:cubicBezTo>
                  <a:cubicBezTo>
                    <a:pt x="11620" y="18664"/>
                    <a:pt x="11904" y="18351"/>
                    <a:pt x="12081" y="17933"/>
                  </a:cubicBezTo>
                  <a:cubicBezTo>
                    <a:pt x="12259" y="17516"/>
                    <a:pt x="12330" y="16994"/>
                    <a:pt x="12472" y="16942"/>
                  </a:cubicBezTo>
                  <a:cubicBezTo>
                    <a:pt x="12614" y="16890"/>
                    <a:pt x="12828" y="17307"/>
                    <a:pt x="13289" y="17568"/>
                  </a:cubicBezTo>
                  <a:cubicBezTo>
                    <a:pt x="13751" y="17829"/>
                    <a:pt x="14462" y="17933"/>
                    <a:pt x="15172" y="17724"/>
                  </a:cubicBezTo>
                  <a:cubicBezTo>
                    <a:pt x="15883" y="17516"/>
                    <a:pt x="16593" y="16994"/>
                    <a:pt x="17055" y="16524"/>
                  </a:cubicBezTo>
                  <a:cubicBezTo>
                    <a:pt x="17517" y="16055"/>
                    <a:pt x="17730" y="15638"/>
                    <a:pt x="17872" y="15168"/>
                  </a:cubicBezTo>
                  <a:cubicBezTo>
                    <a:pt x="18014" y="14698"/>
                    <a:pt x="18085" y="14177"/>
                    <a:pt x="17943" y="14177"/>
                  </a:cubicBezTo>
                  <a:cubicBezTo>
                    <a:pt x="17801" y="14177"/>
                    <a:pt x="17446" y="14698"/>
                    <a:pt x="17091" y="15638"/>
                  </a:cubicBezTo>
                  <a:cubicBezTo>
                    <a:pt x="16735" y="16577"/>
                    <a:pt x="16380" y="17933"/>
                    <a:pt x="16309" y="18820"/>
                  </a:cubicBezTo>
                  <a:cubicBezTo>
                    <a:pt x="16238" y="19707"/>
                    <a:pt x="16451" y="20124"/>
                    <a:pt x="16735" y="20333"/>
                  </a:cubicBezTo>
                  <a:cubicBezTo>
                    <a:pt x="17020" y="20542"/>
                    <a:pt x="17375" y="20542"/>
                    <a:pt x="17801" y="20020"/>
                  </a:cubicBezTo>
                  <a:cubicBezTo>
                    <a:pt x="18228" y="19498"/>
                    <a:pt x="18725" y="18455"/>
                    <a:pt x="19187" y="16211"/>
                  </a:cubicBezTo>
                  <a:cubicBezTo>
                    <a:pt x="19649" y="13968"/>
                    <a:pt x="20075" y="10524"/>
                    <a:pt x="20288" y="7707"/>
                  </a:cubicBezTo>
                  <a:cubicBezTo>
                    <a:pt x="20501" y="4890"/>
                    <a:pt x="20501" y="2698"/>
                    <a:pt x="20359" y="1446"/>
                  </a:cubicBezTo>
                  <a:cubicBezTo>
                    <a:pt x="20217" y="194"/>
                    <a:pt x="19933" y="-119"/>
                    <a:pt x="19720" y="38"/>
                  </a:cubicBezTo>
                  <a:cubicBezTo>
                    <a:pt x="19506" y="194"/>
                    <a:pt x="19364" y="820"/>
                    <a:pt x="19364" y="2542"/>
                  </a:cubicBezTo>
                  <a:cubicBezTo>
                    <a:pt x="19364" y="4264"/>
                    <a:pt x="19506" y="7081"/>
                    <a:pt x="19897" y="9481"/>
                  </a:cubicBezTo>
                  <a:cubicBezTo>
                    <a:pt x="20288" y="11881"/>
                    <a:pt x="20928" y="13864"/>
                    <a:pt x="21567" y="15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3135393" y="873471"/>
              <a:ext cx="369807" cy="64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48" fill="norm" stroke="1" extrusionOk="0">
                  <a:moveTo>
                    <a:pt x="9292" y="10978"/>
                  </a:moveTo>
                  <a:cubicBezTo>
                    <a:pt x="9169" y="10488"/>
                    <a:pt x="9047" y="9999"/>
                    <a:pt x="8433" y="9754"/>
                  </a:cubicBezTo>
                  <a:cubicBezTo>
                    <a:pt x="7819" y="9510"/>
                    <a:pt x="6715" y="9510"/>
                    <a:pt x="5242" y="10139"/>
                  </a:cubicBezTo>
                  <a:cubicBezTo>
                    <a:pt x="3769" y="10768"/>
                    <a:pt x="1928" y="12026"/>
                    <a:pt x="947" y="12970"/>
                  </a:cubicBezTo>
                  <a:cubicBezTo>
                    <a:pt x="-35" y="13914"/>
                    <a:pt x="-158" y="14543"/>
                    <a:pt x="149" y="14892"/>
                  </a:cubicBezTo>
                  <a:cubicBezTo>
                    <a:pt x="456" y="15242"/>
                    <a:pt x="1192" y="15312"/>
                    <a:pt x="2297" y="14857"/>
                  </a:cubicBezTo>
                  <a:cubicBezTo>
                    <a:pt x="3401" y="14403"/>
                    <a:pt x="4874" y="13424"/>
                    <a:pt x="5978" y="11956"/>
                  </a:cubicBezTo>
                  <a:cubicBezTo>
                    <a:pt x="7083" y="10488"/>
                    <a:pt x="7819" y="8531"/>
                    <a:pt x="8494" y="6644"/>
                  </a:cubicBezTo>
                  <a:cubicBezTo>
                    <a:pt x="9169" y="4756"/>
                    <a:pt x="9783" y="2939"/>
                    <a:pt x="10274" y="1855"/>
                  </a:cubicBezTo>
                  <a:cubicBezTo>
                    <a:pt x="10765" y="772"/>
                    <a:pt x="11133" y="422"/>
                    <a:pt x="11685" y="213"/>
                  </a:cubicBezTo>
                  <a:cubicBezTo>
                    <a:pt x="12237" y="3"/>
                    <a:pt x="12974" y="-67"/>
                    <a:pt x="13465" y="73"/>
                  </a:cubicBezTo>
                  <a:cubicBezTo>
                    <a:pt x="13956" y="213"/>
                    <a:pt x="14201" y="562"/>
                    <a:pt x="14078" y="1401"/>
                  </a:cubicBezTo>
                  <a:cubicBezTo>
                    <a:pt x="13956" y="2240"/>
                    <a:pt x="13465" y="3568"/>
                    <a:pt x="12544" y="5490"/>
                  </a:cubicBezTo>
                  <a:cubicBezTo>
                    <a:pt x="11624" y="7413"/>
                    <a:pt x="10274" y="9929"/>
                    <a:pt x="9353" y="12236"/>
                  </a:cubicBezTo>
                  <a:cubicBezTo>
                    <a:pt x="8433" y="14543"/>
                    <a:pt x="7942" y="16640"/>
                    <a:pt x="7635" y="17898"/>
                  </a:cubicBezTo>
                  <a:cubicBezTo>
                    <a:pt x="7328" y="19156"/>
                    <a:pt x="7206" y="19576"/>
                    <a:pt x="7206" y="19995"/>
                  </a:cubicBezTo>
                  <a:cubicBezTo>
                    <a:pt x="7206" y="20415"/>
                    <a:pt x="7328" y="20834"/>
                    <a:pt x="7697" y="21114"/>
                  </a:cubicBezTo>
                  <a:cubicBezTo>
                    <a:pt x="8065" y="21393"/>
                    <a:pt x="8678" y="21533"/>
                    <a:pt x="9476" y="21393"/>
                  </a:cubicBezTo>
                  <a:cubicBezTo>
                    <a:pt x="10274" y="21253"/>
                    <a:pt x="11256" y="20834"/>
                    <a:pt x="11869" y="20380"/>
                  </a:cubicBezTo>
                  <a:cubicBezTo>
                    <a:pt x="12483" y="19925"/>
                    <a:pt x="12728" y="19436"/>
                    <a:pt x="12606" y="18982"/>
                  </a:cubicBezTo>
                  <a:cubicBezTo>
                    <a:pt x="12483" y="18527"/>
                    <a:pt x="11992" y="18108"/>
                    <a:pt x="12053" y="17758"/>
                  </a:cubicBezTo>
                  <a:cubicBezTo>
                    <a:pt x="12115" y="17409"/>
                    <a:pt x="12728" y="17129"/>
                    <a:pt x="14385" y="16570"/>
                  </a:cubicBezTo>
                  <a:cubicBezTo>
                    <a:pt x="16042" y="16011"/>
                    <a:pt x="18742" y="15172"/>
                    <a:pt x="21442" y="14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4234224" y="932823"/>
              <a:ext cx="274277" cy="3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91" fill="norm" stroke="1" extrusionOk="0">
                  <a:moveTo>
                    <a:pt x="3585" y="6956"/>
                  </a:moveTo>
                  <a:cubicBezTo>
                    <a:pt x="2588" y="8908"/>
                    <a:pt x="1592" y="10861"/>
                    <a:pt x="1093" y="13058"/>
                  </a:cubicBezTo>
                  <a:cubicBezTo>
                    <a:pt x="595" y="15254"/>
                    <a:pt x="595" y="17695"/>
                    <a:pt x="595" y="19281"/>
                  </a:cubicBezTo>
                  <a:cubicBezTo>
                    <a:pt x="595" y="20868"/>
                    <a:pt x="595" y="21600"/>
                    <a:pt x="428" y="21478"/>
                  </a:cubicBezTo>
                  <a:cubicBezTo>
                    <a:pt x="262" y="21356"/>
                    <a:pt x="-70" y="20380"/>
                    <a:pt x="13" y="17634"/>
                  </a:cubicBezTo>
                  <a:cubicBezTo>
                    <a:pt x="96" y="14888"/>
                    <a:pt x="595" y="10373"/>
                    <a:pt x="1010" y="7688"/>
                  </a:cubicBezTo>
                  <a:cubicBezTo>
                    <a:pt x="1425" y="5003"/>
                    <a:pt x="1758" y="4149"/>
                    <a:pt x="2090" y="3417"/>
                  </a:cubicBezTo>
                  <a:cubicBezTo>
                    <a:pt x="2422" y="2685"/>
                    <a:pt x="2755" y="2075"/>
                    <a:pt x="3253" y="2014"/>
                  </a:cubicBezTo>
                  <a:cubicBezTo>
                    <a:pt x="3752" y="1953"/>
                    <a:pt x="4416" y="2441"/>
                    <a:pt x="5496" y="4759"/>
                  </a:cubicBezTo>
                  <a:cubicBezTo>
                    <a:pt x="6576" y="7078"/>
                    <a:pt x="8072" y="11227"/>
                    <a:pt x="9401" y="13973"/>
                  </a:cubicBezTo>
                  <a:cubicBezTo>
                    <a:pt x="10730" y="16719"/>
                    <a:pt x="11893" y="18061"/>
                    <a:pt x="12890" y="18793"/>
                  </a:cubicBezTo>
                  <a:cubicBezTo>
                    <a:pt x="13887" y="19525"/>
                    <a:pt x="14718" y="19647"/>
                    <a:pt x="15382" y="19464"/>
                  </a:cubicBezTo>
                  <a:cubicBezTo>
                    <a:pt x="16047" y="19281"/>
                    <a:pt x="16545" y="18793"/>
                    <a:pt x="17210" y="16902"/>
                  </a:cubicBezTo>
                  <a:cubicBezTo>
                    <a:pt x="17875" y="15010"/>
                    <a:pt x="18705" y="11715"/>
                    <a:pt x="19453" y="8664"/>
                  </a:cubicBezTo>
                  <a:cubicBezTo>
                    <a:pt x="20201" y="5614"/>
                    <a:pt x="20865" y="2807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4641850" y="831223"/>
              <a:ext cx="63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90"/>
                    <a:pt x="21600" y="10179"/>
                    <a:pt x="18000" y="13779"/>
                  </a:cubicBezTo>
                  <a:cubicBezTo>
                    <a:pt x="14400" y="17379"/>
                    <a:pt x="7200" y="194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4629150" y="1295567"/>
              <a:ext cx="75021" cy="6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499" fill="norm" stroke="1" extrusionOk="0">
                  <a:moveTo>
                    <a:pt x="9000" y="1829"/>
                  </a:moveTo>
                  <a:cubicBezTo>
                    <a:pt x="6600" y="3920"/>
                    <a:pt x="4200" y="6010"/>
                    <a:pt x="3000" y="8797"/>
                  </a:cubicBezTo>
                  <a:cubicBezTo>
                    <a:pt x="1800" y="11584"/>
                    <a:pt x="1800" y="15068"/>
                    <a:pt x="3900" y="17507"/>
                  </a:cubicBezTo>
                  <a:cubicBezTo>
                    <a:pt x="6000" y="19945"/>
                    <a:pt x="10200" y="21339"/>
                    <a:pt x="13500" y="19945"/>
                  </a:cubicBezTo>
                  <a:cubicBezTo>
                    <a:pt x="16800" y="18552"/>
                    <a:pt x="19200" y="14371"/>
                    <a:pt x="20400" y="10539"/>
                  </a:cubicBezTo>
                  <a:cubicBezTo>
                    <a:pt x="21600" y="6707"/>
                    <a:pt x="21600" y="3223"/>
                    <a:pt x="20100" y="1481"/>
                  </a:cubicBezTo>
                  <a:cubicBezTo>
                    <a:pt x="18600" y="-261"/>
                    <a:pt x="15600" y="-261"/>
                    <a:pt x="12000" y="436"/>
                  </a:cubicBezTo>
                  <a:cubicBezTo>
                    <a:pt x="8400" y="1133"/>
                    <a:pt x="4200" y="2526"/>
                    <a:pt x="0" y="3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5292877" y="992080"/>
              <a:ext cx="104624" cy="68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37" fill="norm" stroke="1" extrusionOk="0">
                  <a:moveTo>
                    <a:pt x="9689" y="15439"/>
                  </a:moveTo>
                  <a:cubicBezTo>
                    <a:pt x="7961" y="17161"/>
                    <a:pt x="6233" y="18884"/>
                    <a:pt x="4721" y="19944"/>
                  </a:cubicBezTo>
                  <a:cubicBezTo>
                    <a:pt x="3209" y="21004"/>
                    <a:pt x="1913" y="21402"/>
                    <a:pt x="1265" y="21435"/>
                  </a:cubicBezTo>
                  <a:cubicBezTo>
                    <a:pt x="617" y="21468"/>
                    <a:pt x="617" y="21137"/>
                    <a:pt x="401" y="19646"/>
                  </a:cubicBezTo>
                  <a:cubicBezTo>
                    <a:pt x="185" y="18155"/>
                    <a:pt x="-247" y="15505"/>
                    <a:pt x="185" y="12921"/>
                  </a:cubicBezTo>
                  <a:cubicBezTo>
                    <a:pt x="617" y="10337"/>
                    <a:pt x="1913" y="7819"/>
                    <a:pt x="3857" y="5699"/>
                  </a:cubicBezTo>
                  <a:cubicBezTo>
                    <a:pt x="5801" y="3578"/>
                    <a:pt x="8393" y="1856"/>
                    <a:pt x="10985" y="928"/>
                  </a:cubicBezTo>
                  <a:cubicBezTo>
                    <a:pt x="13577" y="1"/>
                    <a:pt x="16169" y="-132"/>
                    <a:pt x="18113" y="100"/>
                  </a:cubicBezTo>
                  <a:cubicBezTo>
                    <a:pt x="20057" y="332"/>
                    <a:pt x="21353" y="928"/>
                    <a:pt x="21353" y="1988"/>
                  </a:cubicBezTo>
                  <a:cubicBezTo>
                    <a:pt x="21353" y="3048"/>
                    <a:pt x="20057" y="4572"/>
                    <a:pt x="18329" y="5533"/>
                  </a:cubicBezTo>
                  <a:cubicBezTo>
                    <a:pt x="16601" y="6494"/>
                    <a:pt x="14441" y="6891"/>
                    <a:pt x="12497" y="7223"/>
                  </a:cubicBezTo>
                  <a:cubicBezTo>
                    <a:pt x="10553" y="7554"/>
                    <a:pt x="8825" y="7819"/>
                    <a:pt x="7313" y="7753"/>
                  </a:cubicBezTo>
                  <a:cubicBezTo>
                    <a:pt x="5801" y="7686"/>
                    <a:pt x="4505" y="7289"/>
                    <a:pt x="3209" y="6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5486220" y="1024762"/>
              <a:ext cx="101780" cy="19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390" fill="norm" stroke="1" extrusionOk="0">
                  <a:moveTo>
                    <a:pt x="4005" y="11827"/>
                  </a:moveTo>
                  <a:cubicBezTo>
                    <a:pt x="6209" y="11377"/>
                    <a:pt x="8413" y="10927"/>
                    <a:pt x="10397" y="9577"/>
                  </a:cubicBezTo>
                  <a:cubicBezTo>
                    <a:pt x="12381" y="8227"/>
                    <a:pt x="14144" y="5977"/>
                    <a:pt x="15026" y="4290"/>
                  </a:cubicBezTo>
                  <a:cubicBezTo>
                    <a:pt x="15907" y="2602"/>
                    <a:pt x="15907" y="1477"/>
                    <a:pt x="14805" y="690"/>
                  </a:cubicBezTo>
                  <a:cubicBezTo>
                    <a:pt x="13703" y="-98"/>
                    <a:pt x="11499" y="-548"/>
                    <a:pt x="8193" y="1252"/>
                  </a:cubicBezTo>
                  <a:cubicBezTo>
                    <a:pt x="4887" y="3052"/>
                    <a:pt x="479" y="7102"/>
                    <a:pt x="38" y="10927"/>
                  </a:cubicBezTo>
                  <a:cubicBezTo>
                    <a:pt x="-403" y="14752"/>
                    <a:pt x="3124" y="18352"/>
                    <a:pt x="7311" y="19702"/>
                  </a:cubicBezTo>
                  <a:cubicBezTo>
                    <a:pt x="11499" y="21052"/>
                    <a:pt x="16348" y="20152"/>
                    <a:pt x="21197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5642156" y="996323"/>
              <a:ext cx="104595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6204"/>
                  </a:moveTo>
                  <a:cubicBezTo>
                    <a:pt x="179" y="5055"/>
                    <a:pt x="-253" y="3906"/>
                    <a:pt x="179" y="3906"/>
                  </a:cubicBezTo>
                  <a:cubicBezTo>
                    <a:pt x="611" y="3906"/>
                    <a:pt x="1907" y="5055"/>
                    <a:pt x="3851" y="7813"/>
                  </a:cubicBezTo>
                  <a:cubicBezTo>
                    <a:pt x="5795" y="10570"/>
                    <a:pt x="8387" y="14936"/>
                    <a:pt x="9467" y="17694"/>
                  </a:cubicBezTo>
                  <a:cubicBezTo>
                    <a:pt x="10547" y="20451"/>
                    <a:pt x="10115" y="21600"/>
                    <a:pt x="9251" y="21600"/>
                  </a:cubicBezTo>
                  <a:cubicBezTo>
                    <a:pt x="8387" y="21600"/>
                    <a:pt x="7091" y="20451"/>
                    <a:pt x="6659" y="17464"/>
                  </a:cubicBezTo>
                  <a:cubicBezTo>
                    <a:pt x="6227" y="14477"/>
                    <a:pt x="6659" y="9651"/>
                    <a:pt x="9251" y="6434"/>
                  </a:cubicBezTo>
                  <a:cubicBezTo>
                    <a:pt x="11843" y="3217"/>
                    <a:pt x="16595" y="1609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5804694" y="1034423"/>
              <a:ext cx="170657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93" fill="norm" stroke="1" extrusionOk="0">
                  <a:moveTo>
                    <a:pt x="4700" y="0"/>
                  </a:moveTo>
                  <a:cubicBezTo>
                    <a:pt x="3633" y="689"/>
                    <a:pt x="2567" y="1379"/>
                    <a:pt x="2033" y="4481"/>
                  </a:cubicBezTo>
                  <a:cubicBezTo>
                    <a:pt x="1500" y="7583"/>
                    <a:pt x="1500" y="13098"/>
                    <a:pt x="1233" y="16545"/>
                  </a:cubicBezTo>
                  <a:cubicBezTo>
                    <a:pt x="967" y="19991"/>
                    <a:pt x="433" y="21370"/>
                    <a:pt x="167" y="21485"/>
                  </a:cubicBezTo>
                  <a:cubicBezTo>
                    <a:pt x="-100" y="21600"/>
                    <a:pt x="-100" y="20451"/>
                    <a:pt x="567" y="17234"/>
                  </a:cubicBezTo>
                  <a:cubicBezTo>
                    <a:pt x="1233" y="14017"/>
                    <a:pt x="2567" y="8732"/>
                    <a:pt x="3633" y="5630"/>
                  </a:cubicBezTo>
                  <a:cubicBezTo>
                    <a:pt x="4700" y="2528"/>
                    <a:pt x="5500" y="1609"/>
                    <a:pt x="6567" y="1034"/>
                  </a:cubicBezTo>
                  <a:cubicBezTo>
                    <a:pt x="7633" y="460"/>
                    <a:pt x="8967" y="230"/>
                    <a:pt x="9900" y="689"/>
                  </a:cubicBezTo>
                  <a:cubicBezTo>
                    <a:pt x="10833" y="1149"/>
                    <a:pt x="11367" y="2298"/>
                    <a:pt x="11767" y="3562"/>
                  </a:cubicBezTo>
                  <a:cubicBezTo>
                    <a:pt x="12167" y="4826"/>
                    <a:pt x="12433" y="6204"/>
                    <a:pt x="12300" y="7813"/>
                  </a:cubicBezTo>
                  <a:cubicBezTo>
                    <a:pt x="12167" y="9421"/>
                    <a:pt x="11633" y="11260"/>
                    <a:pt x="11500" y="11374"/>
                  </a:cubicBezTo>
                  <a:cubicBezTo>
                    <a:pt x="11367" y="11489"/>
                    <a:pt x="11633" y="9881"/>
                    <a:pt x="12567" y="7928"/>
                  </a:cubicBezTo>
                  <a:cubicBezTo>
                    <a:pt x="13500" y="5974"/>
                    <a:pt x="15100" y="3677"/>
                    <a:pt x="16433" y="2183"/>
                  </a:cubicBezTo>
                  <a:cubicBezTo>
                    <a:pt x="17767" y="689"/>
                    <a:pt x="18833" y="0"/>
                    <a:pt x="19500" y="345"/>
                  </a:cubicBezTo>
                  <a:cubicBezTo>
                    <a:pt x="20167" y="689"/>
                    <a:pt x="20433" y="2068"/>
                    <a:pt x="20300" y="4136"/>
                  </a:cubicBezTo>
                  <a:cubicBezTo>
                    <a:pt x="20167" y="6204"/>
                    <a:pt x="19633" y="8962"/>
                    <a:pt x="19767" y="11374"/>
                  </a:cubicBezTo>
                  <a:cubicBezTo>
                    <a:pt x="19900" y="13787"/>
                    <a:pt x="20700" y="15855"/>
                    <a:pt x="21500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6013450" y="826990"/>
              <a:ext cx="368300" cy="36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8124"/>
                  </a:moveTo>
                  <a:cubicBezTo>
                    <a:pt x="372" y="17503"/>
                    <a:pt x="745" y="16883"/>
                    <a:pt x="993" y="16262"/>
                  </a:cubicBezTo>
                  <a:cubicBezTo>
                    <a:pt x="1241" y="15641"/>
                    <a:pt x="1366" y="15021"/>
                    <a:pt x="1428" y="15083"/>
                  </a:cubicBezTo>
                  <a:cubicBezTo>
                    <a:pt x="1490" y="15145"/>
                    <a:pt x="1490" y="15890"/>
                    <a:pt x="1490" y="16883"/>
                  </a:cubicBezTo>
                  <a:cubicBezTo>
                    <a:pt x="1490" y="17876"/>
                    <a:pt x="1490" y="19117"/>
                    <a:pt x="1676" y="19986"/>
                  </a:cubicBezTo>
                  <a:cubicBezTo>
                    <a:pt x="1862" y="20855"/>
                    <a:pt x="2234" y="21352"/>
                    <a:pt x="2793" y="21476"/>
                  </a:cubicBezTo>
                  <a:cubicBezTo>
                    <a:pt x="3352" y="21600"/>
                    <a:pt x="4097" y="21352"/>
                    <a:pt x="4655" y="20917"/>
                  </a:cubicBezTo>
                  <a:cubicBezTo>
                    <a:pt x="5214" y="20483"/>
                    <a:pt x="5586" y="19862"/>
                    <a:pt x="5834" y="19862"/>
                  </a:cubicBezTo>
                  <a:cubicBezTo>
                    <a:pt x="6083" y="19862"/>
                    <a:pt x="6207" y="20483"/>
                    <a:pt x="6641" y="20793"/>
                  </a:cubicBezTo>
                  <a:cubicBezTo>
                    <a:pt x="7076" y="21103"/>
                    <a:pt x="7821" y="21103"/>
                    <a:pt x="8628" y="20545"/>
                  </a:cubicBezTo>
                  <a:cubicBezTo>
                    <a:pt x="9434" y="19986"/>
                    <a:pt x="10303" y="18869"/>
                    <a:pt x="11359" y="15952"/>
                  </a:cubicBezTo>
                  <a:cubicBezTo>
                    <a:pt x="12414" y="13034"/>
                    <a:pt x="13655" y="8317"/>
                    <a:pt x="14400" y="5648"/>
                  </a:cubicBezTo>
                  <a:cubicBezTo>
                    <a:pt x="15145" y="2979"/>
                    <a:pt x="15393" y="2359"/>
                    <a:pt x="15641" y="1614"/>
                  </a:cubicBezTo>
                  <a:cubicBezTo>
                    <a:pt x="15890" y="869"/>
                    <a:pt x="16138" y="0"/>
                    <a:pt x="16076" y="0"/>
                  </a:cubicBezTo>
                  <a:cubicBezTo>
                    <a:pt x="16014" y="0"/>
                    <a:pt x="15641" y="869"/>
                    <a:pt x="15021" y="3538"/>
                  </a:cubicBezTo>
                  <a:cubicBezTo>
                    <a:pt x="14400" y="6207"/>
                    <a:pt x="13531" y="10676"/>
                    <a:pt x="13097" y="13593"/>
                  </a:cubicBezTo>
                  <a:cubicBezTo>
                    <a:pt x="12662" y="16510"/>
                    <a:pt x="12662" y="17876"/>
                    <a:pt x="12786" y="18869"/>
                  </a:cubicBezTo>
                  <a:cubicBezTo>
                    <a:pt x="12910" y="19862"/>
                    <a:pt x="13159" y="20483"/>
                    <a:pt x="13345" y="20483"/>
                  </a:cubicBezTo>
                  <a:cubicBezTo>
                    <a:pt x="13531" y="20483"/>
                    <a:pt x="13655" y="19862"/>
                    <a:pt x="13469" y="18931"/>
                  </a:cubicBezTo>
                  <a:cubicBezTo>
                    <a:pt x="13283" y="18000"/>
                    <a:pt x="12786" y="16759"/>
                    <a:pt x="12352" y="15890"/>
                  </a:cubicBezTo>
                  <a:cubicBezTo>
                    <a:pt x="11917" y="15021"/>
                    <a:pt x="11545" y="14524"/>
                    <a:pt x="11359" y="13966"/>
                  </a:cubicBezTo>
                  <a:cubicBezTo>
                    <a:pt x="11172" y="13407"/>
                    <a:pt x="11172" y="12786"/>
                    <a:pt x="11483" y="12476"/>
                  </a:cubicBezTo>
                  <a:cubicBezTo>
                    <a:pt x="11793" y="12166"/>
                    <a:pt x="12414" y="12166"/>
                    <a:pt x="13034" y="12166"/>
                  </a:cubicBezTo>
                  <a:cubicBezTo>
                    <a:pt x="13655" y="12166"/>
                    <a:pt x="14276" y="12166"/>
                    <a:pt x="14772" y="12538"/>
                  </a:cubicBezTo>
                  <a:cubicBezTo>
                    <a:pt x="15269" y="12910"/>
                    <a:pt x="15641" y="13655"/>
                    <a:pt x="15828" y="14710"/>
                  </a:cubicBezTo>
                  <a:cubicBezTo>
                    <a:pt x="16014" y="15766"/>
                    <a:pt x="16014" y="17131"/>
                    <a:pt x="15952" y="18186"/>
                  </a:cubicBezTo>
                  <a:cubicBezTo>
                    <a:pt x="15890" y="19241"/>
                    <a:pt x="15766" y="19986"/>
                    <a:pt x="15703" y="19986"/>
                  </a:cubicBezTo>
                  <a:cubicBezTo>
                    <a:pt x="15641" y="19986"/>
                    <a:pt x="15641" y="19241"/>
                    <a:pt x="16386" y="17876"/>
                  </a:cubicBezTo>
                  <a:cubicBezTo>
                    <a:pt x="17131" y="16510"/>
                    <a:pt x="18621" y="14524"/>
                    <a:pt x="19614" y="13407"/>
                  </a:cubicBezTo>
                  <a:cubicBezTo>
                    <a:pt x="20607" y="12290"/>
                    <a:pt x="21103" y="12041"/>
                    <a:pt x="21600" y="11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6364072" y="721785"/>
              <a:ext cx="306693" cy="43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12" fill="norm" stroke="1" extrusionOk="0">
                  <a:moveTo>
                    <a:pt x="7449" y="15193"/>
                  </a:moveTo>
                  <a:cubicBezTo>
                    <a:pt x="5970" y="14987"/>
                    <a:pt x="4490" y="14781"/>
                    <a:pt x="3233" y="15090"/>
                  </a:cubicBezTo>
                  <a:cubicBezTo>
                    <a:pt x="1975" y="15398"/>
                    <a:pt x="940" y="16221"/>
                    <a:pt x="422" y="17147"/>
                  </a:cubicBezTo>
                  <a:cubicBezTo>
                    <a:pt x="-96" y="18073"/>
                    <a:pt x="-96" y="19101"/>
                    <a:pt x="200" y="19770"/>
                  </a:cubicBezTo>
                  <a:cubicBezTo>
                    <a:pt x="496" y="20438"/>
                    <a:pt x="1088" y="20747"/>
                    <a:pt x="1975" y="20644"/>
                  </a:cubicBezTo>
                  <a:cubicBezTo>
                    <a:pt x="2863" y="20541"/>
                    <a:pt x="4046" y="20027"/>
                    <a:pt x="4860" y="19513"/>
                  </a:cubicBezTo>
                  <a:cubicBezTo>
                    <a:pt x="5674" y="18998"/>
                    <a:pt x="6118" y="18484"/>
                    <a:pt x="6266" y="17970"/>
                  </a:cubicBezTo>
                  <a:cubicBezTo>
                    <a:pt x="6414" y="17456"/>
                    <a:pt x="6266" y="16941"/>
                    <a:pt x="6192" y="16941"/>
                  </a:cubicBezTo>
                  <a:cubicBezTo>
                    <a:pt x="6118" y="16941"/>
                    <a:pt x="6118" y="17456"/>
                    <a:pt x="6192" y="17970"/>
                  </a:cubicBezTo>
                  <a:cubicBezTo>
                    <a:pt x="6266" y="18484"/>
                    <a:pt x="6414" y="18998"/>
                    <a:pt x="6636" y="19616"/>
                  </a:cubicBezTo>
                  <a:cubicBezTo>
                    <a:pt x="6857" y="20233"/>
                    <a:pt x="7153" y="20953"/>
                    <a:pt x="7671" y="21210"/>
                  </a:cubicBezTo>
                  <a:cubicBezTo>
                    <a:pt x="8189" y="21467"/>
                    <a:pt x="8929" y="21261"/>
                    <a:pt x="9890" y="20336"/>
                  </a:cubicBezTo>
                  <a:cubicBezTo>
                    <a:pt x="10852" y="19410"/>
                    <a:pt x="12036" y="17764"/>
                    <a:pt x="13515" y="15090"/>
                  </a:cubicBezTo>
                  <a:cubicBezTo>
                    <a:pt x="14994" y="12416"/>
                    <a:pt x="16770" y="8713"/>
                    <a:pt x="17953" y="6244"/>
                  </a:cubicBezTo>
                  <a:cubicBezTo>
                    <a:pt x="19137" y="3776"/>
                    <a:pt x="19729" y="2541"/>
                    <a:pt x="20320" y="1564"/>
                  </a:cubicBezTo>
                  <a:cubicBezTo>
                    <a:pt x="20912" y="587"/>
                    <a:pt x="21504" y="-133"/>
                    <a:pt x="21430" y="21"/>
                  </a:cubicBezTo>
                  <a:cubicBezTo>
                    <a:pt x="21356" y="176"/>
                    <a:pt x="20616" y="1204"/>
                    <a:pt x="19433" y="3518"/>
                  </a:cubicBezTo>
                  <a:cubicBezTo>
                    <a:pt x="18249" y="5833"/>
                    <a:pt x="16622" y="9433"/>
                    <a:pt x="15734" y="11850"/>
                  </a:cubicBezTo>
                  <a:cubicBezTo>
                    <a:pt x="14846" y="14267"/>
                    <a:pt x="14699" y="15501"/>
                    <a:pt x="14920" y="16273"/>
                  </a:cubicBezTo>
                  <a:cubicBezTo>
                    <a:pt x="15142" y="17044"/>
                    <a:pt x="15734" y="17353"/>
                    <a:pt x="15808" y="17250"/>
                  </a:cubicBezTo>
                  <a:cubicBezTo>
                    <a:pt x="15882" y="17147"/>
                    <a:pt x="15438" y="16633"/>
                    <a:pt x="14551" y="15964"/>
                  </a:cubicBezTo>
                  <a:cubicBezTo>
                    <a:pt x="13663" y="15296"/>
                    <a:pt x="12331" y="14473"/>
                    <a:pt x="11592" y="13804"/>
                  </a:cubicBezTo>
                  <a:cubicBezTo>
                    <a:pt x="10852" y="13136"/>
                    <a:pt x="10704" y="12621"/>
                    <a:pt x="11000" y="12313"/>
                  </a:cubicBezTo>
                  <a:cubicBezTo>
                    <a:pt x="11296" y="12004"/>
                    <a:pt x="12036" y="11901"/>
                    <a:pt x="12775" y="11850"/>
                  </a:cubicBezTo>
                  <a:cubicBezTo>
                    <a:pt x="13515" y="11798"/>
                    <a:pt x="14255" y="11798"/>
                    <a:pt x="14920" y="12056"/>
                  </a:cubicBezTo>
                  <a:cubicBezTo>
                    <a:pt x="15586" y="12313"/>
                    <a:pt x="16178" y="12827"/>
                    <a:pt x="16770" y="13598"/>
                  </a:cubicBezTo>
                  <a:cubicBezTo>
                    <a:pt x="17362" y="14370"/>
                    <a:pt x="17953" y="15398"/>
                    <a:pt x="18471" y="16376"/>
                  </a:cubicBezTo>
                  <a:cubicBezTo>
                    <a:pt x="18989" y="17353"/>
                    <a:pt x="19433" y="18278"/>
                    <a:pt x="19581" y="18484"/>
                  </a:cubicBezTo>
                  <a:cubicBezTo>
                    <a:pt x="19729" y="18690"/>
                    <a:pt x="19581" y="18176"/>
                    <a:pt x="19655" y="16993"/>
                  </a:cubicBezTo>
                  <a:cubicBezTo>
                    <a:pt x="19729" y="15810"/>
                    <a:pt x="20025" y="13958"/>
                    <a:pt x="20320" y="12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6681522" y="939173"/>
              <a:ext cx="239979" cy="15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83" fill="norm" stroke="1" extrusionOk="0">
                  <a:moveTo>
                    <a:pt x="8408" y="0"/>
                  </a:moveTo>
                  <a:cubicBezTo>
                    <a:pt x="6514" y="1440"/>
                    <a:pt x="4619" y="2880"/>
                    <a:pt x="3198" y="5040"/>
                  </a:cubicBezTo>
                  <a:cubicBezTo>
                    <a:pt x="1777" y="7200"/>
                    <a:pt x="829" y="10080"/>
                    <a:pt x="356" y="12240"/>
                  </a:cubicBezTo>
                  <a:cubicBezTo>
                    <a:pt x="-118" y="14400"/>
                    <a:pt x="-118" y="15840"/>
                    <a:pt x="356" y="16848"/>
                  </a:cubicBezTo>
                  <a:cubicBezTo>
                    <a:pt x="829" y="17856"/>
                    <a:pt x="1777" y="18432"/>
                    <a:pt x="2535" y="18144"/>
                  </a:cubicBezTo>
                  <a:cubicBezTo>
                    <a:pt x="3293" y="17856"/>
                    <a:pt x="3861" y="16704"/>
                    <a:pt x="4429" y="15408"/>
                  </a:cubicBezTo>
                  <a:cubicBezTo>
                    <a:pt x="4998" y="14112"/>
                    <a:pt x="5566" y="12672"/>
                    <a:pt x="6229" y="10656"/>
                  </a:cubicBezTo>
                  <a:cubicBezTo>
                    <a:pt x="6893" y="8640"/>
                    <a:pt x="7650" y="6048"/>
                    <a:pt x="8408" y="5184"/>
                  </a:cubicBezTo>
                  <a:cubicBezTo>
                    <a:pt x="9166" y="4320"/>
                    <a:pt x="9924" y="5184"/>
                    <a:pt x="10493" y="7200"/>
                  </a:cubicBezTo>
                  <a:cubicBezTo>
                    <a:pt x="11061" y="9216"/>
                    <a:pt x="11440" y="12384"/>
                    <a:pt x="11629" y="14688"/>
                  </a:cubicBezTo>
                  <a:cubicBezTo>
                    <a:pt x="11819" y="16992"/>
                    <a:pt x="11819" y="18432"/>
                    <a:pt x="11724" y="18288"/>
                  </a:cubicBezTo>
                  <a:cubicBezTo>
                    <a:pt x="11629" y="18144"/>
                    <a:pt x="11440" y="16416"/>
                    <a:pt x="11819" y="14112"/>
                  </a:cubicBezTo>
                  <a:cubicBezTo>
                    <a:pt x="12198" y="11808"/>
                    <a:pt x="13145" y="8928"/>
                    <a:pt x="14093" y="7056"/>
                  </a:cubicBezTo>
                  <a:cubicBezTo>
                    <a:pt x="15040" y="5184"/>
                    <a:pt x="15987" y="4320"/>
                    <a:pt x="16556" y="4608"/>
                  </a:cubicBezTo>
                  <a:cubicBezTo>
                    <a:pt x="17124" y="4896"/>
                    <a:pt x="17314" y="6336"/>
                    <a:pt x="17314" y="8640"/>
                  </a:cubicBezTo>
                  <a:cubicBezTo>
                    <a:pt x="17314" y="10944"/>
                    <a:pt x="17124" y="14112"/>
                    <a:pt x="16935" y="16560"/>
                  </a:cubicBezTo>
                  <a:cubicBezTo>
                    <a:pt x="16745" y="19008"/>
                    <a:pt x="16556" y="20736"/>
                    <a:pt x="17314" y="21168"/>
                  </a:cubicBezTo>
                  <a:cubicBezTo>
                    <a:pt x="18071" y="21600"/>
                    <a:pt x="19777" y="20736"/>
                    <a:pt x="21482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6858000" y="936971"/>
              <a:ext cx="165100" cy="23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2493"/>
                  </a:moveTo>
                  <a:cubicBezTo>
                    <a:pt x="21600" y="1537"/>
                    <a:pt x="21600" y="582"/>
                    <a:pt x="20631" y="199"/>
                  </a:cubicBezTo>
                  <a:cubicBezTo>
                    <a:pt x="19662" y="-183"/>
                    <a:pt x="17723" y="8"/>
                    <a:pt x="16615" y="582"/>
                  </a:cubicBezTo>
                  <a:cubicBezTo>
                    <a:pt x="15508" y="1155"/>
                    <a:pt x="15231" y="2111"/>
                    <a:pt x="15231" y="4405"/>
                  </a:cubicBezTo>
                  <a:cubicBezTo>
                    <a:pt x="15231" y="6698"/>
                    <a:pt x="15508" y="10330"/>
                    <a:pt x="15231" y="13102"/>
                  </a:cubicBezTo>
                  <a:cubicBezTo>
                    <a:pt x="14954" y="15874"/>
                    <a:pt x="14123" y="17785"/>
                    <a:pt x="11492" y="19028"/>
                  </a:cubicBezTo>
                  <a:cubicBezTo>
                    <a:pt x="8862" y="20270"/>
                    <a:pt x="4431" y="20844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0" y="545473"/>
              <a:ext cx="5715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7550"/>
                    <a:pt x="3840" y="13500"/>
                    <a:pt x="6640" y="10350"/>
                  </a:cubicBezTo>
                  <a:cubicBezTo>
                    <a:pt x="9440" y="7200"/>
                    <a:pt x="13120" y="4950"/>
                    <a:pt x="15760" y="3375"/>
                  </a:cubicBezTo>
                  <a:cubicBezTo>
                    <a:pt x="18400" y="1800"/>
                    <a:pt x="200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279399" y="2132973"/>
              <a:ext cx="476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9906"/>
                    <a:pt x="576" y="18212"/>
                    <a:pt x="1440" y="17365"/>
                  </a:cubicBezTo>
                  <a:cubicBezTo>
                    <a:pt x="2304" y="16518"/>
                    <a:pt x="3744" y="16518"/>
                    <a:pt x="6624" y="14400"/>
                  </a:cubicBezTo>
                  <a:cubicBezTo>
                    <a:pt x="9504" y="12282"/>
                    <a:pt x="13824" y="8047"/>
                    <a:pt x="16560" y="5294"/>
                  </a:cubicBezTo>
                  <a:cubicBezTo>
                    <a:pt x="19296" y="2541"/>
                    <a:pt x="20448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1250949" y="1791237"/>
              <a:ext cx="176151" cy="51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66" fill="norm" stroke="1" extrusionOk="0">
                  <a:moveTo>
                    <a:pt x="0" y="8117"/>
                  </a:moveTo>
                  <a:cubicBezTo>
                    <a:pt x="1543" y="9874"/>
                    <a:pt x="3086" y="11630"/>
                    <a:pt x="4371" y="13561"/>
                  </a:cubicBezTo>
                  <a:cubicBezTo>
                    <a:pt x="5657" y="15493"/>
                    <a:pt x="6686" y="17600"/>
                    <a:pt x="7071" y="19005"/>
                  </a:cubicBezTo>
                  <a:cubicBezTo>
                    <a:pt x="7457" y="20410"/>
                    <a:pt x="7200" y="21113"/>
                    <a:pt x="6686" y="21244"/>
                  </a:cubicBezTo>
                  <a:cubicBezTo>
                    <a:pt x="6171" y="21376"/>
                    <a:pt x="5400" y="20937"/>
                    <a:pt x="4629" y="19356"/>
                  </a:cubicBezTo>
                  <a:cubicBezTo>
                    <a:pt x="3857" y="17776"/>
                    <a:pt x="3086" y="15054"/>
                    <a:pt x="2571" y="12288"/>
                  </a:cubicBezTo>
                  <a:cubicBezTo>
                    <a:pt x="2057" y="9522"/>
                    <a:pt x="1800" y="6713"/>
                    <a:pt x="2057" y="4649"/>
                  </a:cubicBezTo>
                  <a:cubicBezTo>
                    <a:pt x="2314" y="2586"/>
                    <a:pt x="3086" y="1269"/>
                    <a:pt x="4114" y="566"/>
                  </a:cubicBezTo>
                  <a:cubicBezTo>
                    <a:pt x="5143" y="-136"/>
                    <a:pt x="6429" y="-224"/>
                    <a:pt x="8229" y="522"/>
                  </a:cubicBezTo>
                  <a:cubicBezTo>
                    <a:pt x="10029" y="1269"/>
                    <a:pt x="12343" y="2849"/>
                    <a:pt x="13757" y="4298"/>
                  </a:cubicBezTo>
                  <a:cubicBezTo>
                    <a:pt x="15171" y="5747"/>
                    <a:pt x="15686" y="7064"/>
                    <a:pt x="15943" y="7986"/>
                  </a:cubicBezTo>
                  <a:cubicBezTo>
                    <a:pt x="16200" y="8908"/>
                    <a:pt x="16200" y="9435"/>
                    <a:pt x="15814" y="9874"/>
                  </a:cubicBezTo>
                  <a:cubicBezTo>
                    <a:pt x="15429" y="10313"/>
                    <a:pt x="14657" y="10664"/>
                    <a:pt x="14914" y="10883"/>
                  </a:cubicBezTo>
                  <a:cubicBezTo>
                    <a:pt x="15171" y="11103"/>
                    <a:pt x="16457" y="11191"/>
                    <a:pt x="17743" y="11674"/>
                  </a:cubicBezTo>
                  <a:cubicBezTo>
                    <a:pt x="19029" y="12156"/>
                    <a:pt x="20314" y="13035"/>
                    <a:pt x="20957" y="13956"/>
                  </a:cubicBezTo>
                  <a:cubicBezTo>
                    <a:pt x="21600" y="14878"/>
                    <a:pt x="21600" y="15844"/>
                    <a:pt x="20571" y="16678"/>
                  </a:cubicBezTo>
                  <a:cubicBezTo>
                    <a:pt x="19543" y="17513"/>
                    <a:pt x="17486" y="18215"/>
                    <a:pt x="14400" y="18742"/>
                  </a:cubicBezTo>
                  <a:cubicBezTo>
                    <a:pt x="11314" y="19269"/>
                    <a:pt x="7200" y="19620"/>
                    <a:pt x="4886" y="19532"/>
                  </a:cubicBezTo>
                  <a:cubicBezTo>
                    <a:pt x="2571" y="19444"/>
                    <a:pt x="2057" y="18917"/>
                    <a:pt x="2186" y="18478"/>
                  </a:cubicBezTo>
                  <a:cubicBezTo>
                    <a:pt x="2314" y="18039"/>
                    <a:pt x="3086" y="17688"/>
                    <a:pt x="3857" y="1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1441450" y="2094873"/>
              <a:ext cx="206640" cy="37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83" fill="norm" stroke="1" extrusionOk="0">
                  <a:moveTo>
                    <a:pt x="0" y="0"/>
                  </a:moveTo>
                  <a:cubicBezTo>
                    <a:pt x="1102" y="1342"/>
                    <a:pt x="2204" y="2685"/>
                    <a:pt x="2976" y="3722"/>
                  </a:cubicBezTo>
                  <a:cubicBezTo>
                    <a:pt x="3747" y="4759"/>
                    <a:pt x="4188" y="5492"/>
                    <a:pt x="4959" y="5980"/>
                  </a:cubicBezTo>
                  <a:cubicBezTo>
                    <a:pt x="5731" y="6468"/>
                    <a:pt x="6833" y="6712"/>
                    <a:pt x="7714" y="6590"/>
                  </a:cubicBezTo>
                  <a:cubicBezTo>
                    <a:pt x="8596" y="6468"/>
                    <a:pt x="9257" y="5980"/>
                    <a:pt x="9918" y="5431"/>
                  </a:cubicBezTo>
                  <a:cubicBezTo>
                    <a:pt x="10580" y="4881"/>
                    <a:pt x="11241" y="4271"/>
                    <a:pt x="11902" y="3539"/>
                  </a:cubicBezTo>
                  <a:cubicBezTo>
                    <a:pt x="12563" y="2807"/>
                    <a:pt x="13224" y="1953"/>
                    <a:pt x="13555" y="1953"/>
                  </a:cubicBezTo>
                  <a:cubicBezTo>
                    <a:pt x="13886" y="1953"/>
                    <a:pt x="13886" y="2807"/>
                    <a:pt x="14988" y="5186"/>
                  </a:cubicBezTo>
                  <a:cubicBezTo>
                    <a:pt x="16090" y="7566"/>
                    <a:pt x="18294" y="11471"/>
                    <a:pt x="19616" y="14034"/>
                  </a:cubicBezTo>
                  <a:cubicBezTo>
                    <a:pt x="20939" y="16597"/>
                    <a:pt x="21380" y="17817"/>
                    <a:pt x="21490" y="18732"/>
                  </a:cubicBezTo>
                  <a:cubicBezTo>
                    <a:pt x="21600" y="19647"/>
                    <a:pt x="21380" y="20258"/>
                    <a:pt x="20829" y="20746"/>
                  </a:cubicBezTo>
                  <a:cubicBezTo>
                    <a:pt x="20278" y="21234"/>
                    <a:pt x="19396" y="21600"/>
                    <a:pt x="16090" y="21234"/>
                  </a:cubicBezTo>
                  <a:cubicBezTo>
                    <a:pt x="12784" y="20868"/>
                    <a:pt x="7053" y="19769"/>
                    <a:pt x="1322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1973132" y="1835521"/>
              <a:ext cx="166818" cy="43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94" fill="norm" stroke="1" extrusionOk="0">
                  <a:moveTo>
                    <a:pt x="15609" y="13792"/>
                  </a:moveTo>
                  <a:cubicBezTo>
                    <a:pt x="14799" y="13268"/>
                    <a:pt x="13989" y="12743"/>
                    <a:pt x="12234" y="12429"/>
                  </a:cubicBezTo>
                  <a:cubicBezTo>
                    <a:pt x="10479" y="12114"/>
                    <a:pt x="7779" y="12009"/>
                    <a:pt x="5484" y="13215"/>
                  </a:cubicBezTo>
                  <a:cubicBezTo>
                    <a:pt x="3189" y="14421"/>
                    <a:pt x="1299" y="16937"/>
                    <a:pt x="489" y="18510"/>
                  </a:cubicBezTo>
                  <a:cubicBezTo>
                    <a:pt x="-321" y="20083"/>
                    <a:pt x="-51" y="20712"/>
                    <a:pt x="759" y="21079"/>
                  </a:cubicBezTo>
                  <a:cubicBezTo>
                    <a:pt x="1569" y="21446"/>
                    <a:pt x="2919" y="21551"/>
                    <a:pt x="4809" y="21079"/>
                  </a:cubicBezTo>
                  <a:cubicBezTo>
                    <a:pt x="6699" y="20607"/>
                    <a:pt x="9129" y="19559"/>
                    <a:pt x="11154" y="17409"/>
                  </a:cubicBezTo>
                  <a:cubicBezTo>
                    <a:pt x="13179" y="15260"/>
                    <a:pt x="14799" y="12009"/>
                    <a:pt x="15609" y="9178"/>
                  </a:cubicBezTo>
                  <a:cubicBezTo>
                    <a:pt x="16419" y="6347"/>
                    <a:pt x="16419" y="3935"/>
                    <a:pt x="16284" y="2363"/>
                  </a:cubicBezTo>
                  <a:cubicBezTo>
                    <a:pt x="16149" y="790"/>
                    <a:pt x="15879" y="56"/>
                    <a:pt x="15339" y="3"/>
                  </a:cubicBezTo>
                  <a:cubicBezTo>
                    <a:pt x="14799" y="-49"/>
                    <a:pt x="13989" y="580"/>
                    <a:pt x="13314" y="2782"/>
                  </a:cubicBezTo>
                  <a:cubicBezTo>
                    <a:pt x="12639" y="4984"/>
                    <a:pt x="12099" y="8759"/>
                    <a:pt x="12639" y="11380"/>
                  </a:cubicBezTo>
                  <a:cubicBezTo>
                    <a:pt x="13179" y="14001"/>
                    <a:pt x="14799" y="15469"/>
                    <a:pt x="16419" y="16413"/>
                  </a:cubicBezTo>
                  <a:cubicBezTo>
                    <a:pt x="18039" y="17357"/>
                    <a:pt x="19659" y="17776"/>
                    <a:pt x="21279" y="18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2165350" y="2023765"/>
              <a:ext cx="127000" cy="17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941" fill="norm" stroke="1" extrusionOk="0">
                  <a:moveTo>
                    <a:pt x="0" y="10304"/>
                  </a:moveTo>
                  <a:cubicBezTo>
                    <a:pt x="1771" y="10564"/>
                    <a:pt x="3541" y="10824"/>
                    <a:pt x="5666" y="9914"/>
                  </a:cubicBezTo>
                  <a:cubicBezTo>
                    <a:pt x="7790" y="9003"/>
                    <a:pt x="10269" y="6921"/>
                    <a:pt x="11862" y="4969"/>
                  </a:cubicBezTo>
                  <a:cubicBezTo>
                    <a:pt x="13456" y="3017"/>
                    <a:pt x="14164" y="1195"/>
                    <a:pt x="13633" y="415"/>
                  </a:cubicBezTo>
                  <a:cubicBezTo>
                    <a:pt x="13102" y="-366"/>
                    <a:pt x="11331" y="-106"/>
                    <a:pt x="9030" y="1716"/>
                  </a:cubicBezTo>
                  <a:cubicBezTo>
                    <a:pt x="6728" y="3538"/>
                    <a:pt x="3895" y="6921"/>
                    <a:pt x="2125" y="10174"/>
                  </a:cubicBezTo>
                  <a:cubicBezTo>
                    <a:pt x="354" y="13427"/>
                    <a:pt x="-354" y="16550"/>
                    <a:pt x="885" y="18501"/>
                  </a:cubicBezTo>
                  <a:cubicBezTo>
                    <a:pt x="2125" y="20453"/>
                    <a:pt x="5312" y="21234"/>
                    <a:pt x="9030" y="20844"/>
                  </a:cubicBezTo>
                  <a:cubicBezTo>
                    <a:pt x="12748" y="20453"/>
                    <a:pt x="16997" y="18892"/>
                    <a:pt x="21246" y="17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2254350" y="1788197"/>
              <a:ext cx="742850" cy="42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01" fill="norm" stroke="1" extrusionOk="0">
                  <a:moveTo>
                    <a:pt x="5520" y="7187"/>
                  </a:moveTo>
                  <a:cubicBezTo>
                    <a:pt x="5704" y="5253"/>
                    <a:pt x="5888" y="3319"/>
                    <a:pt x="5950" y="2083"/>
                  </a:cubicBezTo>
                  <a:cubicBezTo>
                    <a:pt x="6011" y="847"/>
                    <a:pt x="5950" y="310"/>
                    <a:pt x="5766" y="95"/>
                  </a:cubicBezTo>
                  <a:cubicBezTo>
                    <a:pt x="5581" y="-120"/>
                    <a:pt x="5275" y="-13"/>
                    <a:pt x="4814" y="847"/>
                  </a:cubicBezTo>
                  <a:cubicBezTo>
                    <a:pt x="4354" y="1707"/>
                    <a:pt x="3741" y="3319"/>
                    <a:pt x="3495" y="5737"/>
                  </a:cubicBezTo>
                  <a:cubicBezTo>
                    <a:pt x="3250" y="8155"/>
                    <a:pt x="3372" y="11379"/>
                    <a:pt x="3464" y="13796"/>
                  </a:cubicBezTo>
                  <a:cubicBezTo>
                    <a:pt x="3556" y="16214"/>
                    <a:pt x="3618" y="17826"/>
                    <a:pt x="3649" y="18901"/>
                  </a:cubicBezTo>
                  <a:cubicBezTo>
                    <a:pt x="3679" y="19976"/>
                    <a:pt x="3679" y="20513"/>
                    <a:pt x="3526" y="20889"/>
                  </a:cubicBezTo>
                  <a:cubicBezTo>
                    <a:pt x="3372" y="21265"/>
                    <a:pt x="3066" y="21480"/>
                    <a:pt x="2575" y="21373"/>
                  </a:cubicBezTo>
                  <a:cubicBezTo>
                    <a:pt x="2084" y="21265"/>
                    <a:pt x="1409" y="20835"/>
                    <a:pt x="918" y="20083"/>
                  </a:cubicBezTo>
                  <a:cubicBezTo>
                    <a:pt x="427" y="19331"/>
                    <a:pt x="120" y="18256"/>
                    <a:pt x="28" y="17450"/>
                  </a:cubicBezTo>
                  <a:cubicBezTo>
                    <a:pt x="-64" y="16644"/>
                    <a:pt x="59" y="16107"/>
                    <a:pt x="611" y="15516"/>
                  </a:cubicBezTo>
                  <a:cubicBezTo>
                    <a:pt x="1163" y="14925"/>
                    <a:pt x="2145" y="14280"/>
                    <a:pt x="3096" y="13850"/>
                  </a:cubicBezTo>
                  <a:cubicBezTo>
                    <a:pt x="4047" y="13420"/>
                    <a:pt x="4968" y="13205"/>
                    <a:pt x="5612" y="13044"/>
                  </a:cubicBezTo>
                  <a:cubicBezTo>
                    <a:pt x="6256" y="12883"/>
                    <a:pt x="6625" y="12776"/>
                    <a:pt x="6655" y="12722"/>
                  </a:cubicBezTo>
                  <a:cubicBezTo>
                    <a:pt x="6686" y="12668"/>
                    <a:pt x="6379" y="12668"/>
                    <a:pt x="5980" y="13205"/>
                  </a:cubicBezTo>
                  <a:cubicBezTo>
                    <a:pt x="5581" y="13743"/>
                    <a:pt x="5091" y="14817"/>
                    <a:pt x="4845" y="15677"/>
                  </a:cubicBezTo>
                  <a:cubicBezTo>
                    <a:pt x="4600" y="16537"/>
                    <a:pt x="4600" y="17181"/>
                    <a:pt x="4600" y="17773"/>
                  </a:cubicBezTo>
                  <a:cubicBezTo>
                    <a:pt x="4600" y="18364"/>
                    <a:pt x="4600" y="18901"/>
                    <a:pt x="4753" y="19277"/>
                  </a:cubicBezTo>
                  <a:cubicBezTo>
                    <a:pt x="4906" y="19653"/>
                    <a:pt x="5213" y="19868"/>
                    <a:pt x="5489" y="19814"/>
                  </a:cubicBezTo>
                  <a:cubicBezTo>
                    <a:pt x="5766" y="19761"/>
                    <a:pt x="6011" y="19438"/>
                    <a:pt x="6256" y="18740"/>
                  </a:cubicBezTo>
                  <a:cubicBezTo>
                    <a:pt x="6502" y="18041"/>
                    <a:pt x="6747" y="16967"/>
                    <a:pt x="6870" y="16161"/>
                  </a:cubicBezTo>
                  <a:cubicBezTo>
                    <a:pt x="6993" y="15355"/>
                    <a:pt x="6993" y="14817"/>
                    <a:pt x="6931" y="14817"/>
                  </a:cubicBezTo>
                  <a:cubicBezTo>
                    <a:pt x="6870" y="14817"/>
                    <a:pt x="6747" y="15355"/>
                    <a:pt x="6686" y="15946"/>
                  </a:cubicBezTo>
                  <a:cubicBezTo>
                    <a:pt x="6625" y="16537"/>
                    <a:pt x="6625" y="17181"/>
                    <a:pt x="6747" y="17665"/>
                  </a:cubicBezTo>
                  <a:cubicBezTo>
                    <a:pt x="6870" y="18149"/>
                    <a:pt x="7116" y="18471"/>
                    <a:pt x="7361" y="18471"/>
                  </a:cubicBezTo>
                  <a:cubicBezTo>
                    <a:pt x="7606" y="18471"/>
                    <a:pt x="7852" y="18149"/>
                    <a:pt x="8128" y="17396"/>
                  </a:cubicBezTo>
                  <a:cubicBezTo>
                    <a:pt x="8404" y="16644"/>
                    <a:pt x="8711" y="15462"/>
                    <a:pt x="8926" y="14334"/>
                  </a:cubicBezTo>
                  <a:cubicBezTo>
                    <a:pt x="9141" y="13205"/>
                    <a:pt x="9263" y="12131"/>
                    <a:pt x="9325" y="11862"/>
                  </a:cubicBezTo>
                  <a:cubicBezTo>
                    <a:pt x="9386" y="11593"/>
                    <a:pt x="9386" y="12131"/>
                    <a:pt x="9386" y="12937"/>
                  </a:cubicBezTo>
                  <a:cubicBezTo>
                    <a:pt x="9386" y="13743"/>
                    <a:pt x="9386" y="14817"/>
                    <a:pt x="9386" y="15623"/>
                  </a:cubicBezTo>
                  <a:cubicBezTo>
                    <a:pt x="9386" y="16429"/>
                    <a:pt x="9386" y="16967"/>
                    <a:pt x="9539" y="17235"/>
                  </a:cubicBezTo>
                  <a:cubicBezTo>
                    <a:pt x="9693" y="17504"/>
                    <a:pt x="10000" y="17504"/>
                    <a:pt x="10214" y="17235"/>
                  </a:cubicBezTo>
                  <a:cubicBezTo>
                    <a:pt x="10429" y="16967"/>
                    <a:pt x="10552" y="16429"/>
                    <a:pt x="10767" y="15677"/>
                  </a:cubicBezTo>
                  <a:cubicBezTo>
                    <a:pt x="10981" y="14925"/>
                    <a:pt x="11288" y="13958"/>
                    <a:pt x="11442" y="13796"/>
                  </a:cubicBezTo>
                  <a:cubicBezTo>
                    <a:pt x="11595" y="13635"/>
                    <a:pt x="11595" y="14280"/>
                    <a:pt x="11595" y="14871"/>
                  </a:cubicBezTo>
                  <a:cubicBezTo>
                    <a:pt x="11595" y="15462"/>
                    <a:pt x="11595" y="15999"/>
                    <a:pt x="11626" y="16537"/>
                  </a:cubicBezTo>
                  <a:cubicBezTo>
                    <a:pt x="11656" y="17074"/>
                    <a:pt x="11718" y="17611"/>
                    <a:pt x="11902" y="17987"/>
                  </a:cubicBezTo>
                  <a:cubicBezTo>
                    <a:pt x="12086" y="18364"/>
                    <a:pt x="12393" y="18579"/>
                    <a:pt x="12638" y="18471"/>
                  </a:cubicBezTo>
                  <a:cubicBezTo>
                    <a:pt x="12884" y="18364"/>
                    <a:pt x="13068" y="17934"/>
                    <a:pt x="13375" y="16214"/>
                  </a:cubicBezTo>
                  <a:cubicBezTo>
                    <a:pt x="13681" y="14495"/>
                    <a:pt x="14111" y="11486"/>
                    <a:pt x="14418" y="9283"/>
                  </a:cubicBezTo>
                  <a:cubicBezTo>
                    <a:pt x="14725" y="7080"/>
                    <a:pt x="14909" y="5683"/>
                    <a:pt x="15062" y="4555"/>
                  </a:cubicBezTo>
                  <a:cubicBezTo>
                    <a:pt x="15216" y="3426"/>
                    <a:pt x="15338" y="2567"/>
                    <a:pt x="15400" y="2513"/>
                  </a:cubicBezTo>
                  <a:cubicBezTo>
                    <a:pt x="15461" y="2459"/>
                    <a:pt x="15461" y="3211"/>
                    <a:pt x="15400" y="5146"/>
                  </a:cubicBezTo>
                  <a:cubicBezTo>
                    <a:pt x="15338" y="7080"/>
                    <a:pt x="15216" y="10196"/>
                    <a:pt x="15154" y="12077"/>
                  </a:cubicBezTo>
                  <a:cubicBezTo>
                    <a:pt x="15093" y="13958"/>
                    <a:pt x="15093" y="14602"/>
                    <a:pt x="15124" y="15247"/>
                  </a:cubicBezTo>
                  <a:cubicBezTo>
                    <a:pt x="15154" y="15892"/>
                    <a:pt x="15216" y="16537"/>
                    <a:pt x="15400" y="16698"/>
                  </a:cubicBezTo>
                  <a:cubicBezTo>
                    <a:pt x="15584" y="16859"/>
                    <a:pt x="15891" y="16537"/>
                    <a:pt x="16351" y="14871"/>
                  </a:cubicBezTo>
                  <a:cubicBezTo>
                    <a:pt x="16811" y="13205"/>
                    <a:pt x="17425" y="10196"/>
                    <a:pt x="17824" y="7886"/>
                  </a:cubicBezTo>
                  <a:cubicBezTo>
                    <a:pt x="18222" y="5576"/>
                    <a:pt x="18406" y="3964"/>
                    <a:pt x="18529" y="2728"/>
                  </a:cubicBezTo>
                  <a:cubicBezTo>
                    <a:pt x="18652" y="1492"/>
                    <a:pt x="18713" y="632"/>
                    <a:pt x="18713" y="686"/>
                  </a:cubicBezTo>
                  <a:cubicBezTo>
                    <a:pt x="18713" y="740"/>
                    <a:pt x="18652" y="1707"/>
                    <a:pt x="18529" y="3802"/>
                  </a:cubicBezTo>
                  <a:cubicBezTo>
                    <a:pt x="18406" y="5898"/>
                    <a:pt x="18222" y="9122"/>
                    <a:pt x="18161" y="11002"/>
                  </a:cubicBezTo>
                  <a:cubicBezTo>
                    <a:pt x="18100" y="12883"/>
                    <a:pt x="18161" y="13420"/>
                    <a:pt x="18253" y="13958"/>
                  </a:cubicBezTo>
                  <a:cubicBezTo>
                    <a:pt x="18345" y="14495"/>
                    <a:pt x="18468" y="15032"/>
                    <a:pt x="18744" y="15301"/>
                  </a:cubicBezTo>
                  <a:cubicBezTo>
                    <a:pt x="19020" y="15570"/>
                    <a:pt x="19450" y="15570"/>
                    <a:pt x="19818" y="15408"/>
                  </a:cubicBezTo>
                  <a:cubicBezTo>
                    <a:pt x="20186" y="15247"/>
                    <a:pt x="20493" y="14925"/>
                    <a:pt x="20677" y="14441"/>
                  </a:cubicBezTo>
                  <a:cubicBezTo>
                    <a:pt x="20861" y="13958"/>
                    <a:pt x="20922" y="13313"/>
                    <a:pt x="20830" y="12829"/>
                  </a:cubicBezTo>
                  <a:cubicBezTo>
                    <a:pt x="20738" y="12346"/>
                    <a:pt x="20493" y="12023"/>
                    <a:pt x="20033" y="11647"/>
                  </a:cubicBezTo>
                  <a:cubicBezTo>
                    <a:pt x="19572" y="11271"/>
                    <a:pt x="18897" y="10841"/>
                    <a:pt x="18314" y="10519"/>
                  </a:cubicBezTo>
                  <a:cubicBezTo>
                    <a:pt x="17731" y="10196"/>
                    <a:pt x="17241" y="9981"/>
                    <a:pt x="17149" y="9874"/>
                  </a:cubicBezTo>
                  <a:cubicBezTo>
                    <a:pt x="17056" y="9767"/>
                    <a:pt x="17363" y="9767"/>
                    <a:pt x="18161" y="9874"/>
                  </a:cubicBezTo>
                  <a:cubicBezTo>
                    <a:pt x="18959" y="9981"/>
                    <a:pt x="20247" y="10196"/>
                    <a:pt x="21536" y="10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3022600" y="2018673"/>
              <a:ext cx="19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462"/>
                    <a:pt x="16800" y="10924"/>
                    <a:pt x="13200" y="14524"/>
                  </a:cubicBezTo>
                  <a:cubicBezTo>
                    <a:pt x="9600" y="18124"/>
                    <a:pt x="4800" y="19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3417026" y="1888238"/>
              <a:ext cx="456475" cy="25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54" fill="norm" stroke="1" extrusionOk="0">
                  <a:moveTo>
                    <a:pt x="1166" y="287"/>
                  </a:moveTo>
                  <a:cubicBezTo>
                    <a:pt x="766" y="3474"/>
                    <a:pt x="366" y="6661"/>
                    <a:pt x="166" y="9140"/>
                  </a:cubicBezTo>
                  <a:cubicBezTo>
                    <a:pt x="-34" y="11618"/>
                    <a:pt x="-34" y="13389"/>
                    <a:pt x="66" y="14717"/>
                  </a:cubicBezTo>
                  <a:cubicBezTo>
                    <a:pt x="166" y="16044"/>
                    <a:pt x="366" y="16930"/>
                    <a:pt x="716" y="17284"/>
                  </a:cubicBezTo>
                  <a:cubicBezTo>
                    <a:pt x="1066" y="17638"/>
                    <a:pt x="1566" y="17461"/>
                    <a:pt x="2316" y="16044"/>
                  </a:cubicBezTo>
                  <a:cubicBezTo>
                    <a:pt x="3066" y="14628"/>
                    <a:pt x="4066" y="11972"/>
                    <a:pt x="4716" y="10290"/>
                  </a:cubicBezTo>
                  <a:cubicBezTo>
                    <a:pt x="5366" y="8608"/>
                    <a:pt x="5666" y="7900"/>
                    <a:pt x="6016" y="7989"/>
                  </a:cubicBezTo>
                  <a:cubicBezTo>
                    <a:pt x="6366" y="8077"/>
                    <a:pt x="6766" y="8963"/>
                    <a:pt x="7166" y="9759"/>
                  </a:cubicBezTo>
                  <a:cubicBezTo>
                    <a:pt x="7566" y="10556"/>
                    <a:pt x="7966" y="11264"/>
                    <a:pt x="8466" y="11618"/>
                  </a:cubicBezTo>
                  <a:cubicBezTo>
                    <a:pt x="8966" y="11972"/>
                    <a:pt x="9566" y="11972"/>
                    <a:pt x="10316" y="11087"/>
                  </a:cubicBezTo>
                  <a:cubicBezTo>
                    <a:pt x="11066" y="10202"/>
                    <a:pt x="11966" y="8431"/>
                    <a:pt x="12516" y="7103"/>
                  </a:cubicBezTo>
                  <a:cubicBezTo>
                    <a:pt x="13066" y="5776"/>
                    <a:pt x="13266" y="4890"/>
                    <a:pt x="13316" y="3917"/>
                  </a:cubicBezTo>
                  <a:cubicBezTo>
                    <a:pt x="13366" y="2943"/>
                    <a:pt x="13266" y="1881"/>
                    <a:pt x="12966" y="1172"/>
                  </a:cubicBezTo>
                  <a:cubicBezTo>
                    <a:pt x="12666" y="464"/>
                    <a:pt x="12166" y="110"/>
                    <a:pt x="11666" y="22"/>
                  </a:cubicBezTo>
                  <a:cubicBezTo>
                    <a:pt x="11166" y="-67"/>
                    <a:pt x="10666" y="110"/>
                    <a:pt x="10316" y="641"/>
                  </a:cubicBezTo>
                  <a:cubicBezTo>
                    <a:pt x="9966" y="1172"/>
                    <a:pt x="9766" y="2058"/>
                    <a:pt x="10066" y="3828"/>
                  </a:cubicBezTo>
                  <a:cubicBezTo>
                    <a:pt x="10366" y="5599"/>
                    <a:pt x="11166" y="8254"/>
                    <a:pt x="11866" y="10644"/>
                  </a:cubicBezTo>
                  <a:cubicBezTo>
                    <a:pt x="12566" y="13035"/>
                    <a:pt x="13166" y="15159"/>
                    <a:pt x="13466" y="16664"/>
                  </a:cubicBezTo>
                  <a:cubicBezTo>
                    <a:pt x="13766" y="18169"/>
                    <a:pt x="13766" y="19054"/>
                    <a:pt x="13566" y="19851"/>
                  </a:cubicBezTo>
                  <a:cubicBezTo>
                    <a:pt x="13366" y="20648"/>
                    <a:pt x="12966" y="21356"/>
                    <a:pt x="12566" y="21444"/>
                  </a:cubicBezTo>
                  <a:cubicBezTo>
                    <a:pt x="12166" y="21533"/>
                    <a:pt x="11766" y="21002"/>
                    <a:pt x="11666" y="20294"/>
                  </a:cubicBezTo>
                  <a:cubicBezTo>
                    <a:pt x="11566" y="19585"/>
                    <a:pt x="11766" y="18700"/>
                    <a:pt x="12716" y="17195"/>
                  </a:cubicBezTo>
                  <a:cubicBezTo>
                    <a:pt x="13666" y="15690"/>
                    <a:pt x="15366" y="13566"/>
                    <a:pt x="16516" y="11530"/>
                  </a:cubicBezTo>
                  <a:cubicBezTo>
                    <a:pt x="17666" y="9494"/>
                    <a:pt x="18266" y="7546"/>
                    <a:pt x="18516" y="6041"/>
                  </a:cubicBezTo>
                  <a:cubicBezTo>
                    <a:pt x="18766" y="4536"/>
                    <a:pt x="18666" y="3474"/>
                    <a:pt x="18366" y="3385"/>
                  </a:cubicBezTo>
                  <a:cubicBezTo>
                    <a:pt x="18066" y="3297"/>
                    <a:pt x="17566" y="4182"/>
                    <a:pt x="17166" y="6041"/>
                  </a:cubicBezTo>
                  <a:cubicBezTo>
                    <a:pt x="16766" y="7900"/>
                    <a:pt x="16466" y="10733"/>
                    <a:pt x="16516" y="12415"/>
                  </a:cubicBezTo>
                  <a:cubicBezTo>
                    <a:pt x="16566" y="14097"/>
                    <a:pt x="16966" y="14628"/>
                    <a:pt x="17866" y="14805"/>
                  </a:cubicBezTo>
                  <a:cubicBezTo>
                    <a:pt x="18766" y="14982"/>
                    <a:pt x="20166" y="14805"/>
                    <a:pt x="21566" y="14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4375149" y="1940736"/>
              <a:ext cx="152401" cy="16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21600" y="9942"/>
                  </a:moveTo>
                  <a:cubicBezTo>
                    <a:pt x="21600" y="7782"/>
                    <a:pt x="21600" y="5622"/>
                    <a:pt x="21600" y="3867"/>
                  </a:cubicBezTo>
                  <a:cubicBezTo>
                    <a:pt x="21600" y="2112"/>
                    <a:pt x="21600" y="762"/>
                    <a:pt x="20850" y="222"/>
                  </a:cubicBezTo>
                  <a:cubicBezTo>
                    <a:pt x="20100" y="-318"/>
                    <a:pt x="18600" y="-48"/>
                    <a:pt x="15450" y="3057"/>
                  </a:cubicBezTo>
                  <a:cubicBezTo>
                    <a:pt x="12300" y="6162"/>
                    <a:pt x="7500" y="12102"/>
                    <a:pt x="4650" y="15612"/>
                  </a:cubicBezTo>
                  <a:cubicBezTo>
                    <a:pt x="1800" y="19122"/>
                    <a:pt x="900" y="20202"/>
                    <a:pt x="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4375149" y="1788394"/>
              <a:ext cx="387351" cy="37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18095"/>
                  </a:moveTo>
                  <a:cubicBezTo>
                    <a:pt x="1062" y="17495"/>
                    <a:pt x="2125" y="16895"/>
                    <a:pt x="3187" y="15935"/>
                  </a:cubicBezTo>
                  <a:cubicBezTo>
                    <a:pt x="4249" y="14975"/>
                    <a:pt x="5311" y="13655"/>
                    <a:pt x="6256" y="13175"/>
                  </a:cubicBezTo>
                  <a:cubicBezTo>
                    <a:pt x="7200" y="12695"/>
                    <a:pt x="8026" y="13055"/>
                    <a:pt x="8675" y="12935"/>
                  </a:cubicBezTo>
                  <a:cubicBezTo>
                    <a:pt x="9325" y="12815"/>
                    <a:pt x="9797" y="12215"/>
                    <a:pt x="10505" y="10475"/>
                  </a:cubicBezTo>
                  <a:cubicBezTo>
                    <a:pt x="11213" y="8735"/>
                    <a:pt x="12157" y="5855"/>
                    <a:pt x="12689" y="3935"/>
                  </a:cubicBezTo>
                  <a:cubicBezTo>
                    <a:pt x="13220" y="2015"/>
                    <a:pt x="13338" y="1055"/>
                    <a:pt x="13338" y="875"/>
                  </a:cubicBezTo>
                  <a:cubicBezTo>
                    <a:pt x="13338" y="695"/>
                    <a:pt x="13220" y="1295"/>
                    <a:pt x="12630" y="3755"/>
                  </a:cubicBezTo>
                  <a:cubicBezTo>
                    <a:pt x="12039" y="6215"/>
                    <a:pt x="10977" y="10535"/>
                    <a:pt x="10446" y="13475"/>
                  </a:cubicBezTo>
                  <a:cubicBezTo>
                    <a:pt x="9915" y="16415"/>
                    <a:pt x="9915" y="17975"/>
                    <a:pt x="10092" y="18995"/>
                  </a:cubicBezTo>
                  <a:cubicBezTo>
                    <a:pt x="10269" y="20015"/>
                    <a:pt x="10623" y="20495"/>
                    <a:pt x="11095" y="20855"/>
                  </a:cubicBezTo>
                  <a:cubicBezTo>
                    <a:pt x="11567" y="21215"/>
                    <a:pt x="12157" y="21455"/>
                    <a:pt x="13043" y="20915"/>
                  </a:cubicBezTo>
                  <a:cubicBezTo>
                    <a:pt x="13928" y="20375"/>
                    <a:pt x="15108" y="19055"/>
                    <a:pt x="16230" y="16535"/>
                  </a:cubicBezTo>
                  <a:cubicBezTo>
                    <a:pt x="17351" y="14015"/>
                    <a:pt x="18413" y="10295"/>
                    <a:pt x="19121" y="7655"/>
                  </a:cubicBezTo>
                  <a:cubicBezTo>
                    <a:pt x="19830" y="5015"/>
                    <a:pt x="20184" y="3455"/>
                    <a:pt x="20420" y="2255"/>
                  </a:cubicBezTo>
                  <a:cubicBezTo>
                    <a:pt x="20656" y="1055"/>
                    <a:pt x="20774" y="215"/>
                    <a:pt x="20597" y="35"/>
                  </a:cubicBezTo>
                  <a:cubicBezTo>
                    <a:pt x="20420" y="-145"/>
                    <a:pt x="19948" y="335"/>
                    <a:pt x="19239" y="2195"/>
                  </a:cubicBezTo>
                  <a:cubicBezTo>
                    <a:pt x="18531" y="4055"/>
                    <a:pt x="17587" y="7295"/>
                    <a:pt x="17941" y="10715"/>
                  </a:cubicBezTo>
                  <a:cubicBezTo>
                    <a:pt x="18295" y="14135"/>
                    <a:pt x="19948" y="17735"/>
                    <a:pt x="21600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5411050" y="1780776"/>
              <a:ext cx="259500" cy="38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84" fill="norm" stroke="1" extrusionOk="0">
                  <a:moveTo>
                    <a:pt x="3617" y="10728"/>
                  </a:moveTo>
                  <a:cubicBezTo>
                    <a:pt x="2739" y="13781"/>
                    <a:pt x="1861" y="16833"/>
                    <a:pt x="1246" y="18652"/>
                  </a:cubicBezTo>
                  <a:cubicBezTo>
                    <a:pt x="631" y="20472"/>
                    <a:pt x="280" y="21059"/>
                    <a:pt x="105" y="21000"/>
                  </a:cubicBezTo>
                  <a:cubicBezTo>
                    <a:pt x="-71" y="20941"/>
                    <a:pt x="-71" y="20237"/>
                    <a:pt x="456" y="17713"/>
                  </a:cubicBezTo>
                  <a:cubicBezTo>
                    <a:pt x="983" y="15189"/>
                    <a:pt x="2036" y="10846"/>
                    <a:pt x="2739" y="8146"/>
                  </a:cubicBezTo>
                  <a:cubicBezTo>
                    <a:pt x="3441" y="5446"/>
                    <a:pt x="3792" y="4389"/>
                    <a:pt x="4144" y="3509"/>
                  </a:cubicBezTo>
                  <a:cubicBezTo>
                    <a:pt x="4495" y="2628"/>
                    <a:pt x="4846" y="1924"/>
                    <a:pt x="5197" y="2100"/>
                  </a:cubicBezTo>
                  <a:cubicBezTo>
                    <a:pt x="5549" y="2276"/>
                    <a:pt x="5900" y="3333"/>
                    <a:pt x="6602" y="6150"/>
                  </a:cubicBezTo>
                  <a:cubicBezTo>
                    <a:pt x="7305" y="8968"/>
                    <a:pt x="8358" y="13546"/>
                    <a:pt x="9061" y="16128"/>
                  </a:cubicBezTo>
                  <a:cubicBezTo>
                    <a:pt x="9763" y="18711"/>
                    <a:pt x="10114" y="19298"/>
                    <a:pt x="10553" y="19885"/>
                  </a:cubicBezTo>
                  <a:cubicBezTo>
                    <a:pt x="10992" y="20472"/>
                    <a:pt x="11519" y="21059"/>
                    <a:pt x="12222" y="21235"/>
                  </a:cubicBezTo>
                  <a:cubicBezTo>
                    <a:pt x="12924" y="21411"/>
                    <a:pt x="13802" y="21176"/>
                    <a:pt x="15119" y="19415"/>
                  </a:cubicBezTo>
                  <a:cubicBezTo>
                    <a:pt x="16436" y="17654"/>
                    <a:pt x="18192" y="14368"/>
                    <a:pt x="19334" y="11315"/>
                  </a:cubicBezTo>
                  <a:cubicBezTo>
                    <a:pt x="20475" y="8263"/>
                    <a:pt x="21002" y="5446"/>
                    <a:pt x="21266" y="3450"/>
                  </a:cubicBezTo>
                  <a:cubicBezTo>
                    <a:pt x="21529" y="1454"/>
                    <a:pt x="21529" y="281"/>
                    <a:pt x="21529" y="46"/>
                  </a:cubicBezTo>
                  <a:cubicBezTo>
                    <a:pt x="21529" y="-189"/>
                    <a:pt x="21529" y="515"/>
                    <a:pt x="21529" y="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5854700" y="1834523"/>
              <a:ext cx="317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83"/>
                    <a:pt x="7200" y="7966"/>
                    <a:pt x="3600" y="11566"/>
                  </a:cubicBezTo>
                  <a:cubicBezTo>
                    <a:pt x="0" y="15166"/>
                    <a:pt x="0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5833850" y="2247273"/>
              <a:ext cx="61031" cy="5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21027" fill="norm" stroke="1" extrusionOk="0">
                  <a:moveTo>
                    <a:pt x="8954" y="0"/>
                  </a:moveTo>
                  <a:cubicBezTo>
                    <a:pt x="6167" y="2314"/>
                    <a:pt x="3380" y="4629"/>
                    <a:pt x="1638" y="7714"/>
                  </a:cubicBezTo>
                  <a:cubicBezTo>
                    <a:pt x="-104" y="10800"/>
                    <a:pt x="-801" y="14657"/>
                    <a:pt x="1289" y="17357"/>
                  </a:cubicBezTo>
                  <a:cubicBezTo>
                    <a:pt x="3380" y="20057"/>
                    <a:pt x="8257" y="21600"/>
                    <a:pt x="11741" y="20829"/>
                  </a:cubicBezTo>
                  <a:cubicBezTo>
                    <a:pt x="15225" y="20057"/>
                    <a:pt x="17315" y="16971"/>
                    <a:pt x="18709" y="13500"/>
                  </a:cubicBezTo>
                  <a:cubicBezTo>
                    <a:pt x="20102" y="10029"/>
                    <a:pt x="20799" y="6171"/>
                    <a:pt x="19057" y="4243"/>
                  </a:cubicBezTo>
                  <a:cubicBezTo>
                    <a:pt x="17315" y="2314"/>
                    <a:pt x="13134" y="2314"/>
                    <a:pt x="10347" y="2314"/>
                  </a:cubicBezTo>
                  <a:cubicBezTo>
                    <a:pt x="7560" y="2314"/>
                    <a:pt x="6167" y="2314"/>
                    <a:pt x="4773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6359789" y="1817191"/>
              <a:ext cx="124782" cy="62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41" fill="norm" stroke="1" extrusionOk="0">
                  <a:moveTo>
                    <a:pt x="495" y="21541"/>
                  </a:moveTo>
                  <a:cubicBezTo>
                    <a:pt x="855" y="19432"/>
                    <a:pt x="1215" y="17323"/>
                    <a:pt x="2475" y="15032"/>
                  </a:cubicBezTo>
                  <a:cubicBezTo>
                    <a:pt x="3735" y="12741"/>
                    <a:pt x="5895" y="10268"/>
                    <a:pt x="7695" y="8159"/>
                  </a:cubicBezTo>
                  <a:cubicBezTo>
                    <a:pt x="9495" y="6050"/>
                    <a:pt x="10935" y="4305"/>
                    <a:pt x="12195" y="3068"/>
                  </a:cubicBezTo>
                  <a:cubicBezTo>
                    <a:pt x="13455" y="1832"/>
                    <a:pt x="14535" y="1105"/>
                    <a:pt x="15795" y="632"/>
                  </a:cubicBezTo>
                  <a:cubicBezTo>
                    <a:pt x="17055" y="159"/>
                    <a:pt x="18495" y="-59"/>
                    <a:pt x="19575" y="14"/>
                  </a:cubicBezTo>
                  <a:cubicBezTo>
                    <a:pt x="20655" y="86"/>
                    <a:pt x="21375" y="450"/>
                    <a:pt x="21195" y="1505"/>
                  </a:cubicBezTo>
                  <a:cubicBezTo>
                    <a:pt x="21015" y="2559"/>
                    <a:pt x="19935" y="4305"/>
                    <a:pt x="17235" y="5614"/>
                  </a:cubicBezTo>
                  <a:cubicBezTo>
                    <a:pt x="14535" y="6923"/>
                    <a:pt x="10215" y="7796"/>
                    <a:pt x="7155" y="8305"/>
                  </a:cubicBezTo>
                  <a:cubicBezTo>
                    <a:pt x="4095" y="8814"/>
                    <a:pt x="2295" y="8959"/>
                    <a:pt x="1215" y="8814"/>
                  </a:cubicBezTo>
                  <a:cubicBezTo>
                    <a:pt x="135" y="8668"/>
                    <a:pt x="-225" y="8232"/>
                    <a:pt x="135" y="7868"/>
                  </a:cubicBezTo>
                  <a:cubicBezTo>
                    <a:pt x="495" y="7505"/>
                    <a:pt x="1575" y="7214"/>
                    <a:pt x="2655" y="6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6546850" y="1887211"/>
              <a:ext cx="139700" cy="15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9" fill="norm" stroke="1" extrusionOk="0">
                  <a:moveTo>
                    <a:pt x="0" y="11124"/>
                  </a:moveTo>
                  <a:cubicBezTo>
                    <a:pt x="1309" y="11999"/>
                    <a:pt x="2618" y="12875"/>
                    <a:pt x="5073" y="12729"/>
                  </a:cubicBezTo>
                  <a:cubicBezTo>
                    <a:pt x="7527" y="12583"/>
                    <a:pt x="11127" y="11416"/>
                    <a:pt x="13091" y="9810"/>
                  </a:cubicBezTo>
                  <a:cubicBezTo>
                    <a:pt x="15055" y="8205"/>
                    <a:pt x="15382" y="6162"/>
                    <a:pt x="15382" y="4410"/>
                  </a:cubicBezTo>
                  <a:cubicBezTo>
                    <a:pt x="15382" y="2659"/>
                    <a:pt x="15055" y="1199"/>
                    <a:pt x="13909" y="470"/>
                  </a:cubicBezTo>
                  <a:cubicBezTo>
                    <a:pt x="12764" y="-260"/>
                    <a:pt x="10800" y="-260"/>
                    <a:pt x="8836" y="1345"/>
                  </a:cubicBezTo>
                  <a:cubicBezTo>
                    <a:pt x="6873" y="2951"/>
                    <a:pt x="4909" y="6162"/>
                    <a:pt x="4418" y="9810"/>
                  </a:cubicBezTo>
                  <a:cubicBezTo>
                    <a:pt x="3927" y="13459"/>
                    <a:pt x="4909" y="17545"/>
                    <a:pt x="8018" y="19443"/>
                  </a:cubicBezTo>
                  <a:cubicBezTo>
                    <a:pt x="11127" y="21340"/>
                    <a:pt x="16364" y="21048"/>
                    <a:pt x="21600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6743700" y="1851913"/>
              <a:ext cx="120650" cy="16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6529"/>
                  </a:moveTo>
                  <a:cubicBezTo>
                    <a:pt x="0" y="5212"/>
                    <a:pt x="0" y="3895"/>
                    <a:pt x="947" y="3368"/>
                  </a:cubicBezTo>
                  <a:cubicBezTo>
                    <a:pt x="1895" y="2841"/>
                    <a:pt x="3789" y="3104"/>
                    <a:pt x="6821" y="5607"/>
                  </a:cubicBezTo>
                  <a:cubicBezTo>
                    <a:pt x="9853" y="8109"/>
                    <a:pt x="14021" y="12851"/>
                    <a:pt x="16105" y="16012"/>
                  </a:cubicBezTo>
                  <a:cubicBezTo>
                    <a:pt x="18189" y="19173"/>
                    <a:pt x="18189" y="20753"/>
                    <a:pt x="17242" y="21017"/>
                  </a:cubicBezTo>
                  <a:cubicBezTo>
                    <a:pt x="16295" y="21280"/>
                    <a:pt x="14400" y="20226"/>
                    <a:pt x="13074" y="17987"/>
                  </a:cubicBezTo>
                  <a:cubicBezTo>
                    <a:pt x="11747" y="15748"/>
                    <a:pt x="10989" y="12324"/>
                    <a:pt x="11558" y="9031"/>
                  </a:cubicBezTo>
                  <a:cubicBezTo>
                    <a:pt x="12126" y="5739"/>
                    <a:pt x="14021" y="2578"/>
                    <a:pt x="15916" y="1129"/>
                  </a:cubicBezTo>
                  <a:cubicBezTo>
                    <a:pt x="17811" y="-320"/>
                    <a:pt x="19705" y="-57"/>
                    <a:pt x="21600" y="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6927850" y="1887660"/>
              <a:ext cx="158750" cy="11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1823"/>
                  </a:moveTo>
                  <a:cubicBezTo>
                    <a:pt x="576" y="5548"/>
                    <a:pt x="1152" y="9272"/>
                    <a:pt x="1152" y="12810"/>
                  </a:cubicBezTo>
                  <a:cubicBezTo>
                    <a:pt x="1152" y="16348"/>
                    <a:pt x="576" y="19699"/>
                    <a:pt x="432" y="20444"/>
                  </a:cubicBezTo>
                  <a:cubicBezTo>
                    <a:pt x="288" y="21189"/>
                    <a:pt x="576" y="19327"/>
                    <a:pt x="1584" y="16534"/>
                  </a:cubicBezTo>
                  <a:cubicBezTo>
                    <a:pt x="2592" y="13741"/>
                    <a:pt x="4320" y="10017"/>
                    <a:pt x="5472" y="7223"/>
                  </a:cubicBezTo>
                  <a:cubicBezTo>
                    <a:pt x="6624" y="4430"/>
                    <a:pt x="7200" y="2568"/>
                    <a:pt x="8064" y="2196"/>
                  </a:cubicBezTo>
                  <a:cubicBezTo>
                    <a:pt x="8928" y="1823"/>
                    <a:pt x="10080" y="2941"/>
                    <a:pt x="10800" y="4430"/>
                  </a:cubicBezTo>
                  <a:cubicBezTo>
                    <a:pt x="11520" y="5920"/>
                    <a:pt x="11808" y="7782"/>
                    <a:pt x="12528" y="8155"/>
                  </a:cubicBezTo>
                  <a:cubicBezTo>
                    <a:pt x="13248" y="8527"/>
                    <a:pt x="14400" y="7410"/>
                    <a:pt x="15408" y="6106"/>
                  </a:cubicBezTo>
                  <a:cubicBezTo>
                    <a:pt x="16416" y="4803"/>
                    <a:pt x="17280" y="3313"/>
                    <a:pt x="18288" y="2010"/>
                  </a:cubicBezTo>
                  <a:cubicBezTo>
                    <a:pt x="19296" y="706"/>
                    <a:pt x="20448" y="-411"/>
                    <a:pt x="21024" y="148"/>
                  </a:cubicBezTo>
                  <a:cubicBezTo>
                    <a:pt x="21600" y="706"/>
                    <a:pt x="21600" y="2941"/>
                    <a:pt x="21600" y="6479"/>
                  </a:cubicBezTo>
                  <a:cubicBezTo>
                    <a:pt x="21600" y="10017"/>
                    <a:pt x="21600" y="14858"/>
                    <a:pt x="21600" y="19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7162800" y="1554868"/>
              <a:ext cx="286257" cy="43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0" fill="norm" stroke="1" extrusionOk="0">
                  <a:moveTo>
                    <a:pt x="0" y="17628"/>
                  </a:moveTo>
                  <a:cubicBezTo>
                    <a:pt x="0" y="18153"/>
                    <a:pt x="0" y="18677"/>
                    <a:pt x="556" y="18939"/>
                  </a:cubicBezTo>
                  <a:cubicBezTo>
                    <a:pt x="1112" y="19201"/>
                    <a:pt x="2224" y="19201"/>
                    <a:pt x="2779" y="19516"/>
                  </a:cubicBezTo>
                  <a:cubicBezTo>
                    <a:pt x="3335" y="19830"/>
                    <a:pt x="3335" y="20459"/>
                    <a:pt x="3732" y="20879"/>
                  </a:cubicBezTo>
                  <a:cubicBezTo>
                    <a:pt x="4129" y="21298"/>
                    <a:pt x="4924" y="21508"/>
                    <a:pt x="5638" y="21403"/>
                  </a:cubicBezTo>
                  <a:cubicBezTo>
                    <a:pt x="6353" y="21298"/>
                    <a:pt x="6988" y="20879"/>
                    <a:pt x="8497" y="19149"/>
                  </a:cubicBezTo>
                  <a:cubicBezTo>
                    <a:pt x="10006" y="17419"/>
                    <a:pt x="12388" y="14378"/>
                    <a:pt x="14612" y="11127"/>
                  </a:cubicBezTo>
                  <a:cubicBezTo>
                    <a:pt x="16835" y="7877"/>
                    <a:pt x="18900" y="4417"/>
                    <a:pt x="20091" y="2425"/>
                  </a:cubicBezTo>
                  <a:cubicBezTo>
                    <a:pt x="21282" y="432"/>
                    <a:pt x="21600" y="-92"/>
                    <a:pt x="21441" y="13"/>
                  </a:cubicBezTo>
                  <a:cubicBezTo>
                    <a:pt x="21282" y="118"/>
                    <a:pt x="20647" y="852"/>
                    <a:pt x="19694" y="2844"/>
                  </a:cubicBezTo>
                  <a:cubicBezTo>
                    <a:pt x="18741" y="4836"/>
                    <a:pt x="17471" y="8087"/>
                    <a:pt x="16676" y="10551"/>
                  </a:cubicBezTo>
                  <a:cubicBezTo>
                    <a:pt x="15882" y="13015"/>
                    <a:pt x="15565" y="14692"/>
                    <a:pt x="15406" y="16056"/>
                  </a:cubicBezTo>
                  <a:cubicBezTo>
                    <a:pt x="15247" y="17419"/>
                    <a:pt x="15247" y="18467"/>
                    <a:pt x="15644" y="18887"/>
                  </a:cubicBezTo>
                  <a:cubicBezTo>
                    <a:pt x="16041" y="19306"/>
                    <a:pt x="16835" y="19096"/>
                    <a:pt x="17629" y="18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7334250" y="1783723"/>
              <a:ext cx="63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7458997" y="1601487"/>
              <a:ext cx="338804" cy="29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53" fill="norm" stroke="1" extrusionOk="0">
                  <a:moveTo>
                    <a:pt x="5777" y="17325"/>
                  </a:moveTo>
                  <a:cubicBezTo>
                    <a:pt x="4435" y="17325"/>
                    <a:pt x="3094" y="17325"/>
                    <a:pt x="2155" y="17555"/>
                  </a:cubicBezTo>
                  <a:cubicBezTo>
                    <a:pt x="1216" y="17785"/>
                    <a:pt x="679" y="18244"/>
                    <a:pt x="344" y="18857"/>
                  </a:cubicBezTo>
                  <a:cubicBezTo>
                    <a:pt x="8" y="19470"/>
                    <a:pt x="-126" y="20236"/>
                    <a:pt x="142" y="20465"/>
                  </a:cubicBezTo>
                  <a:cubicBezTo>
                    <a:pt x="411" y="20695"/>
                    <a:pt x="1081" y="20389"/>
                    <a:pt x="1685" y="20006"/>
                  </a:cubicBezTo>
                  <a:cubicBezTo>
                    <a:pt x="2289" y="19623"/>
                    <a:pt x="2826" y="19163"/>
                    <a:pt x="3161" y="19317"/>
                  </a:cubicBezTo>
                  <a:cubicBezTo>
                    <a:pt x="3496" y="19470"/>
                    <a:pt x="3631" y="20236"/>
                    <a:pt x="4100" y="20695"/>
                  </a:cubicBezTo>
                  <a:cubicBezTo>
                    <a:pt x="4570" y="21155"/>
                    <a:pt x="5375" y="21308"/>
                    <a:pt x="6716" y="20312"/>
                  </a:cubicBezTo>
                  <a:cubicBezTo>
                    <a:pt x="8058" y="19317"/>
                    <a:pt x="9936" y="17172"/>
                    <a:pt x="11680" y="14185"/>
                  </a:cubicBezTo>
                  <a:cubicBezTo>
                    <a:pt x="13424" y="11197"/>
                    <a:pt x="15034" y="7368"/>
                    <a:pt x="16040" y="4687"/>
                  </a:cubicBezTo>
                  <a:cubicBezTo>
                    <a:pt x="17047" y="2006"/>
                    <a:pt x="17449" y="474"/>
                    <a:pt x="17449" y="91"/>
                  </a:cubicBezTo>
                  <a:cubicBezTo>
                    <a:pt x="17449" y="-292"/>
                    <a:pt x="17047" y="474"/>
                    <a:pt x="16309" y="3461"/>
                  </a:cubicBezTo>
                  <a:cubicBezTo>
                    <a:pt x="15571" y="6448"/>
                    <a:pt x="14498" y="11657"/>
                    <a:pt x="13894" y="13955"/>
                  </a:cubicBezTo>
                  <a:cubicBezTo>
                    <a:pt x="13290" y="16253"/>
                    <a:pt x="13156" y="15640"/>
                    <a:pt x="13022" y="14797"/>
                  </a:cubicBezTo>
                  <a:cubicBezTo>
                    <a:pt x="12888" y="13955"/>
                    <a:pt x="12754" y="12882"/>
                    <a:pt x="13022" y="12346"/>
                  </a:cubicBezTo>
                  <a:cubicBezTo>
                    <a:pt x="13290" y="11810"/>
                    <a:pt x="13961" y="11810"/>
                    <a:pt x="14900" y="12346"/>
                  </a:cubicBezTo>
                  <a:cubicBezTo>
                    <a:pt x="15839" y="12882"/>
                    <a:pt x="17047" y="13955"/>
                    <a:pt x="17717" y="14874"/>
                  </a:cubicBezTo>
                  <a:cubicBezTo>
                    <a:pt x="18388" y="15793"/>
                    <a:pt x="18522" y="16559"/>
                    <a:pt x="18590" y="17631"/>
                  </a:cubicBezTo>
                  <a:cubicBezTo>
                    <a:pt x="18657" y="18704"/>
                    <a:pt x="18657" y="20082"/>
                    <a:pt x="18657" y="20312"/>
                  </a:cubicBezTo>
                  <a:cubicBezTo>
                    <a:pt x="18657" y="20542"/>
                    <a:pt x="18657" y="19623"/>
                    <a:pt x="19126" y="17708"/>
                  </a:cubicBezTo>
                  <a:cubicBezTo>
                    <a:pt x="19596" y="15793"/>
                    <a:pt x="20535" y="12882"/>
                    <a:pt x="21474" y="9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7826695" y="1757100"/>
              <a:ext cx="244155" cy="11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4" fill="norm" stroke="1" extrusionOk="0">
                  <a:moveTo>
                    <a:pt x="6955" y="1405"/>
                  </a:moveTo>
                  <a:cubicBezTo>
                    <a:pt x="6024" y="619"/>
                    <a:pt x="5093" y="-166"/>
                    <a:pt x="4162" y="30"/>
                  </a:cubicBezTo>
                  <a:cubicBezTo>
                    <a:pt x="3231" y="227"/>
                    <a:pt x="2300" y="1405"/>
                    <a:pt x="1555" y="3172"/>
                  </a:cubicBezTo>
                  <a:cubicBezTo>
                    <a:pt x="810" y="4939"/>
                    <a:pt x="251" y="7296"/>
                    <a:pt x="65" y="9456"/>
                  </a:cubicBezTo>
                  <a:cubicBezTo>
                    <a:pt x="-121" y="11616"/>
                    <a:pt x="65" y="13579"/>
                    <a:pt x="996" y="14169"/>
                  </a:cubicBezTo>
                  <a:cubicBezTo>
                    <a:pt x="1927" y="14758"/>
                    <a:pt x="3603" y="13972"/>
                    <a:pt x="4441" y="12598"/>
                  </a:cubicBezTo>
                  <a:cubicBezTo>
                    <a:pt x="5279" y="11223"/>
                    <a:pt x="5279" y="9259"/>
                    <a:pt x="5651" y="7689"/>
                  </a:cubicBezTo>
                  <a:cubicBezTo>
                    <a:pt x="6024" y="6118"/>
                    <a:pt x="6769" y="4939"/>
                    <a:pt x="7607" y="3958"/>
                  </a:cubicBezTo>
                  <a:cubicBezTo>
                    <a:pt x="8445" y="2976"/>
                    <a:pt x="9376" y="2190"/>
                    <a:pt x="10213" y="2387"/>
                  </a:cubicBezTo>
                  <a:cubicBezTo>
                    <a:pt x="11051" y="2583"/>
                    <a:pt x="11796" y="3761"/>
                    <a:pt x="12169" y="6118"/>
                  </a:cubicBezTo>
                  <a:cubicBezTo>
                    <a:pt x="12541" y="8474"/>
                    <a:pt x="12541" y="12009"/>
                    <a:pt x="12262" y="14758"/>
                  </a:cubicBezTo>
                  <a:cubicBezTo>
                    <a:pt x="11982" y="17507"/>
                    <a:pt x="11424" y="19470"/>
                    <a:pt x="11331" y="19274"/>
                  </a:cubicBezTo>
                  <a:cubicBezTo>
                    <a:pt x="11238" y="19078"/>
                    <a:pt x="11610" y="16721"/>
                    <a:pt x="12076" y="14561"/>
                  </a:cubicBezTo>
                  <a:cubicBezTo>
                    <a:pt x="12541" y="12401"/>
                    <a:pt x="13100" y="10438"/>
                    <a:pt x="14124" y="8474"/>
                  </a:cubicBezTo>
                  <a:cubicBezTo>
                    <a:pt x="15148" y="6510"/>
                    <a:pt x="16638" y="4547"/>
                    <a:pt x="17476" y="4547"/>
                  </a:cubicBezTo>
                  <a:cubicBezTo>
                    <a:pt x="18313" y="4547"/>
                    <a:pt x="18500" y="6510"/>
                    <a:pt x="19058" y="9652"/>
                  </a:cubicBezTo>
                  <a:cubicBezTo>
                    <a:pt x="19617" y="12794"/>
                    <a:pt x="20548" y="17114"/>
                    <a:pt x="21479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8026400" y="1744374"/>
              <a:ext cx="138692" cy="22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23" fill="norm" stroke="1" extrusionOk="0">
                  <a:moveTo>
                    <a:pt x="18655" y="6596"/>
                  </a:moveTo>
                  <a:cubicBezTo>
                    <a:pt x="19636" y="5614"/>
                    <a:pt x="20618" y="4632"/>
                    <a:pt x="21109" y="3552"/>
                  </a:cubicBezTo>
                  <a:cubicBezTo>
                    <a:pt x="21600" y="2472"/>
                    <a:pt x="21600" y="1294"/>
                    <a:pt x="20782" y="607"/>
                  </a:cubicBezTo>
                  <a:cubicBezTo>
                    <a:pt x="19964" y="-81"/>
                    <a:pt x="18327" y="-277"/>
                    <a:pt x="16364" y="508"/>
                  </a:cubicBezTo>
                  <a:cubicBezTo>
                    <a:pt x="14400" y="1294"/>
                    <a:pt x="12109" y="3061"/>
                    <a:pt x="11291" y="5614"/>
                  </a:cubicBezTo>
                  <a:cubicBezTo>
                    <a:pt x="10473" y="8167"/>
                    <a:pt x="11127" y="11505"/>
                    <a:pt x="11618" y="13861"/>
                  </a:cubicBezTo>
                  <a:cubicBezTo>
                    <a:pt x="12109" y="16218"/>
                    <a:pt x="12436" y="17592"/>
                    <a:pt x="10473" y="18672"/>
                  </a:cubicBezTo>
                  <a:cubicBezTo>
                    <a:pt x="8509" y="19752"/>
                    <a:pt x="4255" y="20538"/>
                    <a:pt x="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7556478" y="1605923"/>
              <a:ext cx="114322" cy="30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22" fill="norm" stroke="1" extrusionOk="0">
                  <a:moveTo>
                    <a:pt x="15320" y="0"/>
                  </a:moveTo>
                  <a:cubicBezTo>
                    <a:pt x="12178" y="3995"/>
                    <a:pt x="9036" y="7989"/>
                    <a:pt x="6680" y="10800"/>
                  </a:cubicBezTo>
                  <a:cubicBezTo>
                    <a:pt x="4324" y="13611"/>
                    <a:pt x="2753" y="15238"/>
                    <a:pt x="1575" y="16792"/>
                  </a:cubicBezTo>
                  <a:cubicBezTo>
                    <a:pt x="396" y="18345"/>
                    <a:pt x="-389" y="19825"/>
                    <a:pt x="200" y="20638"/>
                  </a:cubicBezTo>
                  <a:cubicBezTo>
                    <a:pt x="789" y="21452"/>
                    <a:pt x="2753" y="21600"/>
                    <a:pt x="6484" y="21230"/>
                  </a:cubicBezTo>
                  <a:cubicBezTo>
                    <a:pt x="10215" y="20860"/>
                    <a:pt x="15713" y="19973"/>
                    <a:pt x="21211" y="19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7562850" y="1771023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4616450" y="2274790"/>
              <a:ext cx="2991219" cy="36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86" fill="norm" stroke="1" extrusionOk="0">
                  <a:moveTo>
                    <a:pt x="0" y="10423"/>
                  </a:moveTo>
                  <a:cubicBezTo>
                    <a:pt x="533" y="9795"/>
                    <a:pt x="1066" y="9167"/>
                    <a:pt x="1660" y="8853"/>
                  </a:cubicBezTo>
                  <a:cubicBezTo>
                    <a:pt x="2254" y="8540"/>
                    <a:pt x="2909" y="8540"/>
                    <a:pt x="3564" y="8414"/>
                  </a:cubicBezTo>
                  <a:cubicBezTo>
                    <a:pt x="4219" y="8288"/>
                    <a:pt x="4874" y="8037"/>
                    <a:pt x="5453" y="7786"/>
                  </a:cubicBezTo>
                  <a:cubicBezTo>
                    <a:pt x="6032" y="7535"/>
                    <a:pt x="6535" y="7284"/>
                    <a:pt x="7083" y="6970"/>
                  </a:cubicBezTo>
                  <a:cubicBezTo>
                    <a:pt x="7632" y="6656"/>
                    <a:pt x="8226" y="6279"/>
                    <a:pt x="8812" y="5840"/>
                  </a:cubicBezTo>
                  <a:cubicBezTo>
                    <a:pt x="9399" y="5400"/>
                    <a:pt x="9977" y="4898"/>
                    <a:pt x="10587" y="4458"/>
                  </a:cubicBezTo>
                  <a:cubicBezTo>
                    <a:pt x="11196" y="4019"/>
                    <a:pt x="11836" y="3642"/>
                    <a:pt x="12460" y="3202"/>
                  </a:cubicBezTo>
                  <a:cubicBezTo>
                    <a:pt x="13085" y="2763"/>
                    <a:pt x="13694" y="2260"/>
                    <a:pt x="14304" y="1821"/>
                  </a:cubicBezTo>
                  <a:cubicBezTo>
                    <a:pt x="14913" y="1381"/>
                    <a:pt x="15522" y="1005"/>
                    <a:pt x="16093" y="753"/>
                  </a:cubicBezTo>
                  <a:cubicBezTo>
                    <a:pt x="16665" y="502"/>
                    <a:pt x="17198" y="377"/>
                    <a:pt x="17807" y="251"/>
                  </a:cubicBezTo>
                  <a:cubicBezTo>
                    <a:pt x="18416" y="126"/>
                    <a:pt x="19102" y="0"/>
                    <a:pt x="19742" y="0"/>
                  </a:cubicBezTo>
                  <a:cubicBezTo>
                    <a:pt x="20381" y="0"/>
                    <a:pt x="20975" y="126"/>
                    <a:pt x="21280" y="188"/>
                  </a:cubicBezTo>
                  <a:cubicBezTo>
                    <a:pt x="21585" y="251"/>
                    <a:pt x="21600" y="251"/>
                    <a:pt x="21364" y="314"/>
                  </a:cubicBezTo>
                  <a:cubicBezTo>
                    <a:pt x="21128" y="377"/>
                    <a:pt x="20640" y="502"/>
                    <a:pt x="20069" y="691"/>
                  </a:cubicBezTo>
                  <a:cubicBezTo>
                    <a:pt x="19498" y="879"/>
                    <a:pt x="18843" y="1130"/>
                    <a:pt x="18264" y="1444"/>
                  </a:cubicBezTo>
                  <a:cubicBezTo>
                    <a:pt x="17685" y="1758"/>
                    <a:pt x="17183" y="2135"/>
                    <a:pt x="16657" y="2512"/>
                  </a:cubicBezTo>
                  <a:cubicBezTo>
                    <a:pt x="16131" y="2888"/>
                    <a:pt x="15583" y="3265"/>
                    <a:pt x="15027" y="3642"/>
                  </a:cubicBezTo>
                  <a:cubicBezTo>
                    <a:pt x="14471" y="4019"/>
                    <a:pt x="13907" y="4395"/>
                    <a:pt x="13367" y="4835"/>
                  </a:cubicBezTo>
                  <a:cubicBezTo>
                    <a:pt x="12826" y="5274"/>
                    <a:pt x="12308" y="5777"/>
                    <a:pt x="11752" y="6279"/>
                  </a:cubicBezTo>
                  <a:cubicBezTo>
                    <a:pt x="11196" y="6781"/>
                    <a:pt x="10602" y="7284"/>
                    <a:pt x="10061" y="7786"/>
                  </a:cubicBezTo>
                  <a:cubicBezTo>
                    <a:pt x="9520" y="8288"/>
                    <a:pt x="9033" y="8791"/>
                    <a:pt x="8530" y="9356"/>
                  </a:cubicBezTo>
                  <a:cubicBezTo>
                    <a:pt x="8028" y="9921"/>
                    <a:pt x="7510" y="10549"/>
                    <a:pt x="7015" y="11177"/>
                  </a:cubicBezTo>
                  <a:cubicBezTo>
                    <a:pt x="6520" y="11805"/>
                    <a:pt x="6047" y="12433"/>
                    <a:pt x="5507" y="13186"/>
                  </a:cubicBezTo>
                  <a:cubicBezTo>
                    <a:pt x="4966" y="13940"/>
                    <a:pt x="4357" y="14819"/>
                    <a:pt x="3770" y="15760"/>
                  </a:cubicBezTo>
                  <a:cubicBezTo>
                    <a:pt x="3184" y="16702"/>
                    <a:pt x="2620" y="17707"/>
                    <a:pt x="2224" y="18460"/>
                  </a:cubicBezTo>
                  <a:cubicBezTo>
                    <a:pt x="1828" y="19214"/>
                    <a:pt x="1599" y="19716"/>
                    <a:pt x="1439" y="20156"/>
                  </a:cubicBezTo>
                  <a:cubicBezTo>
                    <a:pt x="1280" y="20595"/>
                    <a:pt x="1188" y="20972"/>
                    <a:pt x="1181" y="21223"/>
                  </a:cubicBezTo>
                  <a:cubicBezTo>
                    <a:pt x="1173" y="21474"/>
                    <a:pt x="1249" y="21600"/>
                    <a:pt x="1546" y="21349"/>
                  </a:cubicBezTo>
                  <a:cubicBezTo>
                    <a:pt x="1843" y="21098"/>
                    <a:pt x="2361" y="20470"/>
                    <a:pt x="2879" y="19842"/>
                  </a:cubicBezTo>
                  <a:cubicBezTo>
                    <a:pt x="3397" y="19214"/>
                    <a:pt x="3915" y="18586"/>
                    <a:pt x="4494" y="18021"/>
                  </a:cubicBezTo>
                  <a:cubicBezTo>
                    <a:pt x="5072" y="17456"/>
                    <a:pt x="5712" y="16953"/>
                    <a:pt x="6337" y="16326"/>
                  </a:cubicBezTo>
                  <a:cubicBezTo>
                    <a:pt x="6961" y="15698"/>
                    <a:pt x="7571" y="14944"/>
                    <a:pt x="8172" y="14316"/>
                  </a:cubicBezTo>
                  <a:cubicBezTo>
                    <a:pt x="8774" y="13688"/>
                    <a:pt x="9368" y="13186"/>
                    <a:pt x="9970" y="12684"/>
                  </a:cubicBezTo>
                  <a:cubicBezTo>
                    <a:pt x="10572" y="12181"/>
                    <a:pt x="11181" y="11679"/>
                    <a:pt x="11775" y="11240"/>
                  </a:cubicBezTo>
                  <a:cubicBezTo>
                    <a:pt x="12369" y="10800"/>
                    <a:pt x="12948" y="10423"/>
                    <a:pt x="13656" y="9984"/>
                  </a:cubicBezTo>
                  <a:cubicBezTo>
                    <a:pt x="14364" y="9544"/>
                    <a:pt x="15202" y="9042"/>
                    <a:pt x="15956" y="8728"/>
                  </a:cubicBezTo>
                  <a:cubicBezTo>
                    <a:pt x="16710" y="8414"/>
                    <a:pt x="17381" y="8288"/>
                    <a:pt x="17830" y="8163"/>
                  </a:cubicBezTo>
                  <a:cubicBezTo>
                    <a:pt x="18279" y="8037"/>
                    <a:pt x="18508" y="7912"/>
                    <a:pt x="18736" y="7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6350" y="3301373"/>
              <a:ext cx="8953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" y="20880"/>
                    <a:pt x="337" y="20160"/>
                    <a:pt x="511" y="19800"/>
                  </a:cubicBezTo>
                  <a:cubicBezTo>
                    <a:pt x="684" y="19440"/>
                    <a:pt x="863" y="19440"/>
                    <a:pt x="1080" y="19320"/>
                  </a:cubicBezTo>
                  <a:cubicBezTo>
                    <a:pt x="1297" y="19200"/>
                    <a:pt x="1552" y="18960"/>
                    <a:pt x="1759" y="18600"/>
                  </a:cubicBezTo>
                  <a:cubicBezTo>
                    <a:pt x="1966" y="18240"/>
                    <a:pt x="2124" y="17760"/>
                    <a:pt x="2303" y="17160"/>
                  </a:cubicBezTo>
                  <a:cubicBezTo>
                    <a:pt x="2482" y="16560"/>
                    <a:pt x="2681" y="15840"/>
                    <a:pt x="2883" y="15000"/>
                  </a:cubicBezTo>
                  <a:cubicBezTo>
                    <a:pt x="3084" y="14160"/>
                    <a:pt x="3289" y="13200"/>
                    <a:pt x="3447" y="12600"/>
                  </a:cubicBezTo>
                  <a:cubicBezTo>
                    <a:pt x="3605" y="12000"/>
                    <a:pt x="3717" y="11760"/>
                    <a:pt x="3835" y="11400"/>
                  </a:cubicBezTo>
                  <a:cubicBezTo>
                    <a:pt x="3952" y="11040"/>
                    <a:pt x="4075" y="10560"/>
                    <a:pt x="4195" y="10080"/>
                  </a:cubicBezTo>
                  <a:cubicBezTo>
                    <a:pt x="4315" y="9600"/>
                    <a:pt x="4432" y="9120"/>
                    <a:pt x="4568" y="8640"/>
                  </a:cubicBezTo>
                  <a:cubicBezTo>
                    <a:pt x="4703" y="8160"/>
                    <a:pt x="4856" y="7680"/>
                    <a:pt x="4999" y="7320"/>
                  </a:cubicBezTo>
                  <a:cubicBezTo>
                    <a:pt x="5142" y="6960"/>
                    <a:pt x="5275" y="6720"/>
                    <a:pt x="5410" y="6360"/>
                  </a:cubicBezTo>
                  <a:cubicBezTo>
                    <a:pt x="5546" y="6000"/>
                    <a:pt x="5683" y="5520"/>
                    <a:pt x="5829" y="5160"/>
                  </a:cubicBezTo>
                  <a:cubicBezTo>
                    <a:pt x="5974" y="4800"/>
                    <a:pt x="6128" y="4560"/>
                    <a:pt x="6286" y="4200"/>
                  </a:cubicBezTo>
                  <a:cubicBezTo>
                    <a:pt x="6444" y="3840"/>
                    <a:pt x="6608" y="3360"/>
                    <a:pt x="6769" y="3000"/>
                  </a:cubicBezTo>
                  <a:cubicBezTo>
                    <a:pt x="6929" y="2640"/>
                    <a:pt x="7088" y="2400"/>
                    <a:pt x="7254" y="2160"/>
                  </a:cubicBezTo>
                  <a:cubicBezTo>
                    <a:pt x="7420" y="1920"/>
                    <a:pt x="7593" y="1680"/>
                    <a:pt x="7757" y="1560"/>
                  </a:cubicBezTo>
                  <a:cubicBezTo>
                    <a:pt x="7920" y="1440"/>
                    <a:pt x="8073" y="1440"/>
                    <a:pt x="8244" y="1320"/>
                  </a:cubicBezTo>
                  <a:cubicBezTo>
                    <a:pt x="8415" y="1200"/>
                    <a:pt x="8604" y="960"/>
                    <a:pt x="8786" y="840"/>
                  </a:cubicBezTo>
                  <a:cubicBezTo>
                    <a:pt x="8967" y="720"/>
                    <a:pt x="9140" y="720"/>
                    <a:pt x="9322" y="600"/>
                  </a:cubicBezTo>
                  <a:cubicBezTo>
                    <a:pt x="9503" y="480"/>
                    <a:pt x="9692" y="240"/>
                    <a:pt x="9871" y="120"/>
                  </a:cubicBezTo>
                  <a:cubicBezTo>
                    <a:pt x="10049" y="0"/>
                    <a:pt x="10218" y="0"/>
                    <a:pt x="10402" y="0"/>
                  </a:cubicBezTo>
                  <a:cubicBezTo>
                    <a:pt x="10586" y="0"/>
                    <a:pt x="10785" y="0"/>
                    <a:pt x="10976" y="0"/>
                  </a:cubicBezTo>
                  <a:cubicBezTo>
                    <a:pt x="11168" y="0"/>
                    <a:pt x="11351" y="0"/>
                    <a:pt x="11540" y="0"/>
                  </a:cubicBezTo>
                  <a:cubicBezTo>
                    <a:pt x="11729" y="0"/>
                    <a:pt x="11923" y="0"/>
                    <a:pt x="12110" y="0"/>
                  </a:cubicBezTo>
                  <a:cubicBezTo>
                    <a:pt x="12296" y="0"/>
                    <a:pt x="12475" y="0"/>
                    <a:pt x="12666" y="0"/>
                  </a:cubicBezTo>
                  <a:cubicBezTo>
                    <a:pt x="12858" y="0"/>
                    <a:pt x="13062" y="0"/>
                    <a:pt x="13259" y="0"/>
                  </a:cubicBezTo>
                  <a:cubicBezTo>
                    <a:pt x="13455" y="0"/>
                    <a:pt x="13644" y="0"/>
                    <a:pt x="13838" y="0"/>
                  </a:cubicBezTo>
                  <a:cubicBezTo>
                    <a:pt x="14032" y="0"/>
                    <a:pt x="14231" y="0"/>
                    <a:pt x="14420" y="0"/>
                  </a:cubicBezTo>
                  <a:cubicBezTo>
                    <a:pt x="14609" y="0"/>
                    <a:pt x="14788" y="0"/>
                    <a:pt x="14980" y="0"/>
                  </a:cubicBezTo>
                  <a:cubicBezTo>
                    <a:pt x="15171" y="0"/>
                    <a:pt x="15375" y="0"/>
                    <a:pt x="15572" y="0"/>
                  </a:cubicBezTo>
                  <a:cubicBezTo>
                    <a:pt x="15769" y="0"/>
                    <a:pt x="15957" y="0"/>
                    <a:pt x="16146" y="0"/>
                  </a:cubicBezTo>
                  <a:cubicBezTo>
                    <a:pt x="16335" y="0"/>
                    <a:pt x="16524" y="0"/>
                    <a:pt x="16706" y="0"/>
                  </a:cubicBezTo>
                  <a:cubicBezTo>
                    <a:pt x="16887" y="0"/>
                    <a:pt x="17060" y="0"/>
                    <a:pt x="17239" y="120"/>
                  </a:cubicBezTo>
                  <a:cubicBezTo>
                    <a:pt x="17418" y="240"/>
                    <a:pt x="17602" y="480"/>
                    <a:pt x="17862" y="1080"/>
                  </a:cubicBezTo>
                  <a:cubicBezTo>
                    <a:pt x="18123" y="1680"/>
                    <a:pt x="18460" y="2640"/>
                    <a:pt x="18702" y="3480"/>
                  </a:cubicBezTo>
                  <a:cubicBezTo>
                    <a:pt x="18945" y="4320"/>
                    <a:pt x="19093" y="5040"/>
                    <a:pt x="19317" y="6000"/>
                  </a:cubicBezTo>
                  <a:cubicBezTo>
                    <a:pt x="19542" y="6960"/>
                    <a:pt x="19843" y="8160"/>
                    <a:pt x="20117" y="9480"/>
                  </a:cubicBezTo>
                  <a:cubicBezTo>
                    <a:pt x="20390" y="10800"/>
                    <a:pt x="20635" y="12240"/>
                    <a:pt x="20877" y="13680"/>
                  </a:cubicBezTo>
                  <a:cubicBezTo>
                    <a:pt x="21120" y="15120"/>
                    <a:pt x="21360" y="16560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789516" y="3715072"/>
              <a:ext cx="270935" cy="53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5906" y="6290"/>
                  </a:moveTo>
                  <a:cubicBezTo>
                    <a:pt x="4387" y="6290"/>
                    <a:pt x="2869" y="6290"/>
                    <a:pt x="1772" y="5868"/>
                  </a:cubicBezTo>
                  <a:cubicBezTo>
                    <a:pt x="675" y="5446"/>
                    <a:pt x="0" y="4603"/>
                    <a:pt x="0" y="3674"/>
                  </a:cubicBezTo>
                  <a:cubicBezTo>
                    <a:pt x="0" y="2746"/>
                    <a:pt x="675" y="1734"/>
                    <a:pt x="1266" y="1059"/>
                  </a:cubicBezTo>
                  <a:cubicBezTo>
                    <a:pt x="1856" y="384"/>
                    <a:pt x="2362" y="46"/>
                    <a:pt x="3037" y="4"/>
                  </a:cubicBezTo>
                  <a:cubicBezTo>
                    <a:pt x="3712" y="-38"/>
                    <a:pt x="4556" y="215"/>
                    <a:pt x="5147" y="1185"/>
                  </a:cubicBezTo>
                  <a:cubicBezTo>
                    <a:pt x="5737" y="2156"/>
                    <a:pt x="6075" y="3843"/>
                    <a:pt x="6581" y="6248"/>
                  </a:cubicBezTo>
                  <a:cubicBezTo>
                    <a:pt x="7087" y="8653"/>
                    <a:pt x="7762" y="11774"/>
                    <a:pt x="7847" y="14306"/>
                  </a:cubicBezTo>
                  <a:cubicBezTo>
                    <a:pt x="7931" y="16837"/>
                    <a:pt x="7425" y="18778"/>
                    <a:pt x="6834" y="19959"/>
                  </a:cubicBezTo>
                  <a:cubicBezTo>
                    <a:pt x="6244" y="21140"/>
                    <a:pt x="5569" y="21562"/>
                    <a:pt x="5147" y="21520"/>
                  </a:cubicBezTo>
                  <a:cubicBezTo>
                    <a:pt x="4725" y="21478"/>
                    <a:pt x="4556" y="20971"/>
                    <a:pt x="5231" y="19495"/>
                  </a:cubicBezTo>
                  <a:cubicBezTo>
                    <a:pt x="5906" y="18018"/>
                    <a:pt x="7425" y="15571"/>
                    <a:pt x="8522" y="13968"/>
                  </a:cubicBezTo>
                  <a:cubicBezTo>
                    <a:pt x="9619" y="12365"/>
                    <a:pt x="10294" y="11606"/>
                    <a:pt x="10884" y="11479"/>
                  </a:cubicBezTo>
                  <a:cubicBezTo>
                    <a:pt x="11475" y="11353"/>
                    <a:pt x="11981" y="11859"/>
                    <a:pt x="12234" y="12576"/>
                  </a:cubicBezTo>
                  <a:cubicBezTo>
                    <a:pt x="12487" y="13293"/>
                    <a:pt x="12487" y="14221"/>
                    <a:pt x="12487" y="14896"/>
                  </a:cubicBezTo>
                  <a:cubicBezTo>
                    <a:pt x="12487" y="15571"/>
                    <a:pt x="12487" y="15993"/>
                    <a:pt x="12487" y="15993"/>
                  </a:cubicBezTo>
                  <a:cubicBezTo>
                    <a:pt x="12487" y="15993"/>
                    <a:pt x="12487" y="15571"/>
                    <a:pt x="12909" y="14939"/>
                  </a:cubicBezTo>
                  <a:cubicBezTo>
                    <a:pt x="13331" y="14306"/>
                    <a:pt x="14175" y="13462"/>
                    <a:pt x="15019" y="12914"/>
                  </a:cubicBezTo>
                  <a:cubicBezTo>
                    <a:pt x="15862" y="12365"/>
                    <a:pt x="16706" y="12112"/>
                    <a:pt x="17381" y="12154"/>
                  </a:cubicBezTo>
                  <a:cubicBezTo>
                    <a:pt x="18056" y="12196"/>
                    <a:pt x="18563" y="12534"/>
                    <a:pt x="18900" y="13167"/>
                  </a:cubicBezTo>
                  <a:cubicBezTo>
                    <a:pt x="19237" y="13799"/>
                    <a:pt x="19406" y="14728"/>
                    <a:pt x="19828" y="15614"/>
                  </a:cubicBezTo>
                  <a:cubicBezTo>
                    <a:pt x="20250" y="16500"/>
                    <a:pt x="20925" y="17343"/>
                    <a:pt x="21600" y="18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469900" y="4031623"/>
              <a:ext cx="273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5" y="15600"/>
                    <a:pt x="12391" y="9600"/>
                    <a:pt x="15991" y="6000"/>
                  </a:cubicBezTo>
                  <a:cubicBezTo>
                    <a:pt x="19591" y="2400"/>
                    <a:pt x="2059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1428750" y="3921304"/>
              <a:ext cx="107950" cy="49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8375"/>
                  </a:moveTo>
                  <a:cubicBezTo>
                    <a:pt x="2965" y="10489"/>
                    <a:pt x="5929" y="12603"/>
                    <a:pt x="7835" y="14442"/>
                  </a:cubicBezTo>
                  <a:cubicBezTo>
                    <a:pt x="9741" y="16280"/>
                    <a:pt x="10588" y="17842"/>
                    <a:pt x="11012" y="19037"/>
                  </a:cubicBezTo>
                  <a:cubicBezTo>
                    <a:pt x="11435" y="20232"/>
                    <a:pt x="11435" y="21059"/>
                    <a:pt x="10800" y="21289"/>
                  </a:cubicBezTo>
                  <a:cubicBezTo>
                    <a:pt x="10165" y="21519"/>
                    <a:pt x="8894" y="21151"/>
                    <a:pt x="7412" y="19727"/>
                  </a:cubicBezTo>
                  <a:cubicBezTo>
                    <a:pt x="5929" y="18302"/>
                    <a:pt x="4235" y="15820"/>
                    <a:pt x="3176" y="12879"/>
                  </a:cubicBezTo>
                  <a:cubicBezTo>
                    <a:pt x="2118" y="9938"/>
                    <a:pt x="1694" y="6537"/>
                    <a:pt x="2541" y="4331"/>
                  </a:cubicBezTo>
                  <a:cubicBezTo>
                    <a:pt x="3388" y="2125"/>
                    <a:pt x="5506" y="1114"/>
                    <a:pt x="7835" y="562"/>
                  </a:cubicBezTo>
                  <a:cubicBezTo>
                    <a:pt x="10165" y="11"/>
                    <a:pt x="12706" y="-81"/>
                    <a:pt x="14612" y="57"/>
                  </a:cubicBezTo>
                  <a:cubicBezTo>
                    <a:pt x="16518" y="195"/>
                    <a:pt x="17788" y="562"/>
                    <a:pt x="19059" y="1298"/>
                  </a:cubicBezTo>
                  <a:cubicBezTo>
                    <a:pt x="20329" y="2033"/>
                    <a:pt x="21600" y="3136"/>
                    <a:pt x="21600" y="4147"/>
                  </a:cubicBezTo>
                  <a:cubicBezTo>
                    <a:pt x="21600" y="5158"/>
                    <a:pt x="20329" y="6077"/>
                    <a:pt x="18847" y="6721"/>
                  </a:cubicBezTo>
                  <a:cubicBezTo>
                    <a:pt x="17365" y="7364"/>
                    <a:pt x="15671" y="7732"/>
                    <a:pt x="13765" y="7962"/>
                  </a:cubicBezTo>
                  <a:cubicBezTo>
                    <a:pt x="11859" y="8191"/>
                    <a:pt x="9741" y="8283"/>
                    <a:pt x="8682" y="8099"/>
                  </a:cubicBezTo>
                  <a:cubicBezTo>
                    <a:pt x="7624" y="7916"/>
                    <a:pt x="7624" y="7456"/>
                    <a:pt x="7624" y="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555750" y="3942723"/>
              <a:ext cx="177800" cy="18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2234"/>
                  </a:moveTo>
                  <a:cubicBezTo>
                    <a:pt x="1029" y="1490"/>
                    <a:pt x="2057" y="745"/>
                    <a:pt x="3214" y="497"/>
                  </a:cubicBezTo>
                  <a:cubicBezTo>
                    <a:pt x="4371" y="248"/>
                    <a:pt x="5657" y="497"/>
                    <a:pt x="7329" y="3352"/>
                  </a:cubicBezTo>
                  <a:cubicBezTo>
                    <a:pt x="9000" y="6207"/>
                    <a:pt x="11057" y="11669"/>
                    <a:pt x="11957" y="15269"/>
                  </a:cubicBezTo>
                  <a:cubicBezTo>
                    <a:pt x="12857" y="18869"/>
                    <a:pt x="12600" y="20607"/>
                    <a:pt x="11957" y="21103"/>
                  </a:cubicBezTo>
                  <a:cubicBezTo>
                    <a:pt x="11314" y="21600"/>
                    <a:pt x="10286" y="20855"/>
                    <a:pt x="9643" y="18248"/>
                  </a:cubicBezTo>
                  <a:cubicBezTo>
                    <a:pt x="9000" y="15641"/>
                    <a:pt x="8743" y="11172"/>
                    <a:pt x="9771" y="7821"/>
                  </a:cubicBezTo>
                  <a:cubicBezTo>
                    <a:pt x="10800" y="4469"/>
                    <a:pt x="13114" y="2234"/>
                    <a:pt x="15300" y="1117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686612" y="3974473"/>
              <a:ext cx="192988" cy="9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01" fill="norm" stroke="1" extrusionOk="0">
                  <a:moveTo>
                    <a:pt x="12249" y="0"/>
                  </a:moveTo>
                  <a:cubicBezTo>
                    <a:pt x="9667" y="0"/>
                    <a:pt x="7084" y="0"/>
                    <a:pt x="5089" y="1878"/>
                  </a:cubicBezTo>
                  <a:cubicBezTo>
                    <a:pt x="3093" y="3757"/>
                    <a:pt x="1684" y="7513"/>
                    <a:pt x="863" y="10565"/>
                  </a:cubicBezTo>
                  <a:cubicBezTo>
                    <a:pt x="41" y="13617"/>
                    <a:pt x="-194" y="15965"/>
                    <a:pt x="158" y="17843"/>
                  </a:cubicBezTo>
                  <a:cubicBezTo>
                    <a:pt x="510" y="19722"/>
                    <a:pt x="1449" y="21130"/>
                    <a:pt x="2623" y="21365"/>
                  </a:cubicBezTo>
                  <a:cubicBezTo>
                    <a:pt x="3797" y="21600"/>
                    <a:pt x="5206" y="20661"/>
                    <a:pt x="6732" y="18783"/>
                  </a:cubicBezTo>
                  <a:cubicBezTo>
                    <a:pt x="8258" y="16904"/>
                    <a:pt x="9902" y="14087"/>
                    <a:pt x="10958" y="13852"/>
                  </a:cubicBezTo>
                  <a:cubicBezTo>
                    <a:pt x="12015" y="13617"/>
                    <a:pt x="12484" y="15965"/>
                    <a:pt x="14128" y="17609"/>
                  </a:cubicBezTo>
                  <a:cubicBezTo>
                    <a:pt x="15771" y="19252"/>
                    <a:pt x="18589" y="20191"/>
                    <a:pt x="2140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863473" y="3758315"/>
              <a:ext cx="308227" cy="33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19" fill="norm" stroke="1" extrusionOk="0">
                  <a:moveTo>
                    <a:pt x="6010" y="15504"/>
                  </a:moveTo>
                  <a:cubicBezTo>
                    <a:pt x="5862" y="14824"/>
                    <a:pt x="5714" y="14145"/>
                    <a:pt x="5270" y="13806"/>
                  </a:cubicBezTo>
                  <a:cubicBezTo>
                    <a:pt x="4826" y="13466"/>
                    <a:pt x="4086" y="13466"/>
                    <a:pt x="3199" y="14009"/>
                  </a:cubicBezTo>
                  <a:cubicBezTo>
                    <a:pt x="2311" y="14553"/>
                    <a:pt x="1276" y="15639"/>
                    <a:pt x="684" y="16658"/>
                  </a:cubicBezTo>
                  <a:cubicBezTo>
                    <a:pt x="92" y="17677"/>
                    <a:pt x="-56" y="18628"/>
                    <a:pt x="18" y="19443"/>
                  </a:cubicBezTo>
                  <a:cubicBezTo>
                    <a:pt x="92" y="20258"/>
                    <a:pt x="388" y="20938"/>
                    <a:pt x="1276" y="21209"/>
                  </a:cubicBezTo>
                  <a:cubicBezTo>
                    <a:pt x="2163" y="21481"/>
                    <a:pt x="3643" y="21345"/>
                    <a:pt x="5418" y="19715"/>
                  </a:cubicBezTo>
                  <a:cubicBezTo>
                    <a:pt x="7193" y="18085"/>
                    <a:pt x="9265" y="14960"/>
                    <a:pt x="10744" y="11768"/>
                  </a:cubicBezTo>
                  <a:cubicBezTo>
                    <a:pt x="12223" y="8575"/>
                    <a:pt x="13111" y="5315"/>
                    <a:pt x="13629" y="3209"/>
                  </a:cubicBezTo>
                  <a:cubicBezTo>
                    <a:pt x="14147" y="1104"/>
                    <a:pt x="14295" y="153"/>
                    <a:pt x="14073" y="17"/>
                  </a:cubicBezTo>
                  <a:cubicBezTo>
                    <a:pt x="13851" y="-119"/>
                    <a:pt x="13259" y="560"/>
                    <a:pt x="12519" y="2802"/>
                  </a:cubicBezTo>
                  <a:cubicBezTo>
                    <a:pt x="11780" y="5043"/>
                    <a:pt x="10892" y="8847"/>
                    <a:pt x="10522" y="11564"/>
                  </a:cubicBezTo>
                  <a:cubicBezTo>
                    <a:pt x="10152" y="14281"/>
                    <a:pt x="10300" y="15911"/>
                    <a:pt x="10670" y="16998"/>
                  </a:cubicBezTo>
                  <a:cubicBezTo>
                    <a:pt x="11040" y="18085"/>
                    <a:pt x="11632" y="18628"/>
                    <a:pt x="12519" y="18900"/>
                  </a:cubicBezTo>
                  <a:cubicBezTo>
                    <a:pt x="13407" y="19172"/>
                    <a:pt x="14591" y="19172"/>
                    <a:pt x="15404" y="18832"/>
                  </a:cubicBezTo>
                  <a:cubicBezTo>
                    <a:pt x="16218" y="18492"/>
                    <a:pt x="16662" y="17813"/>
                    <a:pt x="16810" y="16794"/>
                  </a:cubicBezTo>
                  <a:cubicBezTo>
                    <a:pt x="16958" y="15775"/>
                    <a:pt x="16810" y="14417"/>
                    <a:pt x="16070" y="13330"/>
                  </a:cubicBezTo>
                  <a:cubicBezTo>
                    <a:pt x="15330" y="12243"/>
                    <a:pt x="13999" y="11428"/>
                    <a:pt x="12815" y="11021"/>
                  </a:cubicBezTo>
                  <a:cubicBezTo>
                    <a:pt x="11632" y="10613"/>
                    <a:pt x="10596" y="10613"/>
                    <a:pt x="10448" y="10681"/>
                  </a:cubicBezTo>
                  <a:cubicBezTo>
                    <a:pt x="10300" y="10749"/>
                    <a:pt x="11040" y="10885"/>
                    <a:pt x="13037" y="10953"/>
                  </a:cubicBezTo>
                  <a:cubicBezTo>
                    <a:pt x="15034" y="11021"/>
                    <a:pt x="18289" y="11021"/>
                    <a:pt x="21544" y="1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2159470" y="3860173"/>
              <a:ext cx="24931" cy="17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99" fill="norm" stroke="1" extrusionOk="0">
                  <a:moveTo>
                    <a:pt x="21200" y="8386"/>
                  </a:moveTo>
                  <a:cubicBezTo>
                    <a:pt x="14000" y="10927"/>
                    <a:pt x="6800" y="13468"/>
                    <a:pt x="3200" y="15882"/>
                  </a:cubicBezTo>
                  <a:cubicBezTo>
                    <a:pt x="-400" y="18296"/>
                    <a:pt x="-400" y="20584"/>
                    <a:pt x="500" y="21092"/>
                  </a:cubicBezTo>
                  <a:cubicBezTo>
                    <a:pt x="1400" y="21600"/>
                    <a:pt x="3200" y="20329"/>
                    <a:pt x="5900" y="16518"/>
                  </a:cubicBezTo>
                  <a:cubicBezTo>
                    <a:pt x="8600" y="12706"/>
                    <a:pt x="12200" y="6353"/>
                    <a:pt x="15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2207362" y="3906740"/>
              <a:ext cx="288189" cy="12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984" fill="norm" stroke="1" extrusionOk="0">
                  <a:moveTo>
                    <a:pt x="7749" y="2743"/>
                  </a:moveTo>
                  <a:cubicBezTo>
                    <a:pt x="7276" y="1371"/>
                    <a:pt x="6803" y="0"/>
                    <a:pt x="5700" y="0"/>
                  </a:cubicBezTo>
                  <a:cubicBezTo>
                    <a:pt x="4596" y="0"/>
                    <a:pt x="2862" y="1371"/>
                    <a:pt x="1679" y="3771"/>
                  </a:cubicBezTo>
                  <a:cubicBezTo>
                    <a:pt x="497" y="6171"/>
                    <a:pt x="-134" y="9600"/>
                    <a:pt x="24" y="12857"/>
                  </a:cubicBezTo>
                  <a:cubicBezTo>
                    <a:pt x="181" y="16114"/>
                    <a:pt x="1127" y="19200"/>
                    <a:pt x="2940" y="20400"/>
                  </a:cubicBezTo>
                  <a:cubicBezTo>
                    <a:pt x="4754" y="21600"/>
                    <a:pt x="7434" y="20914"/>
                    <a:pt x="9562" y="18686"/>
                  </a:cubicBezTo>
                  <a:cubicBezTo>
                    <a:pt x="11691" y="16457"/>
                    <a:pt x="13267" y="12686"/>
                    <a:pt x="14056" y="9771"/>
                  </a:cubicBezTo>
                  <a:cubicBezTo>
                    <a:pt x="14844" y="6857"/>
                    <a:pt x="14844" y="4800"/>
                    <a:pt x="14450" y="3943"/>
                  </a:cubicBezTo>
                  <a:cubicBezTo>
                    <a:pt x="14056" y="3086"/>
                    <a:pt x="13267" y="3429"/>
                    <a:pt x="12400" y="4286"/>
                  </a:cubicBezTo>
                  <a:cubicBezTo>
                    <a:pt x="11533" y="5143"/>
                    <a:pt x="10587" y="6514"/>
                    <a:pt x="10035" y="8057"/>
                  </a:cubicBezTo>
                  <a:cubicBezTo>
                    <a:pt x="9484" y="9600"/>
                    <a:pt x="9326" y="11314"/>
                    <a:pt x="9720" y="12514"/>
                  </a:cubicBezTo>
                  <a:cubicBezTo>
                    <a:pt x="10114" y="13714"/>
                    <a:pt x="11060" y="14400"/>
                    <a:pt x="13110" y="15257"/>
                  </a:cubicBezTo>
                  <a:cubicBezTo>
                    <a:pt x="15159" y="16114"/>
                    <a:pt x="18313" y="17143"/>
                    <a:pt x="21466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2603500" y="4057023"/>
              <a:ext cx="19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143"/>
                    <a:pt x="21600" y="10286"/>
                    <a:pt x="18000" y="13886"/>
                  </a:cubicBezTo>
                  <a:cubicBezTo>
                    <a:pt x="14400" y="17486"/>
                    <a:pt x="72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099711" y="3891923"/>
              <a:ext cx="183240" cy="19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02" fill="norm" stroke="1" extrusionOk="0">
                  <a:moveTo>
                    <a:pt x="2127" y="0"/>
                  </a:moveTo>
                  <a:cubicBezTo>
                    <a:pt x="1383" y="4366"/>
                    <a:pt x="638" y="8732"/>
                    <a:pt x="265" y="11834"/>
                  </a:cubicBezTo>
                  <a:cubicBezTo>
                    <a:pt x="-107" y="14936"/>
                    <a:pt x="-107" y="16774"/>
                    <a:pt x="390" y="18038"/>
                  </a:cubicBezTo>
                  <a:cubicBezTo>
                    <a:pt x="886" y="19302"/>
                    <a:pt x="1879" y="19991"/>
                    <a:pt x="2624" y="19762"/>
                  </a:cubicBezTo>
                  <a:cubicBezTo>
                    <a:pt x="3369" y="19532"/>
                    <a:pt x="3865" y="18383"/>
                    <a:pt x="4238" y="17234"/>
                  </a:cubicBezTo>
                  <a:cubicBezTo>
                    <a:pt x="4610" y="16085"/>
                    <a:pt x="4859" y="14936"/>
                    <a:pt x="5107" y="13787"/>
                  </a:cubicBezTo>
                  <a:cubicBezTo>
                    <a:pt x="5355" y="12638"/>
                    <a:pt x="5603" y="11489"/>
                    <a:pt x="5852" y="11489"/>
                  </a:cubicBezTo>
                  <a:cubicBezTo>
                    <a:pt x="6100" y="11489"/>
                    <a:pt x="6348" y="12638"/>
                    <a:pt x="6596" y="13787"/>
                  </a:cubicBezTo>
                  <a:cubicBezTo>
                    <a:pt x="6845" y="14936"/>
                    <a:pt x="7093" y="16085"/>
                    <a:pt x="7465" y="17234"/>
                  </a:cubicBezTo>
                  <a:cubicBezTo>
                    <a:pt x="7838" y="18383"/>
                    <a:pt x="8334" y="19532"/>
                    <a:pt x="9203" y="20336"/>
                  </a:cubicBezTo>
                  <a:cubicBezTo>
                    <a:pt x="10072" y="21140"/>
                    <a:pt x="11314" y="21600"/>
                    <a:pt x="12555" y="20221"/>
                  </a:cubicBezTo>
                  <a:cubicBezTo>
                    <a:pt x="13796" y="18843"/>
                    <a:pt x="15038" y="15626"/>
                    <a:pt x="16527" y="13098"/>
                  </a:cubicBezTo>
                  <a:cubicBezTo>
                    <a:pt x="18017" y="10570"/>
                    <a:pt x="19755" y="8732"/>
                    <a:pt x="21493" y="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289300" y="3932409"/>
              <a:ext cx="215900" cy="13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5" fill="norm" stroke="1" extrusionOk="0">
                  <a:moveTo>
                    <a:pt x="0" y="9171"/>
                  </a:moveTo>
                  <a:cubicBezTo>
                    <a:pt x="847" y="10124"/>
                    <a:pt x="1694" y="11077"/>
                    <a:pt x="2541" y="11077"/>
                  </a:cubicBezTo>
                  <a:cubicBezTo>
                    <a:pt x="3388" y="11077"/>
                    <a:pt x="4235" y="10124"/>
                    <a:pt x="5082" y="8854"/>
                  </a:cubicBezTo>
                  <a:cubicBezTo>
                    <a:pt x="5929" y="7583"/>
                    <a:pt x="6776" y="5995"/>
                    <a:pt x="7306" y="4248"/>
                  </a:cubicBezTo>
                  <a:cubicBezTo>
                    <a:pt x="7835" y="2501"/>
                    <a:pt x="8047" y="595"/>
                    <a:pt x="7624" y="118"/>
                  </a:cubicBezTo>
                  <a:cubicBezTo>
                    <a:pt x="7200" y="-358"/>
                    <a:pt x="6141" y="595"/>
                    <a:pt x="4765" y="3136"/>
                  </a:cubicBezTo>
                  <a:cubicBezTo>
                    <a:pt x="3388" y="5677"/>
                    <a:pt x="1694" y="9807"/>
                    <a:pt x="847" y="13142"/>
                  </a:cubicBezTo>
                  <a:cubicBezTo>
                    <a:pt x="0" y="16477"/>
                    <a:pt x="0" y="19018"/>
                    <a:pt x="2012" y="20130"/>
                  </a:cubicBezTo>
                  <a:cubicBezTo>
                    <a:pt x="4024" y="21242"/>
                    <a:pt x="8047" y="20924"/>
                    <a:pt x="11647" y="19971"/>
                  </a:cubicBezTo>
                  <a:cubicBezTo>
                    <a:pt x="15247" y="19018"/>
                    <a:pt x="18424" y="17430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3948894" y="3904116"/>
              <a:ext cx="153207" cy="25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82" fill="norm" stroke="1" extrusionOk="0">
                  <a:moveTo>
                    <a:pt x="21127" y="7417"/>
                  </a:moveTo>
                  <a:cubicBezTo>
                    <a:pt x="18500" y="5134"/>
                    <a:pt x="15873" y="2851"/>
                    <a:pt x="12808" y="1534"/>
                  </a:cubicBezTo>
                  <a:cubicBezTo>
                    <a:pt x="9743" y="217"/>
                    <a:pt x="6241" y="-134"/>
                    <a:pt x="4051" y="42"/>
                  </a:cubicBezTo>
                  <a:cubicBezTo>
                    <a:pt x="1862" y="217"/>
                    <a:pt x="986" y="920"/>
                    <a:pt x="403" y="1710"/>
                  </a:cubicBezTo>
                  <a:cubicBezTo>
                    <a:pt x="-181" y="2500"/>
                    <a:pt x="-473" y="3378"/>
                    <a:pt x="2008" y="5310"/>
                  </a:cubicBezTo>
                  <a:cubicBezTo>
                    <a:pt x="4489" y="7242"/>
                    <a:pt x="9743" y="10227"/>
                    <a:pt x="12662" y="12686"/>
                  </a:cubicBezTo>
                  <a:cubicBezTo>
                    <a:pt x="15581" y="15144"/>
                    <a:pt x="16165" y="17076"/>
                    <a:pt x="15581" y="18393"/>
                  </a:cubicBezTo>
                  <a:cubicBezTo>
                    <a:pt x="14997" y="19710"/>
                    <a:pt x="13246" y="20412"/>
                    <a:pt x="11057" y="20851"/>
                  </a:cubicBezTo>
                  <a:cubicBezTo>
                    <a:pt x="8868" y="21290"/>
                    <a:pt x="6241" y="21466"/>
                    <a:pt x="4781" y="21027"/>
                  </a:cubicBezTo>
                  <a:cubicBezTo>
                    <a:pt x="3322" y="20588"/>
                    <a:pt x="3030" y="19534"/>
                    <a:pt x="4197" y="18656"/>
                  </a:cubicBezTo>
                  <a:cubicBezTo>
                    <a:pt x="5365" y="17778"/>
                    <a:pt x="7992" y="17076"/>
                    <a:pt x="10619" y="16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084422" y="4005014"/>
              <a:ext cx="366928" cy="14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047" fill="norm" stroke="1" extrusionOk="0">
                  <a:moveTo>
                    <a:pt x="4760" y="5731"/>
                  </a:moveTo>
                  <a:cubicBezTo>
                    <a:pt x="5133" y="4497"/>
                    <a:pt x="5505" y="3262"/>
                    <a:pt x="5443" y="2182"/>
                  </a:cubicBezTo>
                  <a:cubicBezTo>
                    <a:pt x="5381" y="1102"/>
                    <a:pt x="4885" y="177"/>
                    <a:pt x="4326" y="22"/>
                  </a:cubicBezTo>
                  <a:cubicBezTo>
                    <a:pt x="3767" y="-132"/>
                    <a:pt x="3147" y="485"/>
                    <a:pt x="2402" y="3108"/>
                  </a:cubicBezTo>
                  <a:cubicBezTo>
                    <a:pt x="1657" y="5731"/>
                    <a:pt x="788" y="10359"/>
                    <a:pt x="353" y="13445"/>
                  </a:cubicBezTo>
                  <a:cubicBezTo>
                    <a:pt x="-81" y="16531"/>
                    <a:pt x="-81" y="18074"/>
                    <a:pt x="167" y="19308"/>
                  </a:cubicBezTo>
                  <a:cubicBezTo>
                    <a:pt x="416" y="20542"/>
                    <a:pt x="912" y="21468"/>
                    <a:pt x="1657" y="20851"/>
                  </a:cubicBezTo>
                  <a:cubicBezTo>
                    <a:pt x="2402" y="20234"/>
                    <a:pt x="3395" y="18074"/>
                    <a:pt x="4016" y="16068"/>
                  </a:cubicBezTo>
                  <a:cubicBezTo>
                    <a:pt x="4636" y="14062"/>
                    <a:pt x="4885" y="12211"/>
                    <a:pt x="5133" y="10514"/>
                  </a:cubicBezTo>
                  <a:cubicBezTo>
                    <a:pt x="5381" y="8817"/>
                    <a:pt x="5629" y="7274"/>
                    <a:pt x="5753" y="7428"/>
                  </a:cubicBezTo>
                  <a:cubicBezTo>
                    <a:pt x="5878" y="7582"/>
                    <a:pt x="5878" y="9434"/>
                    <a:pt x="6064" y="10977"/>
                  </a:cubicBezTo>
                  <a:cubicBezTo>
                    <a:pt x="6250" y="12519"/>
                    <a:pt x="6622" y="13754"/>
                    <a:pt x="7119" y="14062"/>
                  </a:cubicBezTo>
                  <a:cubicBezTo>
                    <a:pt x="7616" y="14371"/>
                    <a:pt x="8236" y="13754"/>
                    <a:pt x="8795" y="12828"/>
                  </a:cubicBezTo>
                  <a:cubicBezTo>
                    <a:pt x="9353" y="11902"/>
                    <a:pt x="9850" y="10668"/>
                    <a:pt x="10285" y="9434"/>
                  </a:cubicBezTo>
                  <a:cubicBezTo>
                    <a:pt x="10719" y="8199"/>
                    <a:pt x="11091" y="6965"/>
                    <a:pt x="11340" y="7119"/>
                  </a:cubicBezTo>
                  <a:cubicBezTo>
                    <a:pt x="11588" y="7274"/>
                    <a:pt x="11712" y="8817"/>
                    <a:pt x="11774" y="10359"/>
                  </a:cubicBezTo>
                  <a:cubicBezTo>
                    <a:pt x="11836" y="11902"/>
                    <a:pt x="11836" y="13445"/>
                    <a:pt x="11836" y="15142"/>
                  </a:cubicBezTo>
                  <a:cubicBezTo>
                    <a:pt x="11836" y="16839"/>
                    <a:pt x="11836" y="18691"/>
                    <a:pt x="12022" y="18845"/>
                  </a:cubicBezTo>
                  <a:cubicBezTo>
                    <a:pt x="12209" y="18999"/>
                    <a:pt x="12581" y="17457"/>
                    <a:pt x="13016" y="15142"/>
                  </a:cubicBezTo>
                  <a:cubicBezTo>
                    <a:pt x="13450" y="12828"/>
                    <a:pt x="13947" y="9742"/>
                    <a:pt x="14381" y="7428"/>
                  </a:cubicBezTo>
                  <a:cubicBezTo>
                    <a:pt x="14816" y="5114"/>
                    <a:pt x="15188" y="3571"/>
                    <a:pt x="15622" y="3262"/>
                  </a:cubicBezTo>
                  <a:cubicBezTo>
                    <a:pt x="16057" y="2954"/>
                    <a:pt x="16553" y="3879"/>
                    <a:pt x="16864" y="5114"/>
                  </a:cubicBezTo>
                  <a:cubicBezTo>
                    <a:pt x="17174" y="6348"/>
                    <a:pt x="17298" y="7891"/>
                    <a:pt x="17360" y="9897"/>
                  </a:cubicBezTo>
                  <a:cubicBezTo>
                    <a:pt x="17422" y="11902"/>
                    <a:pt x="17422" y="14371"/>
                    <a:pt x="17609" y="14525"/>
                  </a:cubicBezTo>
                  <a:cubicBezTo>
                    <a:pt x="17795" y="14679"/>
                    <a:pt x="18167" y="12519"/>
                    <a:pt x="18540" y="10668"/>
                  </a:cubicBezTo>
                  <a:cubicBezTo>
                    <a:pt x="18912" y="8817"/>
                    <a:pt x="19285" y="7274"/>
                    <a:pt x="19719" y="6965"/>
                  </a:cubicBezTo>
                  <a:cubicBezTo>
                    <a:pt x="20153" y="6657"/>
                    <a:pt x="20650" y="7582"/>
                    <a:pt x="20960" y="9742"/>
                  </a:cubicBezTo>
                  <a:cubicBezTo>
                    <a:pt x="21271" y="11902"/>
                    <a:pt x="21395" y="15297"/>
                    <a:pt x="21519" y="18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4491566" y="3935242"/>
              <a:ext cx="86058" cy="45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62" fill="norm" stroke="1" extrusionOk="0">
                  <a:moveTo>
                    <a:pt x="12117" y="6081"/>
                  </a:moveTo>
                  <a:cubicBezTo>
                    <a:pt x="10537" y="6986"/>
                    <a:pt x="8956" y="7890"/>
                    <a:pt x="7639" y="9799"/>
                  </a:cubicBezTo>
                  <a:cubicBezTo>
                    <a:pt x="6322" y="11707"/>
                    <a:pt x="5268" y="14621"/>
                    <a:pt x="4741" y="16329"/>
                  </a:cubicBezTo>
                  <a:cubicBezTo>
                    <a:pt x="4215" y="18037"/>
                    <a:pt x="4215" y="18539"/>
                    <a:pt x="3688" y="19293"/>
                  </a:cubicBezTo>
                  <a:cubicBezTo>
                    <a:pt x="3161" y="20046"/>
                    <a:pt x="2107" y="21051"/>
                    <a:pt x="1317" y="21302"/>
                  </a:cubicBezTo>
                  <a:cubicBezTo>
                    <a:pt x="527" y="21553"/>
                    <a:pt x="0" y="21051"/>
                    <a:pt x="0" y="19041"/>
                  </a:cubicBezTo>
                  <a:cubicBezTo>
                    <a:pt x="0" y="17032"/>
                    <a:pt x="527" y="13516"/>
                    <a:pt x="1844" y="10301"/>
                  </a:cubicBezTo>
                  <a:cubicBezTo>
                    <a:pt x="3161" y="7086"/>
                    <a:pt x="5268" y="4173"/>
                    <a:pt x="7376" y="2414"/>
                  </a:cubicBezTo>
                  <a:cubicBezTo>
                    <a:pt x="9483" y="656"/>
                    <a:pt x="11590" y="53"/>
                    <a:pt x="13434" y="3"/>
                  </a:cubicBezTo>
                  <a:cubicBezTo>
                    <a:pt x="15278" y="-47"/>
                    <a:pt x="16859" y="455"/>
                    <a:pt x="18176" y="1360"/>
                  </a:cubicBezTo>
                  <a:cubicBezTo>
                    <a:pt x="19493" y="2264"/>
                    <a:pt x="20546" y="3570"/>
                    <a:pt x="21073" y="4474"/>
                  </a:cubicBezTo>
                  <a:cubicBezTo>
                    <a:pt x="21600" y="5378"/>
                    <a:pt x="21600" y="5880"/>
                    <a:pt x="20546" y="6333"/>
                  </a:cubicBezTo>
                  <a:cubicBezTo>
                    <a:pt x="19493" y="6785"/>
                    <a:pt x="17385" y="7186"/>
                    <a:pt x="15278" y="7538"/>
                  </a:cubicBezTo>
                  <a:cubicBezTo>
                    <a:pt x="13171" y="7890"/>
                    <a:pt x="11063" y="8191"/>
                    <a:pt x="9220" y="7840"/>
                  </a:cubicBezTo>
                  <a:cubicBezTo>
                    <a:pt x="7376" y="7488"/>
                    <a:pt x="5795" y="6483"/>
                    <a:pt x="4215" y="5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4639968" y="3764923"/>
              <a:ext cx="21143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14" y="0"/>
                  </a:moveTo>
                  <a:cubicBezTo>
                    <a:pt x="2970" y="360"/>
                    <a:pt x="3825" y="720"/>
                    <a:pt x="4039" y="2100"/>
                  </a:cubicBezTo>
                  <a:cubicBezTo>
                    <a:pt x="4253" y="3480"/>
                    <a:pt x="3825" y="5880"/>
                    <a:pt x="2970" y="8880"/>
                  </a:cubicBezTo>
                  <a:cubicBezTo>
                    <a:pt x="2114" y="11880"/>
                    <a:pt x="831" y="15480"/>
                    <a:pt x="297" y="17640"/>
                  </a:cubicBezTo>
                  <a:cubicBezTo>
                    <a:pt x="-238" y="19800"/>
                    <a:pt x="-24" y="20520"/>
                    <a:pt x="724" y="20760"/>
                  </a:cubicBezTo>
                  <a:cubicBezTo>
                    <a:pt x="1473" y="21000"/>
                    <a:pt x="2756" y="20760"/>
                    <a:pt x="4574" y="19860"/>
                  </a:cubicBezTo>
                  <a:cubicBezTo>
                    <a:pt x="6392" y="18960"/>
                    <a:pt x="8744" y="17400"/>
                    <a:pt x="10241" y="16320"/>
                  </a:cubicBezTo>
                  <a:cubicBezTo>
                    <a:pt x="11738" y="15240"/>
                    <a:pt x="12380" y="14640"/>
                    <a:pt x="12166" y="14340"/>
                  </a:cubicBezTo>
                  <a:cubicBezTo>
                    <a:pt x="11952" y="14040"/>
                    <a:pt x="10883" y="14040"/>
                    <a:pt x="10027" y="14460"/>
                  </a:cubicBezTo>
                  <a:cubicBezTo>
                    <a:pt x="9172" y="14880"/>
                    <a:pt x="8530" y="15720"/>
                    <a:pt x="8210" y="16500"/>
                  </a:cubicBezTo>
                  <a:cubicBezTo>
                    <a:pt x="7889" y="17280"/>
                    <a:pt x="7889" y="18000"/>
                    <a:pt x="10134" y="18840"/>
                  </a:cubicBezTo>
                  <a:cubicBezTo>
                    <a:pt x="12380" y="19680"/>
                    <a:pt x="16871" y="20640"/>
                    <a:pt x="213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4032250" y="4240610"/>
              <a:ext cx="558800" cy="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2618" y="16052"/>
                    <a:pt x="5236" y="10969"/>
                    <a:pt x="7977" y="7158"/>
                  </a:cubicBezTo>
                  <a:cubicBezTo>
                    <a:pt x="10718" y="3346"/>
                    <a:pt x="13582" y="805"/>
                    <a:pt x="15873" y="169"/>
                  </a:cubicBezTo>
                  <a:cubicBezTo>
                    <a:pt x="18164" y="-466"/>
                    <a:pt x="19882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4246033" y="4253873"/>
              <a:ext cx="45931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5" y="21600"/>
                  </a:moveTo>
                  <a:cubicBezTo>
                    <a:pt x="498" y="21600"/>
                    <a:pt x="0" y="21600"/>
                    <a:pt x="0" y="21600"/>
                  </a:cubicBezTo>
                  <a:cubicBezTo>
                    <a:pt x="0" y="21600"/>
                    <a:pt x="498" y="21600"/>
                    <a:pt x="2488" y="18960"/>
                  </a:cubicBezTo>
                  <a:cubicBezTo>
                    <a:pt x="4479" y="16320"/>
                    <a:pt x="7963" y="11040"/>
                    <a:pt x="11397" y="7440"/>
                  </a:cubicBezTo>
                  <a:cubicBezTo>
                    <a:pt x="14831" y="3840"/>
                    <a:pt x="18216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5147781" y="3834210"/>
              <a:ext cx="173520" cy="38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308" fill="norm" stroke="1" extrusionOk="0">
                  <a:moveTo>
                    <a:pt x="17223" y="384"/>
                  </a:moveTo>
                  <a:cubicBezTo>
                    <a:pt x="15937" y="149"/>
                    <a:pt x="14651" y="-86"/>
                    <a:pt x="13237" y="31"/>
                  </a:cubicBezTo>
                  <a:cubicBezTo>
                    <a:pt x="11823" y="149"/>
                    <a:pt x="10280" y="618"/>
                    <a:pt x="7966" y="2438"/>
                  </a:cubicBezTo>
                  <a:cubicBezTo>
                    <a:pt x="5651" y="4257"/>
                    <a:pt x="2566" y="7427"/>
                    <a:pt x="1023" y="10362"/>
                  </a:cubicBezTo>
                  <a:cubicBezTo>
                    <a:pt x="-520" y="13297"/>
                    <a:pt x="-520" y="15997"/>
                    <a:pt x="2437" y="17875"/>
                  </a:cubicBezTo>
                  <a:cubicBezTo>
                    <a:pt x="5394" y="19753"/>
                    <a:pt x="11309" y="20810"/>
                    <a:pt x="14909" y="21162"/>
                  </a:cubicBezTo>
                  <a:cubicBezTo>
                    <a:pt x="18509" y="21514"/>
                    <a:pt x="19794" y="21162"/>
                    <a:pt x="21080" y="2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5353050" y="4049455"/>
              <a:ext cx="114300" cy="13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0" y="2120"/>
                  </a:moveTo>
                  <a:cubicBezTo>
                    <a:pt x="4400" y="6633"/>
                    <a:pt x="8800" y="11147"/>
                    <a:pt x="11200" y="14532"/>
                  </a:cubicBezTo>
                  <a:cubicBezTo>
                    <a:pt x="13600" y="17917"/>
                    <a:pt x="14000" y="20173"/>
                    <a:pt x="13400" y="20818"/>
                  </a:cubicBezTo>
                  <a:cubicBezTo>
                    <a:pt x="12800" y="21463"/>
                    <a:pt x="11200" y="20496"/>
                    <a:pt x="10000" y="17917"/>
                  </a:cubicBezTo>
                  <a:cubicBezTo>
                    <a:pt x="8800" y="15338"/>
                    <a:pt x="8000" y="11147"/>
                    <a:pt x="8200" y="8084"/>
                  </a:cubicBezTo>
                  <a:cubicBezTo>
                    <a:pt x="8400" y="5021"/>
                    <a:pt x="9600" y="3087"/>
                    <a:pt x="11200" y="1797"/>
                  </a:cubicBezTo>
                  <a:cubicBezTo>
                    <a:pt x="12800" y="508"/>
                    <a:pt x="14800" y="-137"/>
                    <a:pt x="16600" y="24"/>
                  </a:cubicBezTo>
                  <a:cubicBezTo>
                    <a:pt x="18400" y="185"/>
                    <a:pt x="20000" y="1153"/>
                    <a:pt x="21600" y="2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5456766" y="4074061"/>
              <a:ext cx="245535" cy="127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7076" y="4511"/>
                  </a:moveTo>
                  <a:cubicBezTo>
                    <a:pt x="6703" y="2769"/>
                    <a:pt x="6331" y="1028"/>
                    <a:pt x="5679" y="331"/>
                  </a:cubicBezTo>
                  <a:cubicBezTo>
                    <a:pt x="5028" y="-366"/>
                    <a:pt x="4097" y="-18"/>
                    <a:pt x="3166" y="1899"/>
                  </a:cubicBezTo>
                  <a:cubicBezTo>
                    <a:pt x="2234" y="3815"/>
                    <a:pt x="1303" y="7299"/>
                    <a:pt x="745" y="9911"/>
                  </a:cubicBezTo>
                  <a:cubicBezTo>
                    <a:pt x="186" y="12524"/>
                    <a:pt x="0" y="14266"/>
                    <a:pt x="0" y="16008"/>
                  </a:cubicBezTo>
                  <a:cubicBezTo>
                    <a:pt x="0" y="17750"/>
                    <a:pt x="186" y="19492"/>
                    <a:pt x="745" y="20363"/>
                  </a:cubicBezTo>
                  <a:cubicBezTo>
                    <a:pt x="1303" y="21234"/>
                    <a:pt x="2234" y="21234"/>
                    <a:pt x="2886" y="20363"/>
                  </a:cubicBezTo>
                  <a:cubicBezTo>
                    <a:pt x="3538" y="19492"/>
                    <a:pt x="3910" y="17750"/>
                    <a:pt x="4469" y="16357"/>
                  </a:cubicBezTo>
                  <a:cubicBezTo>
                    <a:pt x="5028" y="14963"/>
                    <a:pt x="5772" y="13918"/>
                    <a:pt x="6610" y="13047"/>
                  </a:cubicBezTo>
                  <a:cubicBezTo>
                    <a:pt x="7448" y="12176"/>
                    <a:pt x="8379" y="11479"/>
                    <a:pt x="9217" y="11828"/>
                  </a:cubicBezTo>
                  <a:cubicBezTo>
                    <a:pt x="10055" y="12176"/>
                    <a:pt x="10800" y="13569"/>
                    <a:pt x="11452" y="15311"/>
                  </a:cubicBezTo>
                  <a:cubicBezTo>
                    <a:pt x="12103" y="17053"/>
                    <a:pt x="12662" y="19144"/>
                    <a:pt x="13128" y="19318"/>
                  </a:cubicBezTo>
                  <a:cubicBezTo>
                    <a:pt x="13593" y="19492"/>
                    <a:pt x="13966" y="17750"/>
                    <a:pt x="14338" y="15137"/>
                  </a:cubicBezTo>
                  <a:cubicBezTo>
                    <a:pt x="14710" y="12524"/>
                    <a:pt x="15083" y="9040"/>
                    <a:pt x="15362" y="6428"/>
                  </a:cubicBezTo>
                  <a:cubicBezTo>
                    <a:pt x="15641" y="3815"/>
                    <a:pt x="15828" y="2073"/>
                    <a:pt x="16200" y="1899"/>
                  </a:cubicBezTo>
                  <a:cubicBezTo>
                    <a:pt x="16572" y="1724"/>
                    <a:pt x="17131" y="3118"/>
                    <a:pt x="17597" y="5034"/>
                  </a:cubicBezTo>
                  <a:cubicBezTo>
                    <a:pt x="18062" y="6950"/>
                    <a:pt x="18434" y="9389"/>
                    <a:pt x="18621" y="11479"/>
                  </a:cubicBezTo>
                  <a:cubicBezTo>
                    <a:pt x="18807" y="13569"/>
                    <a:pt x="18807" y="15311"/>
                    <a:pt x="19272" y="16182"/>
                  </a:cubicBezTo>
                  <a:cubicBezTo>
                    <a:pt x="19738" y="17053"/>
                    <a:pt x="20669" y="17053"/>
                    <a:pt x="2160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5710766" y="3810325"/>
              <a:ext cx="391585" cy="4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5838" y="15503"/>
                  </a:moveTo>
                  <a:cubicBezTo>
                    <a:pt x="5488" y="15071"/>
                    <a:pt x="5137" y="14639"/>
                    <a:pt x="4670" y="14423"/>
                  </a:cubicBezTo>
                  <a:cubicBezTo>
                    <a:pt x="4203" y="14207"/>
                    <a:pt x="3619" y="14207"/>
                    <a:pt x="2861" y="14909"/>
                  </a:cubicBezTo>
                  <a:cubicBezTo>
                    <a:pt x="2102" y="15611"/>
                    <a:pt x="1168" y="17015"/>
                    <a:pt x="642" y="17987"/>
                  </a:cubicBezTo>
                  <a:cubicBezTo>
                    <a:pt x="117" y="18959"/>
                    <a:pt x="0" y="19499"/>
                    <a:pt x="0" y="20039"/>
                  </a:cubicBezTo>
                  <a:cubicBezTo>
                    <a:pt x="0" y="20579"/>
                    <a:pt x="117" y="21119"/>
                    <a:pt x="525" y="21335"/>
                  </a:cubicBezTo>
                  <a:cubicBezTo>
                    <a:pt x="934" y="21551"/>
                    <a:pt x="1635" y="21443"/>
                    <a:pt x="2569" y="20255"/>
                  </a:cubicBezTo>
                  <a:cubicBezTo>
                    <a:pt x="3503" y="19067"/>
                    <a:pt x="4670" y="16799"/>
                    <a:pt x="5604" y="13721"/>
                  </a:cubicBezTo>
                  <a:cubicBezTo>
                    <a:pt x="6538" y="10643"/>
                    <a:pt x="7239" y="6755"/>
                    <a:pt x="7589" y="4487"/>
                  </a:cubicBezTo>
                  <a:cubicBezTo>
                    <a:pt x="7939" y="2219"/>
                    <a:pt x="7939" y="1571"/>
                    <a:pt x="7764" y="1031"/>
                  </a:cubicBezTo>
                  <a:cubicBezTo>
                    <a:pt x="7589" y="491"/>
                    <a:pt x="7239" y="59"/>
                    <a:pt x="6830" y="5"/>
                  </a:cubicBezTo>
                  <a:cubicBezTo>
                    <a:pt x="6422" y="-49"/>
                    <a:pt x="5955" y="275"/>
                    <a:pt x="5488" y="2057"/>
                  </a:cubicBezTo>
                  <a:cubicBezTo>
                    <a:pt x="5021" y="3839"/>
                    <a:pt x="4554" y="7079"/>
                    <a:pt x="4554" y="9725"/>
                  </a:cubicBezTo>
                  <a:cubicBezTo>
                    <a:pt x="4554" y="12371"/>
                    <a:pt x="5021" y="14423"/>
                    <a:pt x="5488" y="15665"/>
                  </a:cubicBezTo>
                  <a:cubicBezTo>
                    <a:pt x="5955" y="16907"/>
                    <a:pt x="6422" y="17339"/>
                    <a:pt x="6947" y="17393"/>
                  </a:cubicBezTo>
                  <a:cubicBezTo>
                    <a:pt x="7472" y="17447"/>
                    <a:pt x="8056" y="17123"/>
                    <a:pt x="8582" y="16421"/>
                  </a:cubicBezTo>
                  <a:cubicBezTo>
                    <a:pt x="9107" y="15719"/>
                    <a:pt x="9574" y="14639"/>
                    <a:pt x="9866" y="13829"/>
                  </a:cubicBezTo>
                  <a:cubicBezTo>
                    <a:pt x="10158" y="13019"/>
                    <a:pt x="10275" y="12479"/>
                    <a:pt x="10099" y="12371"/>
                  </a:cubicBezTo>
                  <a:cubicBezTo>
                    <a:pt x="9924" y="12263"/>
                    <a:pt x="9457" y="12587"/>
                    <a:pt x="9165" y="13019"/>
                  </a:cubicBezTo>
                  <a:cubicBezTo>
                    <a:pt x="8874" y="13451"/>
                    <a:pt x="8757" y="13991"/>
                    <a:pt x="8698" y="14585"/>
                  </a:cubicBezTo>
                  <a:cubicBezTo>
                    <a:pt x="8640" y="15179"/>
                    <a:pt x="8640" y="15827"/>
                    <a:pt x="8815" y="16367"/>
                  </a:cubicBezTo>
                  <a:cubicBezTo>
                    <a:pt x="8990" y="16907"/>
                    <a:pt x="9341" y="17339"/>
                    <a:pt x="9808" y="17555"/>
                  </a:cubicBezTo>
                  <a:cubicBezTo>
                    <a:pt x="10275" y="17771"/>
                    <a:pt x="10858" y="17771"/>
                    <a:pt x="11267" y="17447"/>
                  </a:cubicBezTo>
                  <a:cubicBezTo>
                    <a:pt x="11676" y="17123"/>
                    <a:pt x="11909" y="16475"/>
                    <a:pt x="12026" y="15881"/>
                  </a:cubicBezTo>
                  <a:cubicBezTo>
                    <a:pt x="12143" y="15287"/>
                    <a:pt x="12143" y="14747"/>
                    <a:pt x="12143" y="14045"/>
                  </a:cubicBezTo>
                  <a:cubicBezTo>
                    <a:pt x="12143" y="13343"/>
                    <a:pt x="12143" y="12479"/>
                    <a:pt x="12493" y="11993"/>
                  </a:cubicBezTo>
                  <a:cubicBezTo>
                    <a:pt x="12843" y="11507"/>
                    <a:pt x="13544" y="11399"/>
                    <a:pt x="13952" y="11615"/>
                  </a:cubicBezTo>
                  <a:cubicBezTo>
                    <a:pt x="14361" y="11831"/>
                    <a:pt x="14478" y="12371"/>
                    <a:pt x="14536" y="12965"/>
                  </a:cubicBezTo>
                  <a:cubicBezTo>
                    <a:pt x="14595" y="13559"/>
                    <a:pt x="14595" y="14207"/>
                    <a:pt x="14536" y="14801"/>
                  </a:cubicBezTo>
                  <a:cubicBezTo>
                    <a:pt x="14478" y="15395"/>
                    <a:pt x="14361" y="15935"/>
                    <a:pt x="14361" y="15881"/>
                  </a:cubicBezTo>
                  <a:cubicBezTo>
                    <a:pt x="14361" y="15827"/>
                    <a:pt x="14478" y="15179"/>
                    <a:pt x="14653" y="14585"/>
                  </a:cubicBezTo>
                  <a:cubicBezTo>
                    <a:pt x="14828" y="13991"/>
                    <a:pt x="15062" y="13451"/>
                    <a:pt x="15354" y="13397"/>
                  </a:cubicBezTo>
                  <a:cubicBezTo>
                    <a:pt x="15645" y="13343"/>
                    <a:pt x="15996" y="13775"/>
                    <a:pt x="16346" y="14423"/>
                  </a:cubicBezTo>
                  <a:cubicBezTo>
                    <a:pt x="16696" y="15071"/>
                    <a:pt x="17046" y="15935"/>
                    <a:pt x="17222" y="15989"/>
                  </a:cubicBezTo>
                  <a:cubicBezTo>
                    <a:pt x="17397" y="16043"/>
                    <a:pt x="17397" y="15287"/>
                    <a:pt x="17455" y="14639"/>
                  </a:cubicBezTo>
                  <a:cubicBezTo>
                    <a:pt x="17514" y="13991"/>
                    <a:pt x="17630" y="13451"/>
                    <a:pt x="17864" y="12965"/>
                  </a:cubicBezTo>
                  <a:cubicBezTo>
                    <a:pt x="18097" y="12479"/>
                    <a:pt x="18448" y="12047"/>
                    <a:pt x="18798" y="12047"/>
                  </a:cubicBezTo>
                  <a:cubicBezTo>
                    <a:pt x="19148" y="12047"/>
                    <a:pt x="19498" y="12479"/>
                    <a:pt x="19965" y="13235"/>
                  </a:cubicBezTo>
                  <a:cubicBezTo>
                    <a:pt x="20432" y="13991"/>
                    <a:pt x="21016" y="15071"/>
                    <a:pt x="21600" y="16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153928" y="3771273"/>
              <a:ext cx="119231" cy="53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562" fill="norm" stroke="1" extrusionOk="0">
                  <a:moveTo>
                    <a:pt x="6567" y="0"/>
                  </a:moveTo>
                  <a:cubicBezTo>
                    <a:pt x="3960" y="2657"/>
                    <a:pt x="1353" y="5314"/>
                    <a:pt x="422" y="7671"/>
                  </a:cubicBezTo>
                  <a:cubicBezTo>
                    <a:pt x="-509" y="10029"/>
                    <a:pt x="236" y="12086"/>
                    <a:pt x="1353" y="13243"/>
                  </a:cubicBezTo>
                  <a:cubicBezTo>
                    <a:pt x="2470" y="14400"/>
                    <a:pt x="3960" y="14657"/>
                    <a:pt x="5263" y="14529"/>
                  </a:cubicBezTo>
                  <a:cubicBezTo>
                    <a:pt x="6567" y="14400"/>
                    <a:pt x="7684" y="13886"/>
                    <a:pt x="8615" y="13414"/>
                  </a:cubicBezTo>
                  <a:cubicBezTo>
                    <a:pt x="9546" y="12943"/>
                    <a:pt x="10291" y="12514"/>
                    <a:pt x="10663" y="12000"/>
                  </a:cubicBezTo>
                  <a:cubicBezTo>
                    <a:pt x="11036" y="11486"/>
                    <a:pt x="11036" y="10886"/>
                    <a:pt x="11594" y="10757"/>
                  </a:cubicBezTo>
                  <a:cubicBezTo>
                    <a:pt x="12153" y="10629"/>
                    <a:pt x="13270" y="10971"/>
                    <a:pt x="14574" y="11571"/>
                  </a:cubicBezTo>
                  <a:cubicBezTo>
                    <a:pt x="15877" y="12171"/>
                    <a:pt x="17367" y="13029"/>
                    <a:pt x="18484" y="14357"/>
                  </a:cubicBezTo>
                  <a:cubicBezTo>
                    <a:pt x="19601" y="15686"/>
                    <a:pt x="20346" y="17486"/>
                    <a:pt x="20719" y="18643"/>
                  </a:cubicBezTo>
                  <a:cubicBezTo>
                    <a:pt x="21091" y="19800"/>
                    <a:pt x="21091" y="20314"/>
                    <a:pt x="20532" y="20743"/>
                  </a:cubicBezTo>
                  <a:cubicBezTo>
                    <a:pt x="19974" y="21171"/>
                    <a:pt x="18857" y="21514"/>
                    <a:pt x="17367" y="21557"/>
                  </a:cubicBezTo>
                  <a:cubicBezTo>
                    <a:pt x="15877" y="21600"/>
                    <a:pt x="14015" y="21343"/>
                    <a:pt x="12153" y="20743"/>
                  </a:cubicBezTo>
                  <a:cubicBezTo>
                    <a:pt x="10291" y="20143"/>
                    <a:pt x="8429" y="19200"/>
                    <a:pt x="6567" y="1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6267450" y="3722909"/>
              <a:ext cx="107950" cy="40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2706" y="1558"/>
                  </a:moveTo>
                  <a:cubicBezTo>
                    <a:pt x="13129" y="883"/>
                    <a:pt x="13553" y="208"/>
                    <a:pt x="14612" y="40"/>
                  </a:cubicBezTo>
                  <a:cubicBezTo>
                    <a:pt x="15671" y="-129"/>
                    <a:pt x="17365" y="208"/>
                    <a:pt x="18847" y="1783"/>
                  </a:cubicBezTo>
                  <a:cubicBezTo>
                    <a:pt x="20329" y="3358"/>
                    <a:pt x="21600" y="6171"/>
                    <a:pt x="21600" y="9096"/>
                  </a:cubicBezTo>
                  <a:cubicBezTo>
                    <a:pt x="21600" y="12021"/>
                    <a:pt x="20329" y="15059"/>
                    <a:pt x="16518" y="17140"/>
                  </a:cubicBezTo>
                  <a:cubicBezTo>
                    <a:pt x="12706" y="19221"/>
                    <a:pt x="6353" y="20346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6157504" y="4018923"/>
              <a:ext cx="64991" cy="25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456" fill="norm" stroke="1" extrusionOk="0">
                  <a:moveTo>
                    <a:pt x="636" y="0"/>
                  </a:moveTo>
                  <a:cubicBezTo>
                    <a:pt x="-39" y="885"/>
                    <a:pt x="-714" y="1770"/>
                    <a:pt x="1648" y="2213"/>
                  </a:cubicBezTo>
                  <a:cubicBezTo>
                    <a:pt x="4011" y="2656"/>
                    <a:pt x="9411" y="2656"/>
                    <a:pt x="12786" y="3364"/>
                  </a:cubicBezTo>
                  <a:cubicBezTo>
                    <a:pt x="16161" y="4072"/>
                    <a:pt x="17511" y="5489"/>
                    <a:pt x="18186" y="7702"/>
                  </a:cubicBezTo>
                  <a:cubicBezTo>
                    <a:pt x="18861" y="9915"/>
                    <a:pt x="18861" y="12925"/>
                    <a:pt x="19198" y="14872"/>
                  </a:cubicBezTo>
                  <a:cubicBezTo>
                    <a:pt x="19536" y="16820"/>
                    <a:pt x="20211" y="17705"/>
                    <a:pt x="20548" y="18590"/>
                  </a:cubicBezTo>
                  <a:cubicBezTo>
                    <a:pt x="20886" y="19475"/>
                    <a:pt x="20886" y="20361"/>
                    <a:pt x="19198" y="20892"/>
                  </a:cubicBezTo>
                  <a:cubicBezTo>
                    <a:pt x="17511" y="21423"/>
                    <a:pt x="14136" y="21600"/>
                    <a:pt x="11436" y="21334"/>
                  </a:cubicBezTo>
                  <a:cubicBezTo>
                    <a:pt x="8736" y="21069"/>
                    <a:pt x="6711" y="20361"/>
                    <a:pt x="5361" y="19564"/>
                  </a:cubicBezTo>
                  <a:cubicBezTo>
                    <a:pt x="4011" y="18767"/>
                    <a:pt x="3336" y="17882"/>
                    <a:pt x="5698" y="17085"/>
                  </a:cubicBezTo>
                  <a:cubicBezTo>
                    <a:pt x="8061" y="16289"/>
                    <a:pt x="13461" y="15580"/>
                    <a:pt x="18861" y="14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6921500" y="3968123"/>
              <a:ext cx="139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0"/>
                  </a:moveTo>
                  <a:cubicBezTo>
                    <a:pt x="655" y="5554"/>
                    <a:pt x="1309" y="11108"/>
                    <a:pt x="1473" y="14657"/>
                  </a:cubicBezTo>
                  <a:cubicBezTo>
                    <a:pt x="1636" y="18205"/>
                    <a:pt x="1309" y="19748"/>
                    <a:pt x="1145" y="19594"/>
                  </a:cubicBezTo>
                  <a:cubicBezTo>
                    <a:pt x="982" y="19440"/>
                    <a:pt x="982" y="17588"/>
                    <a:pt x="1800" y="14965"/>
                  </a:cubicBezTo>
                  <a:cubicBezTo>
                    <a:pt x="2618" y="12342"/>
                    <a:pt x="4255" y="8948"/>
                    <a:pt x="5400" y="6480"/>
                  </a:cubicBezTo>
                  <a:cubicBezTo>
                    <a:pt x="6545" y="4011"/>
                    <a:pt x="7200" y="2468"/>
                    <a:pt x="8345" y="1388"/>
                  </a:cubicBezTo>
                  <a:cubicBezTo>
                    <a:pt x="9491" y="308"/>
                    <a:pt x="11127" y="-309"/>
                    <a:pt x="13255" y="2314"/>
                  </a:cubicBezTo>
                  <a:cubicBezTo>
                    <a:pt x="15382" y="4937"/>
                    <a:pt x="18000" y="10800"/>
                    <a:pt x="19473" y="14502"/>
                  </a:cubicBezTo>
                  <a:cubicBezTo>
                    <a:pt x="20945" y="18205"/>
                    <a:pt x="21273" y="19748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7427110" y="3829421"/>
              <a:ext cx="364341" cy="31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8" fill="norm" stroke="1" extrusionOk="0">
                  <a:moveTo>
                    <a:pt x="6134" y="13756"/>
                  </a:moveTo>
                  <a:cubicBezTo>
                    <a:pt x="6134" y="13036"/>
                    <a:pt x="6134" y="12316"/>
                    <a:pt x="6196" y="11524"/>
                  </a:cubicBezTo>
                  <a:cubicBezTo>
                    <a:pt x="6259" y="10732"/>
                    <a:pt x="6383" y="9868"/>
                    <a:pt x="6009" y="9436"/>
                  </a:cubicBezTo>
                  <a:cubicBezTo>
                    <a:pt x="5634" y="9004"/>
                    <a:pt x="4760" y="9004"/>
                    <a:pt x="3699" y="10012"/>
                  </a:cubicBezTo>
                  <a:cubicBezTo>
                    <a:pt x="2638" y="11020"/>
                    <a:pt x="1389" y="13036"/>
                    <a:pt x="703" y="14908"/>
                  </a:cubicBezTo>
                  <a:cubicBezTo>
                    <a:pt x="16" y="16780"/>
                    <a:pt x="-109" y="18508"/>
                    <a:pt x="78" y="19660"/>
                  </a:cubicBezTo>
                  <a:cubicBezTo>
                    <a:pt x="266" y="20812"/>
                    <a:pt x="765" y="21388"/>
                    <a:pt x="1764" y="21460"/>
                  </a:cubicBezTo>
                  <a:cubicBezTo>
                    <a:pt x="2763" y="21532"/>
                    <a:pt x="4261" y="21100"/>
                    <a:pt x="5135" y="19588"/>
                  </a:cubicBezTo>
                  <a:cubicBezTo>
                    <a:pt x="6009" y="18076"/>
                    <a:pt x="6259" y="15484"/>
                    <a:pt x="6134" y="13900"/>
                  </a:cubicBezTo>
                  <a:cubicBezTo>
                    <a:pt x="6009" y="12316"/>
                    <a:pt x="5509" y="11740"/>
                    <a:pt x="4948" y="11452"/>
                  </a:cubicBezTo>
                  <a:cubicBezTo>
                    <a:pt x="4386" y="11164"/>
                    <a:pt x="3762" y="11164"/>
                    <a:pt x="3449" y="11596"/>
                  </a:cubicBezTo>
                  <a:cubicBezTo>
                    <a:pt x="3137" y="12028"/>
                    <a:pt x="3137" y="12892"/>
                    <a:pt x="3387" y="13612"/>
                  </a:cubicBezTo>
                  <a:cubicBezTo>
                    <a:pt x="3637" y="14332"/>
                    <a:pt x="4136" y="14908"/>
                    <a:pt x="4760" y="15268"/>
                  </a:cubicBezTo>
                  <a:cubicBezTo>
                    <a:pt x="5385" y="15628"/>
                    <a:pt x="6134" y="15772"/>
                    <a:pt x="6820" y="15700"/>
                  </a:cubicBezTo>
                  <a:cubicBezTo>
                    <a:pt x="7507" y="15628"/>
                    <a:pt x="8131" y="15340"/>
                    <a:pt x="8444" y="15556"/>
                  </a:cubicBezTo>
                  <a:cubicBezTo>
                    <a:pt x="8756" y="15772"/>
                    <a:pt x="8756" y="16492"/>
                    <a:pt x="9005" y="17068"/>
                  </a:cubicBezTo>
                  <a:cubicBezTo>
                    <a:pt x="9255" y="17644"/>
                    <a:pt x="9755" y="18076"/>
                    <a:pt x="10192" y="18004"/>
                  </a:cubicBezTo>
                  <a:cubicBezTo>
                    <a:pt x="10629" y="17932"/>
                    <a:pt x="11003" y="17356"/>
                    <a:pt x="11440" y="17284"/>
                  </a:cubicBezTo>
                  <a:cubicBezTo>
                    <a:pt x="11877" y="17212"/>
                    <a:pt x="12377" y="17644"/>
                    <a:pt x="12938" y="17788"/>
                  </a:cubicBezTo>
                  <a:cubicBezTo>
                    <a:pt x="13500" y="17932"/>
                    <a:pt x="14125" y="17788"/>
                    <a:pt x="14811" y="17068"/>
                  </a:cubicBezTo>
                  <a:cubicBezTo>
                    <a:pt x="15498" y="16348"/>
                    <a:pt x="16247" y="15052"/>
                    <a:pt x="17059" y="12460"/>
                  </a:cubicBezTo>
                  <a:cubicBezTo>
                    <a:pt x="17870" y="9868"/>
                    <a:pt x="18744" y="5980"/>
                    <a:pt x="19244" y="3532"/>
                  </a:cubicBezTo>
                  <a:cubicBezTo>
                    <a:pt x="19743" y="1084"/>
                    <a:pt x="19868" y="76"/>
                    <a:pt x="19743" y="4"/>
                  </a:cubicBezTo>
                  <a:cubicBezTo>
                    <a:pt x="19618" y="-68"/>
                    <a:pt x="19244" y="796"/>
                    <a:pt x="18869" y="3316"/>
                  </a:cubicBezTo>
                  <a:cubicBezTo>
                    <a:pt x="18494" y="5836"/>
                    <a:pt x="18120" y="10012"/>
                    <a:pt x="17933" y="12460"/>
                  </a:cubicBezTo>
                  <a:cubicBezTo>
                    <a:pt x="17745" y="14908"/>
                    <a:pt x="17745" y="15628"/>
                    <a:pt x="17808" y="16348"/>
                  </a:cubicBezTo>
                  <a:cubicBezTo>
                    <a:pt x="17870" y="17068"/>
                    <a:pt x="17995" y="17788"/>
                    <a:pt x="18432" y="18004"/>
                  </a:cubicBezTo>
                  <a:cubicBezTo>
                    <a:pt x="18869" y="18220"/>
                    <a:pt x="19618" y="17932"/>
                    <a:pt x="20180" y="17140"/>
                  </a:cubicBezTo>
                  <a:cubicBezTo>
                    <a:pt x="20742" y="16348"/>
                    <a:pt x="21116" y="15052"/>
                    <a:pt x="21491" y="13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7695068" y="3974473"/>
              <a:ext cx="204332" cy="1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055" fill="norm" stroke="1" extrusionOk="0">
                  <a:moveTo>
                    <a:pt x="5463" y="16200"/>
                  </a:moveTo>
                  <a:cubicBezTo>
                    <a:pt x="4350" y="16200"/>
                    <a:pt x="3236" y="16200"/>
                    <a:pt x="2123" y="16200"/>
                  </a:cubicBezTo>
                  <a:cubicBezTo>
                    <a:pt x="1009" y="16200"/>
                    <a:pt x="-104" y="16200"/>
                    <a:pt x="7" y="17550"/>
                  </a:cubicBezTo>
                  <a:cubicBezTo>
                    <a:pt x="119" y="18900"/>
                    <a:pt x="1455" y="21600"/>
                    <a:pt x="5240" y="18900"/>
                  </a:cubicBezTo>
                  <a:cubicBezTo>
                    <a:pt x="9026" y="16200"/>
                    <a:pt x="15261" y="81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8135529" y="3786919"/>
              <a:ext cx="297271" cy="58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4" fill="norm" stroke="1" extrusionOk="0">
                  <a:moveTo>
                    <a:pt x="8647" y="9752"/>
                  </a:moveTo>
                  <a:cubicBezTo>
                    <a:pt x="8187" y="9439"/>
                    <a:pt x="7728" y="9126"/>
                    <a:pt x="6655" y="8969"/>
                  </a:cubicBezTo>
                  <a:cubicBezTo>
                    <a:pt x="5583" y="8813"/>
                    <a:pt x="3898" y="8813"/>
                    <a:pt x="2672" y="9008"/>
                  </a:cubicBezTo>
                  <a:cubicBezTo>
                    <a:pt x="1447" y="9204"/>
                    <a:pt x="681" y="9595"/>
                    <a:pt x="298" y="9987"/>
                  </a:cubicBezTo>
                  <a:cubicBezTo>
                    <a:pt x="-85" y="10378"/>
                    <a:pt x="-85" y="10769"/>
                    <a:pt x="221" y="11082"/>
                  </a:cubicBezTo>
                  <a:cubicBezTo>
                    <a:pt x="528" y="11395"/>
                    <a:pt x="1141" y="11630"/>
                    <a:pt x="1600" y="11552"/>
                  </a:cubicBezTo>
                  <a:cubicBezTo>
                    <a:pt x="2060" y="11474"/>
                    <a:pt x="2366" y="11082"/>
                    <a:pt x="3132" y="10261"/>
                  </a:cubicBezTo>
                  <a:cubicBezTo>
                    <a:pt x="3898" y="9439"/>
                    <a:pt x="5124" y="8187"/>
                    <a:pt x="6579" y="6895"/>
                  </a:cubicBezTo>
                  <a:cubicBezTo>
                    <a:pt x="8034" y="5604"/>
                    <a:pt x="9719" y="4274"/>
                    <a:pt x="11021" y="3178"/>
                  </a:cubicBezTo>
                  <a:cubicBezTo>
                    <a:pt x="12324" y="2082"/>
                    <a:pt x="13243" y="1221"/>
                    <a:pt x="14085" y="674"/>
                  </a:cubicBezTo>
                  <a:cubicBezTo>
                    <a:pt x="14928" y="126"/>
                    <a:pt x="15694" y="-109"/>
                    <a:pt x="16077" y="48"/>
                  </a:cubicBezTo>
                  <a:cubicBezTo>
                    <a:pt x="16460" y="204"/>
                    <a:pt x="16460" y="752"/>
                    <a:pt x="15617" y="2239"/>
                  </a:cubicBezTo>
                  <a:cubicBezTo>
                    <a:pt x="14775" y="3726"/>
                    <a:pt x="13089" y="6152"/>
                    <a:pt x="11787" y="8813"/>
                  </a:cubicBezTo>
                  <a:cubicBezTo>
                    <a:pt x="10485" y="11474"/>
                    <a:pt x="9566" y="14369"/>
                    <a:pt x="9106" y="16326"/>
                  </a:cubicBezTo>
                  <a:cubicBezTo>
                    <a:pt x="8647" y="18282"/>
                    <a:pt x="8647" y="19300"/>
                    <a:pt x="8953" y="20082"/>
                  </a:cubicBezTo>
                  <a:cubicBezTo>
                    <a:pt x="9260" y="20865"/>
                    <a:pt x="9872" y="21413"/>
                    <a:pt x="10409" y="21452"/>
                  </a:cubicBezTo>
                  <a:cubicBezTo>
                    <a:pt x="10945" y="21491"/>
                    <a:pt x="11404" y="21021"/>
                    <a:pt x="11634" y="20121"/>
                  </a:cubicBezTo>
                  <a:cubicBezTo>
                    <a:pt x="11864" y="19221"/>
                    <a:pt x="11864" y="17891"/>
                    <a:pt x="11634" y="16952"/>
                  </a:cubicBezTo>
                  <a:cubicBezTo>
                    <a:pt x="11404" y="16013"/>
                    <a:pt x="10945" y="15465"/>
                    <a:pt x="12553" y="14878"/>
                  </a:cubicBezTo>
                  <a:cubicBezTo>
                    <a:pt x="14162" y="14291"/>
                    <a:pt x="17838" y="13665"/>
                    <a:pt x="21515" y="13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8763000" y="3860173"/>
              <a:ext cx="2667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57" y="7069"/>
                  </a:moveTo>
                  <a:cubicBezTo>
                    <a:pt x="4286" y="10735"/>
                    <a:pt x="2914" y="14400"/>
                    <a:pt x="2143" y="16560"/>
                  </a:cubicBezTo>
                  <a:cubicBezTo>
                    <a:pt x="1371" y="18720"/>
                    <a:pt x="1200" y="19375"/>
                    <a:pt x="1114" y="20095"/>
                  </a:cubicBezTo>
                  <a:cubicBezTo>
                    <a:pt x="1029" y="20815"/>
                    <a:pt x="1029" y="21600"/>
                    <a:pt x="857" y="21600"/>
                  </a:cubicBezTo>
                  <a:cubicBezTo>
                    <a:pt x="686" y="21600"/>
                    <a:pt x="343" y="20815"/>
                    <a:pt x="171" y="18196"/>
                  </a:cubicBezTo>
                  <a:cubicBezTo>
                    <a:pt x="0" y="15578"/>
                    <a:pt x="0" y="11127"/>
                    <a:pt x="0" y="8378"/>
                  </a:cubicBezTo>
                  <a:cubicBezTo>
                    <a:pt x="0" y="5629"/>
                    <a:pt x="0" y="4582"/>
                    <a:pt x="86" y="3535"/>
                  </a:cubicBezTo>
                  <a:cubicBezTo>
                    <a:pt x="171" y="2487"/>
                    <a:pt x="343" y="1440"/>
                    <a:pt x="600" y="1244"/>
                  </a:cubicBezTo>
                  <a:cubicBezTo>
                    <a:pt x="857" y="1047"/>
                    <a:pt x="1200" y="1702"/>
                    <a:pt x="2486" y="4058"/>
                  </a:cubicBezTo>
                  <a:cubicBezTo>
                    <a:pt x="3771" y="6415"/>
                    <a:pt x="6000" y="10473"/>
                    <a:pt x="7371" y="12829"/>
                  </a:cubicBezTo>
                  <a:cubicBezTo>
                    <a:pt x="8743" y="15185"/>
                    <a:pt x="9257" y="15840"/>
                    <a:pt x="10029" y="16625"/>
                  </a:cubicBezTo>
                  <a:cubicBezTo>
                    <a:pt x="10800" y="17411"/>
                    <a:pt x="11829" y="18327"/>
                    <a:pt x="12600" y="18524"/>
                  </a:cubicBezTo>
                  <a:cubicBezTo>
                    <a:pt x="13371" y="18720"/>
                    <a:pt x="13886" y="18196"/>
                    <a:pt x="14743" y="15644"/>
                  </a:cubicBezTo>
                  <a:cubicBezTo>
                    <a:pt x="15600" y="13091"/>
                    <a:pt x="16800" y="8509"/>
                    <a:pt x="17571" y="5695"/>
                  </a:cubicBezTo>
                  <a:cubicBezTo>
                    <a:pt x="18343" y="2880"/>
                    <a:pt x="18686" y="1833"/>
                    <a:pt x="19286" y="1178"/>
                  </a:cubicBezTo>
                  <a:cubicBezTo>
                    <a:pt x="19886" y="524"/>
                    <a:pt x="20743" y="2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9127066" y="3822073"/>
              <a:ext cx="1693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070"/>
                    <a:pt x="0" y="8139"/>
                    <a:pt x="0" y="11739"/>
                  </a:cubicBezTo>
                  <a:cubicBezTo>
                    <a:pt x="0" y="15339"/>
                    <a:pt x="1080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9144000" y="4177673"/>
              <a:ext cx="56555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09" fill="norm" stroke="1" extrusionOk="0">
                  <a:moveTo>
                    <a:pt x="14400" y="5891"/>
                  </a:moveTo>
                  <a:cubicBezTo>
                    <a:pt x="11200" y="7364"/>
                    <a:pt x="8000" y="8836"/>
                    <a:pt x="5200" y="11291"/>
                  </a:cubicBezTo>
                  <a:cubicBezTo>
                    <a:pt x="2400" y="13745"/>
                    <a:pt x="0" y="17182"/>
                    <a:pt x="800" y="19145"/>
                  </a:cubicBezTo>
                  <a:cubicBezTo>
                    <a:pt x="1600" y="21109"/>
                    <a:pt x="5600" y="21600"/>
                    <a:pt x="9200" y="20618"/>
                  </a:cubicBezTo>
                  <a:cubicBezTo>
                    <a:pt x="12800" y="19636"/>
                    <a:pt x="16000" y="17182"/>
                    <a:pt x="18000" y="14727"/>
                  </a:cubicBezTo>
                  <a:cubicBezTo>
                    <a:pt x="20000" y="12273"/>
                    <a:pt x="20800" y="9818"/>
                    <a:pt x="21200" y="7364"/>
                  </a:cubicBezTo>
                  <a:cubicBezTo>
                    <a:pt x="21600" y="4909"/>
                    <a:pt x="21600" y="2455"/>
                    <a:pt x="18000" y="1227"/>
                  </a:cubicBezTo>
                  <a:cubicBezTo>
                    <a:pt x="14400" y="0"/>
                    <a:pt x="72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9495366" y="3944427"/>
              <a:ext cx="152442" cy="51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28" fill="norm" stroke="1" extrusionOk="0">
                  <a:moveTo>
                    <a:pt x="2367" y="21528"/>
                  </a:moveTo>
                  <a:cubicBezTo>
                    <a:pt x="1184" y="20728"/>
                    <a:pt x="0" y="19928"/>
                    <a:pt x="0" y="17839"/>
                  </a:cubicBezTo>
                  <a:cubicBezTo>
                    <a:pt x="0" y="15750"/>
                    <a:pt x="1184" y="12372"/>
                    <a:pt x="3551" y="9439"/>
                  </a:cubicBezTo>
                  <a:cubicBezTo>
                    <a:pt x="5918" y="6506"/>
                    <a:pt x="9468" y="4017"/>
                    <a:pt x="11688" y="2595"/>
                  </a:cubicBezTo>
                  <a:cubicBezTo>
                    <a:pt x="13907" y="1172"/>
                    <a:pt x="14795" y="817"/>
                    <a:pt x="16126" y="506"/>
                  </a:cubicBezTo>
                  <a:cubicBezTo>
                    <a:pt x="17458" y="195"/>
                    <a:pt x="19233" y="-72"/>
                    <a:pt x="20268" y="17"/>
                  </a:cubicBezTo>
                  <a:cubicBezTo>
                    <a:pt x="21304" y="106"/>
                    <a:pt x="21600" y="550"/>
                    <a:pt x="21008" y="1795"/>
                  </a:cubicBezTo>
                  <a:cubicBezTo>
                    <a:pt x="20416" y="3039"/>
                    <a:pt x="18937" y="5084"/>
                    <a:pt x="17014" y="6372"/>
                  </a:cubicBezTo>
                  <a:cubicBezTo>
                    <a:pt x="15090" y="7661"/>
                    <a:pt x="12723" y="8195"/>
                    <a:pt x="10504" y="8506"/>
                  </a:cubicBezTo>
                  <a:cubicBezTo>
                    <a:pt x="8285" y="8817"/>
                    <a:pt x="6214" y="8906"/>
                    <a:pt x="5622" y="8728"/>
                  </a:cubicBezTo>
                  <a:cubicBezTo>
                    <a:pt x="5030" y="8550"/>
                    <a:pt x="5918" y="8106"/>
                    <a:pt x="6953" y="7750"/>
                  </a:cubicBezTo>
                  <a:cubicBezTo>
                    <a:pt x="7989" y="7395"/>
                    <a:pt x="9173" y="7128"/>
                    <a:pt x="10356" y="6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9702799" y="4017080"/>
              <a:ext cx="127001" cy="14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0" y="7461"/>
                  </a:moveTo>
                  <a:cubicBezTo>
                    <a:pt x="1440" y="8361"/>
                    <a:pt x="2880" y="9261"/>
                    <a:pt x="4500" y="9861"/>
                  </a:cubicBezTo>
                  <a:cubicBezTo>
                    <a:pt x="6120" y="10461"/>
                    <a:pt x="7920" y="10761"/>
                    <a:pt x="9360" y="10161"/>
                  </a:cubicBezTo>
                  <a:cubicBezTo>
                    <a:pt x="10800" y="9561"/>
                    <a:pt x="11880" y="8061"/>
                    <a:pt x="12420" y="6411"/>
                  </a:cubicBezTo>
                  <a:cubicBezTo>
                    <a:pt x="12960" y="4761"/>
                    <a:pt x="12960" y="2961"/>
                    <a:pt x="12240" y="1611"/>
                  </a:cubicBezTo>
                  <a:cubicBezTo>
                    <a:pt x="11520" y="261"/>
                    <a:pt x="10080" y="-639"/>
                    <a:pt x="7920" y="561"/>
                  </a:cubicBezTo>
                  <a:cubicBezTo>
                    <a:pt x="5760" y="1761"/>
                    <a:pt x="2880" y="5061"/>
                    <a:pt x="1980" y="8511"/>
                  </a:cubicBezTo>
                  <a:cubicBezTo>
                    <a:pt x="1080" y="11961"/>
                    <a:pt x="2160" y="15561"/>
                    <a:pt x="5760" y="17661"/>
                  </a:cubicBezTo>
                  <a:cubicBezTo>
                    <a:pt x="9360" y="19761"/>
                    <a:pt x="15480" y="20361"/>
                    <a:pt x="21600" y="20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9863666" y="4031623"/>
              <a:ext cx="143934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" y="4249"/>
                  </a:moveTo>
                  <a:cubicBezTo>
                    <a:pt x="318" y="2479"/>
                    <a:pt x="0" y="708"/>
                    <a:pt x="0" y="708"/>
                  </a:cubicBezTo>
                  <a:cubicBezTo>
                    <a:pt x="0" y="708"/>
                    <a:pt x="318" y="2479"/>
                    <a:pt x="2065" y="5666"/>
                  </a:cubicBezTo>
                  <a:cubicBezTo>
                    <a:pt x="3812" y="8852"/>
                    <a:pt x="6988" y="13456"/>
                    <a:pt x="8894" y="16643"/>
                  </a:cubicBezTo>
                  <a:cubicBezTo>
                    <a:pt x="10800" y="19830"/>
                    <a:pt x="11435" y="21600"/>
                    <a:pt x="11276" y="21600"/>
                  </a:cubicBezTo>
                  <a:cubicBezTo>
                    <a:pt x="11118" y="21600"/>
                    <a:pt x="10165" y="19830"/>
                    <a:pt x="9529" y="17705"/>
                  </a:cubicBezTo>
                  <a:cubicBezTo>
                    <a:pt x="8894" y="15580"/>
                    <a:pt x="8576" y="13102"/>
                    <a:pt x="9371" y="10269"/>
                  </a:cubicBezTo>
                  <a:cubicBezTo>
                    <a:pt x="10165" y="7436"/>
                    <a:pt x="12071" y="4249"/>
                    <a:pt x="14294" y="2479"/>
                  </a:cubicBezTo>
                  <a:cubicBezTo>
                    <a:pt x="16518" y="708"/>
                    <a:pt x="19059" y="3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0058400" y="3784183"/>
              <a:ext cx="594784" cy="39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12814"/>
                  </a:moveTo>
                  <a:cubicBezTo>
                    <a:pt x="0" y="15064"/>
                    <a:pt x="0" y="17314"/>
                    <a:pt x="0" y="18720"/>
                  </a:cubicBezTo>
                  <a:cubicBezTo>
                    <a:pt x="0" y="20127"/>
                    <a:pt x="0" y="20689"/>
                    <a:pt x="38" y="20577"/>
                  </a:cubicBezTo>
                  <a:cubicBezTo>
                    <a:pt x="77" y="20464"/>
                    <a:pt x="154" y="19676"/>
                    <a:pt x="269" y="18945"/>
                  </a:cubicBezTo>
                  <a:cubicBezTo>
                    <a:pt x="384" y="18214"/>
                    <a:pt x="538" y="17539"/>
                    <a:pt x="692" y="16920"/>
                  </a:cubicBezTo>
                  <a:cubicBezTo>
                    <a:pt x="846" y="16301"/>
                    <a:pt x="999" y="15739"/>
                    <a:pt x="1153" y="15739"/>
                  </a:cubicBezTo>
                  <a:cubicBezTo>
                    <a:pt x="1307" y="15739"/>
                    <a:pt x="1460" y="16301"/>
                    <a:pt x="1576" y="16864"/>
                  </a:cubicBezTo>
                  <a:cubicBezTo>
                    <a:pt x="1691" y="17427"/>
                    <a:pt x="1768" y="17989"/>
                    <a:pt x="1960" y="18045"/>
                  </a:cubicBezTo>
                  <a:cubicBezTo>
                    <a:pt x="2152" y="18102"/>
                    <a:pt x="2460" y="17651"/>
                    <a:pt x="2921" y="16976"/>
                  </a:cubicBezTo>
                  <a:cubicBezTo>
                    <a:pt x="3382" y="16301"/>
                    <a:pt x="3997" y="15402"/>
                    <a:pt x="4497" y="14839"/>
                  </a:cubicBezTo>
                  <a:cubicBezTo>
                    <a:pt x="4996" y="14276"/>
                    <a:pt x="5381" y="14052"/>
                    <a:pt x="5688" y="14164"/>
                  </a:cubicBezTo>
                  <a:cubicBezTo>
                    <a:pt x="5996" y="14276"/>
                    <a:pt x="6226" y="14727"/>
                    <a:pt x="6226" y="15683"/>
                  </a:cubicBezTo>
                  <a:cubicBezTo>
                    <a:pt x="6226" y="16639"/>
                    <a:pt x="5996" y="18102"/>
                    <a:pt x="5880" y="19170"/>
                  </a:cubicBezTo>
                  <a:cubicBezTo>
                    <a:pt x="5765" y="20239"/>
                    <a:pt x="5765" y="20914"/>
                    <a:pt x="5957" y="21139"/>
                  </a:cubicBezTo>
                  <a:cubicBezTo>
                    <a:pt x="6149" y="21364"/>
                    <a:pt x="6534" y="21139"/>
                    <a:pt x="7033" y="20408"/>
                  </a:cubicBezTo>
                  <a:cubicBezTo>
                    <a:pt x="7533" y="19676"/>
                    <a:pt x="8148" y="18439"/>
                    <a:pt x="8532" y="17539"/>
                  </a:cubicBezTo>
                  <a:cubicBezTo>
                    <a:pt x="8917" y="16639"/>
                    <a:pt x="9070" y="16077"/>
                    <a:pt x="9109" y="16077"/>
                  </a:cubicBezTo>
                  <a:cubicBezTo>
                    <a:pt x="9147" y="16077"/>
                    <a:pt x="9070" y="16639"/>
                    <a:pt x="9032" y="17202"/>
                  </a:cubicBezTo>
                  <a:cubicBezTo>
                    <a:pt x="8994" y="17764"/>
                    <a:pt x="8994" y="18326"/>
                    <a:pt x="9186" y="18720"/>
                  </a:cubicBezTo>
                  <a:cubicBezTo>
                    <a:pt x="9378" y="19114"/>
                    <a:pt x="9762" y="19339"/>
                    <a:pt x="10185" y="19283"/>
                  </a:cubicBezTo>
                  <a:cubicBezTo>
                    <a:pt x="10608" y="19227"/>
                    <a:pt x="11069" y="18889"/>
                    <a:pt x="11415" y="18326"/>
                  </a:cubicBezTo>
                  <a:cubicBezTo>
                    <a:pt x="11761" y="17764"/>
                    <a:pt x="11991" y="16976"/>
                    <a:pt x="12068" y="16920"/>
                  </a:cubicBezTo>
                  <a:cubicBezTo>
                    <a:pt x="12145" y="16864"/>
                    <a:pt x="12068" y="17539"/>
                    <a:pt x="12145" y="18158"/>
                  </a:cubicBezTo>
                  <a:cubicBezTo>
                    <a:pt x="12222" y="18777"/>
                    <a:pt x="12453" y="19339"/>
                    <a:pt x="12799" y="19564"/>
                  </a:cubicBezTo>
                  <a:cubicBezTo>
                    <a:pt x="13144" y="19789"/>
                    <a:pt x="13606" y="19676"/>
                    <a:pt x="14298" y="18833"/>
                  </a:cubicBezTo>
                  <a:cubicBezTo>
                    <a:pt x="14989" y="17989"/>
                    <a:pt x="15912" y="16414"/>
                    <a:pt x="16873" y="14276"/>
                  </a:cubicBezTo>
                  <a:cubicBezTo>
                    <a:pt x="17833" y="12139"/>
                    <a:pt x="18833" y="9439"/>
                    <a:pt x="19525" y="7414"/>
                  </a:cubicBezTo>
                  <a:cubicBezTo>
                    <a:pt x="20216" y="5389"/>
                    <a:pt x="20601" y="4039"/>
                    <a:pt x="20947" y="2802"/>
                  </a:cubicBezTo>
                  <a:cubicBezTo>
                    <a:pt x="21293" y="1564"/>
                    <a:pt x="21600" y="439"/>
                    <a:pt x="21600" y="102"/>
                  </a:cubicBezTo>
                  <a:cubicBezTo>
                    <a:pt x="21600" y="-236"/>
                    <a:pt x="21293" y="214"/>
                    <a:pt x="20562" y="2295"/>
                  </a:cubicBezTo>
                  <a:cubicBezTo>
                    <a:pt x="19832" y="4377"/>
                    <a:pt x="18679" y="8089"/>
                    <a:pt x="18026" y="10845"/>
                  </a:cubicBezTo>
                  <a:cubicBezTo>
                    <a:pt x="17372" y="13601"/>
                    <a:pt x="17219" y="15402"/>
                    <a:pt x="17180" y="16583"/>
                  </a:cubicBezTo>
                  <a:cubicBezTo>
                    <a:pt x="17142" y="17764"/>
                    <a:pt x="17219" y="18326"/>
                    <a:pt x="17449" y="18664"/>
                  </a:cubicBezTo>
                  <a:cubicBezTo>
                    <a:pt x="17680" y="19001"/>
                    <a:pt x="18064" y="19114"/>
                    <a:pt x="18487" y="18889"/>
                  </a:cubicBezTo>
                  <a:cubicBezTo>
                    <a:pt x="18910" y="18664"/>
                    <a:pt x="19371" y="18102"/>
                    <a:pt x="19832" y="17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0547350" y="3993523"/>
              <a:ext cx="266700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7" y="4569"/>
                    <a:pt x="6514" y="9138"/>
                    <a:pt x="8743" y="11631"/>
                  </a:cubicBezTo>
                  <a:cubicBezTo>
                    <a:pt x="10971" y="14123"/>
                    <a:pt x="12171" y="14538"/>
                    <a:pt x="13200" y="14123"/>
                  </a:cubicBezTo>
                  <a:cubicBezTo>
                    <a:pt x="14229" y="13708"/>
                    <a:pt x="15086" y="12462"/>
                    <a:pt x="14914" y="11631"/>
                  </a:cubicBezTo>
                  <a:cubicBezTo>
                    <a:pt x="14743" y="10800"/>
                    <a:pt x="13543" y="10385"/>
                    <a:pt x="12514" y="10385"/>
                  </a:cubicBezTo>
                  <a:cubicBezTo>
                    <a:pt x="11486" y="10385"/>
                    <a:pt x="10629" y="10800"/>
                    <a:pt x="10029" y="12046"/>
                  </a:cubicBezTo>
                  <a:cubicBezTo>
                    <a:pt x="9429" y="13292"/>
                    <a:pt x="9086" y="15369"/>
                    <a:pt x="9514" y="17446"/>
                  </a:cubicBezTo>
                  <a:cubicBezTo>
                    <a:pt x="9943" y="19523"/>
                    <a:pt x="11143" y="21600"/>
                    <a:pt x="12514" y="21600"/>
                  </a:cubicBezTo>
                  <a:cubicBezTo>
                    <a:pt x="13886" y="21600"/>
                    <a:pt x="15429" y="19523"/>
                    <a:pt x="16971" y="16823"/>
                  </a:cubicBezTo>
                  <a:cubicBezTo>
                    <a:pt x="18514" y="14123"/>
                    <a:pt x="20057" y="10800"/>
                    <a:pt x="21600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0836990" y="3787061"/>
              <a:ext cx="153133" cy="33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427" fill="norm" stroke="1" extrusionOk="0">
                  <a:moveTo>
                    <a:pt x="6469" y="9643"/>
                  </a:moveTo>
                  <a:cubicBezTo>
                    <a:pt x="10847" y="6772"/>
                    <a:pt x="15225" y="3902"/>
                    <a:pt x="17852" y="2193"/>
                  </a:cubicBezTo>
                  <a:cubicBezTo>
                    <a:pt x="20479" y="484"/>
                    <a:pt x="21355" y="-63"/>
                    <a:pt x="21063" y="5"/>
                  </a:cubicBezTo>
                  <a:cubicBezTo>
                    <a:pt x="20771" y="74"/>
                    <a:pt x="19312" y="757"/>
                    <a:pt x="16101" y="3081"/>
                  </a:cubicBezTo>
                  <a:cubicBezTo>
                    <a:pt x="12890" y="5405"/>
                    <a:pt x="7928" y="9370"/>
                    <a:pt x="4863" y="12446"/>
                  </a:cubicBezTo>
                  <a:cubicBezTo>
                    <a:pt x="1798" y="15522"/>
                    <a:pt x="631" y="17709"/>
                    <a:pt x="193" y="19145"/>
                  </a:cubicBezTo>
                  <a:cubicBezTo>
                    <a:pt x="-245" y="20580"/>
                    <a:pt x="47" y="21264"/>
                    <a:pt x="1214" y="21400"/>
                  </a:cubicBezTo>
                  <a:cubicBezTo>
                    <a:pt x="2382" y="21537"/>
                    <a:pt x="4425" y="21127"/>
                    <a:pt x="6469" y="20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0852150" y="3930023"/>
              <a:ext cx="107950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9148"/>
                  </a:moveTo>
                  <a:cubicBezTo>
                    <a:pt x="2118" y="9402"/>
                    <a:pt x="4235" y="9656"/>
                    <a:pt x="6565" y="11308"/>
                  </a:cubicBezTo>
                  <a:cubicBezTo>
                    <a:pt x="8894" y="12960"/>
                    <a:pt x="11435" y="16009"/>
                    <a:pt x="12494" y="18169"/>
                  </a:cubicBezTo>
                  <a:cubicBezTo>
                    <a:pt x="13553" y="20329"/>
                    <a:pt x="13129" y="21600"/>
                    <a:pt x="12918" y="21473"/>
                  </a:cubicBezTo>
                  <a:cubicBezTo>
                    <a:pt x="12706" y="21346"/>
                    <a:pt x="12706" y="19821"/>
                    <a:pt x="13341" y="16391"/>
                  </a:cubicBezTo>
                  <a:cubicBezTo>
                    <a:pt x="13976" y="12960"/>
                    <a:pt x="15247" y="7624"/>
                    <a:pt x="16729" y="4574"/>
                  </a:cubicBezTo>
                  <a:cubicBezTo>
                    <a:pt x="18212" y="1525"/>
                    <a:pt x="19906" y="7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0929509" y="4057023"/>
              <a:ext cx="94092" cy="7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046" fill="norm" stroke="1" extrusionOk="0">
                  <a:moveTo>
                    <a:pt x="19897" y="0"/>
                  </a:moveTo>
                  <a:cubicBezTo>
                    <a:pt x="14617" y="1800"/>
                    <a:pt x="9337" y="3600"/>
                    <a:pt x="5977" y="5700"/>
                  </a:cubicBezTo>
                  <a:cubicBezTo>
                    <a:pt x="2617" y="7800"/>
                    <a:pt x="1177" y="10200"/>
                    <a:pt x="457" y="12900"/>
                  </a:cubicBezTo>
                  <a:cubicBezTo>
                    <a:pt x="-263" y="15600"/>
                    <a:pt x="-263" y="18600"/>
                    <a:pt x="1417" y="20100"/>
                  </a:cubicBezTo>
                  <a:cubicBezTo>
                    <a:pt x="3097" y="21600"/>
                    <a:pt x="6457" y="21600"/>
                    <a:pt x="10057" y="18000"/>
                  </a:cubicBezTo>
                  <a:cubicBezTo>
                    <a:pt x="13657" y="14400"/>
                    <a:pt x="17497" y="7200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1060482" y="4057023"/>
              <a:ext cx="12186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130" fill="norm" stroke="1" extrusionOk="0">
                  <a:moveTo>
                    <a:pt x="2449" y="0"/>
                  </a:moveTo>
                  <a:cubicBezTo>
                    <a:pt x="2449" y="4695"/>
                    <a:pt x="2449" y="9391"/>
                    <a:pt x="1890" y="12678"/>
                  </a:cubicBezTo>
                  <a:cubicBezTo>
                    <a:pt x="1332" y="15965"/>
                    <a:pt x="214" y="17843"/>
                    <a:pt x="28" y="17373"/>
                  </a:cubicBezTo>
                  <a:cubicBezTo>
                    <a:pt x="-158" y="16904"/>
                    <a:pt x="587" y="14087"/>
                    <a:pt x="2263" y="11034"/>
                  </a:cubicBezTo>
                  <a:cubicBezTo>
                    <a:pt x="3939" y="7982"/>
                    <a:pt x="6545" y="4695"/>
                    <a:pt x="8780" y="2582"/>
                  </a:cubicBezTo>
                  <a:cubicBezTo>
                    <a:pt x="11014" y="469"/>
                    <a:pt x="12876" y="-470"/>
                    <a:pt x="14180" y="469"/>
                  </a:cubicBezTo>
                  <a:cubicBezTo>
                    <a:pt x="15483" y="1408"/>
                    <a:pt x="16228" y="4226"/>
                    <a:pt x="16601" y="7278"/>
                  </a:cubicBezTo>
                  <a:cubicBezTo>
                    <a:pt x="16973" y="10330"/>
                    <a:pt x="16973" y="13617"/>
                    <a:pt x="17718" y="15965"/>
                  </a:cubicBezTo>
                  <a:cubicBezTo>
                    <a:pt x="18463" y="18313"/>
                    <a:pt x="19952" y="19721"/>
                    <a:pt x="21442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1106150" y="4079746"/>
              <a:ext cx="146050" cy="17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21600" y="325"/>
                  </a:moveTo>
                  <a:cubicBezTo>
                    <a:pt x="20035" y="68"/>
                    <a:pt x="18470" y="-189"/>
                    <a:pt x="17217" y="197"/>
                  </a:cubicBezTo>
                  <a:cubicBezTo>
                    <a:pt x="15965" y="582"/>
                    <a:pt x="15026" y="1611"/>
                    <a:pt x="14870" y="3797"/>
                  </a:cubicBezTo>
                  <a:cubicBezTo>
                    <a:pt x="14713" y="5982"/>
                    <a:pt x="15339" y="9325"/>
                    <a:pt x="15652" y="11640"/>
                  </a:cubicBezTo>
                  <a:cubicBezTo>
                    <a:pt x="15965" y="13954"/>
                    <a:pt x="15965" y="15240"/>
                    <a:pt x="14713" y="16782"/>
                  </a:cubicBezTo>
                  <a:cubicBezTo>
                    <a:pt x="13461" y="18325"/>
                    <a:pt x="10957" y="20125"/>
                    <a:pt x="8296" y="20768"/>
                  </a:cubicBezTo>
                  <a:cubicBezTo>
                    <a:pt x="5635" y="21411"/>
                    <a:pt x="2817" y="20897"/>
                    <a:pt x="0" y="2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6762750" y="4261925"/>
              <a:ext cx="419100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927" y="3953"/>
                    <a:pt x="7855" y="-1447"/>
                    <a:pt x="11455" y="353"/>
                  </a:cubicBezTo>
                  <a:cubicBezTo>
                    <a:pt x="15055" y="2153"/>
                    <a:pt x="18327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6902450" y="4317373"/>
              <a:ext cx="298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91" y="14400"/>
                    <a:pt x="3983" y="7200"/>
                    <a:pt x="7583" y="3600"/>
                  </a:cubicBezTo>
                  <a:cubicBezTo>
                    <a:pt x="11183" y="0"/>
                    <a:pt x="163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6816906" y="4586416"/>
              <a:ext cx="110094" cy="33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336" fill="norm" stroke="1" extrusionOk="0">
                  <a:moveTo>
                    <a:pt x="19766" y="3876"/>
                  </a:moveTo>
                  <a:cubicBezTo>
                    <a:pt x="19366" y="3205"/>
                    <a:pt x="18966" y="2534"/>
                    <a:pt x="16966" y="1796"/>
                  </a:cubicBezTo>
                  <a:cubicBezTo>
                    <a:pt x="14966" y="1058"/>
                    <a:pt x="11366" y="253"/>
                    <a:pt x="8566" y="52"/>
                  </a:cubicBezTo>
                  <a:cubicBezTo>
                    <a:pt x="5766" y="-149"/>
                    <a:pt x="3766" y="253"/>
                    <a:pt x="2166" y="790"/>
                  </a:cubicBezTo>
                  <a:cubicBezTo>
                    <a:pt x="566" y="1327"/>
                    <a:pt x="-634" y="1998"/>
                    <a:pt x="366" y="2601"/>
                  </a:cubicBezTo>
                  <a:cubicBezTo>
                    <a:pt x="1366" y="3205"/>
                    <a:pt x="4566" y="3742"/>
                    <a:pt x="7166" y="3876"/>
                  </a:cubicBezTo>
                  <a:cubicBezTo>
                    <a:pt x="9766" y="4010"/>
                    <a:pt x="11766" y="3742"/>
                    <a:pt x="13966" y="3473"/>
                  </a:cubicBezTo>
                  <a:cubicBezTo>
                    <a:pt x="16166" y="3205"/>
                    <a:pt x="18566" y="2937"/>
                    <a:pt x="19766" y="3406"/>
                  </a:cubicBezTo>
                  <a:cubicBezTo>
                    <a:pt x="20966" y="3876"/>
                    <a:pt x="20966" y="5083"/>
                    <a:pt x="20566" y="7431"/>
                  </a:cubicBezTo>
                  <a:cubicBezTo>
                    <a:pt x="20166" y="9779"/>
                    <a:pt x="19366" y="13267"/>
                    <a:pt x="18566" y="15548"/>
                  </a:cubicBezTo>
                  <a:cubicBezTo>
                    <a:pt x="17766" y="17829"/>
                    <a:pt x="16966" y="18902"/>
                    <a:pt x="15966" y="19707"/>
                  </a:cubicBezTo>
                  <a:cubicBezTo>
                    <a:pt x="14966" y="20512"/>
                    <a:pt x="13766" y="21049"/>
                    <a:pt x="11966" y="21250"/>
                  </a:cubicBezTo>
                  <a:cubicBezTo>
                    <a:pt x="10166" y="21451"/>
                    <a:pt x="7766" y="21317"/>
                    <a:pt x="5566" y="20646"/>
                  </a:cubicBezTo>
                  <a:cubicBezTo>
                    <a:pt x="3366" y="19975"/>
                    <a:pt x="1366" y="18768"/>
                    <a:pt x="966" y="16957"/>
                  </a:cubicBezTo>
                  <a:cubicBezTo>
                    <a:pt x="566" y="15145"/>
                    <a:pt x="1766" y="12731"/>
                    <a:pt x="3366" y="11188"/>
                  </a:cubicBezTo>
                  <a:cubicBezTo>
                    <a:pt x="4966" y="9645"/>
                    <a:pt x="6966" y="8974"/>
                    <a:pt x="8966" y="8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6959600" y="4615823"/>
              <a:ext cx="41557" cy="10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01" fill="norm" stroke="1" extrusionOk="0">
                  <a:moveTo>
                    <a:pt x="0" y="8894"/>
                  </a:moveTo>
                  <a:cubicBezTo>
                    <a:pt x="5400" y="8894"/>
                    <a:pt x="10800" y="8894"/>
                    <a:pt x="14040" y="9953"/>
                  </a:cubicBezTo>
                  <a:cubicBezTo>
                    <a:pt x="17280" y="11012"/>
                    <a:pt x="18360" y="13129"/>
                    <a:pt x="19440" y="15671"/>
                  </a:cubicBezTo>
                  <a:cubicBezTo>
                    <a:pt x="20520" y="18212"/>
                    <a:pt x="21600" y="21176"/>
                    <a:pt x="21060" y="21388"/>
                  </a:cubicBezTo>
                  <a:cubicBezTo>
                    <a:pt x="20520" y="21600"/>
                    <a:pt x="18360" y="19059"/>
                    <a:pt x="17280" y="15459"/>
                  </a:cubicBezTo>
                  <a:cubicBezTo>
                    <a:pt x="16200" y="11859"/>
                    <a:pt x="16200" y="7200"/>
                    <a:pt x="16740" y="4447"/>
                  </a:cubicBezTo>
                  <a:cubicBezTo>
                    <a:pt x="17280" y="1694"/>
                    <a:pt x="18360" y="847"/>
                    <a:pt x="19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7023100" y="4622173"/>
              <a:ext cx="387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0" y="300"/>
                    <a:pt x="1180" y="600"/>
                    <a:pt x="1711" y="2850"/>
                  </a:cubicBezTo>
                  <a:cubicBezTo>
                    <a:pt x="2243" y="5100"/>
                    <a:pt x="2715" y="9300"/>
                    <a:pt x="3010" y="12450"/>
                  </a:cubicBezTo>
                  <a:cubicBezTo>
                    <a:pt x="3305" y="15600"/>
                    <a:pt x="3423" y="17700"/>
                    <a:pt x="3659" y="17700"/>
                  </a:cubicBezTo>
                  <a:cubicBezTo>
                    <a:pt x="3895" y="17700"/>
                    <a:pt x="4249" y="15600"/>
                    <a:pt x="4485" y="13800"/>
                  </a:cubicBezTo>
                  <a:cubicBezTo>
                    <a:pt x="4721" y="12000"/>
                    <a:pt x="4839" y="10500"/>
                    <a:pt x="5075" y="9150"/>
                  </a:cubicBezTo>
                  <a:cubicBezTo>
                    <a:pt x="5311" y="7800"/>
                    <a:pt x="5666" y="6600"/>
                    <a:pt x="6079" y="6600"/>
                  </a:cubicBezTo>
                  <a:cubicBezTo>
                    <a:pt x="6492" y="6600"/>
                    <a:pt x="6964" y="7800"/>
                    <a:pt x="7731" y="8550"/>
                  </a:cubicBezTo>
                  <a:cubicBezTo>
                    <a:pt x="8498" y="9300"/>
                    <a:pt x="9561" y="9600"/>
                    <a:pt x="10210" y="9000"/>
                  </a:cubicBezTo>
                  <a:cubicBezTo>
                    <a:pt x="10859" y="8400"/>
                    <a:pt x="11095" y="6900"/>
                    <a:pt x="10859" y="6150"/>
                  </a:cubicBezTo>
                  <a:cubicBezTo>
                    <a:pt x="10623" y="5400"/>
                    <a:pt x="9915" y="5400"/>
                    <a:pt x="9030" y="6000"/>
                  </a:cubicBezTo>
                  <a:cubicBezTo>
                    <a:pt x="8144" y="6600"/>
                    <a:pt x="7082" y="7800"/>
                    <a:pt x="6374" y="9000"/>
                  </a:cubicBezTo>
                  <a:cubicBezTo>
                    <a:pt x="5666" y="10200"/>
                    <a:pt x="5311" y="11400"/>
                    <a:pt x="5370" y="13500"/>
                  </a:cubicBezTo>
                  <a:cubicBezTo>
                    <a:pt x="5430" y="15600"/>
                    <a:pt x="5902" y="18600"/>
                    <a:pt x="6846" y="19800"/>
                  </a:cubicBezTo>
                  <a:cubicBezTo>
                    <a:pt x="7790" y="21000"/>
                    <a:pt x="9207" y="20400"/>
                    <a:pt x="10210" y="19500"/>
                  </a:cubicBezTo>
                  <a:cubicBezTo>
                    <a:pt x="11213" y="18600"/>
                    <a:pt x="11803" y="17400"/>
                    <a:pt x="12334" y="16350"/>
                  </a:cubicBezTo>
                  <a:cubicBezTo>
                    <a:pt x="12866" y="15300"/>
                    <a:pt x="13338" y="14400"/>
                    <a:pt x="13515" y="14700"/>
                  </a:cubicBezTo>
                  <a:cubicBezTo>
                    <a:pt x="13692" y="15000"/>
                    <a:pt x="13574" y="16500"/>
                    <a:pt x="13751" y="16650"/>
                  </a:cubicBezTo>
                  <a:cubicBezTo>
                    <a:pt x="13928" y="16800"/>
                    <a:pt x="14400" y="15600"/>
                    <a:pt x="14813" y="14400"/>
                  </a:cubicBezTo>
                  <a:cubicBezTo>
                    <a:pt x="15226" y="13200"/>
                    <a:pt x="15580" y="12000"/>
                    <a:pt x="15993" y="10950"/>
                  </a:cubicBezTo>
                  <a:cubicBezTo>
                    <a:pt x="16407" y="9900"/>
                    <a:pt x="16879" y="9000"/>
                    <a:pt x="17410" y="8700"/>
                  </a:cubicBezTo>
                  <a:cubicBezTo>
                    <a:pt x="17941" y="8400"/>
                    <a:pt x="18531" y="8700"/>
                    <a:pt x="19239" y="10800"/>
                  </a:cubicBezTo>
                  <a:cubicBezTo>
                    <a:pt x="19948" y="12900"/>
                    <a:pt x="20774" y="16800"/>
                    <a:pt x="21187" y="18900"/>
                  </a:cubicBezTo>
                  <a:cubicBezTo>
                    <a:pt x="21600" y="21000"/>
                    <a:pt x="21600" y="21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4063999" y="4933323"/>
              <a:ext cx="195400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0" y="21600"/>
                  </a:moveTo>
                  <a:cubicBezTo>
                    <a:pt x="771" y="15600"/>
                    <a:pt x="1541" y="9600"/>
                    <a:pt x="2382" y="6600"/>
                  </a:cubicBezTo>
                  <a:cubicBezTo>
                    <a:pt x="3222" y="3600"/>
                    <a:pt x="4133" y="3600"/>
                    <a:pt x="4986" y="3000"/>
                  </a:cubicBezTo>
                  <a:cubicBezTo>
                    <a:pt x="5838" y="2400"/>
                    <a:pt x="6632" y="1200"/>
                    <a:pt x="7531" y="600"/>
                  </a:cubicBezTo>
                  <a:cubicBezTo>
                    <a:pt x="8430" y="0"/>
                    <a:pt x="9434" y="0"/>
                    <a:pt x="10345" y="0"/>
                  </a:cubicBezTo>
                  <a:cubicBezTo>
                    <a:pt x="11255" y="0"/>
                    <a:pt x="12073" y="0"/>
                    <a:pt x="12995" y="600"/>
                  </a:cubicBezTo>
                  <a:cubicBezTo>
                    <a:pt x="13917" y="1200"/>
                    <a:pt x="14945" y="2400"/>
                    <a:pt x="15891" y="3600"/>
                  </a:cubicBezTo>
                  <a:cubicBezTo>
                    <a:pt x="16836" y="4800"/>
                    <a:pt x="17700" y="6000"/>
                    <a:pt x="18483" y="7800"/>
                  </a:cubicBezTo>
                  <a:cubicBezTo>
                    <a:pt x="19265" y="9600"/>
                    <a:pt x="19965" y="12000"/>
                    <a:pt x="20432" y="13800"/>
                  </a:cubicBezTo>
                  <a:cubicBezTo>
                    <a:pt x="20899" y="15600"/>
                    <a:pt x="21133" y="16800"/>
                    <a:pt x="21308" y="18000"/>
                  </a:cubicBezTo>
                  <a:cubicBezTo>
                    <a:pt x="21483" y="19200"/>
                    <a:pt x="21600" y="20400"/>
                    <a:pt x="21542" y="21000"/>
                  </a:cubicBezTo>
                  <a:cubicBezTo>
                    <a:pt x="21483" y="21600"/>
                    <a:pt x="21250" y="21600"/>
                    <a:pt x="21040" y="21000"/>
                  </a:cubicBezTo>
                  <a:cubicBezTo>
                    <a:pt x="20829" y="20400"/>
                    <a:pt x="20643" y="19200"/>
                    <a:pt x="20456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4159250" y="4933686"/>
              <a:ext cx="2114550" cy="8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9874"/>
                  </a:moveTo>
                  <a:cubicBezTo>
                    <a:pt x="778" y="8767"/>
                    <a:pt x="1557" y="7659"/>
                    <a:pt x="2335" y="6551"/>
                  </a:cubicBezTo>
                  <a:cubicBezTo>
                    <a:pt x="3114" y="5443"/>
                    <a:pt x="3892" y="4336"/>
                    <a:pt x="4692" y="3228"/>
                  </a:cubicBezTo>
                  <a:cubicBezTo>
                    <a:pt x="5492" y="2120"/>
                    <a:pt x="6314" y="1013"/>
                    <a:pt x="7081" y="459"/>
                  </a:cubicBezTo>
                  <a:cubicBezTo>
                    <a:pt x="7849" y="-95"/>
                    <a:pt x="8562" y="-95"/>
                    <a:pt x="9341" y="182"/>
                  </a:cubicBezTo>
                  <a:cubicBezTo>
                    <a:pt x="10119" y="459"/>
                    <a:pt x="10962" y="1013"/>
                    <a:pt x="11784" y="2120"/>
                  </a:cubicBezTo>
                  <a:cubicBezTo>
                    <a:pt x="12605" y="3228"/>
                    <a:pt x="13405" y="4890"/>
                    <a:pt x="14205" y="6828"/>
                  </a:cubicBezTo>
                  <a:cubicBezTo>
                    <a:pt x="15005" y="8767"/>
                    <a:pt x="15805" y="10982"/>
                    <a:pt x="16724" y="13197"/>
                  </a:cubicBezTo>
                  <a:cubicBezTo>
                    <a:pt x="17643" y="15413"/>
                    <a:pt x="18681" y="17628"/>
                    <a:pt x="19514" y="19013"/>
                  </a:cubicBezTo>
                  <a:cubicBezTo>
                    <a:pt x="20346" y="20397"/>
                    <a:pt x="20973" y="20951"/>
                    <a:pt x="2160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4653087" y="5169331"/>
              <a:ext cx="179263" cy="4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21" fill="norm" stroke="1" extrusionOk="0">
                  <a:moveTo>
                    <a:pt x="21271" y="2982"/>
                  </a:moveTo>
                  <a:cubicBezTo>
                    <a:pt x="20769" y="2419"/>
                    <a:pt x="20266" y="1857"/>
                    <a:pt x="19011" y="1350"/>
                  </a:cubicBezTo>
                  <a:cubicBezTo>
                    <a:pt x="17755" y="844"/>
                    <a:pt x="15745" y="394"/>
                    <a:pt x="14113" y="169"/>
                  </a:cubicBezTo>
                  <a:cubicBezTo>
                    <a:pt x="12480" y="-56"/>
                    <a:pt x="11224" y="-56"/>
                    <a:pt x="10094" y="169"/>
                  </a:cubicBezTo>
                  <a:cubicBezTo>
                    <a:pt x="8964" y="394"/>
                    <a:pt x="7959" y="844"/>
                    <a:pt x="7080" y="1913"/>
                  </a:cubicBezTo>
                  <a:cubicBezTo>
                    <a:pt x="6201" y="2982"/>
                    <a:pt x="5448" y="4669"/>
                    <a:pt x="4694" y="7032"/>
                  </a:cubicBezTo>
                  <a:cubicBezTo>
                    <a:pt x="3941" y="9394"/>
                    <a:pt x="3187" y="12431"/>
                    <a:pt x="2434" y="14682"/>
                  </a:cubicBezTo>
                  <a:cubicBezTo>
                    <a:pt x="1680" y="16932"/>
                    <a:pt x="927" y="18394"/>
                    <a:pt x="424" y="19463"/>
                  </a:cubicBezTo>
                  <a:cubicBezTo>
                    <a:pt x="-78" y="20531"/>
                    <a:pt x="-329" y="21206"/>
                    <a:pt x="801" y="21375"/>
                  </a:cubicBezTo>
                  <a:cubicBezTo>
                    <a:pt x="1931" y="21544"/>
                    <a:pt x="4443" y="21206"/>
                    <a:pt x="7457" y="20982"/>
                  </a:cubicBezTo>
                  <a:cubicBezTo>
                    <a:pt x="10471" y="20757"/>
                    <a:pt x="13987" y="20644"/>
                    <a:pt x="17504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4823919" y="5342082"/>
              <a:ext cx="179881" cy="15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66" fill="norm" stroke="1" extrusionOk="0">
                  <a:moveTo>
                    <a:pt x="16071" y="6866"/>
                  </a:moveTo>
                  <a:cubicBezTo>
                    <a:pt x="16573" y="4466"/>
                    <a:pt x="17075" y="2066"/>
                    <a:pt x="16322" y="866"/>
                  </a:cubicBezTo>
                  <a:cubicBezTo>
                    <a:pt x="15568" y="-334"/>
                    <a:pt x="13559" y="-334"/>
                    <a:pt x="11047" y="1166"/>
                  </a:cubicBezTo>
                  <a:cubicBezTo>
                    <a:pt x="8536" y="2666"/>
                    <a:pt x="5522" y="5666"/>
                    <a:pt x="3638" y="7916"/>
                  </a:cubicBezTo>
                  <a:cubicBezTo>
                    <a:pt x="1754" y="10166"/>
                    <a:pt x="1001" y="11666"/>
                    <a:pt x="498" y="13166"/>
                  </a:cubicBezTo>
                  <a:cubicBezTo>
                    <a:pt x="-4" y="14666"/>
                    <a:pt x="-255" y="16166"/>
                    <a:pt x="373" y="17066"/>
                  </a:cubicBezTo>
                  <a:cubicBezTo>
                    <a:pt x="1001" y="17966"/>
                    <a:pt x="2508" y="18266"/>
                    <a:pt x="4517" y="17816"/>
                  </a:cubicBezTo>
                  <a:cubicBezTo>
                    <a:pt x="6526" y="17366"/>
                    <a:pt x="9038" y="16166"/>
                    <a:pt x="11173" y="14666"/>
                  </a:cubicBezTo>
                  <a:cubicBezTo>
                    <a:pt x="13308" y="13166"/>
                    <a:pt x="15066" y="11366"/>
                    <a:pt x="16196" y="9716"/>
                  </a:cubicBezTo>
                  <a:cubicBezTo>
                    <a:pt x="17326" y="8066"/>
                    <a:pt x="17829" y="6566"/>
                    <a:pt x="17954" y="6566"/>
                  </a:cubicBezTo>
                  <a:cubicBezTo>
                    <a:pt x="18080" y="6566"/>
                    <a:pt x="17829" y="8066"/>
                    <a:pt x="18331" y="10766"/>
                  </a:cubicBezTo>
                  <a:cubicBezTo>
                    <a:pt x="18833" y="13466"/>
                    <a:pt x="20089" y="17366"/>
                    <a:pt x="21345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5118099" y="5479423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5181600" y="5555623"/>
              <a:ext cx="101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5443320" y="5403223"/>
              <a:ext cx="18278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460" y="12960"/>
                  </a:moveTo>
                  <a:cubicBezTo>
                    <a:pt x="17467" y="9360"/>
                    <a:pt x="16473" y="5760"/>
                    <a:pt x="14860" y="3420"/>
                  </a:cubicBezTo>
                  <a:cubicBezTo>
                    <a:pt x="13246" y="1080"/>
                    <a:pt x="11011" y="0"/>
                    <a:pt x="8777" y="0"/>
                  </a:cubicBezTo>
                  <a:cubicBezTo>
                    <a:pt x="6542" y="0"/>
                    <a:pt x="4308" y="1080"/>
                    <a:pt x="2818" y="2340"/>
                  </a:cubicBezTo>
                  <a:cubicBezTo>
                    <a:pt x="1329" y="3600"/>
                    <a:pt x="584" y="5040"/>
                    <a:pt x="211" y="6660"/>
                  </a:cubicBezTo>
                  <a:cubicBezTo>
                    <a:pt x="-161" y="8280"/>
                    <a:pt x="-161" y="10080"/>
                    <a:pt x="1205" y="11340"/>
                  </a:cubicBezTo>
                  <a:cubicBezTo>
                    <a:pt x="2570" y="12600"/>
                    <a:pt x="5301" y="13320"/>
                    <a:pt x="7908" y="13140"/>
                  </a:cubicBezTo>
                  <a:cubicBezTo>
                    <a:pt x="10515" y="12960"/>
                    <a:pt x="12998" y="11880"/>
                    <a:pt x="14860" y="11520"/>
                  </a:cubicBezTo>
                  <a:cubicBezTo>
                    <a:pt x="16722" y="11160"/>
                    <a:pt x="17963" y="11520"/>
                    <a:pt x="18584" y="12600"/>
                  </a:cubicBezTo>
                  <a:cubicBezTo>
                    <a:pt x="19205" y="13680"/>
                    <a:pt x="19205" y="15480"/>
                    <a:pt x="19577" y="17100"/>
                  </a:cubicBezTo>
                  <a:cubicBezTo>
                    <a:pt x="19949" y="18720"/>
                    <a:pt x="20694" y="20160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5645150" y="5496756"/>
              <a:ext cx="120650" cy="9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9235"/>
                  </a:moveTo>
                  <a:cubicBezTo>
                    <a:pt x="3032" y="5799"/>
                    <a:pt x="6063" y="2362"/>
                    <a:pt x="8526" y="890"/>
                  </a:cubicBezTo>
                  <a:cubicBezTo>
                    <a:pt x="10989" y="-583"/>
                    <a:pt x="12884" y="-92"/>
                    <a:pt x="14021" y="1381"/>
                  </a:cubicBezTo>
                  <a:cubicBezTo>
                    <a:pt x="15158" y="2853"/>
                    <a:pt x="15537" y="5308"/>
                    <a:pt x="15158" y="7517"/>
                  </a:cubicBezTo>
                  <a:cubicBezTo>
                    <a:pt x="14779" y="9726"/>
                    <a:pt x="13642" y="11690"/>
                    <a:pt x="12316" y="13408"/>
                  </a:cubicBezTo>
                  <a:cubicBezTo>
                    <a:pt x="10989" y="15126"/>
                    <a:pt x="9474" y="16599"/>
                    <a:pt x="9853" y="17826"/>
                  </a:cubicBezTo>
                  <a:cubicBezTo>
                    <a:pt x="10232" y="19053"/>
                    <a:pt x="12505" y="20035"/>
                    <a:pt x="14779" y="20526"/>
                  </a:cubicBezTo>
                  <a:cubicBezTo>
                    <a:pt x="17053" y="21017"/>
                    <a:pt x="19326" y="21017"/>
                    <a:pt x="21600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5867400" y="5600073"/>
              <a:ext cx="44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057"/>
                    <a:pt x="11314" y="4114"/>
                    <a:pt x="7714" y="7714"/>
                  </a:cubicBezTo>
                  <a:cubicBezTo>
                    <a:pt x="4114" y="11314"/>
                    <a:pt x="2057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6102350" y="5612773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6394450" y="5611550"/>
              <a:ext cx="1016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400" y="4868"/>
                    <a:pt x="10800" y="-1303"/>
                    <a:pt x="14400" y="240"/>
                  </a:cubicBezTo>
                  <a:cubicBezTo>
                    <a:pt x="18000" y="1783"/>
                    <a:pt x="198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6686550" y="5657223"/>
              <a:ext cx="5568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000"/>
                    <a:pt x="21600" y="6000"/>
                    <a:pt x="18514" y="9600"/>
                  </a:cubicBezTo>
                  <a:cubicBezTo>
                    <a:pt x="15429" y="13200"/>
                    <a:pt x="7714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6908800" y="5498473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6906908" y="5435577"/>
              <a:ext cx="198742" cy="16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808" fill="norm" stroke="1" extrusionOk="0">
                  <a:moveTo>
                    <a:pt x="13845" y="7924"/>
                  </a:moveTo>
                  <a:cubicBezTo>
                    <a:pt x="14300" y="6590"/>
                    <a:pt x="14754" y="5257"/>
                    <a:pt x="14868" y="3790"/>
                  </a:cubicBezTo>
                  <a:cubicBezTo>
                    <a:pt x="14982" y="2324"/>
                    <a:pt x="14754" y="724"/>
                    <a:pt x="14072" y="190"/>
                  </a:cubicBezTo>
                  <a:cubicBezTo>
                    <a:pt x="13390" y="-343"/>
                    <a:pt x="12253" y="190"/>
                    <a:pt x="10207" y="2457"/>
                  </a:cubicBezTo>
                  <a:cubicBezTo>
                    <a:pt x="8161" y="4724"/>
                    <a:pt x="5205" y="8724"/>
                    <a:pt x="3386" y="11257"/>
                  </a:cubicBezTo>
                  <a:cubicBezTo>
                    <a:pt x="1567" y="13790"/>
                    <a:pt x="885" y="14857"/>
                    <a:pt x="430" y="16190"/>
                  </a:cubicBezTo>
                  <a:cubicBezTo>
                    <a:pt x="-25" y="17524"/>
                    <a:pt x="-252" y="19124"/>
                    <a:pt x="430" y="20057"/>
                  </a:cubicBezTo>
                  <a:cubicBezTo>
                    <a:pt x="1112" y="20990"/>
                    <a:pt x="2704" y="21257"/>
                    <a:pt x="5319" y="19657"/>
                  </a:cubicBezTo>
                  <a:cubicBezTo>
                    <a:pt x="7933" y="18057"/>
                    <a:pt x="11571" y="14590"/>
                    <a:pt x="13731" y="12190"/>
                  </a:cubicBezTo>
                  <a:cubicBezTo>
                    <a:pt x="15891" y="9790"/>
                    <a:pt x="16573" y="8457"/>
                    <a:pt x="16801" y="8590"/>
                  </a:cubicBezTo>
                  <a:cubicBezTo>
                    <a:pt x="17028" y="8724"/>
                    <a:pt x="16801" y="10324"/>
                    <a:pt x="17483" y="12190"/>
                  </a:cubicBezTo>
                  <a:cubicBezTo>
                    <a:pt x="18165" y="14057"/>
                    <a:pt x="19756" y="16190"/>
                    <a:pt x="21348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7188200" y="5688973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7239434" y="5710917"/>
              <a:ext cx="69416" cy="7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122" fill="norm" stroke="1" extrusionOk="0">
                  <a:moveTo>
                    <a:pt x="20834" y="1038"/>
                  </a:moveTo>
                  <a:cubicBezTo>
                    <a:pt x="17658" y="402"/>
                    <a:pt x="14481" y="-233"/>
                    <a:pt x="11305" y="85"/>
                  </a:cubicBezTo>
                  <a:cubicBezTo>
                    <a:pt x="8128" y="402"/>
                    <a:pt x="4952" y="1673"/>
                    <a:pt x="2728" y="5167"/>
                  </a:cubicBezTo>
                  <a:cubicBezTo>
                    <a:pt x="505" y="8661"/>
                    <a:pt x="-766" y="14379"/>
                    <a:pt x="505" y="17555"/>
                  </a:cubicBezTo>
                  <a:cubicBezTo>
                    <a:pt x="1775" y="20732"/>
                    <a:pt x="5587" y="21367"/>
                    <a:pt x="9081" y="21049"/>
                  </a:cubicBezTo>
                  <a:cubicBezTo>
                    <a:pt x="12575" y="20732"/>
                    <a:pt x="15752" y="19461"/>
                    <a:pt x="17658" y="17238"/>
                  </a:cubicBezTo>
                  <a:cubicBezTo>
                    <a:pt x="19563" y="15014"/>
                    <a:pt x="20199" y="11838"/>
                    <a:pt x="19881" y="10567"/>
                  </a:cubicBezTo>
                  <a:cubicBezTo>
                    <a:pt x="19563" y="9296"/>
                    <a:pt x="18293" y="9932"/>
                    <a:pt x="17022" y="1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7322558" y="5727073"/>
              <a:ext cx="82674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1083" y="6703"/>
                  </a:moveTo>
                  <a:cubicBezTo>
                    <a:pt x="8923" y="4469"/>
                    <a:pt x="6763" y="2234"/>
                    <a:pt x="4873" y="2607"/>
                  </a:cubicBezTo>
                  <a:cubicBezTo>
                    <a:pt x="2983" y="2979"/>
                    <a:pt x="1363" y="5959"/>
                    <a:pt x="553" y="9310"/>
                  </a:cubicBezTo>
                  <a:cubicBezTo>
                    <a:pt x="-257" y="12662"/>
                    <a:pt x="-257" y="16386"/>
                    <a:pt x="1093" y="18621"/>
                  </a:cubicBezTo>
                  <a:cubicBezTo>
                    <a:pt x="2443" y="20855"/>
                    <a:pt x="5143" y="21600"/>
                    <a:pt x="7843" y="21600"/>
                  </a:cubicBezTo>
                  <a:cubicBezTo>
                    <a:pt x="10543" y="21600"/>
                    <a:pt x="13243" y="20855"/>
                    <a:pt x="15943" y="18248"/>
                  </a:cubicBezTo>
                  <a:cubicBezTo>
                    <a:pt x="18643" y="15641"/>
                    <a:pt x="21343" y="11172"/>
                    <a:pt x="21073" y="7821"/>
                  </a:cubicBezTo>
                  <a:cubicBezTo>
                    <a:pt x="20803" y="4469"/>
                    <a:pt x="17563" y="2234"/>
                    <a:pt x="14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7410450" y="5321853"/>
              <a:ext cx="224257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67" fill="norm" stroke="1" extrusionOk="0">
                  <a:moveTo>
                    <a:pt x="0" y="1374"/>
                  </a:moveTo>
                  <a:cubicBezTo>
                    <a:pt x="4239" y="899"/>
                    <a:pt x="8479" y="423"/>
                    <a:pt x="11607" y="185"/>
                  </a:cubicBezTo>
                  <a:cubicBezTo>
                    <a:pt x="14736" y="-53"/>
                    <a:pt x="16755" y="-53"/>
                    <a:pt x="18168" y="137"/>
                  </a:cubicBezTo>
                  <a:cubicBezTo>
                    <a:pt x="19581" y="328"/>
                    <a:pt x="20389" y="708"/>
                    <a:pt x="20893" y="1707"/>
                  </a:cubicBezTo>
                  <a:cubicBezTo>
                    <a:pt x="21398" y="2706"/>
                    <a:pt x="21600" y="4324"/>
                    <a:pt x="21095" y="6417"/>
                  </a:cubicBezTo>
                  <a:cubicBezTo>
                    <a:pt x="20591" y="8511"/>
                    <a:pt x="19379" y="11080"/>
                    <a:pt x="18572" y="13459"/>
                  </a:cubicBezTo>
                  <a:cubicBezTo>
                    <a:pt x="17764" y="15838"/>
                    <a:pt x="17361" y="18026"/>
                    <a:pt x="17260" y="19406"/>
                  </a:cubicBezTo>
                  <a:cubicBezTo>
                    <a:pt x="17159" y="20786"/>
                    <a:pt x="17361" y="21357"/>
                    <a:pt x="16755" y="21452"/>
                  </a:cubicBezTo>
                  <a:cubicBezTo>
                    <a:pt x="16150" y="21547"/>
                    <a:pt x="14736" y="21166"/>
                    <a:pt x="12920" y="20928"/>
                  </a:cubicBezTo>
                  <a:cubicBezTo>
                    <a:pt x="11103" y="20691"/>
                    <a:pt x="8882" y="20595"/>
                    <a:pt x="6662" y="20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4711700" y="5841373"/>
              <a:ext cx="271089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0" y="0"/>
                  </a:moveTo>
                  <a:cubicBezTo>
                    <a:pt x="455" y="236"/>
                    <a:pt x="909" y="472"/>
                    <a:pt x="1406" y="708"/>
                  </a:cubicBezTo>
                  <a:cubicBezTo>
                    <a:pt x="1902" y="944"/>
                    <a:pt x="2441" y="1180"/>
                    <a:pt x="2980" y="1416"/>
                  </a:cubicBezTo>
                  <a:cubicBezTo>
                    <a:pt x="3519" y="1652"/>
                    <a:pt x="4057" y="1889"/>
                    <a:pt x="4689" y="2184"/>
                  </a:cubicBezTo>
                  <a:cubicBezTo>
                    <a:pt x="5320" y="2479"/>
                    <a:pt x="6044" y="2833"/>
                    <a:pt x="6709" y="3246"/>
                  </a:cubicBezTo>
                  <a:cubicBezTo>
                    <a:pt x="7374" y="3659"/>
                    <a:pt x="7980" y="4131"/>
                    <a:pt x="8653" y="4721"/>
                  </a:cubicBezTo>
                  <a:cubicBezTo>
                    <a:pt x="9327" y="5311"/>
                    <a:pt x="10068" y="6020"/>
                    <a:pt x="10808" y="6728"/>
                  </a:cubicBezTo>
                  <a:cubicBezTo>
                    <a:pt x="11549" y="7436"/>
                    <a:pt x="12290" y="8144"/>
                    <a:pt x="12913" y="8793"/>
                  </a:cubicBezTo>
                  <a:cubicBezTo>
                    <a:pt x="13536" y="9443"/>
                    <a:pt x="14041" y="10033"/>
                    <a:pt x="14655" y="10741"/>
                  </a:cubicBezTo>
                  <a:cubicBezTo>
                    <a:pt x="15270" y="11449"/>
                    <a:pt x="15994" y="12275"/>
                    <a:pt x="16642" y="13161"/>
                  </a:cubicBezTo>
                  <a:cubicBezTo>
                    <a:pt x="17290" y="14046"/>
                    <a:pt x="17863" y="14990"/>
                    <a:pt x="18511" y="15993"/>
                  </a:cubicBezTo>
                  <a:cubicBezTo>
                    <a:pt x="19159" y="16997"/>
                    <a:pt x="19883" y="18059"/>
                    <a:pt x="20388" y="18826"/>
                  </a:cubicBezTo>
                  <a:cubicBezTo>
                    <a:pt x="20893" y="19593"/>
                    <a:pt x="21179" y="20066"/>
                    <a:pt x="21356" y="20479"/>
                  </a:cubicBezTo>
                  <a:cubicBezTo>
                    <a:pt x="21533" y="20892"/>
                    <a:pt x="21600" y="21246"/>
                    <a:pt x="21541" y="21423"/>
                  </a:cubicBezTo>
                  <a:cubicBezTo>
                    <a:pt x="21482" y="21600"/>
                    <a:pt x="21297" y="21600"/>
                    <a:pt x="21154" y="21600"/>
                  </a:cubicBezTo>
                  <a:cubicBezTo>
                    <a:pt x="21011" y="21600"/>
                    <a:pt x="20910" y="21600"/>
                    <a:pt x="20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4724400" y="6007415"/>
              <a:ext cx="2533650" cy="32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1208"/>
                  </a:moveTo>
                  <a:cubicBezTo>
                    <a:pt x="343" y="643"/>
                    <a:pt x="686" y="78"/>
                    <a:pt x="1173" y="8"/>
                  </a:cubicBezTo>
                  <a:cubicBezTo>
                    <a:pt x="1660" y="-63"/>
                    <a:pt x="2292" y="361"/>
                    <a:pt x="2896" y="713"/>
                  </a:cubicBezTo>
                  <a:cubicBezTo>
                    <a:pt x="3501" y="1066"/>
                    <a:pt x="4078" y="1349"/>
                    <a:pt x="4737" y="1702"/>
                  </a:cubicBezTo>
                  <a:cubicBezTo>
                    <a:pt x="5395" y="2055"/>
                    <a:pt x="6135" y="2478"/>
                    <a:pt x="6785" y="2831"/>
                  </a:cubicBezTo>
                  <a:cubicBezTo>
                    <a:pt x="7435" y="3184"/>
                    <a:pt x="7994" y="3466"/>
                    <a:pt x="8562" y="3819"/>
                  </a:cubicBezTo>
                  <a:cubicBezTo>
                    <a:pt x="9131" y="4172"/>
                    <a:pt x="9708" y="4596"/>
                    <a:pt x="10304" y="5090"/>
                  </a:cubicBezTo>
                  <a:cubicBezTo>
                    <a:pt x="10899" y="5584"/>
                    <a:pt x="11513" y="6149"/>
                    <a:pt x="12081" y="6713"/>
                  </a:cubicBezTo>
                  <a:cubicBezTo>
                    <a:pt x="12650" y="7278"/>
                    <a:pt x="13173" y="7843"/>
                    <a:pt x="13823" y="8761"/>
                  </a:cubicBezTo>
                  <a:cubicBezTo>
                    <a:pt x="14472" y="9678"/>
                    <a:pt x="15248" y="10949"/>
                    <a:pt x="15970" y="12149"/>
                  </a:cubicBezTo>
                  <a:cubicBezTo>
                    <a:pt x="16692" y="13349"/>
                    <a:pt x="17359" y="14478"/>
                    <a:pt x="18045" y="15678"/>
                  </a:cubicBezTo>
                  <a:cubicBezTo>
                    <a:pt x="18731" y="16878"/>
                    <a:pt x="19435" y="18149"/>
                    <a:pt x="20030" y="19137"/>
                  </a:cubicBezTo>
                  <a:cubicBezTo>
                    <a:pt x="20626" y="20125"/>
                    <a:pt x="21113" y="20831"/>
                    <a:pt x="216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9" name="Drawing"/>
          <p:cNvGrpSpPr/>
          <p:nvPr/>
        </p:nvGrpSpPr>
        <p:grpSpPr>
          <a:xfrm>
            <a:off x="1663700" y="1440743"/>
            <a:ext cx="10287001" cy="5556865"/>
            <a:chOff x="0" y="0"/>
            <a:chExt cx="10287000" cy="5556863"/>
          </a:xfrm>
        </p:grpSpPr>
        <p:sp>
          <p:nvSpPr>
            <p:cNvPr id="3594" name="Line"/>
            <p:cNvSpPr/>
            <p:nvPr/>
          </p:nvSpPr>
          <p:spPr>
            <a:xfrm>
              <a:off x="63500" y="446958"/>
              <a:ext cx="155033" cy="59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467" fill="norm" stroke="1" extrusionOk="0">
                  <a:moveTo>
                    <a:pt x="4263" y="6162"/>
                  </a:moveTo>
                  <a:cubicBezTo>
                    <a:pt x="4263" y="7930"/>
                    <a:pt x="4263" y="9698"/>
                    <a:pt x="5116" y="11812"/>
                  </a:cubicBezTo>
                  <a:cubicBezTo>
                    <a:pt x="5968" y="13926"/>
                    <a:pt x="7674" y="16386"/>
                    <a:pt x="8526" y="17808"/>
                  </a:cubicBezTo>
                  <a:cubicBezTo>
                    <a:pt x="9379" y="19230"/>
                    <a:pt x="9379" y="19614"/>
                    <a:pt x="9663" y="20152"/>
                  </a:cubicBezTo>
                  <a:cubicBezTo>
                    <a:pt x="9947" y="20690"/>
                    <a:pt x="10516" y="21382"/>
                    <a:pt x="10658" y="21459"/>
                  </a:cubicBezTo>
                  <a:cubicBezTo>
                    <a:pt x="10800" y="21536"/>
                    <a:pt x="10516" y="20998"/>
                    <a:pt x="9237" y="19384"/>
                  </a:cubicBezTo>
                  <a:cubicBezTo>
                    <a:pt x="7958" y="17769"/>
                    <a:pt x="5684" y="15079"/>
                    <a:pt x="3979" y="12273"/>
                  </a:cubicBezTo>
                  <a:cubicBezTo>
                    <a:pt x="2274" y="9468"/>
                    <a:pt x="1137" y="6547"/>
                    <a:pt x="711" y="4625"/>
                  </a:cubicBezTo>
                  <a:cubicBezTo>
                    <a:pt x="284" y="2703"/>
                    <a:pt x="568" y="1781"/>
                    <a:pt x="1137" y="1166"/>
                  </a:cubicBezTo>
                  <a:cubicBezTo>
                    <a:pt x="1705" y="551"/>
                    <a:pt x="2558" y="243"/>
                    <a:pt x="3695" y="90"/>
                  </a:cubicBezTo>
                  <a:cubicBezTo>
                    <a:pt x="4832" y="-64"/>
                    <a:pt x="6253" y="-64"/>
                    <a:pt x="9095" y="436"/>
                  </a:cubicBezTo>
                  <a:cubicBezTo>
                    <a:pt x="11937" y="935"/>
                    <a:pt x="16200" y="1935"/>
                    <a:pt x="18616" y="3164"/>
                  </a:cubicBezTo>
                  <a:cubicBezTo>
                    <a:pt x="21032" y="4394"/>
                    <a:pt x="21600" y="5855"/>
                    <a:pt x="19611" y="7238"/>
                  </a:cubicBezTo>
                  <a:cubicBezTo>
                    <a:pt x="17621" y="8622"/>
                    <a:pt x="13074" y="9929"/>
                    <a:pt x="9379" y="10544"/>
                  </a:cubicBezTo>
                  <a:cubicBezTo>
                    <a:pt x="5684" y="11159"/>
                    <a:pt x="2842" y="11082"/>
                    <a:pt x="0" y="1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277283" y="710709"/>
              <a:ext cx="395817" cy="21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1155" y="10184"/>
                  </a:moveTo>
                  <a:cubicBezTo>
                    <a:pt x="578" y="10184"/>
                    <a:pt x="0" y="10184"/>
                    <a:pt x="0" y="10184"/>
                  </a:cubicBezTo>
                  <a:cubicBezTo>
                    <a:pt x="0" y="10184"/>
                    <a:pt x="578" y="10184"/>
                    <a:pt x="1444" y="9555"/>
                  </a:cubicBezTo>
                  <a:cubicBezTo>
                    <a:pt x="2310" y="8926"/>
                    <a:pt x="3465" y="7668"/>
                    <a:pt x="4216" y="6515"/>
                  </a:cubicBezTo>
                  <a:cubicBezTo>
                    <a:pt x="4967" y="5361"/>
                    <a:pt x="5313" y="4313"/>
                    <a:pt x="5602" y="3264"/>
                  </a:cubicBezTo>
                  <a:cubicBezTo>
                    <a:pt x="5891" y="2216"/>
                    <a:pt x="6122" y="1167"/>
                    <a:pt x="5949" y="538"/>
                  </a:cubicBezTo>
                  <a:cubicBezTo>
                    <a:pt x="5775" y="-91"/>
                    <a:pt x="5198" y="-301"/>
                    <a:pt x="4447" y="643"/>
                  </a:cubicBezTo>
                  <a:cubicBezTo>
                    <a:pt x="3696" y="1586"/>
                    <a:pt x="2772" y="3683"/>
                    <a:pt x="2195" y="6619"/>
                  </a:cubicBezTo>
                  <a:cubicBezTo>
                    <a:pt x="1617" y="9555"/>
                    <a:pt x="1386" y="13330"/>
                    <a:pt x="2021" y="16266"/>
                  </a:cubicBezTo>
                  <a:cubicBezTo>
                    <a:pt x="2657" y="19202"/>
                    <a:pt x="4158" y="21299"/>
                    <a:pt x="5775" y="21089"/>
                  </a:cubicBezTo>
                  <a:cubicBezTo>
                    <a:pt x="7393" y="20880"/>
                    <a:pt x="9125" y="18363"/>
                    <a:pt x="10569" y="15113"/>
                  </a:cubicBezTo>
                  <a:cubicBezTo>
                    <a:pt x="12013" y="11862"/>
                    <a:pt x="13168" y="7878"/>
                    <a:pt x="13688" y="5256"/>
                  </a:cubicBezTo>
                  <a:cubicBezTo>
                    <a:pt x="14207" y="2635"/>
                    <a:pt x="14092" y="1377"/>
                    <a:pt x="13803" y="1272"/>
                  </a:cubicBezTo>
                  <a:cubicBezTo>
                    <a:pt x="13514" y="1167"/>
                    <a:pt x="13052" y="2216"/>
                    <a:pt x="12590" y="4417"/>
                  </a:cubicBezTo>
                  <a:cubicBezTo>
                    <a:pt x="12128" y="6619"/>
                    <a:pt x="11666" y="9975"/>
                    <a:pt x="11551" y="12177"/>
                  </a:cubicBezTo>
                  <a:cubicBezTo>
                    <a:pt x="11435" y="14379"/>
                    <a:pt x="11666" y="15427"/>
                    <a:pt x="12013" y="15637"/>
                  </a:cubicBezTo>
                  <a:cubicBezTo>
                    <a:pt x="12359" y="15847"/>
                    <a:pt x="12821" y="15217"/>
                    <a:pt x="13514" y="13435"/>
                  </a:cubicBezTo>
                  <a:cubicBezTo>
                    <a:pt x="14207" y="11652"/>
                    <a:pt x="15132" y="8716"/>
                    <a:pt x="15882" y="7563"/>
                  </a:cubicBezTo>
                  <a:cubicBezTo>
                    <a:pt x="16633" y="6410"/>
                    <a:pt x="17211" y="7039"/>
                    <a:pt x="18135" y="7878"/>
                  </a:cubicBezTo>
                  <a:cubicBezTo>
                    <a:pt x="19059" y="8716"/>
                    <a:pt x="20329" y="9765"/>
                    <a:pt x="21600" y="1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613069" y="648406"/>
              <a:ext cx="180681" cy="15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56" fill="norm" stroke="1" extrusionOk="0">
                  <a:moveTo>
                    <a:pt x="1848" y="11084"/>
                  </a:moveTo>
                  <a:cubicBezTo>
                    <a:pt x="1095" y="9663"/>
                    <a:pt x="341" y="8242"/>
                    <a:pt x="90" y="6821"/>
                  </a:cubicBezTo>
                  <a:cubicBezTo>
                    <a:pt x="-161" y="5400"/>
                    <a:pt x="90" y="3979"/>
                    <a:pt x="1095" y="3411"/>
                  </a:cubicBezTo>
                  <a:cubicBezTo>
                    <a:pt x="2099" y="2842"/>
                    <a:pt x="3858" y="3126"/>
                    <a:pt x="6369" y="5258"/>
                  </a:cubicBezTo>
                  <a:cubicBezTo>
                    <a:pt x="8881" y="7389"/>
                    <a:pt x="12146" y="11368"/>
                    <a:pt x="13904" y="14637"/>
                  </a:cubicBezTo>
                  <a:cubicBezTo>
                    <a:pt x="15662" y="17905"/>
                    <a:pt x="15913" y="20463"/>
                    <a:pt x="15788" y="21032"/>
                  </a:cubicBezTo>
                  <a:cubicBezTo>
                    <a:pt x="15662" y="21600"/>
                    <a:pt x="15160" y="20179"/>
                    <a:pt x="14909" y="17763"/>
                  </a:cubicBezTo>
                  <a:cubicBezTo>
                    <a:pt x="14658" y="15347"/>
                    <a:pt x="14658" y="11937"/>
                    <a:pt x="15788" y="8811"/>
                  </a:cubicBezTo>
                  <a:cubicBezTo>
                    <a:pt x="16918" y="5684"/>
                    <a:pt x="19179" y="2842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827297" y="591256"/>
              <a:ext cx="93956" cy="20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462" fill="norm" stroke="1" extrusionOk="0">
                  <a:moveTo>
                    <a:pt x="19323" y="0"/>
                  </a:moveTo>
                  <a:cubicBezTo>
                    <a:pt x="14627" y="441"/>
                    <a:pt x="9931" y="882"/>
                    <a:pt x="6644" y="1433"/>
                  </a:cubicBezTo>
                  <a:cubicBezTo>
                    <a:pt x="3358" y="1984"/>
                    <a:pt x="1479" y="2645"/>
                    <a:pt x="540" y="3527"/>
                  </a:cubicBezTo>
                  <a:cubicBezTo>
                    <a:pt x="-399" y="4408"/>
                    <a:pt x="-399" y="5510"/>
                    <a:pt x="2888" y="7604"/>
                  </a:cubicBezTo>
                  <a:cubicBezTo>
                    <a:pt x="6175" y="9698"/>
                    <a:pt x="12749" y="12784"/>
                    <a:pt x="16505" y="14988"/>
                  </a:cubicBezTo>
                  <a:cubicBezTo>
                    <a:pt x="20262" y="17192"/>
                    <a:pt x="21201" y="18514"/>
                    <a:pt x="20731" y="19506"/>
                  </a:cubicBezTo>
                  <a:cubicBezTo>
                    <a:pt x="20262" y="20498"/>
                    <a:pt x="18384" y="21159"/>
                    <a:pt x="16271" y="21380"/>
                  </a:cubicBezTo>
                  <a:cubicBezTo>
                    <a:pt x="14158" y="21600"/>
                    <a:pt x="11810" y="21380"/>
                    <a:pt x="10636" y="20718"/>
                  </a:cubicBezTo>
                  <a:cubicBezTo>
                    <a:pt x="9462" y="20057"/>
                    <a:pt x="9462" y="18955"/>
                    <a:pt x="10401" y="17743"/>
                  </a:cubicBezTo>
                  <a:cubicBezTo>
                    <a:pt x="11340" y="16531"/>
                    <a:pt x="13218" y="15208"/>
                    <a:pt x="15097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985774" y="589845"/>
              <a:ext cx="85046" cy="15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728" fill="norm" stroke="1" extrusionOk="0">
                  <a:moveTo>
                    <a:pt x="13516" y="189"/>
                  </a:moveTo>
                  <a:cubicBezTo>
                    <a:pt x="10944" y="-95"/>
                    <a:pt x="8373" y="-379"/>
                    <a:pt x="6059" y="1895"/>
                  </a:cubicBezTo>
                  <a:cubicBezTo>
                    <a:pt x="3744" y="4168"/>
                    <a:pt x="1687" y="9000"/>
                    <a:pt x="659" y="12268"/>
                  </a:cubicBezTo>
                  <a:cubicBezTo>
                    <a:pt x="-370" y="15537"/>
                    <a:pt x="-370" y="17242"/>
                    <a:pt x="1944" y="18663"/>
                  </a:cubicBezTo>
                  <a:cubicBezTo>
                    <a:pt x="4259" y="20084"/>
                    <a:pt x="8887" y="21221"/>
                    <a:pt x="12744" y="20510"/>
                  </a:cubicBezTo>
                  <a:cubicBezTo>
                    <a:pt x="16601" y="19800"/>
                    <a:pt x="19687" y="17242"/>
                    <a:pt x="20459" y="14542"/>
                  </a:cubicBezTo>
                  <a:cubicBezTo>
                    <a:pt x="21230" y="11842"/>
                    <a:pt x="19687" y="9000"/>
                    <a:pt x="18144" y="6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1168400" y="547755"/>
              <a:ext cx="184150" cy="1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538"/>
                  </a:moveTo>
                  <a:cubicBezTo>
                    <a:pt x="1241" y="7076"/>
                    <a:pt x="2483" y="12614"/>
                    <a:pt x="3228" y="16214"/>
                  </a:cubicBezTo>
                  <a:cubicBezTo>
                    <a:pt x="3972" y="19814"/>
                    <a:pt x="4221" y="21476"/>
                    <a:pt x="4345" y="21476"/>
                  </a:cubicBezTo>
                  <a:cubicBezTo>
                    <a:pt x="4469" y="21476"/>
                    <a:pt x="4469" y="19814"/>
                    <a:pt x="5214" y="16214"/>
                  </a:cubicBezTo>
                  <a:cubicBezTo>
                    <a:pt x="5959" y="12614"/>
                    <a:pt x="7448" y="7076"/>
                    <a:pt x="8690" y="3891"/>
                  </a:cubicBezTo>
                  <a:cubicBezTo>
                    <a:pt x="9931" y="707"/>
                    <a:pt x="10924" y="-124"/>
                    <a:pt x="12538" y="14"/>
                  </a:cubicBezTo>
                  <a:cubicBezTo>
                    <a:pt x="14152" y="153"/>
                    <a:pt x="16386" y="1261"/>
                    <a:pt x="18000" y="4861"/>
                  </a:cubicBezTo>
                  <a:cubicBezTo>
                    <a:pt x="19614" y="8461"/>
                    <a:pt x="20607" y="14553"/>
                    <a:pt x="21600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1901808" y="255650"/>
              <a:ext cx="238142" cy="45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27" fill="norm" stroke="1" extrusionOk="0">
                  <a:moveTo>
                    <a:pt x="16770" y="2607"/>
                  </a:moveTo>
                  <a:cubicBezTo>
                    <a:pt x="16770" y="1920"/>
                    <a:pt x="16770" y="1232"/>
                    <a:pt x="16296" y="741"/>
                  </a:cubicBezTo>
                  <a:cubicBezTo>
                    <a:pt x="15822" y="251"/>
                    <a:pt x="14875" y="-44"/>
                    <a:pt x="13264" y="5"/>
                  </a:cubicBezTo>
                  <a:cubicBezTo>
                    <a:pt x="11654" y="54"/>
                    <a:pt x="9380" y="447"/>
                    <a:pt x="7012" y="2067"/>
                  </a:cubicBezTo>
                  <a:cubicBezTo>
                    <a:pt x="4643" y="3687"/>
                    <a:pt x="2180" y="6534"/>
                    <a:pt x="949" y="9480"/>
                  </a:cubicBezTo>
                  <a:cubicBezTo>
                    <a:pt x="-283" y="12425"/>
                    <a:pt x="-283" y="15469"/>
                    <a:pt x="759" y="17580"/>
                  </a:cubicBezTo>
                  <a:cubicBezTo>
                    <a:pt x="1801" y="19691"/>
                    <a:pt x="3885" y="20869"/>
                    <a:pt x="7106" y="21212"/>
                  </a:cubicBezTo>
                  <a:cubicBezTo>
                    <a:pt x="10328" y="21556"/>
                    <a:pt x="14685" y="21065"/>
                    <a:pt x="17243" y="20525"/>
                  </a:cubicBezTo>
                  <a:cubicBezTo>
                    <a:pt x="19801" y="19985"/>
                    <a:pt x="20559" y="19396"/>
                    <a:pt x="21317" y="18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2094369" y="567811"/>
              <a:ext cx="130451" cy="13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698" fill="norm" stroke="1" extrusionOk="0">
                  <a:moveTo>
                    <a:pt x="12526" y="4678"/>
                  </a:moveTo>
                  <a:cubicBezTo>
                    <a:pt x="12183" y="3016"/>
                    <a:pt x="11840" y="1355"/>
                    <a:pt x="10469" y="524"/>
                  </a:cubicBezTo>
                  <a:cubicBezTo>
                    <a:pt x="9097" y="-307"/>
                    <a:pt x="6697" y="-307"/>
                    <a:pt x="4469" y="1687"/>
                  </a:cubicBezTo>
                  <a:cubicBezTo>
                    <a:pt x="2240" y="3681"/>
                    <a:pt x="183" y="7668"/>
                    <a:pt x="11" y="11158"/>
                  </a:cubicBezTo>
                  <a:cubicBezTo>
                    <a:pt x="-160" y="14647"/>
                    <a:pt x="1554" y="17638"/>
                    <a:pt x="4297" y="19299"/>
                  </a:cubicBezTo>
                  <a:cubicBezTo>
                    <a:pt x="7040" y="20961"/>
                    <a:pt x="10811" y="21293"/>
                    <a:pt x="14240" y="19465"/>
                  </a:cubicBezTo>
                  <a:cubicBezTo>
                    <a:pt x="17669" y="17638"/>
                    <a:pt x="20754" y="13650"/>
                    <a:pt x="21097" y="10161"/>
                  </a:cubicBezTo>
                  <a:cubicBezTo>
                    <a:pt x="21440" y="6671"/>
                    <a:pt x="19040" y="3681"/>
                    <a:pt x="16811" y="2518"/>
                  </a:cubicBezTo>
                  <a:cubicBezTo>
                    <a:pt x="14583" y="1355"/>
                    <a:pt x="12526" y="2019"/>
                    <a:pt x="10469" y="2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2343150" y="515056"/>
              <a:ext cx="152400" cy="20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2025"/>
                  </a:moveTo>
                  <a:cubicBezTo>
                    <a:pt x="1200" y="1350"/>
                    <a:pt x="2400" y="675"/>
                    <a:pt x="4650" y="1350"/>
                  </a:cubicBezTo>
                  <a:cubicBezTo>
                    <a:pt x="6900" y="2025"/>
                    <a:pt x="10200" y="4050"/>
                    <a:pt x="12600" y="7200"/>
                  </a:cubicBezTo>
                  <a:cubicBezTo>
                    <a:pt x="15000" y="10350"/>
                    <a:pt x="16500" y="14625"/>
                    <a:pt x="17100" y="17325"/>
                  </a:cubicBezTo>
                  <a:cubicBezTo>
                    <a:pt x="17700" y="20025"/>
                    <a:pt x="17400" y="21150"/>
                    <a:pt x="16500" y="21375"/>
                  </a:cubicBezTo>
                  <a:cubicBezTo>
                    <a:pt x="15600" y="21600"/>
                    <a:pt x="14100" y="20925"/>
                    <a:pt x="13350" y="19125"/>
                  </a:cubicBezTo>
                  <a:cubicBezTo>
                    <a:pt x="12600" y="17325"/>
                    <a:pt x="12600" y="14400"/>
                    <a:pt x="14100" y="11025"/>
                  </a:cubicBezTo>
                  <a:cubicBezTo>
                    <a:pt x="15600" y="7650"/>
                    <a:pt x="18600" y="38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2520950" y="506813"/>
              <a:ext cx="158750" cy="20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193"/>
                  </a:moveTo>
                  <a:cubicBezTo>
                    <a:pt x="2016" y="-23"/>
                    <a:pt x="4032" y="-239"/>
                    <a:pt x="6336" y="625"/>
                  </a:cubicBezTo>
                  <a:cubicBezTo>
                    <a:pt x="8640" y="1489"/>
                    <a:pt x="11232" y="3433"/>
                    <a:pt x="13248" y="6133"/>
                  </a:cubicBezTo>
                  <a:cubicBezTo>
                    <a:pt x="15264" y="8833"/>
                    <a:pt x="16704" y="12289"/>
                    <a:pt x="17424" y="14665"/>
                  </a:cubicBezTo>
                  <a:cubicBezTo>
                    <a:pt x="18144" y="17041"/>
                    <a:pt x="18144" y="18337"/>
                    <a:pt x="17568" y="19417"/>
                  </a:cubicBezTo>
                  <a:cubicBezTo>
                    <a:pt x="16992" y="20497"/>
                    <a:pt x="15840" y="21361"/>
                    <a:pt x="14832" y="20929"/>
                  </a:cubicBezTo>
                  <a:cubicBezTo>
                    <a:pt x="13824" y="20497"/>
                    <a:pt x="12960" y="18769"/>
                    <a:pt x="13104" y="15961"/>
                  </a:cubicBezTo>
                  <a:cubicBezTo>
                    <a:pt x="13248" y="13153"/>
                    <a:pt x="14400" y="9265"/>
                    <a:pt x="15984" y="6673"/>
                  </a:cubicBezTo>
                  <a:cubicBezTo>
                    <a:pt x="17568" y="4081"/>
                    <a:pt x="19584" y="2785"/>
                    <a:pt x="21600" y="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2721705" y="140406"/>
              <a:ext cx="542196" cy="56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58" fill="norm" stroke="1" extrusionOk="0">
                  <a:moveTo>
                    <a:pt x="97" y="14880"/>
                  </a:moveTo>
                  <a:cubicBezTo>
                    <a:pt x="13" y="15280"/>
                    <a:pt x="-71" y="15680"/>
                    <a:pt x="97" y="15880"/>
                  </a:cubicBezTo>
                  <a:cubicBezTo>
                    <a:pt x="265" y="16080"/>
                    <a:pt x="685" y="16080"/>
                    <a:pt x="1106" y="15960"/>
                  </a:cubicBezTo>
                  <a:cubicBezTo>
                    <a:pt x="1526" y="15840"/>
                    <a:pt x="1946" y="15600"/>
                    <a:pt x="2366" y="15240"/>
                  </a:cubicBezTo>
                  <a:cubicBezTo>
                    <a:pt x="2787" y="14880"/>
                    <a:pt x="3207" y="14400"/>
                    <a:pt x="3207" y="14280"/>
                  </a:cubicBezTo>
                  <a:cubicBezTo>
                    <a:pt x="3207" y="14160"/>
                    <a:pt x="2787" y="14400"/>
                    <a:pt x="2240" y="15200"/>
                  </a:cubicBezTo>
                  <a:cubicBezTo>
                    <a:pt x="1694" y="16000"/>
                    <a:pt x="1022" y="17360"/>
                    <a:pt x="854" y="18520"/>
                  </a:cubicBezTo>
                  <a:cubicBezTo>
                    <a:pt x="685" y="19680"/>
                    <a:pt x="1022" y="20640"/>
                    <a:pt x="1442" y="21120"/>
                  </a:cubicBezTo>
                  <a:cubicBezTo>
                    <a:pt x="1862" y="21600"/>
                    <a:pt x="2366" y="21600"/>
                    <a:pt x="3165" y="20920"/>
                  </a:cubicBezTo>
                  <a:cubicBezTo>
                    <a:pt x="3963" y="20240"/>
                    <a:pt x="5056" y="18880"/>
                    <a:pt x="5896" y="16840"/>
                  </a:cubicBezTo>
                  <a:cubicBezTo>
                    <a:pt x="6737" y="14800"/>
                    <a:pt x="7325" y="12080"/>
                    <a:pt x="7745" y="9760"/>
                  </a:cubicBezTo>
                  <a:cubicBezTo>
                    <a:pt x="8166" y="7440"/>
                    <a:pt x="8418" y="5520"/>
                    <a:pt x="8544" y="4240"/>
                  </a:cubicBezTo>
                  <a:cubicBezTo>
                    <a:pt x="8670" y="2960"/>
                    <a:pt x="8670" y="2320"/>
                    <a:pt x="8628" y="2240"/>
                  </a:cubicBezTo>
                  <a:cubicBezTo>
                    <a:pt x="8586" y="2160"/>
                    <a:pt x="8502" y="2640"/>
                    <a:pt x="8250" y="4160"/>
                  </a:cubicBezTo>
                  <a:cubicBezTo>
                    <a:pt x="7997" y="5680"/>
                    <a:pt x="7577" y="8240"/>
                    <a:pt x="7367" y="10600"/>
                  </a:cubicBezTo>
                  <a:cubicBezTo>
                    <a:pt x="7157" y="12960"/>
                    <a:pt x="7157" y="15120"/>
                    <a:pt x="7283" y="16480"/>
                  </a:cubicBezTo>
                  <a:cubicBezTo>
                    <a:pt x="7409" y="17840"/>
                    <a:pt x="7661" y="18400"/>
                    <a:pt x="7997" y="18720"/>
                  </a:cubicBezTo>
                  <a:cubicBezTo>
                    <a:pt x="8334" y="19040"/>
                    <a:pt x="8754" y="19120"/>
                    <a:pt x="9300" y="18800"/>
                  </a:cubicBezTo>
                  <a:cubicBezTo>
                    <a:pt x="9847" y="18480"/>
                    <a:pt x="10519" y="17760"/>
                    <a:pt x="11065" y="17040"/>
                  </a:cubicBezTo>
                  <a:cubicBezTo>
                    <a:pt x="11611" y="16320"/>
                    <a:pt x="12032" y="15600"/>
                    <a:pt x="12326" y="15040"/>
                  </a:cubicBezTo>
                  <a:cubicBezTo>
                    <a:pt x="12620" y="14480"/>
                    <a:pt x="12788" y="14080"/>
                    <a:pt x="12746" y="14040"/>
                  </a:cubicBezTo>
                  <a:cubicBezTo>
                    <a:pt x="12704" y="14000"/>
                    <a:pt x="12452" y="14320"/>
                    <a:pt x="12200" y="14640"/>
                  </a:cubicBezTo>
                  <a:cubicBezTo>
                    <a:pt x="11948" y="14960"/>
                    <a:pt x="11696" y="15280"/>
                    <a:pt x="11527" y="15640"/>
                  </a:cubicBezTo>
                  <a:cubicBezTo>
                    <a:pt x="11359" y="16000"/>
                    <a:pt x="11275" y="16400"/>
                    <a:pt x="11401" y="16720"/>
                  </a:cubicBezTo>
                  <a:cubicBezTo>
                    <a:pt x="11527" y="17040"/>
                    <a:pt x="11864" y="17280"/>
                    <a:pt x="12158" y="17200"/>
                  </a:cubicBezTo>
                  <a:cubicBezTo>
                    <a:pt x="12452" y="17120"/>
                    <a:pt x="12704" y="16720"/>
                    <a:pt x="12956" y="16360"/>
                  </a:cubicBezTo>
                  <a:cubicBezTo>
                    <a:pt x="13208" y="16000"/>
                    <a:pt x="13461" y="15680"/>
                    <a:pt x="13671" y="15760"/>
                  </a:cubicBezTo>
                  <a:cubicBezTo>
                    <a:pt x="13881" y="15840"/>
                    <a:pt x="14049" y="16320"/>
                    <a:pt x="14343" y="16480"/>
                  </a:cubicBezTo>
                  <a:cubicBezTo>
                    <a:pt x="14637" y="16640"/>
                    <a:pt x="15057" y="16480"/>
                    <a:pt x="15604" y="15600"/>
                  </a:cubicBezTo>
                  <a:cubicBezTo>
                    <a:pt x="16150" y="14720"/>
                    <a:pt x="16822" y="13120"/>
                    <a:pt x="17453" y="11120"/>
                  </a:cubicBezTo>
                  <a:cubicBezTo>
                    <a:pt x="18083" y="9120"/>
                    <a:pt x="18671" y="6720"/>
                    <a:pt x="19134" y="4960"/>
                  </a:cubicBezTo>
                  <a:cubicBezTo>
                    <a:pt x="19596" y="3200"/>
                    <a:pt x="19932" y="2080"/>
                    <a:pt x="20184" y="1280"/>
                  </a:cubicBezTo>
                  <a:cubicBezTo>
                    <a:pt x="20436" y="480"/>
                    <a:pt x="20604" y="0"/>
                    <a:pt x="20562" y="0"/>
                  </a:cubicBezTo>
                  <a:cubicBezTo>
                    <a:pt x="20520" y="0"/>
                    <a:pt x="20268" y="480"/>
                    <a:pt x="19932" y="1920"/>
                  </a:cubicBezTo>
                  <a:cubicBezTo>
                    <a:pt x="19596" y="3360"/>
                    <a:pt x="19176" y="5760"/>
                    <a:pt x="18966" y="7960"/>
                  </a:cubicBezTo>
                  <a:cubicBezTo>
                    <a:pt x="18755" y="10160"/>
                    <a:pt x="18755" y="12160"/>
                    <a:pt x="18840" y="13400"/>
                  </a:cubicBezTo>
                  <a:cubicBezTo>
                    <a:pt x="18924" y="14640"/>
                    <a:pt x="19092" y="15120"/>
                    <a:pt x="19386" y="15440"/>
                  </a:cubicBezTo>
                  <a:cubicBezTo>
                    <a:pt x="19680" y="15760"/>
                    <a:pt x="20100" y="15920"/>
                    <a:pt x="20478" y="15560"/>
                  </a:cubicBezTo>
                  <a:cubicBezTo>
                    <a:pt x="20857" y="15200"/>
                    <a:pt x="21193" y="14320"/>
                    <a:pt x="21529" y="13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3149600" y="324556"/>
              <a:ext cx="190500" cy="9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18720"/>
                  </a:moveTo>
                  <a:cubicBezTo>
                    <a:pt x="960" y="16800"/>
                    <a:pt x="1920" y="14880"/>
                    <a:pt x="4440" y="15600"/>
                  </a:cubicBezTo>
                  <a:cubicBezTo>
                    <a:pt x="6960" y="16320"/>
                    <a:pt x="11040" y="19680"/>
                    <a:pt x="13320" y="20640"/>
                  </a:cubicBezTo>
                  <a:cubicBezTo>
                    <a:pt x="15600" y="21600"/>
                    <a:pt x="16080" y="20160"/>
                    <a:pt x="17160" y="16320"/>
                  </a:cubicBezTo>
                  <a:cubicBezTo>
                    <a:pt x="18240" y="12480"/>
                    <a:pt x="19920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3363977" y="369006"/>
              <a:ext cx="96774" cy="13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92" fill="norm" stroke="1" extrusionOk="0">
                  <a:moveTo>
                    <a:pt x="16876" y="0"/>
                  </a:moveTo>
                  <a:cubicBezTo>
                    <a:pt x="14578" y="0"/>
                    <a:pt x="12280" y="0"/>
                    <a:pt x="9293" y="2658"/>
                  </a:cubicBezTo>
                  <a:cubicBezTo>
                    <a:pt x="6306" y="5317"/>
                    <a:pt x="2629" y="10634"/>
                    <a:pt x="1021" y="14123"/>
                  </a:cubicBezTo>
                  <a:cubicBezTo>
                    <a:pt x="-588" y="17612"/>
                    <a:pt x="-128" y="19274"/>
                    <a:pt x="1250" y="20271"/>
                  </a:cubicBezTo>
                  <a:cubicBezTo>
                    <a:pt x="2629" y="21268"/>
                    <a:pt x="4927" y="21600"/>
                    <a:pt x="7225" y="21268"/>
                  </a:cubicBezTo>
                  <a:cubicBezTo>
                    <a:pt x="9523" y="20935"/>
                    <a:pt x="11821" y="19938"/>
                    <a:pt x="14118" y="16615"/>
                  </a:cubicBezTo>
                  <a:cubicBezTo>
                    <a:pt x="16416" y="13292"/>
                    <a:pt x="18714" y="7643"/>
                    <a:pt x="21012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3505200" y="354190"/>
              <a:ext cx="152400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4"/>
                  </a:moveTo>
                  <a:cubicBezTo>
                    <a:pt x="1200" y="1914"/>
                    <a:pt x="2400" y="2734"/>
                    <a:pt x="3000" y="5058"/>
                  </a:cubicBezTo>
                  <a:cubicBezTo>
                    <a:pt x="3600" y="7382"/>
                    <a:pt x="3600" y="11210"/>
                    <a:pt x="3300" y="13944"/>
                  </a:cubicBezTo>
                  <a:cubicBezTo>
                    <a:pt x="3000" y="16678"/>
                    <a:pt x="2400" y="18319"/>
                    <a:pt x="2250" y="18456"/>
                  </a:cubicBezTo>
                  <a:cubicBezTo>
                    <a:pt x="2100" y="18592"/>
                    <a:pt x="2400" y="17225"/>
                    <a:pt x="3600" y="14354"/>
                  </a:cubicBezTo>
                  <a:cubicBezTo>
                    <a:pt x="4800" y="11484"/>
                    <a:pt x="6900" y="7109"/>
                    <a:pt x="8400" y="4238"/>
                  </a:cubicBezTo>
                  <a:cubicBezTo>
                    <a:pt x="9900" y="1367"/>
                    <a:pt x="10800" y="0"/>
                    <a:pt x="12750" y="0"/>
                  </a:cubicBezTo>
                  <a:cubicBezTo>
                    <a:pt x="14700" y="0"/>
                    <a:pt x="17700" y="1367"/>
                    <a:pt x="19350" y="5195"/>
                  </a:cubicBezTo>
                  <a:cubicBezTo>
                    <a:pt x="21000" y="9023"/>
                    <a:pt x="21300" y="153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3302000" y="464256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4285469" y="155694"/>
              <a:ext cx="288358" cy="38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026" fill="norm" stroke="1" extrusionOk="0">
                  <a:moveTo>
                    <a:pt x="18239" y="4363"/>
                  </a:moveTo>
                  <a:cubicBezTo>
                    <a:pt x="16530" y="2977"/>
                    <a:pt x="14820" y="1591"/>
                    <a:pt x="13189" y="783"/>
                  </a:cubicBezTo>
                  <a:cubicBezTo>
                    <a:pt x="11557" y="-26"/>
                    <a:pt x="10003" y="-257"/>
                    <a:pt x="8449" y="321"/>
                  </a:cubicBezTo>
                  <a:cubicBezTo>
                    <a:pt x="6895" y="898"/>
                    <a:pt x="5341" y="2284"/>
                    <a:pt x="3865" y="4883"/>
                  </a:cubicBezTo>
                  <a:cubicBezTo>
                    <a:pt x="2389" y="7482"/>
                    <a:pt x="990" y="11294"/>
                    <a:pt x="369" y="14008"/>
                  </a:cubicBezTo>
                  <a:cubicBezTo>
                    <a:pt x="-253" y="16723"/>
                    <a:pt x="-98" y="18340"/>
                    <a:pt x="912" y="19495"/>
                  </a:cubicBezTo>
                  <a:cubicBezTo>
                    <a:pt x="1923" y="20650"/>
                    <a:pt x="3787" y="21343"/>
                    <a:pt x="6740" y="20881"/>
                  </a:cubicBezTo>
                  <a:cubicBezTo>
                    <a:pt x="9692" y="20419"/>
                    <a:pt x="13733" y="18802"/>
                    <a:pt x="16297" y="17473"/>
                  </a:cubicBezTo>
                  <a:cubicBezTo>
                    <a:pt x="18861" y="16145"/>
                    <a:pt x="19948" y="15106"/>
                    <a:pt x="20570" y="14297"/>
                  </a:cubicBezTo>
                  <a:cubicBezTo>
                    <a:pt x="21192" y="13488"/>
                    <a:pt x="21347" y="12911"/>
                    <a:pt x="20959" y="12622"/>
                  </a:cubicBezTo>
                  <a:cubicBezTo>
                    <a:pt x="20570" y="12333"/>
                    <a:pt x="19638" y="12333"/>
                    <a:pt x="18472" y="12738"/>
                  </a:cubicBezTo>
                  <a:cubicBezTo>
                    <a:pt x="17307" y="13142"/>
                    <a:pt x="15908" y="13950"/>
                    <a:pt x="15053" y="14644"/>
                  </a:cubicBezTo>
                  <a:cubicBezTo>
                    <a:pt x="14199" y="15337"/>
                    <a:pt x="13888" y="15914"/>
                    <a:pt x="13810" y="16549"/>
                  </a:cubicBezTo>
                  <a:cubicBezTo>
                    <a:pt x="13733" y="17185"/>
                    <a:pt x="13888" y="17878"/>
                    <a:pt x="14354" y="18340"/>
                  </a:cubicBezTo>
                  <a:cubicBezTo>
                    <a:pt x="14820" y="18802"/>
                    <a:pt x="15597" y="19033"/>
                    <a:pt x="16374" y="19148"/>
                  </a:cubicBezTo>
                  <a:cubicBezTo>
                    <a:pt x="17151" y="19264"/>
                    <a:pt x="17928" y="19264"/>
                    <a:pt x="18783" y="18860"/>
                  </a:cubicBezTo>
                  <a:cubicBezTo>
                    <a:pt x="19638" y="18455"/>
                    <a:pt x="20570" y="17647"/>
                    <a:pt x="20725" y="16780"/>
                  </a:cubicBezTo>
                  <a:cubicBezTo>
                    <a:pt x="20881" y="15914"/>
                    <a:pt x="20259" y="14990"/>
                    <a:pt x="19638" y="14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4620388" y="355475"/>
              <a:ext cx="123062" cy="15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131" fill="norm" stroke="1" extrusionOk="0">
                  <a:moveTo>
                    <a:pt x="4810" y="7996"/>
                  </a:moveTo>
                  <a:cubicBezTo>
                    <a:pt x="6641" y="7412"/>
                    <a:pt x="8471" y="6828"/>
                    <a:pt x="10302" y="5369"/>
                  </a:cubicBezTo>
                  <a:cubicBezTo>
                    <a:pt x="12132" y="3909"/>
                    <a:pt x="13963" y="1574"/>
                    <a:pt x="13963" y="553"/>
                  </a:cubicBezTo>
                  <a:cubicBezTo>
                    <a:pt x="13963" y="-469"/>
                    <a:pt x="12132" y="-177"/>
                    <a:pt x="9570" y="2304"/>
                  </a:cubicBezTo>
                  <a:cubicBezTo>
                    <a:pt x="7007" y="4785"/>
                    <a:pt x="3712" y="9455"/>
                    <a:pt x="1882" y="12666"/>
                  </a:cubicBezTo>
                  <a:cubicBezTo>
                    <a:pt x="51" y="15877"/>
                    <a:pt x="-315" y="17628"/>
                    <a:pt x="234" y="18942"/>
                  </a:cubicBezTo>
                  <a:cubicBezTo>
                    <a:pt x="783" y="20255"/>
                    <a:pt x="2248" y="21131"/>
                    <a:pt x="5909" y="21131"/>
                  </a:cubicBezTo>
                  <a:cubicBezTo>
                    <a:pt x="9570" y="21131"/>
                    <a:pt x="15427" y="20255"/>
                    <a:pt x="21285" y="19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4794755" y="84206"/>
              <a:ext cx="297946" cy="42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77" fill="norm" stroke="1" extrusionOk="0">
                  <a:moveTo>
                    <a:pt x="11452" y="3430"/>
                  </a:moveTo>
                  <a:cubicBezTo>
                    <a:pt x="11146" y="2587"/>
                    <a:pt x="10840" y="1744"/>
                    <a:pt x="10457" y="1112"/>
                  </a:cubicBezTo>
                  <a:cubicBezTo>
                    <a:pt x="10074" y="480"/>
                    <a:pt x="9614" y="58"/>
                    <a:pt x="9078" y="6"/>
                  </a:cubicBezTo>
                  <a:cubicBezTo>
                    <a:pt x="8542" y="-47"/>
                    <a:pt x="7929" y="269"/>
                    <a:pt x="7086" y="1586"/>
                  </a:cubicBezTo>
                  <a:cubicBezTo>
                    <a:pt x="6244" y="2903"/>
                    <a:pt x="5172" y="5221"/>
                    <a:pt x="4942" y="8119"/>
                  </a:cubicBezTo>
                  <a:cubicBezTo>
                    <a:pt x="4712" y="11016"/>
                    <a:pt x="5325" y="14493"/>
                    <a:pt x="5631" y="16495"/>
                  </a:cubicBezTo>
                  <a:cubicBezTo>
                    <a:pt x="5937" y="18497"/>
                    <a:pt x="5937" y="19024"/>
                    <a:pt x="5937" y="19551"/>
                  </a:cubicBezTo>
                  <a:cubicBezTo>
                    <a:pt x="5937" y="20078"/>
                    <a:pt x="5937" y="20605"/>
                    <a:pt x="5554" y="20973"/>
                  </a:cubicBezTo>
                  <a:cubicBezTo>
                    <a:pt x="5172" y="21342"/>
                    <a:pt x="4406" y="21553"/>
                    <a:pt x="3486" y="21184"/>
                  </a:cubicBezTo>
                  <a:cubicBezTo>
                    <a:pt x="2567" y="20815"/>
                    <a:pt x="1495" y="19867"/>
                    <a:pt x="882" y="19077"/>
                  </a:cubicBezTo>
                  <a:cubicBezTo>
                    <a:pt x="269" y="18287"/>
                    <a:pt x="116" y="17654"/>
                    <a:pt x="40" y="17022"/>
                  </a:cubicBezTo>
                  <a:cubicBezTo>
                    <a:pt x="-37" y="16390"/>
                    <a:pt x="-37" y="15758"/>
                    <a:pt x="346" y="15284"/>
                  </a:cubicBezTo>
                  <a:cubicBezTo>
                    <a:pt x="729" y="14810"/>
                    <a:pt x="1495" y="14493"/>
                    <a:pt x="3333" y="13861"/>
                  </a:cubicBezTo>
                  <a:cubicBezTo>
                    <a:pt x="5172" y="13229"/>
                    <a:pt x="8082" y="12281"/>
                    <a:pt x="10763" y="11016"/>
                  </a:cubicBezTo>
                  <a:cubicBezTo>
                    <a:pt x="13444" y="9752"/>
                    <a:pt x="15895" y="8172"/>
                    <a:pt x="17350" y="7065"/>
                  </a:cubicBezTo>
                  <a:cubicBezTo>
                    <a:pt x="18806" y="5959"/>
                    <a:pt x="19265" y="5327"/>
                    <a:pt x="19495" y="4694"/>
                  </a:cubicBezTo>
                  <a:cubicBezTo>
                    <a:pt x="19725" y="4062"/>
                    <a:pt x="19725" y="3430"/>
                    <a:pt x="19418" y="2956"/>
                  </a:cubicBezTo>
                  <a:cubicBezTo>
                    <a:pt x="19112" y="2482"/>
                    <a:pt x="18499" y="2166"/>
                    <a:pt x="17963" y="2218"/>
                  </a:cubicBezTo>
                  <a:cubicBezTo>
                    <a:pt x="17427" y="2271"/>
                    <a:pt x="16967" y="2693"/>
                    <a:pt x="16431" y="4642"/>
                  </a:cubicBezTo>
                  <a:cubicBezTo>
                    <a:pt x="15895" y="6591"/>
                    <a:pt x="15282" y="10068"/>
                    <a:pt x="14976" y="12860"/>
                  </a:cubicBezTo>
                  <a:cubicBezTo>
                    <a:pt x="14669" y="15653"/>
                    <a:pt x="14669" y="17760"/>
                    <a:pt x="14593" y="19077"/>
                  </a:cubicBezTo>
                  <a:cubicBezTo>
                    <a:pt x="14516" y="20394"/>
                    <a:pt x="14363" y="20921"/>
                    <a:pt x="13903" y="21026"/>
                  </a:cubicBezTo>
                  <a:cubicBezTo>
                    <a:pt x="13444" y="21132"/>
                    <a:pt x="12678" y="20815"/>
                    <a:pt x="12142" y="20025"/>
                  </a:cubicBezTo>
                  <a:cubicBezTo>
                    <a:pt x="11606" y="19235"/>
                    <a:pt x="11299" y="17971"/>
                    <a:pt x="11146" y="17022"/>
                  </a:cubicBezTo>
                  <a:cubicBezTo>
                    <a:pt x="10993" y="16074"/>
                    <a:pt x="10993" y="15442"/>
                    <a:pt x="11069" y="14862"/>
                  </a:cubicBezTo>
                  <a:cubicBezTo>
                    <a:pt x="11146" y="14283"/>
                    <a:pt x="11299" y="13756"/>
                    <a:pt x="11759" y="13440"/>
                  </a:cubicBezTo>
                  <a:cubicBezTo>
                    <a:pt x="12218" y="13124"/>
                    <a:pt x="12984" y="13018"/>
                    <a:pt x="13750" y="13018"/>
                  </a:cubicBezTo>
                  <a:cubicBezTo>
                    <a:pt x="14516" y="13018"/>
                    <a:pt x="15282" y="13124"/>
                    <a:pt x="16125" y="13914"/>
                  </a:cubicBezTo>
                  <a:cubicBezTo>
                    <a:pt x="16967" y="14704"/>
                    <a:pt x="17886" y="16179"/>
                    <a:pt x="18423" y="17391"/>
                  </a:cubicBezTo>
                  <a:cubicBezTo>
                    <a:pt x="18959" y="18603"/>
                    <a:pt x="19112" y="19551"/>
                    <a:pt x="19265" y="19604"/>
                  </a:cubicBezTo>
                  <a:cubicBezTo>
                    <a:pt x="19418" y="19656"/>
                    <a:pt x="19572" y="18813"/>
                    <a:pt x="19954" y="17233"/>
                  </a:cubicBezTo>
                  <a:cubicBezTo>
                    <a:pt x="20337" y="15653"/>
                    <a:pt x="20950" y="13334"/>
                    <a:pt x="21563" y="1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5319996" y="331855"/>
              <a:ext cx="77505" cy="1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96" fill="norm" stroke="1" extrusionOk="0">
                  <a:moveTo>
                    <a:pt x="15697" y="4077"/>
                  </a:moveTo>
                  <a:cubicBezTo>
                    <a:pt x="17971" y="3380"/>
                    <a:pt x="20245" y="2683"/>
                    <a:pt x="20529" y="1870"/>
                  </a:cubicBezTo>
                  <a:cubicBezTo>
                    <a:pt x="20813" y="1057"/>
                    <a:pt x="19108" y="128"/>
                    <a:pt x="17118" y="12"/>
                  </a:cubicBezTo>
                  <a:cubicBezTo>
                    <a:pt x="15129" y="-104"/>
                    <a:pt x="12855" y="593"/>
                    <a:pt x="9729" y="3380"/>
                  </a:cubicBezTo>
                  <a:cubicBezTo>
                    <a:pt x="6602" y="6167"/>
                    <a:pt x="2624" y="11044"/>
                    <a:pt x="918" y="14064"/>
                  </a:cubicBezTo>
                  <a:cubicBezTo>
                    <a:pt x="-787" y="17083"/>
                    <a:pt x="-219" y="18244"/>
                    <a:pt x="3476" y="19173"/>
                  </a:cubicBezTo>
                  <a:cubicBezTo>
                    <a:pt x="7171" y="20102"/>
                    <a:pt x="13992" y="20799"/>
                    <a:pt x="2081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5480050" y="299156"/>
              <a:ext cx="31750" cy="18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9257"/>
                  </a:moveTo>
                  <a:cubicBezTo>
                    <a:pt x="0" y="12580"/>
                    <a:pt x="0" y="15903"/>
                    <a:pt x="0" y="18158"/>
                  </a:cubicBezTo>
                  <a:cubicBezTo>
                    <a:pt x="0" y="20413"/>
                    <a:pt x="0" y="21600"/>
                    <a:pt x="2160" y="21244"/>
                  </a:cubicBezTo>
                  <a:cubicBezTo>
                    <a:pt x="4320" y="20888"/>
                    <a:pt x="8640" y="18989"/>
                    <a:pt x="12240" y="15191"/>
                  </a:cubicBezTo>
                  <a:cubicBezTo>
                    <a:pt x="15840" y="11393"/>
                    <a:pt x="18720" y="56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5569479" y="281389"/>
              <a:ext cx="297922" cy="22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87" fill="norm" stroke="1" extrusionOk="0">
                  <a:moveTo>
                    <a:pt x="418" y="9568"/>
                  </a:moveTo>
                  <a:cubicBezTo>
                    <a:pt x="1179" y="9770"/>
                    <a:pt x="1940" y="9971"/>
                    <a:pt x="2928" y="9467"/>
                  </a:cubicBezTo>
                  <a:cubicBezTo>
                    <a:pt x="3917" y="8962"/>
                    <a:pt x="5134" y="7751"/>
                    <a:pt x="5895" y="6540"/>
                  </a:cubicBezTo>
                  <a:cubicBezTo>
                    <a:pt x="6655" y="5328"/>
                    <a:pt x="6959" y="4117"/>
                    <a:pt x="6731" y="3613"/>
                  </a:cubicBezTo>
                  <a:cubicBezTo>
                    <a:pt x="6503" y="3108"/>
                    <a:pt x="5742" y="3310"/>
                    <a:pt x="4602" y="4925"/>
                  </a:cubicBezTo>
                  <a:cubicBezTo>
                    <a:pt x="3461" y="6540"/>
                    <a:pt x="1940" y="9568"/>
                    <a:pt x="1027" y="12293"/>
                  </a:cubicBezTo>
                  <a:cubicBezTo>
                    <a:pt x="114" y="15018"/>
                    <a:pt x="-190" y="17441"/>
                    <a:pt x="114" y="19056"/>
                  </a:cubicBezTo>
                  <a:cubicBezTo>
                    <a:pt x="418" y="20671"/>
                    <a:pt x="1331" y="21478"/>
                    <a:pt x="2928" y="20671"/>
                  </a:cubicBezTo>
                  <a:cubicBezTo>
                    <a:pt x="4525" y="19863"/>
                    <a:pt x="6807" y="17441"/>
                    <a:pt x="8100" y="15624"/>
                  </a:cubicBezTo>
                  <a:cubicBezTo>
                    <a:pt x="9393" y="13807"/>
                    <a:pt x="9697" y="12596"/>
                    <a:pt x="9773" y="12495"/>
                  </a:cubicBezTo>
                  <a:cubicBezTo>
                    <a:pt x="9849" y="12394"/>
                    <a:pt x="9697" y="13403"/>
                    <a:pt x="9545" y="14514"/>
                  </a:cubicBezTo>
                  <a:cubicBezTo>
                    <a:pt x="9393" y="15624"/>
                    <a:pt x="9241" y="16835"/>
                    <a:pt x="9241" y="17945"/>
                  </a:cubicBezTo>
                  <a:cubicBezTo>
                    <a:pt x="9241" y="19056"/>
                    <a:pt x="9393" y="20065"/>
                    <a:pt x="9621" y="20065"/>
                  </a:cubicBezTo>
                  <a:cubicBezTo>
                    <a:pt x="9849" y="20065"/>
                    <a:pt x="10154" y="19056"/>
                    <a:pt x="11066" y="15927"/>
                  </a:cubicBezTo>
                  <a:cubicBezTo>
                    <a:pt x="11979" y="12798"/>
                    <a:pt x="13500" y="7549"/>
                    <a:pt x="14489" y="4521"/>
                  </a:cubicBezTo>
                  <a:cubicBezTo>
                    <a:pt x="15478" y="1493"/>
                    <a:pt x="15934" y="685"/>
                    <a:pt x="16542" y="282"/>
                  </a:cubicBezTo>
                  <a:cubicBezTo>
                    <a:pt x="17151" y="-122"/>
                    <a:pt x="17911" y="-122"/>
                    <a:pt x="18520" y="484"/>
                  </a:cubicBezTo>
                  <a:cubicBezTo>
                    <a:pt x="19128" y="1089"/>
                    <a:pt x="19585" y="2300"/>
                    <a:pt x="20041" y="4925"/>
                  </a:cubicBezTo>
                  <a:cubicBezTo>
                    <a:pt x="20497" y="7549"/>
                    <a:pt x="20954" y="11586"/>
                    <a:pt x="21410" y="15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5950313" y="79023"/>
              <a:ext cx="59247" cy="44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502" fill="norm" stroke="1" extrusionOk="0">
                  <a:moveTo>
                    <a:pt x="13279" y="1433"/>
                  </a:moveTo>
                  <a:cubicBezTo>
                    <a:pt x="16258" y="717"/>
                    <a:pt x="19238" y="0"/>
                    <a:pt x="20355" y="0"/>
                  </a:cubicBezTo>
                  <a:cubicBezTo>
                    <a:pt x="21472" y="0"/>
                    <a:pt x="20727" y="717"/>
                    <a:pt x="17748" y="2508"/>
                  </a:cubicBezTo>
                  <a:cubicBezTo>
                    <a:pt x="14769" y="4300"/>
                    <a:pt x="9555" y="7166"/>
                    <a:pt x="6203" y="9981"/>
                  </a:cubicBezTo>
                  <a:cubicBezTo>
                    <a:pt x="2851" y="12796"/>
                    <a:pt x="1362" y="15560"/>
                    <a:pt x="617" y="17249"/>
                  </a:cubicBezTo>
                  <a:cubicBezTo>
                    <a:pt x="-128" y="18938"/>
                    <a:pt x="-128" y="19553"/>
                    <a:pt x="244" y="20116"/>
                  </a:cubicBezTo>
                  <a:cubicBezTo>
                    <a:pt x="617" y="20679"/>
                    <a:pt x="1362" y="21191"/>
                    <a:pt x="3596" y="21395"/>
                  </a:cubicBezTo>
                  <a:cubicBezTo>
                    <a:pt x="5831" y="21600"/>
                    <a:pt x="9555" y="21498"/>
                    <a:pt x="12534" y="21191"/>
                  </a:cubicBezTo>
                  <a:cubicBezTo>
                    <a:pt x="15513" y="20883"/>
                    <a:pt x="17748" y="20372"/>
                    <a:pt x="19982" y="19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5893797" y="292806"/>
              <a:ext cx="21490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6888" y="21600"/>
                  </a:moveTo>
                  <a:cubicBezTo>
                    <a:pt x="5618" y="19543"/>
                    <a:pt x="4347" y="17486"/>
                    <a:pt x="2971" y="15943"/>
                  </a:cubicBezTo>
                  <a:cubicBezTo>
                    <a:pt x="1594" y="14400"/>
                    <a:pt x="112" y="13371"/>
                    <a:pt x="6" y="12343"/>
                  </a:cubicBezTo>
                  <a:cubicBezTo>
                    <a:pt x="-100" y="11314"/>
                    <a:pt x="1171" y="10286"/>
                    <a:pt x="4982" y="8229"/>
                  </a:cubicBezTo>
                  <a:cubicBezTo>
                    <a:pt x="8794" y="6171"/>
                    <a:pt x="15147" y="3086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6851041" y="12740"/>
              <a:ext cx="165709" cy="44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254" fill="norm" stroke="1" extrusionOk="0">
                  <a:moveTo>
                    <a:pt x="21138" y="2142"/>
                  </a:moveTo>
                  <a:cubicBezTo>
                    <a:pt x="20868" y="1438"/>
                    <a:pt x="20598" y="735"/>
                    <a:pt x="19653" y="333"/>
                  </a:cubicBezTo>
                  <a:cubicBezTo>
                    <a:pt x="18708" y="-69"/>
                    <a:pt x="17088" y="-169"/>
                    <a:pt x="15063" y="384"/>
                  </a:cubicBezTo>
                  <a:cubicBezTo>
                    <a:pt x="13038" y="936"/>
                    <a:pt x="10608" y="2142"/>
                    <a:pt x="7908" y="4452"/>
                  </a:cubicBezTo>
                  <a:cubicBezTo>
                    <a:pt x="5208" y="6763"/>
                    <a:pt x="2238" y="10179"/>
                    <a:pt x="888" y="12791"/>
                  </a:cubicBezTo>
                  <a:cubicBezTo>
                    <a:pt x="-462" y="15403"/>
                    <a:pt x="-192" y="17211"/>
                    <a:pt x="1158" y="18568"/>
                  </a:cubicBezTo>
                  <a:cubicBezTo>
                    <a:pt x="2508" y="19924"/>
                    <a:pt x="4938" y="20828"/>
                    <a:pt x="8448" y="21130"/>
                  </a:cubicBezTo>
                  <a:cubicBezTo>
                    <a:pt x="11958" y="21431"/>
                    <a:pt x="16548" y="21130"/>
                    <a:pt x="21138" y="20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7174012" y="0"/>
              <a:ext cx="160247" cy="44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392" fill="norm" stroke="1" extrusionOk="0">
                  <a:moveTo>
                    <a:pt x="5934" y="7064"/>
                  </a:moveTo>
                  <a:cubicBezTo>
                    <a:pt x="9762" y="6758"/>
                    <a:pt x="13590" y="6453"/>
                    <a:pt x="16187" y="5790"/>
                  </a:cubicBezTo>
                  <a:cubicBezTo>
                    <a:pt x="18785" y="5128"/>
                    <a:pt x="20152" y="4109"/>
                    <a:pt x="20562" y="3090"/>
                  </a:cubicBezTo>
                  <a:cubicBezTo>
                    <a:pt x="20972" y="2072"/>
                    <a:pt x="20425" y="1053"/>
                    <a:pt x="19468" y="492"/>
                  </a:cubicBezTo>
                  <a:cubicBezTo>
                    <a:pt x="18511" y="-68"/>
                    <a:pt x="17144" y="-170"/>
                    <a:pt x="14000" y="288"/>
                  </a:cubicBezTo>
                  <a:cubicBezTo>
                    <a:pt x="10856" y="747"/>
                    <a:pt x="5934" y="1766"/>
                    <a:pt x="3063" y="3447"/>
                  </a:cubicBezTo>
                  <a:cubicBezTo>
                    <a:pt x="192" y="5128"/>
                    <a:pt x="-628" y="7472"/>
                    <a:pt x="466" y="9815"/>
                  </a:cubicBezTo>
                  <a:cubicBezTo>
                    <a:pt x="1559" y="12158"/>
                    <a:pt x="4567" y="14502"/>
                    <a:pt x="6754" y="16081"/>
                  </a:cubicBezTo>
                  <a:cubicBezTo>
                    <a:pt x="8942" y="17660"/>
                    <a:pt x="10309" y="18475"/>
                    <a:pt x="11129" y="19138"/>
                  </a:cubicBezTo>
                  <a:cubicBezTo>
                    <a:pt x="11949" y="19800"/>
                    <a:pt x="12223" y="20309"/>
                    <a:pt x="11539" y="20666"/>
                  </a:cubicBezTo>
                  <a:cubicBezTo>
                    <a:pt x="10856" y="21022"/>
                    <a:pt x="9215" y="21226"/>
                    <a:pt x="7575" y="21328"/>
                  </a:cubicBezTo>
                  <a:cubicBezTo>
                    <a:pt x="5934" y="21430"/>
                    <a:pt x="4294" y="21430"/>
                    <a:pt x="3337" y="21175"/>
                  </a:cubicBezTo>
                  <a:cubicBezTo>
                    <a:pt x="2380" y="20921"/>
                    <a:pt x="2106" y="20411"/>
                    <a:pt x="1833" y="19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7372350" y="375356"/>
              <a:ext cx="107950" cy="19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0"/>
                  </a:moveTo>
                  <a:cubicBezTo>
                    <a:pt x="2118" y="227"/>
                    <a:pt x="4235" y="455"/>
                    <a:pt x="6141" y="2274"/>
                  </a:cubicBezTo>
                  <a:cubicBezTo>
                    <a:pt x="8047" y="4093"/>
                    <a:pt x="9741" y="7503"/>
                    <a:pt x="11435" y="10573"/>
                  </a:cubicBezTo>
                  <a:cubicBezTo>
                    <a:pt x="13129" y="13642"/>
                    <a:pt x="14824" y="16371"/>
                    <a:pt x="16306" y="18189"/>
                  </a:cubicBezTo>
                  <a:cubicBezTo>
                    <a:pt x="17788" y="20008"/>
                    <a:pt x="19059" y="20918"/>
                    <a:pt x="19906" y="21259"/>
                  </a:cubicBezTo>
                  <a:cubicBezTo>
                    <a:pt x="20753" y="21600"/>
                    <a:pt x="21176" y="21373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7391400" y="388056"/>
              <a:ext cx="1270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7512049" y="534106"/>
              <a:ext cx="57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18"/>
                    <a:pt x="21600" y="4235"/>
                    <a:pt x="18000" y="7835"/>
                  </a:cubicBezTo>
                  <a:cubicBezTo>
                    <a:pt x="14400" y="11435"/>
                    <a:pt x="7200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7689850" y="349956"/>
              <a:ext cx="1079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6133"/>
                    <a:pt x="11012" y="12267"/>
                    <a:pt x="14612" y="15867"/>
                  </a:cubicBezTo>
                  <a:cubicBezTo>
                    <a:pt x="18212" y="19467"/>
                    <a:pt x="19906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7800705" y="419806"/>
              <a:ext cx="6059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15363" y="3375"/>
                    <a:pt x="9405" y="6750"/>
                    <a:pt x="5681" y="9788"/>
                  </a:cubicBezTo>
                  <a:cubicBezTo>
                    <a:pt x="1956" y="12825"/>
                    <a:pt x="467" y="15525"/>
                    <a:pt x="94" y="17438"/>
                  </a:cubicBezTo>
                  <a:cubicBezTo>
                    <a:pt x="-278" y="19350"/>
                    <a:pt x="467" y="20475"/>
                    <a:pt x="1956" y="21037"/>
                  </a:cubicBezTo>
                  <a:cubicBezTo>
                    <a:pt x="3446" y="21600"/>
                    <a:pt x="5681" y="21600"/>
                    <a:pt x="79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7943850" y="176701"/>
              <a:ext cx="98562" cy="43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481" fill="norm" stroke="1" extrusionOk="0">
                  <a:moveTo>
                    <a:pt x="5290" y="88"/>
                  </a:moveTo>
                  <a:cubicBezTo>
                    <a:pt x="7494" y="-16"/>
                    <a:pt x="9698" y="-119"/>
                    <a:pt x="12122" y="346"/>
                  </a:cubicBezTo>
                  <a:cubicBezTo>
                    <a:pt x="14547" y="811"/>
                    <a:pt x="17192" y="1845"/>
                    <a:pt x="18955" y="4015"/>
                  </a:cubicBezTo>
                  <a:cubicBezTo>
                    <a:pt x="20718" y="6185"/>
                    <a:pt x="21600" y="9492"/>
                    <a:pt x="18294" y="12593"/>
                  </a:cubicBezTo>
                  <a:cubicBezTo>
                    <a:pt x="14988" y="15693"/>
                    <a:pt x="7494" y="18587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6350" y="813506"/>
              <a:ext cx="770890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" y="21600"/>
                    <a:pt x="522" y="21600"/>
                    <a:pt x="774" y="21394"/>
                  </a:cubicBezTo>
                  <a:cubicBezTo>
                    <a:pt x="1026" y="21189"/>
                    <a:pt x="1269" y="20777"/>
                    <a:pt x="1489" y="20314"/>
                  </a:cubicBezTo>
                  <a:cubicBezTo>
                    <a:pt x="1708" y="19851"/>
                    <a:pt x="1904" y="19337"/>
                    <a:pt x="2108" y="18926"/>
                  </a:cubicBezTo>
                  <a:cubicBezTo>
                    <a:pt x="2313" y="18514"/>
                    <a:pt x="2527" y="18206"/>
                    <a:pt x="2758" y="17846"/>
                  </a:cubicBezTo>
                  <a:cubicBezTo>
                    <a:pt x="2989" y="17486"/>
                    <a:pt x="3238" y="17074"/>
                    <a:pt x="3452" y="16817"/>
                  </a:cubicBezTo>
                  <a:cubicBezTo>
                    <a:pt x="3665" y="16560"/>
                    <a:pt x="3843" y="16457"/>
                    <a:pt x="4036" y="16303"/>
                  </a:cubicBezTo>
                  <a:cubicBezTo>
                    <a:pt x="4229" y="16149"/>
                    <a:pt x="4436" y="15943"/>
                    <a:pt x="4644" y="15737"/>
                  </a:cubicBezTo>
                  <a:cubicBezTo>
                    <a:pt x="4851" y="15531"/>
                    <a:pt x="5059" y="15326"/>
                    <a:pt x="5272" y="15171"/>
                  </a:cubicBezTo>
                  <a:cubicBezTo>
                    <a:pt x="5486" y="15017"/>
                    <a:pt x="5705" y="14914"/>
                    <a:pt x="5940" y="14811"/>
                  </a:cubicBezTo>
                  <a:cubicBezTo>
                    <a:pt x="6174" y="14709"/>
                    <a:pt x="6423" y="14606"/>
                    <a:pt x="6678" y="14451"/>
                  </a:cubicBezTo>
                  <a:cubicBezTo>
                    <a:pt x="6933" y="14297"/>
                    <a:pt x="7194" y="14091"/>
                    <a:pt x="7455" y="13834"/>
                  </a:cubicBezTo>
                  <a:cubicBezTo>
                    <a:pt x="7716" y="13577"/>
                    <a:pt x="7977" y="13269"/>
                    <a:pt x="8173" y="13063"/>
                  </a:cubicBezTo>
                  <a:cubicBezTo>
                    <a:pt x="8368" y="12857"/>
                    <a:pt x="8499" y="12754"/>
                    <a:pt x="8644" y="12600"/>
                  </a:cubicBezTo>
                  <a:cubicBezTo>
                    <a:pt x="8789" y="12446"/>
                    <a:pt x="8950" y="12240"/>
                    <a:pt x="9089" y="12086"/>
                  </a:cubicBezTo>
                  <a:cubicBezTo>
                    <a:pt x="9228" y="11931"/>
                    <a:pt x="9347" y="11829"/>
                    <a:pt x="9492" y="11623"/>
                  </a:cubicBezTo>
                  <a:cubicBezTo>
                    <a:pt x="9638" y="11417"/>
                    <a:pt x="9810" y="11109"/>
                    <a:pt x="9964" y="10851"/>
                  </a:cubicBezTo>
                  <a:cubicBezTo>
                    <a:pt x="10118" y="10594"/>
                    <a:pt x="10254" y="10389"/>
                    <a:pt x="10403" y="10183"/>
                  </a:cubicBezTo>
                  <a:cubicBezTo>
                    <a:pt x="10551" y="9977"/>
                    <a:pt x="10711" y="9771"/>
                    <a:pt x="10948" y="9463"/>
                  </a:cubicBezTo>
                  <a:cubicBezTo>
                    <a:pt x="11186" y="9154"/>
                    <a:pt x="11500" y="8743"/>
                    <a:pt x="11746" y="8383"/>
                  </a:cubicBezTo>
                  <a:cubicBezTo>
                    <a:pt x="11992" y="8023"/>
                    <a:pt x="12170" y="7714"/>
                    <a:pt x="12342" y="7457"/>
                  </a:cubicBezTo>
                  <a:cubicBezTo>
                    <a:pt x="12514" y="7200"/>
                    <a:pt x="12680" y="6994"/>
                    <a:pt x="12831" y="6789"/>
                  </a:cubicBezTo>
                  <a:cubicBezTo>
                    <a:pt x="12983" y="6583"/>
                    <a:pt x="13119" y="6377"/>
                    <a:pt x="13273" y="6171"/>
                  </a:cubicBezTo>
                  <a:cubicBezTo>
                    <a:pt x="13427" y="5966"/>
                    <a:pt x="13599" y="5760"/>
                    <a:pt x="13777" y="5503"/>
                  </a:cubicBezTo>
                  <a:cubicBezTo>
                    <a:pt x="13955" y="5246"/>
                    <a:pt x="14139" y="4937"/>
                    <a:pt x="14314" y="4680"/>
                  </a:cubicBezTo>
                  <a:cubicBezTo>
                    <a:pt x="14489" y="4423"/>
                    <a:pt x="14655" y="4217"/>
                    <a:pt x="14806" y="4011"/>
                  </a:cubicBezTo>
                  <a:cubicBezTo>
                    <a:pt x="14957" y="3806"/>
                    <a:pt x="15094" y="3600"/>
                    <a:pt x="15254" y="3394"/>
                  </a:cubicBezTo>
                  <a:cubicBezTo>
                    <a:pt x="15414" y="3189"/>
                    <a:pt x="15598" y="2983"/>
                    <a:pt x="15770" y="2777"/>
                  </a:cubicBezTo>
                  <a:cubicBezTo>
                    <a:pt x="15942" y="2571"/>
                    <a:pt x="16102" y="2366"/>
                    <a:pt x="16253" y="2211"/>
                  </a:cubicBezTo>
                  <a:cubicBezTo>
                    <a:pt x="16405" y="2057"/>
                    <a:pt x="16547" y="1954"/>
                    <a:pt x="16698" y="1800"/>
                  </a:cubicBezTo>
                  <a:cubicBezTo>
                    <a:pt x="16849" y="1646"/>
                    <a:pt x="17010" y="1440"/>
                    <a:pt x="17232" y="1234"/>
                  </a:cubicBezTo>
                  <a:cubicBezTo>
                    <a:pt x="17454" y="1029"/>
                    <a:pt x="17739" y="823"/>
                    <a:pt x="17953" y="669"/>
                  </a:cubicBezTo>
                  <a:cubicBezTo>
                    <a:pt x="18166" y="514"/>
                    <a:pt x="18308" y="411"/>
                    <a:pt x="18572" y="309"/>
                  </a:cubicBezTo>
                  <a:cubicBezTo>
                    <a:pt x="18836" y="206"/>
                    <a:pt x="19222" y="103"/>
                    <a:pt x="19521" y="51"/>
                  </a:cubicBezTo>
                  <a:cubicBezTo>
                    <a:pt x="19821" y="0"/>
                    <a:pt x="20034" y="0"/>
                    <a:pt x="20289" y="0"/>
                  </a:cubicBezTo>
                  <a:cubicBezTo>
                    <a:pt x="20544" y="0"/>
                    <a:pt x="20841" y="0"/>
                    <a:pt x="21066" y="0"/>
                  </a:cubicBezTo>
                  <a:cubicBezTo>
                    <a:pt x="21292" y="0"/>
                    <a:pt x="214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0" y="889706"/>
              <a:ext cx="7645400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" y="21323"/>
                    <a:pt x="36" y="21046"/>
                    <a:pt x="117" y="20769"/>
                  </a:cubicBezTo>
                  <a:cubicBezTo>
                    <a:pt x="197" y="20492"/>
                    <a:pt x="341" y="20215"/>
                    <a:pt x="517" y="19800"/>
                  </a:cubicBezTo>
                  <a:cubicBezTo>
                    <a:pt x="694" y="19385"/>
                    <a:pt x="903" y="18831"/>
                    <a:pt x="1127" y="18312"/>
                  </a:cubicBezTo>
                  <a:cubicBezTo>
                    <a:pt x="1351" y="17792"/>
                    <a:pt x="1591" y="17308"/>
                    <a:pt x="1830" y="16892"/>
                  </a:cubicBezTo>
                  <a:cubicBezTo>
                    <a:pt x="2069" y="16477"/>
                    <a:pt x="2308" y="16131"/>
                    <a:pt x="2518" y="15854"/>
                  </a:cubicBezTo>
                  <a:cubicBezTo>
                    <a:pt x="2727" y="15577"/>
                    <a:pt x="2906" y="15369"/>
                    <a:pt x="3098" y="15162"/>
                  </a:cubicBezTo>
                  <a:cubicBezTo>
                    <a:pt x="3289" y="14954"/>
                    <a:pt x="3492" y="14746"/>
                    <a:pt x="3711" y="14504"/>
                  </a:cubicBezTo>
                  <a:cubicBezTo>
                    <a:pt x="3929" y="14262"/>
                    <a:pt x="4162" y="13985"/>
                    <a:pt x="4401" y="13708"/>
                  </a:cubicBezTo>
                  <a:cubicBezTo>
                    <a:pt x="4641" y="13431"/>
                    <a:pt x="4886" y="13154"/>
                    <a:pt x="5140" y="12842"/>
                  </a:cubicBezTo>
                  <a:cubicBezTo>
                    <a:pt x="5394" y="12531"/>
                    <a:pt x="5657" y="12185"/>
                    <a:pt x="5851" y="11942"/>
                  </a:cubicBezTo>
                  <a:cubicBezTo>
                    <a:pt x="6046" y="11700"/>
                    <a:pt x="6171" y="11562"/>
                    <a:pt x="6384" y="11285"/>
                  </a:cubicBezTo>
                  <a:cubicBezTo>
                    <a:pt x="6596" y="11008"/>
                    <a:pt x="6895" y="10592"/>
                    <a:pt x="7122" y="10281"/>
                  </a:cubicBezTo>
                  <a:cubicBezTo>
                    <a:pt x="7350" y="9969"/>
                    <a:pt x="7505" y="9762"/>
                    <a:pt x="7660" y="9588"/>
                  </a:cubicBezTo>
                  <a:cubicBezTo>
                    <a:pt x="7816" y="9415"/>
                    <a:pt x="7971" y="9277"/>
                    <a:pt x="8118" y="9138"/>
                  </a:cubicBezTo>
                  <a:cubicBezTo>
                    <a:pt x="8264" y="9000"/>
                    <a:pt x="8402" y="8862"/>
                    <a:pt x="8566" y="8619"/>
                  </a:cubicBezTo>
                  <a:cubicBezTo>
                    <a:pt x="8731" y="8377"/>
                    <a:pt x="8922" y="8031"/>
                    <a:pt x="9111" y="7754"/>
                  </a:cubicBezTo>
                  <a:cubicBezTo>
                    <a:pt x="9299" y="7477"/>
                    <a:pt x="9484" y="7269"/>
                    <a:pt x="9765" y="6958"/>
                  </a:cubicBezTo>
                  <a:cubicBezTo>
                    <a:pt x="10047" y="6646"/>
                    <a:pt x="10423" y="6231"/>
                    <a:pt x="10701" y="5919"/>
                  </a:cubicBezTo>
                  <a:cubicBezTo>
                    <a:pt x="10979" y="5608"/>
                    <a:pt x="11159" y="5400"/>
                    <a:pt x="11344" y="5192"/>
                  </a:cubicBezTo>
                  <a:cubicBezTo>
                    <a:pt x="11530" y="4985"/>
                    <a:pt x="11721" y="4777"/>
                    <a:pt x="11906" y="4604"/>
                  </a:cubicBezTo>
                  <a:cubicBezTo>
                    <a:pt x="12092" y="4431"/>
                    <a:pt x="12271" y="4292"/>
                    <a:pt x="12462" y="4119"/>
                  </a:cubicBezTo>
                  <a:cubicBezTo>
                    <a:pt x="12654" y="3946"/>
                    <a:pt x="12857" y="3738"/>
                    <a:pt x="13054" y="3531"/>
                  </a:cubicBezTo>
                  <a:cubicBezTo>
                    <a:pt x="13252" y="3323"/>
                    <a:pt x="13443" y="3115"/>
                    <a:pt x="13641" y="2942"/>
                  </a:cubicBezTo>
                  <a:cubicBezTo>
                    <a:pt x="13838" y="2769"/>
                    <a:pt x="14041" y="2631"/>
                    <a:pt x="14233" y="2492"/>
                  </a:cubicBezTo>
                  <a:cubicBezTo>
                    <a:pt x="14424" y="2354"/>
                    <a:pt x="14603" y="2215"/>
                    <a:pt x="14798" y="2077"/>
                  </a:cubicBezTo>
                  <a:cubicBezTo>
                    <a:pt x="14992" y="1938"/>
                    <a:pt x="15201" y="1800"/>
                    <a:pt x="15399" y="1662"/>
                  </a:cubicBezTo>
                  <a:cubicBezTo>
                    <a:pt x="15596" y="1523"/>
                    <a:pt x="15781" y="1385"/>
                    <a:pt x="15973" y="1281"/>
                  </a:cubicBezTo>
                  <a:cubicBezTo>
                    <a:pt x="16164" y="1177"/>
                    <a:pt x="16361" y="1108"/>
                    <a:pt x="16544" y="1038"/>
                  </a:cubicBezTo>
                  <a:cubicBezTo>
                    <a:pt x="16726" y="969"/>
                    <a:pt x="16894" y="900"/>
                    <a:pt x="17073" y="796"/>
                  </a:cubicBezTo>
                  <a:cubicBezTo>
                    <a:pt x="17252" y="692"/>
                    <a:pt x="17444" y="554"/>
                    <a:pt x="17713" y="450"/>
                  </a:cubicBezTo>
                  <a:cubicBezTo>
                    <a:pt x="17982" y="346"/>
                    <a:pt x="18329" y="277"/>
                    <a:pt x="18658" y="208"/>
                  </a:cubicBezTo>
                  <a:cubicBezTo>
                    <a:pt x="18987" y="138"/>
                    <a:pt x="19298" y="69"/>
                    <a:pt x="19591" y="35"/>
                  </a:cubicBezTo>
                  <a:cubicBezTo>
                    <a:pt x="19884" y="0"/>
                    <a:pt x="20159" y="0"/>
                    <a:pt x="20428" y="0"/>
                  </a:cubicBezTo>
                  <a:cubicBezTo>
                    <a:pt x="20697" y="0"/>
                    <a:pt x="20960" y="0"/>
                    <a:pt x="21154" y="35"/>
                  </a:cubicBezTo>
                  <a:cubicBezTo>
                    <a:pt x="21349" y="69"/>
                    <a:pt x="21474" y="138"/>
                    <a:pt x="21600" y="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965200" y="1962856"/>
              <a:ext cx="1905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0800"/>
                    <a:pt x="11520" y="21600"/>
                    <a:pt x="15120" y="21600"/>
                  </a:cubicBezTo>
                  <a:cubicBezTo>
                    <a:pt x="18720" y="21600"/>
                    <a:pt x="2016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353020" y="1582807"/>
              <a:ext cx="177331" cy="57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63" fill="norm" stroke="1" extrusionOk="0">
                  <a:moveTo>
                    <a:pt x="3029" y="8509"/>
                  </a:moveTo>
                  <a:cubicBezTo>
                    <a:pt x="2772" y="11357"/>
                    <a:pt x="2514" y="14206"/>
                    <a:pt x="2257" y="16105"/>
                  </a:cubicBezTo>
                  <a:cubicBezTo>
                    <a:pt x="2000" y="18004"/>
                    <a:pt x="1743" y="18953"/>
                    <a:pt x="1486" y="19784"/>
                  </a:cubicBezTo>
                  <a:cubicBezTo>
                    <a:pt x="1229" y="20615"/>
                    <a:pt x="972" y="21327"/>
                    <a:pt x="714" y="21445"/>
                  </a:cubicBezTo>
                  <a:cubicBezTo>
                    <a:pt x="457" y="21564"/>
                    <a:pt x="200" y="21089"/>
                    <a:pt x="72" y="19309"/>
                  </a:cubicBezTo>
                  <a:cubicBezTo>
                    <a:pt x="-57" y="17529"/>
                    <a:pt x="-57" y="14443"/>
                    <a:pt x="457" y="11516"/>
                  </a:cubicBezTo>
                  <a:cubicBezTo>
                    <a:pt x="972" y="8588"/>
                    <a:pt x="2000" y="5819"/>
                    <a:pt x="2900" y="4039"/>
                  </a:cubicBezTo>
                  <a:cubicBezTo>
                    <a:pt x="3800" y="2259"/>
                    <a:pt x="4572" y="1467"/>
                    <a:pt x="5343" y="913"/>
                  </a:cubicBezTo>
                  <a:cubicBezTo>
                    <a:pt x="6114" y="360"/>
                    <a:pt x="6886" y="43"/>
                    <a:pt x="7786" y="4"/>
                  </a:cubicBezTo>
                  <a:cubicBezTo>
                    <a:pt x="8686" y="-36"/>
                    <a:pt x="9714" y="201"/>
                    <a:pt x="10872" y="1309"/>
                  </a:cubicBezTo>
                  <a:cubicBezTo>
                    <a:pt x="12029" y="2417"/>
                    <a:pt x="13314" y="4395"/>
                    <a:pt x="14600" y="6729"/>
                  </a:cubicBezTo>
                  <a:cubicBezTo>
                    <a:pt x="15886" y="9063"/>
                    <a:pt x="17172" y="11753"/>
                    <a:pt x="18329" y="13810"/>
                  </a:cubicBezTo>
                  <a:cubicBezTo>
                    <a:pt x="19486" y="15867"/>
                    <a:pt x="20514" y="17291"/>
                    <a:pt x="21543" y="18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371600" y="1918406"/>
              <a:ext cx="1968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200"/>
                    <a:pt x="9290" y="10800"/>
                    <a:pt x="12890" y="7200"/>
                  </a:cubicBezTo>
                  <a:cubicBezTo>
                    <a:pt x="16490" y="3600"/>
                    <a:pt x="1904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593286" y="1861256"/>
              <a:ext cx="152964" cy="1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89" fill="norm" stroke="1" extrusionOk="0">
                  <a:moveTo>
                    <a:pt x="967" y="9465"/>
                  </a:moveTo>
                  <a:cubicBezTo>
                    <a:pt x="375" y="7524"/>
                    <a:pt x="-217" y="5582"/>
                    <a:pt x="79" y="4247"/>
                  </a:cubicBezTo>
                  <a:cubicBezTo>
                    <a:pt x="375" y="2912"/>
                    <a:pt x="1558" y="2184"/>
                    <a:pt x="3482" y="2184"/>
                  </a:cubicBezTo>
                  <a:cubicBezTo>
                    <a:pt x="5405" y="2184"/>
                    <a:pt x="8068" y="2912"/>
                    <a:pt x="9991" y="5218"/>
                  </a:cubicBezTo>
                  <a:cubicBezTo>
                    <a:pt x="11915" y="7524"/>
                    <a:pt x="13098" y="11407"/>
                    <a:pt x="13690" y="14076"/>
                  </a:cubicBezTo>
                  <a:cubicBezTo>
                    <a:pt x="14282" y="16746"/>
                    <a:pt x="14282" y="18202"/>
                    <a:pt x="13838" y="19416"/>
                  </a:cubicBezTo>
                  <a:cubicBezTo>
                    <a:pt x="13394" y="20629"/>
                    <a:pt x="12506" y="21600"/>
                    <a:pt x="11767" y="21479"/>
                  </a:cubicBezTo>
                  <a:cubicBezTo>
                    <a:pt x="11027" y="21357"/>
                    <a:pt x="10435" y="20144"/>
                    <a:pt x="10139" y="17474"/>
                  </a:cubicBezTo>
                  <a:cubicBezTo>
                    <a:pt x="9843" y="14804"/>
                    <a:pt x="9843" y="10679"/>
                    <a:pt x="11767" y="7524"/>
                  </a:cubicBezTo>
                  <a:cubicBezTo>
                    <a:pt x="13690" y="4369"/>
                    <a:pt x="17536" y="2184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766947" y="1853843"/>
              <a:ext cx="195203" cy="18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704" fill="norm" stroke="1" extrusionOk="0">
                  <a:moveTo>
                    <a:pt x="1213" y="5219"/>
                  </a:moveTo>
                  <a:cubicBezTo>
                    <a:pt x="2374" y="4976"/>
                    <a:pt x="3535" y="4734"/>
                    <a:pt x="4580" y="3641"/>
                  </a:cubicBezTo>
                  <a:cubicBezTo>
                    <a:pt x="5625" y="2549"/>
                    <a:pt x="6554" y="608"/>
                    <a:pt x="6206" y="122"/>
                  </a:cubicBezTo>
                  <a:cubicBezTo>
                    <a:pt x="5858" y="-363"/>
                    <a:pt x="4232" y="608"/>
                    <a:pt x="2954" y="2913"/>
                  </a:cubicBezTo>
                  <a:cubicBezTo>
                    <a:pt x="1677" y="5219"/>
                    <a:pt x="748" y="8859"/>
                    <a:pt x="284" y="11893"/>
                  </a:cubicBezTo>
                  <a:cubicBezTo>
                    <a:pt x="-181" y="14927"/>
                    <a:pt x="-181" y="17354"/>
                    <a:pt x="1096" y="18931"/>
                  </a:cubicBezTo>
                  <a:cubicBezTo>
                    <a:pt x="2374" y="20509"/>
                    <a:pt x="4929" y="21237"/>
                    <a:pt x="8529" y="20266"/>
                  </a:cubicBezTo>
                  <a:cubicBezTo>
                    <a:pt x="12129" y="19295"/>
                    <a:pt x="16774" y="16626"/>
                    <a:pt x="21419" y="13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2794000" y="1727906"/>
              <a:ext cx="3048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4062"/>
                    <a:pt x="8100" y="8123"/>
                    <a:pt x="11700" y="11723"/>
                  </a:cubicBezTo>
                  <a:cubicBezTo>
                    <a:pt x="15300" y="15323"/>
                    <a:pt x="18450" y="184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2897577" y="1721556"/>
              <a:ext cx="18852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21141" y="0"/>
                  </a:moveTo>
                  <a:cubicBezTo>
                    <a:pt x="19954" y="0"/>
                    <a:pt x="18767" y="0"/>
                    <a:pt x="16631" y="1155"/>
                  </a:cubicBezTo>
                  <a:cubicBezTo>
                    <a:pt x="14495" y="2309"/>
                    <a:pt x="11409" y="4619"/>
                    <a:pt x="8323" y="7472"/>
                  </a:cubicBezTo>
                  <a:cubicBezTo>
                    <a:pt x="5238" y="10325"/>
                    <a:pt x="2152" y="13721"/>
                    <a:pt x="846" y="16166"/>
                  </a:cubicBezTo>
                  <a:cubicBezTo>
                    <a:pt x="-459" y="18611"/>
                    <a:pt x="16" y="20106"/>
                    <a:pt x="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3600526" y="1599383"/>
              <a:ext cx="158675" cy="40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55" fill="norm" stroke="1" extrusionOk="0">
                  <a:moveTo>
                    <a:pt x="21306" y="14670"/>
                  </a:moveTo>
                  <a:cubicBezTo>
                    <a:pt x="21306" y="14104"/>
                    <a:pt x="21306" y="13539"/>
                    <a:pt x="20027" y="12634"/>
                  </a:cubicBezTo>
                  <a:cubicBezTo>
                    <a:pt x="18748" y="11729"/>
                    <a:pt x="16190" y="10485"/>
                    <a:pt x="14485" y="8732"/>
                  </a:cubicBezTo>
                  <a:cubicBezTo>
                    <a:pt x="12780" y="6980"/>
                    <a:pt x="11927" y="4718"/>
                    <a:pt x="12211" y="3135"/>
                  </a:cubicBezTo>
                  <a:cubicBezTo>
                    <a:pt x="12495" y="1551"/>
                    <a:pt x="13917" y="647"/>
                    <a:pt x="15338" y="251"/>
                  </a:cubicBezTo>
                  <a:cubicBezTo>
                    <a:pt x="16759" y="-145"/>
                    <a:pt x="18180" y="-32"/>
                    <a:pt x="18890" y="307"/>
                  </a:cubicBezTo>
                  <a:cubicBezTo>
                    <a:pt x="19601" y="647"/>
                    <a:pt x="19601" y="1212"/>
                    <a:pt x="18322" y="2795"/>
                  </a:cubicBezTo>
                  <a:cubicBezTo>
                    <a:pt x="17043" y="4379"/>
                    <a:pt x="14485" y="6980"/>
                    <a:pt x="11359" y="9241"/>
                  </a:cubicBezTo>
                  <a:cubicBezTo>
                    <a:pt x="8232" y="11503"/>
                    <a:pt x="4538" y="13426"/>
                    <a:pt x="2406" y="14670"/>
                  </a:cubicBezTo>
                  <a:cubicBezTo>
                    <a:pt x="274" y="15914"/>
                    <a:pt x="-294" y="16479"/>
                    <a:pt x="132" y="16762"/>
                  </a:cubicBezTo>
                  <a:cubicBezTo>
                    <a:pt x="559" y="17045"/>
                    <a:pt x="1980" y="17045"/>
                    <a:pt x="3401" y="17045"/>
                  </a:cubicBezTo>
                  <a:cubicBezTo>
                    <a:pt x="4822" y="17045"/>
                    <a:pt x="6243" y="17045"/>
                    <a:pt x="7095" y="17327"/>
                  </a:cubicBezTo>
                  <a:cubicBezTo>
                    <a:pt x="7948" y="17610"/>
                    <a:pt x="8232" y="18175"/>
                    <a:pt x="9511" y="18910"/>
                  </a:cubicBezTo>
                  <a:cubicBezTo>
                    <a:pt x="10790" y="19646"/>
                    <a:pt x="13064" y="20550"/>
                    <a:pt x="15338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4337050" y="1569156"/>
              <a:ext cx="1968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500"/>
                    <a:pt x="8361" y="9000"/>
                    <a:pt x="11961" y="12600"/>
                  </a:cubicBezTo>
                  <a:cubicBezTo>
                    <a:pt x="15561" y="16200"/>
                    <a:pt x="18581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4515939" y="1575506"/>
              <a:ext cx="10051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847"/>
                  </a:moveTo>
                  <a:cubicBezTo>
                    <a:pt x="18668" y="424"/>
                    <a:pt x="15968" y="0"/>
                    <a:pt x="13718" y="0"/>
                  </a:cubicBezTo>
                  <a:cubicBezTo>
                    <a:pt x="11468" y="0"/>
                    <a:pt x="9668" y="424"/>
                    <a:pt x="7418" y="2541"/>
                  </a:cubicBezTo>
                  <a:cubicBezTo>
                    <a:pt x="5168" y="4659"/>
                    <a:pt x="2468" y="8471"/>
                    <a:pt x="1118" y="11647"/>
                  </a:cubicBezTo>
                  <a:cubicBezTo>
                    <a:pt x="-232" y="14824"/>
                    <a:pt x="-232" y="17365"/>
                    <a:pt x="443" y="18918"/>
                  </a:cubicBezTo>
                  <a:cubicBezTo>
                    <a:pt x="1118" y="20471"/>
                    <a:pt x="2468" y="2103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5416550" y="1442156"/>
              <a:ext cx="2540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252"/>
                    <a:pt x="14400" y="6503"/>
                    <a:pt x="17100" y="9755"/>
                  </a:cubicBezTo>
                  <a:cubicBezTo>
                    <a:pt x="19800" y="13006"/>
                    <a:pt x="18000" y="16258"/>
                    <a:pt x="18000" y="18232"/>
                  </a:cubicBezTo>
                  <a:cubicBezTo>
                    <a:pt x="18000" y="20206"/>
                    <a:pt x="19800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5524500" y="1588206"/>
              <a:ext cx="2487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0" y="10400"/>
                  </a:moveTo>
                  <a:cubicBezTo>
                    <a:pt x="3600" y="13067"/>
                    <a:pt x="7200" y="15733"/>
                    <a:pt x="10800" y="17867"/>
                  </a:cubicBezTo>
                  <a:cubicBezTo>
                    <a:pt x="14400" y="20000"/>
                    <a:pt x="18000" y="21600"/>
                    <a:pt x="19800" y="21600"/>
                  </a:cubicBezTo>
                  <a:cubicBezTo>
                    <a:pt x="21600" y="21600"/>
                    <a:pt x="21600" y="20000"/>
                    <a:pt x="19800" y="16133"/>
                  </a:cubicBezTo>
                  <a:cubicBezTo>
                    <a:pt x="18000" y="12267"/>
                    <a:pt x="14400" y="6133"/>
                    <a:pt x="10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5633176" y="1562806"/>
              <a:ext cx="126275" cy="17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69" fill="norm" stroke="1" extrusionOk="0">
                  <a:moveTo>
                    <a:pt x="956" y="0"/>
                  </a:moveTo>
                  <a:cubicBezTo>
                    <a:pt x="1316" y="6322"/>
                    <a:pt x="1676" y="12644"/>
                    <a:pt x="1496" y="16463"/>
                  </a:cubicBezTo>
                  <a:cubicBezTo>
                    <a:pt x="1316" y="20283"/>
                    <a:pt x="596" y="21600"/>
                    <a:pt x="236" y="21337"/>
                  </a:cubicBezTo>
                  <a:cubicBezTo>
                    <a:pt x="-124" y="21073"/>
                    <a:pt x="-124" y="19229"/>
                    <a:pt x="596" y="16332"/>
                  </a:cubicBezTo>
                  <a:cubicBezTo>
                    <a:pt x="1316" y="13434"/>
                    <a:pt x="2756" y="9483"/>
                    <a:pt x="4196" y="7112"/>
                  </a:cubicBezTo>
                  <a:cubicBezTo>
                    <a:pt x="5636" y="4741"/>
                    <a:pt x="7076" y="3951"/>
                    <a:pt x="8336" y="4346"/>
                  </a:cubicBezTo>
                  <a:cubicBezTo>
                    <a:pt x="9596" y="4741"/>
                    <a:pt x="10676" y="6322"/>
                    <a:pt x="11576" y="8824"/>
                  </a:cubicBezTo>
                  <a:cubicBezTo>
                    <a:pt x="12476" y="11327"/>
                    <a:pt x="13196" y="14751"/>
                    <a:pt x="14816" y="16990"/>
                  </a:cubicBezTo>
                  <a:cubicBezTo>
                    <a:pt x="16436" y="19229"/>
                    <a:pt x="18956" y="20283"/>
                    <a:pt x="21476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5795906" y="1596573"/>
              <a:ext cx="128645" cy="13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0775" fill="norm" stroke="1" extrusionOk="0">
                  <a:moveTo>
                    <a:pt x="3406" y="10488"/>
                  </a:moveTo>
                  <a:cubicBezTo>
                    <a:pt x="3755" y="8852"/>
                    <a:pt x="4103" y="7215"/>
                    <a:pt x="5497" y="5415"/>
                  </a:cubicBezTo>
                  <a:cubicBezTo>
                    <a:pt x="6890" y="3615"/>
                    <a:pt x="9329" y="1652"/>
                    <a:pt x="9677" y="670"/>
                  </a:cubicBezTo>
                  <a:cubicBezTo>
                    <a:pt x="10026" y="-312"/>
                    <a:pt x="8284" y="-312"/>
                    <a:pt x="6368" y="1324"/>
                  </a:cubicBezTo>
                  <a:cubicBezTo>
                    <a:pt x="4451" y="2961"/>
                    <a:pt x="2361" y="6233"/>
                    <a:pt x="1142" y="8688"/>
                  </a:cubicBezTo>
                  <a:cubicBezTo>
                    <a:pt x="-78" y="11143"/>
                    <a:pt x="-426" y="12779"/>
                    <a:pt x="619" y="14906"/>
                  </a:cubicBezTo>
                  <a:cubicBezTo>
                    <a:pt x="1664" y="17033"/>
                    <a:pt x="4103" y="19652"/>
                    <a:pt x="7761" y="20470"/>
                  </a:cubicBezTo>
                  <a:cubicBezTo>
                    <a:pt x="11419" y="21288"/>
                    <a:pt x="16297" y="20306"/>
                    <a:pt x="21174" y="1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5918994" y="1614548"/>
              <a:ext cx="126207" cy="9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983" fill="norm" stroke="1" extrusionOk="0">
                  <a:moveTo>
                    <a:pt x="16065" y="2727"/>
                  </a:moveTo>
                  <a:cubicBezTo>
                    <a:pt x="14625" y="1255"/>
                    <a:pt x="13185" y="-218"/>
                    <a:pt x="10845" y="27"/>
                  </a:cubicBezTo>
                  <a:cubicBezTo>
                    <a:pt x="8505" y="273"/>
                    <a:pt x="5265" y="2237"/>
                    <a:pt x="3285" y="4691"/>
                  </a:cubicBezTo>
                  <a:cubicBezTo>
                    <a:pt x="1305" y="7146"/>
                    <a:pt x="585" y="10091"/>
                    <a:pt x="225" y="12791"/>
                  </a:cubicBezTo>
                  <a:cubicBezTo>
                    <a:pt x="-135" y="15491"/>
                    <a:pt x="-135" y="17946"/>
                    <a:pt x="765" y="19418"/>
                  </a:cubicBezTo>
                  <a:cubicBezTo>
                    <a:pt x="1665" y="20891"/>
                    <a:pt x="3465" y="21382"/>
                    <a:pt x="5625" y="20646"/>
                  </a:cubicBezTo>
                  <a:cubicBezTo>
                    <a:pt x="7785" y="19909"/>
                    <a:pt x="10305" y="17946"/>
                    <a:pt x="12285" y="17700"/>
                  </a:cubicBezTo>
                  <a:cubicBezTo>
                    <a:pt x="14265" y="17455"/>
                    <a:pt x="15705" y="18927"/>
                    <a:pt x="17145" y="18927"/>
                  </a:cubicBezTo>
                  <a:cubicBezTo>
                    <a:pt x="18585" y="18927"/>
                    <a:pt x="20025" y="17455"/>
                    <a:pt x="21465" y="15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6051550" y="1345777"/>
              <a:ext cx="360199" cy="49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94" fill="norm" stroke="1" extrusionOk="0">
                  <a:moveTo>
                    <a:pt x="0" y="12573"/>
                  </a:moveTo>
                  <a:cubicBezTo>
                    <a:pt x="0" y="12119"/>
                    <a:pt x="0" y="11666"/>
                    <a:pt x="442" y="11393"/>
                  </a:cubicBezTo>
                  <a:cubicBezTo>
                    <a:pt x="884" y="11121"/>
                    <a:pt x="1768" y="11030"/>
                    <a:pt x="2463" y="11166"/>
                  </a:cubicBezTo>
                  <a:cubicBezTo>
                    <a:pt x="3158" y="11303"/>
                    <a:pt x="3663" y="11666"/>
                    <a:pt x="4105" y="12301"/>
                  </a:cubicBezTo>
                  <a:cubicBezTo>
                    <a:pt x="4547" y="12936"/>
                    <a:pt x="4926" y="13844"/>
                    <a:pt x="5053" y="14524"/>
                  </a:cubicBezTo>
                  <a:cubicBezTo>
                    <a:pt x="5179" y="15205"/>
                    <a:pt x="5053" y="15659"/>
                    <a:pt x="4800" y="15704"/>
                  </a:cubicBezTo>
                  <a:cubicBezTo>
                    <a:pt x="4547" y="15750"/>
                    <a:pt x="4168" y="15387"/>
                    <a:pt x="4421" y="14207"/>
                  </a:cubicBezTo>
                  <a:cubicBezTo>
                    <a:pt x="4674" y="13027"/>
                    <a:pt x="5558" y="11030"/>
                    <a:pt x="7263" y="8671"/>
                  </a:cubicBezTo>
                  <a:cubicBezTo>
                    <a:pt x="8968" y="6311"/>
                    <a:pt x="11495" y="3588"/>
                    <a:pt x="13011" y="2000"/>
                  </a:cubicBezTo>
                  <a:cubicBezTo>
                    <a:pt x="14526" y="412"/>
                    <a:pt x="15032" y="-42"/>
                    <a:pt x="15221" y="3"/>
                  </a:cubicBezTo>
                  <a:cubicBezTo>
                    <a:pt x="15411" y="49"/>
                    <a:pt x="15284" y="593"/>
                    <a:pt x="14716" y="1864"/>
                  </a:cubicBezTo>
                  <a:cubicBezTo>
                    <a:pt x="14147" y="3134"/>
                    <a:pt x="13137" y="5131"/>
                    <a:pt x="12505" y="6810"/>
                  </a:cubicBezTo>
                  <a:cubicBezTo>
                    <a:pt x="11874" y="8489"/>
                    <a:pt x="11621" y="9850"/>
                    <a:pt x="11495" y="10803"/>
                  </a:cubicBezTo>
                  <a:cubicBezTo>
                    <a:pt x="11368" y="11756"/>
                    <a:pt x="11368" y="12301"/>
                    <a:pt x="11684" y="12437"/>
                  </a:cubicBezTo>
                  <a:cubicBezTo>
                    <a:pt x="12000" y="12573"/>
                    <a:pt x="12632" y="12301"/>
                    <a:pt x="13200" y="11938"/>
                  </a:cubicBezTo>
                  <a:cubicBezTo>
                    <a:pt x="13768" y="11575"/>
                    <a:pt x="14274" y="11121"/>
                    <a:pt x="14526" y="11121"/>
                  </a:cubicBezTo>
                  <a:cubicBezTo>
                    <a:pt x="14779" y="11121"/>
                    <a:pt x="14779" y="11575"/>
                    <a:pt x="15095" y="11892"/>
                  </a:cubicBezTo>
                  <a:cubicBezTo>
                    <a:pt x="15411" y="12210"/>
                    <a:pt x="16042" y="12392"/>
                    <a:pt x="16863" y="12437"/>
                  </a:cubicBezTo>
                  <a:cubicBezTo>
                    <a:pt x="17684" y="12482"/>
                    <a:pt x="18695" y="12392"/>
                    <a:pt x="19263" y="12664"/>
                  </a:cubicBezTo>
                  <a:cubicBezTo>
                    <a:pt x="19832" y="12936"/>
                    <a:pt x="19958" y="13571"/>
                    <a:pt x="20274" y="14706"/>
                  </a:cubicBezTo>
                  <a:cubicBezTo>
                    <a:pt x="20589" y="15840"/>
                    <a:pt x="21095" y="17474"/>
                    <a:pt x="21347" y="18608"/>
                  </a:cubicBezTo>
                  <a:cubicBezTo>
                    <a:pt x="21600" y="19743"/>
                    <a:pt x="21600" y="20378"/>
                    <a:pt x="20779" y="20832"/>
                  </a:cubicBezTo>
                  <a:cubicBezTo>
                    <a:pt x="19958" y="21286"/>
                    <a:pt x="18316" y="21558"/>
                    <a:pt x="16926" y="21286"/>
                  </a:cubicBezTo>
                  <a:cubicBezTo>
                    <a:pt x="15537" y="21013"/>
                    <a:pt x="14400" y="20197"/>
                    <a:pt x="13263" y="19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6928576" y="1262043"/>
              <a:ext cx="551725" cy="66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97" fill="norm" stroke="1" extrusionOk="0">
                  <a:moveTo>
                    <a:pt x="4938" y="10434"/>
                  </a:moveTo>
                  <a:cubicBezTo>
                    <a:pt x="4938" y="9893"/>
                    <a:pt x="4938" y="9351"/>
                    <a:pt x="4524" y="8877"/>
                  </a:cubicBezTo>
                  <a:cubicBezTo>
                    <a:pt x="4110" y="8403"/>
                    <a:pt x="3282" y="7997"/>
                    <a:pt x="2538" y="8268"/>
                  </a:cubicBezTo>
                  <a:cubicBezTo>
                    <a:pt x="1793" y="8538"/>
                    <a:pt x="1131" y="9486"/>
                    <a:pt x="717" y="10265"/>
                  </a:cubicBezTo>
                  <a:cubicBezTo>
                    <a:pt x="303" y="11044"/>
                    <a:pt x="138" y="11653"/>
                    <a:pt x="55" y="12161"/>
                  </a:cubicBezTo>
                  <a:cubicBezTo>
                    <a:pt x="-28" y="12669"/>
                    <a:pt x="-28" y="13075"/>
                    <a:pt x="138" y="13177"/>
                  </a:cubicBezTo>
                  <a:cubicBezTo>
                    <a:pt x="303" y="13278"/>
                    <a:pt x="634" y="13075"/>
                    <a:pt x="1420" y="12093"/>
                  </a:cubicBezTo>
                  <a:cubicBezTo>
                    <a:pt x="2206" y="11111"/>
                    <a:pt x="3448" y="9351"/>
                    <a:pt x="4234" y="7421"/>
                  </a:cubicBezTo>
                  <a:cubicBezTo>
                    <a:pt x="5020" y="5491"/>
                    <a:pt x="5351" y="3392"/>
                    <a:pt x="5517" y="2038"/>
                  </a:cubicBezTo>
                  <a:cubicBezTo>
                    <a:pt x="5682" y="684"/>
                    <a:pt x="5682" y="74"/>
                    <a:pt x="5641" y="7"/>
                  </a:cubicBezTo>
                  <a:cubicBezTo>
                    <a:pt x="5600" y="-61"/>
                    <a:pt x="5517" y="413"/>
                    <a:pt x="5227" y="1666"/>
                  </a:cubicBezTo>
                  <a:cubicBezTo>
                    <a:pt x="4938" y="2918"/>
                    <a:pt x="4441" y="4950"/>
                    <a:pt x="4234" y="6338"/>
                  </a:cubicBezTo>
                  <a:cubicBezTo>
                    <a:pt x="4027" y="7726"/>
                    <a:pt x="4110" y="8471"/>
                    <a:pt x="4317" y="8978"/>
                  </a:cubicBezTo>
                  <a:cubicBezTo>
                    <a:pt x="4524" y="9486"/>
                    <a:pt x="4855" y="9757"/>
                    <a:pt x="5269" y="9926"/>
                  </a:cubicBezTo>
                  <a:cubicBezTo>
                    <a:pt x="5682" y="10096"/>
                    <a:pt x="6179" y="10163"/>
                    <a:pt x="6593" y="10028"/>
                  </a:cubicBezTo>
                  <a:cubicBezTo>
                    <a:pt x="7006" y="9893"/>
                    <a:pt x="7338" y="9554"/>
                    <a:pt x="7627" y="9182"/>
                  </a:cubicBezTo>
                  <a:cubicBezTo>
                    <a:pt x="7917" y="8809"/>
                    <a:pt x="8165" y="8403"/>
                    <a:pt x="8248" y="7929"/>
                  </a:cubicBezTo>
                  <a:cubicBezTo>
                    <a:pt x="8331" y="7455"/>
                    <a:pt x="8248" y="6913"/>
                    <a:pt x="7958" y="6676"/>
                  </a:cubicBezTo>
                  <a:cubicBezTo>
                    <a:pt x="7669" y="6439"/>
                    <a:pt x="7172" y="6507"/>
                    <a:pt x="6675" y="6981"/>
                  </a:cubicBezTo>
                  <a:cubicBezTo>
                    <a:pt x="6179" y="7455"/>
                    <a:pt x="5682" y="8335"/>
                    <a:pt x="5517" y="9148"/>
                  </a:cubicBezTo>
                  <a:cubicBezTo>
                    <a:pt x="5351" y="9960"/>
                    <a:pt x="5517" y="10705"/>
                    <a:pt x="5848" y="11145"/>
                  </a:cubicBezTo>
                  <a:cubicBezTo>
                    <a:pt x="6179" y="11585"/>
                    <a:pt x="6675" y="11721"/>
                    <a:pt x="7172" y="11789"/>
                  </a:cubicBezTo>
                  <a:cubicBezTo>
                    <a:pt x="7669" y="11856"/>
                    <a:pt x="8165" y="11856"/>
                    <a:pt x="8703" y="11789"/>
                  </a:cubicBezTo>
                  <a:cubicBezTo>
                    <a:pt x="9241" y="11721"/>
                    <a:pt x="9820" y="11585"/>
                    <a:pt x="10110" y="11687"/>
                  </a:cubicBezTo>
                  <a:cubicBezTo>
                    <a:pt x="10400" y="11789"/>
                    <a:pt x="10400" y="12127"/>
                    <a:pt x="10358" y="13312"/>
                  </a:cubicBezTo>
                  <a:cubicBezTo>
                    <a:pt x="10317" y="14497"/>
                    <a:pt x="10234" y="16528"/>
                    <a:pt x="10151" y="17747"/>
                  </a:cubicBezTo>
                  <a:cubicBezTo>
                    <a:pt x="10069" y="18966"/>
                    <a:pt x="9986" y="19372"/>
                    <a:pt x="9862" y="19914"/>
                  </a:cubicBezTo>
                  <a:cubicBezTo>
                    <a:pt x="9738" y="20456"/>
                    <a:pt x="9572" y="21133"/>
                    <a:pt x="9365" y="21336"/>
                  </a:cubicBezTo>
                  <a:cubicBezTo>
                    <a:pt x="9158" y="21539"/>
                    <a:pt x="8910" y="21268"/>
                    <a:pt x="8703" y="20083"/>
                  </a:cubicBezTo>
                  <a:cubicBezTo>
                    <a:pt x="8496" y="18898"/>
                    <a:pt x="8331" y="16799"/>
                    <a:pt x="8372" y="14632"/>
                  </a:cubicBezTo>
                  <a:cubicBezTo>
                    <a:pt x="8413" y="12466"/>
                    <a:pt x="8662" y="10231"/>
                    <a:pt x="9034" y="8775"/>
                  </a:cubicBezTo>
                  <a:cubicBezTo>
                    <a:pt x="9406" y="7320"/>
                    <a:pt x="9903" y="6642"/>
                    <a:pt x="10441" y="6304"/>
                  </a:cubicBezTo>
                  <a:cubicBezTo>
                    <a:pt x="10979" y="5965"/>
                    <a:pt x="11558" y="5965"/>
                    <a:pt x="12055" y="6507"/>
                  </a:cubicBezTo>
                  <a:cubicBezTo>
                    <a:pt x="12551" y="7049"/>
                    <a:pt x="12965" y="8132"/>
                    <a:pt x="12841" y="9148"/>
                  </a:cubicBezTo>
                  <a:cubicBezTo>
                    <a:pt x="12717" y="10163"/>
                    <a:pt x="12055" y="11111"/>
                    <a:pt x="11475" y="11653"/>
                  </a:cubicBezTo>
                  <a:cubicBezTo>
                    <a:pt x="10896" y="12195"/>
                    <a:pt x="10400" y="12330"/>
                    <a:pt x="10110" y="12229"/>
                  </a:cubicBezTo>
                  <a:cubicBezTo>
                    <a:pt x="9820" y="12127"/>
                    <a:pt x="9738" y="11789"/>
                    <a:pt x="10151" y="11213"/>
                  </a:cubicBezTo>
                  <a:cubicBezTo>
                    <a:pt x="10565" y="10637"/>
                    <a:pt x="11475" y="9825"/>
                    <a:pt x="12344" y="9283"/>
                  </a:cubicBezTo>
                  <a:cubicBezTo>
                    <a:pt x="13213" y="8742"/>
                    <a:pt x="14041" y="8471"/>
                    <a:pt x="14744" y="8335"/>
                  </a:cubicBezTo>
                  <a:cubicBezTo>
                    <a:pt x="15448" y="8200"/>
                    <a:pt x="16027" y="8200"/>
                    <a:pt x="16358" y="8031"/>
                  </a:cubicBezTo>
                  <a:cubicBezTo>
                    <a:pt x="16689" y="7861"/>
                    <a:pt x="16772" y="7523"/>
                    <a:pt x="16565" y="7320"/>
                  </a:cubicBezTo>
                  <a:cubicBezTo>
                    <a:pt x="16358" y="7116"/>
                    <a:pt x="15862" y="7049"/>
                    <a:pt x="15448" y="7116"/>
                  </a:cubicBezTo>
                  <a:cubicBezTo>
                    <a:pt x="15034" y="7184"/>
                    <a:pt x="14703" y="7387"/>
                    <a:pt x="14413" y="7827"/>
                  </a:cubicBezTo>
                  <a:cubicBezTo>
                    <a:pt x="14124" y="8268"/>
                    <a:pt x="13875" y="8945"/>
                    <a:pt x="13751" y="9452"/>
                  </a:cubicBezTo>
                  <a:cubicBezTo>
                    <a:pt x="13627" y="9960"/>
                    <a:pt x="13627" y="10299"/>
                    <a:pt x="14124" y="10570"/>
                  </a:cubicBezTo>
                  <a:cubicBezTo>
                    <a:pt x="14620" y="10841"/>
                    <a:pt x="15613" y="11044"/>
                    <a:pt x="16317" y="10976"/>
                  </a:cubicBezTo>
                  <a:cubicBezTo>
                    <a:pt x="17020" y="10908"/>
                    <a:pt x="17434" y="10570"/>
                    <a:pt x="17848" y="10197"/>
                  </a:cubicBezTo>
                  <a:cubicBezTo>
                    <a:pt x="18262" y="9825"/>
                    <a:pt x="18675" y="9419"/>
                    <a:pt x="18882" y="9385"/>
                  </a:cubicBezTo>
                  <a:cubicBezTo>
                    <a:pt x="19089" y="9351"/>
                    <a:pt x="19089" y="9689"/>
                    <a:pt x="19006" y="10028"/>
                  </a:cubicBezTo>
                  <a:cubicBezTo>
                    <a:pt x="18924" y="10367"/>
                    <a:pt x="18758" y="10705"/>
                    <a:pt x="18593" y="11044"/>
                  </a:cubicBezTo>
                  <a:cubicBezTo>
                    <a:pt x="18427" y="11382"/>
                    <a:pt x="18262" y="11721"/>
                    <a:pt x="18179" y="11721"/>
                  </a:cubicBezTo>
                  <a:cubicBezTo>
                    <a:pt x="18096" y="11721"/>
                    <a:pt x="18096" y="11382"/>
                    <a:pt x="18179" y="10841"/>
                  </a:cubicBezTo>
                  <a:cubicBezTo>
                    <a:pt x="18262" y="10299"/>
                    <a:pt x="18427" y="9554"/>
                    <a:pt x="18634" y="8978"/>
                  </a:cubicBezTo>
                  <a:cubicBezTo>
                    <a:pt x="18841" y="8403"/>
                    <a:pt x="19089" y="7997"/>
                    <a:pt x="19420" y="7794"/>
                  </a:cubicBezTo>
                  <a:cubicBezTo>
                    <a:pt x="19751" y="7590"/>
                    <a:pt x="20165" y="7590"/>
                    <a:pt x="20496" y="7794"/>
                  </a:cubicBezTo>
                  <a:cubicBezTo>
                    <a:pt x="20827" y="7997"/>
                    <a:pt x="21075" y="8403"/>
                    <a:pt x="21241" y="9080"/>
                  </a:cubicBezTo>
                  <a:cubicBezTo>
                    <a:pt x="21406" y="9757"/>
                    <a:pt x="21489" y="10705"/>
                    <a:pt x="21572" y="1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7537449" y="1287333"/>
              <a:ext cx="291190" cy="36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61" fill="norm" stroke="1" extrusionOk="0">
                  <a:moveTo>
                    <a:pt x="7983" y="14294"/>
                  </a:moveTo>
                  <a:cubicBezTo>
                    <a:pt x="7826" y="13673"/>
                    <a:pt x="7670" y="13053"/>
                    <a:pt x="7122" y="12680"/>
                  </a:cubicBezTo>
                  <a:cubicBezTo>
                    <a:pt x="6574" y="12308"/>
                    <a:pt x="5635" y="12184"/>
                    <a:pt x="4539" y="12680"/>
                  </a:cubicBezTo>
                  <a:cubicBezTo>
                    <a:pt x="3443" y="13177"/>
                    <a:pt x="2191" y="14294"/>
                    <a:pt x="1330" y="15597"/>
                  </a:cubicBezTo>
                  <a:cubicBezTo>
                    <a:pt x="470" y="16901"/>
                    <a:pt x="0" y="18391"/>
                    <a:pt x="0" y="19446"/>
                  </a:cubicBezTo>
                  <a:cubicBezTo>
                    <a:pt x="0" y="20501"/>
                    <a:pt x="470" y="21122"/>
                    <a:pt x="1174" y="21308"/>
                  </a:cubicBezTo>
                  <a:cubicBezTo>
                    <a:pt x="1878" y="21494"/>
                    <a:pt x="2817" y="21246"/>
                    <a:pt x="4226" y="19756"/>
                  </a:cubicBezTo>
                  <a:cubicBezTo>
                    <a:pt x="5635" y="18266"/>
                    <a:pt x="7513" y="15535"/>
                    <a:pt x="9000" y="12308"/>
                  </a:cubicBezTo>
                  <a:cubicBezTo>
                    <a:pt x="10487" y="9080"/>
                    <a:pt x="11583" y="5356"/>
                    <a:pt x="12130" y="3122"/>
                  </a:cubicBezTo>
                  <a:cubicBezTo>
                    <a:pt x="12678" y="887"/>
                    <a:pt x="12678" y="142"/>
                    <a:pt x="12287" y="18"/>
                  </a:cubicBezTo>
                  <a:cubicBezTo>
                    <a:pt x="11896" y="-106"/>
                    <a:pt x="11113" y="391"/>
                    <a:pt x="10017" y="2191"/>
                  </a:cubicBezTo>
                  <a:cubicBezTo>
                    <a:pt x="8922" y="3991"/>
                    <a:pt x="7513" y="7094"/>
                    <a:pt x="6730" y="9763"/>
                  </a:cubicBezTo>
                  <a:cubicBezTo>
                    <a:pt x="5948" y="12432"/>
                    <a:pt x="5791" y="14666"/>
                    <a:pt x="5791" y="16094"/>
                  </a:cubicBezTo>
                  <a:cubicBezTo>
                    <a:pt x="5791" y="17522"/>
                    <a:pt x="5948" y="18142"/>
                    <a:pt x="6417" y="18515"/>
                  </a:cubicBezTo>
                  <a:cubicBezTo>
                    <a:pt x="6887" y="18887"/>
                    <a:pt x="7670" y="19011"/>
                    <a:pt x="8765" y="18391"/>
                  </a:cubicBezTo>
                  <a:cubicBezTo>
                    <a:pt x="9861" y="17770"/>
                    <a:pt x="11270" y="16404"/>
                    <a:pt x="12130" y="15287"/>
                  </a:cubicBezTo>
                  <a:cubicBezTo>
                    <a:pt x="12991" y="14170"/>
                    <a:pt x="13304" y="13301"/>
                    <a:pt x="13461" y="12432"/>
                  </a:cubicBezTo>
                  <a:cubicBezTo>
                    <a:pt x="13617" y="11563"/>
                    <a:pt x="13617" y="10694"/>
                    <a:pt x="13383" y="10508"/>
                  </a:cubicBezTo>
                  <a:cubicBezTo>
                    <a:pt x="13148" y="10322"/>
                    <a:pt x="12678" y="10818"/>
                    <a:pt x="12287" y="11749"/>
                  </a:cubicBezTo>
                  <a:cubicBezTo>
                    <a:pt x="11896" y="12680"/>
                    <a:pt x="11583" y="14046"/>
                    <a:pt x="11426" y="15039"/>
                  </a:cubicBezTo>
                  <a:cubicBezTo>
                    <a:pt x="11270" y="16032"/>
                    <a:pt x="11270" y="16653"/>
                    <a:pt x="11504" y="17211"/>
                  </a:cubicBezTo>
                  <a:cubicBezTo>
                    <a:pt x="11739" y="17770"/>
                    <a:pt x="12209" y="18266"/>
                    <a:pt x="12835" y="18515"/>
                  </a:cubicBezTo>
                  <a:cubicBezTo>
                    <a:pt x="13461" y="18763"/>
                    <a:pt x="14243" y="18763"/>
                    <a:pt x="14791" y="18453"/>
                  </a:cubicBezTo>
                  <a:cubicBezTo>
                    <a:pt x="15339" y="18142"/>
                    <a:pt x="15652" y="17522"/>
                    <a:pt x="16122" y="16591"/>
                  </a:cubicBezTo>
                  <a:cubicBezTo>
                    <a:pt x="16591" y="15660"/>
                    <a:pt x="17217" y="14418"/>
                    <a:pt x="17922" y="13673"/>
                  </a:cubicBezTo>
                  <a:cubicBezTo>
                    <a:pt x="18626" y="12928"/>
                    <a:pt x="19409" y="12680"/>
                    <a:pt x="20035" y="12804"/>
                  </a:cubicBezTo>
                  <a:cubicBezTo>
                    <a:pt x="20661" y="12928"/>
                    <a:pt x="21130" y="13425"/>
                    <a:pt x="21365" y="14418"/>
                  </a:cubicBezTo>
                  <a:cubicBezTo>
                    <a:pt x="21600" y="15411"/>
                    <a:pt x="21600" y="16901"/>
                    <a:pt x="21287" y="18266"/>
                  </a:cubicBezTo>
                  <a:cubicBezTo>
                    <a:pt x="20974" y="19632"/>
                    <a:pt x="20348" y="20873"/>
                    <a:pt x="20191" y="20935"/>
                  </a:cubicBezTo>
                  <a:cubicBezTo>
                    <a:pt x="20035" y="20997"/>
                    <a:pt x="20348" y="19880"/>
                    <a:pt x="20661" y="18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7899957" y="1245306"/>
              <a:ext cx="88344" cy="43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91" fill="norm" stroke="1" extrusionOk="0">
                  <a:moveTo>
                    <a:pt x="19922" y="0"/>
                  </a:moveTo>
                  <a:cubicBezTo>
                    <a:pt x="16836" y="2700"/>
                    <a:pt x="13751" y="5400"/>
                    <a:pt x="10408" y="8515"/>
                  </a:cubicBezTo>
                  <a:cubicBezTo>
                    <a:pt x="7065" y="11631"/>
                    <a:pt x="3465" y="15162"/>
                    <a:pt x="1665" y="17187"/>
                  </a:cubicBezTo>
                  <a:cubicBezTo>
                    <a:pt x="-135" y="19212"/>
                    <a:pt x="-135" y="19731"/>
                    <a:pt x="122" y="20250"/>
                  </a:cubicBezTo>
                  <a:cubicBezTo>
                    <a:pt x="379" y="20769"/>
                    <a:pt x="894" y="21288"/>
                    <a:pt x="2436" y="21444"/>
                  </a:cubicBezTo>
                  <a:cubicBezTo>
                    <a:pt x="3979" y="21600"/>
                    <a:pt x="6551" y="21392"/>
                    <a:pt x="9894" y="20458"/>
                  </a:cubicBezTo>
                  <a:cubicBezTo>
                    <a:pt x="13236" y="19523"/>
                    <a:pt x="17351" y="17862"/>
                    <a:pt x="21465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7906910" y="1467556"/>
              <a:ext cx="132190" cy="1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0700" fill="norm" stroke="1" extrusionOk="0">
                  <a:moveTo>
                    <a:pt x="2852" y="0"/>
                  </a:moveTo>
                  <a:cubicBezTo>
                    <a:pt x="1165" y="7200"/>
                    <a:pt x="-523" y="14400"/>
                    <a:pt x="152" y="18000"/>
                  </a:cubicBezTo>
                  <a:cubicBezTo>
                    <a:pt x="827" y="21600"/>
                    <a:pt x="3865" y="21600"/>
                    <a:pt x="7746" y="18000"/>
                  </a:cubicBezTo>
                  <a:cubicBezTo>
                    <a:pt x="11627" y="14400"/>
                    <a:pt x="16352" y="7200"/>
                    <a:pt x="210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42000" y="2039056"/>
              <a:ext cx="1524000" cy="115043"/>
            </a:xfrm>
            <a:prstGeom prst="rect">
              <a:avLst/>
            </a:prstGeom>
            <a:effectLst/>
          </p:spPr>
        </p:pic>
        <p:pic>
          <p:nvPicPr>
            <p:cNvPr id="36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39383" y="2432756"/>
              <a:ext cx="272517" cy="204332"/>
            </a:xfrm>
            <a:prstGeom prst="rect">
              <a:avLst/>
            </a:prstGeom>
            <a:effectLst/>
          </p:spPr>
        </p:pic>
        <p:pic>
          <p:nvPicPr>
            <p:cNvPr id="36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59706" y="2267656"/>
              <a:ext cx="85544" cy="311151"/>
            </a:xfrm>
            <a:prstGeom prst="rect">
              <a:avLst/>
            </a:prstGeom>
            <a:effectLst/>
          </p:spPr>
        </p:pic>
        <p:pic>
          <p:nvPicPr>
            <p:cNvPr id="36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13791" y="2381956"/>
              <a:ext cx="194959" cy="76201"/>
            </a:xfrm>
            <a:prstGeom prst="rect">
              <a:avLst/>
            </a:prstGeom>
            <a:effectLst/>
          </p:spPr>
        </p:pic>
        <p:pic>
          <p:nvPicPr>
            <p:cNvPr id="36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8565" y="2225864"/>
              <a:ext cx="377086" cy="325824"/>
            </a:xfrm>
            <a:prstGeom prst="rect">
              <a:avLst/>
            </a:prstGeom>
            <a:effectLst/>
          </p:spPr>
        </p:pic>
        <p:pic>
          <p:nvPicPr>
            <p:cNvPr id="365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88962" y="2288410"/>
              <a:ext cx="561238" cy="255208"/>
            </a:xfrm>
            <a:prstGeom prst="rect">
              <a:avLst/>
            </a:prstGeom>
            <a:effectLst/>
          </p:spPr>
        </p:pic>
        <p:pic>
          <p:nvPicPr>
            <p:cNvPr id="365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56482" y="2307311"/>
              <a:ext cx="127069" cy="150846"/>
            </a:xfrm>
            <a:prstGeom prst="rect">
              <a:avLst/>
            </a:prstGeom>
            <a:effectLst/>
          </p:spPr>
        </p:pic>
        <p:pic>
          <p:nvPicPr>
            <p:cNvPr id="366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82197" y="2299342"/>
              <a:ext cx="384029" cy="172577"/>
            </a:xfrm>
            <a:prstGeom prst="rect">
              <a:avLst/>
            </a:prstGeom>
            <a:effectLst/>
          </p:spPr>
        </p:pic>
        <p:pic>
          <p:nvPicPr>
            <p:cNvPr id="366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932673" y="1997035"/>
              <a:ext cx="395750" cy="752507"/>
            </a:xfrm>
            <a:prstGeom prst="rect">
              <a:avLst/>
            </a:prstGeom>
            <a:effectLst/>
          </p:spPr>
        </p:pic>
        <p:pic>
          <p:nvPicPr>
            <p:cNvPr id="366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11139" y="2215422"/>
              <a:ext cx="271011" cy="181352"/>
            </a:xfrm>
            <a:prstGeom prst="rect">
              <a:avLst/>
            </a:prstGeom>
            <a:effectLst/>
          </p:spPr>
        </p:pic>
        <p:pic>
          <p:nvPicPr>
            <p:cNvPr id="366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76808" y="1983654"/>
              <a:ext cx="437706" cy="424953"/>
            </a:xfrm>
            <a:prstGeom prst="rect">
              <a:avLst/>
            </a:prstGeom>
            <a:effectLst/>
          </p:spPr>
        </p:pic>
        <p:pic>
          <p:nvPicPr>
            <p:cNvPr id="366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065790" y="1956506"/>
              <a:ext cx="145011" cy="435066"/>
            </a:xfrm>
            <a:prstGeom prst="rect">
              <a:avLst/>
            </a:prstGeom>
            <a:effectLst/>
          </p:spPr>
        </p:pic>
        <p:pic>
          <p:nvPicPr>
            <p:cNvPr id="367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050918" y="2191456"/>
              <a:ext cx="153533" cy="50801"/>
            </a:xfrm>
            <a:prstGeom prst="rect">
              <a:avLst/>
            </a:prstGeom>
            <a:effectLst/>
          </p:spPr>
        </p:pic>
        <p:sp>
          <p:nvSpPr>
            <p:cNvPr id="3673" name="Line"/>
            <p:cNvSpPr/>
            <p:nvPr/>
          </p:nvSpPr>
          <p:spPr>
            <a:xfrm>
              <a:off x="1181099" y="3583050"/>
              <a:ext cx="444501" cy="5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9" fill="norm" stroke="1" extrusionOk="0">
                  <a:moveTo>
                    <a:pt x="0" y="19568"/>
                  </a:moveTo>
                  <a:cubicBezTo>
                    <a:pt x="1851" y="20399"/>
                    <a:pt x="3703" y="21230"/>
                    <a:pt x="6429" y="18738"/>
                  </a:cubicBezTo>
                  <a:cubicBezTo>
                    <a:pt x="9154" y="16245"/>
                    <a:pt x="12754" y="10430"/>
                    <a:pt x="15223" y="6276"/>
                  </a:cubicBezTo>
                  <a:cubicBezTo>
                    <a:pt x="17691" y="2122"/>
                    <a:pt x="19029" y="-370"/>
                    <a:pt x="19903" y="45"/>
                  </a:cubicBezTo>
                  <a:cubicBezTo>
                    <a:pt x="20777" y="461"/>
                    <a:pt x="21189" y="3784"/>
                    <a:pt x="21600" y="7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1286933" y="3645606"/>
              <a:ext cx="35771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8" y="21600"/>
                  </a:moveTo>
                  <a:cubicBezTo>
                    <a:pt x="639" y="21046"/>
                    <a:pt x="0" y="20492"/>
                    <a:pt x="0" y="19938"/>
                  </a:cubicBezTo>
                  <a:cubicBezTo>
                    <a:pt x="0" y="19385"/>
                    <a:pt x="639" y="18831"/>
                    <a:pt x="2428" y="17723"/>
                  </a:cubicBezTo>
                  <a:cubicBezTo>
                    <a:pt x="4218" y="16615"/>
                    <a:pt x="7157" y="14954"/>
                    <a:pt x="10544" y="11908"/>
                  </a:cubicBezTo>
                  <a:cubicBezTo>
                    <a:pt x="13931" y="8862"/>
                    <a:pt x="17766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555749" y="3512256"/>
              <a:ext cx="12932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0" y="0"/>
                  </a:moveTo>
                  <a:cubicBezTo>
                    <a:pt x="6514" y="2035"/>
                    <a:pt x="13029" y="4070"/>
                    <a:pt x="16800" y="6026"/>
                  </a:cubicBezTo>
                  <a:cubicBezTo>
                    <a:pt x="20571" y="7983"/>
                    <a:pt x="21600" y="9861"/>
                    <a:pt x="20571" y="12130"/>
                  </a:cubicBezTo>
                  <a:cubicBezTo>
                    <a:pt x="19543" y="14400"/>
                    <a:pt x="16457" y="17061"/>
                    <a:pt x="14229" y="18704"/>
                  </a:cubicBezTo>
                  <a:cubicBezTo>
                    <a:pt x="12000" y="20348"/>
                    <a:pt x="10629" y="20974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2186050" y="3306940"/>
              <a:ext cx="411100" cy="67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04" fill="norm" stroke="1" extrusionOk="0">
                  <a:moveTo>
                    <a:pt x="4899" y="4912"/>
                  </a:moveTo>
                  <a:cubicBezTo>
                    <a:pt x="3791" y="5047"/>
                    <a:pt x="2683" y="5182"/>
                    <a:pt x="1852" y="5283"/>
                  </a:cubicBezTo>
                  <a:cubicBezTo>
                    <a:pt x="1022" y="5383"/>
                    <a:pt x="468" y="5451"/>
                    <a:pt x="191" y="5283"/>
                  </a:cubicBezTo>
                  <a:cubicBezTo>
                    <a:pt x="-86" y="5114"/>
                    <a:pt x="-86" y="4711"/>
                    <a:pt x="357" y="4038"/>
                  </a:cubicBezTo>
                  <a:cubicBezTo>
                    <a:pt x="800" y="3365"/>
                    <a:pt x="1686" y="2423"/>
                    <a:pt x="2462" y="1716"/>
                  </a:cubicBezTo>
                  <a:cubicBezTo>
                    <a:pt x="3237" y="1010"/>
                    <a:pt x="3902" y="539"/>
                    <a:pt x="4511" y="269"/>
                  </a:cubicBezTo>
                  <a:cubicBezTo>
                    <a:pt x="5120" y="0"/>
                    <a:pt x="5674" y="-67"/>
                    <a:pt x="6006" y="68"/>
                  </a:cubicBezTo>
                  <a:cubicBezTo>
                    <a:pt x="6339" y="202"/>
                    <a:pt x="6449" y="539"/>
                    <a:pt x="6449" y="1817"/>
                  </a:cubicBezTo>
                  <a:cubicBezTo>
                    <a:pt x="6449" y="3096"/>
                    <a:pt x="6339" y="5316"/>
                    <a:pt x="5785" y="7537"/>
                  </a:cubicBezTo>
                  <a:cubicBezTo>
                    <a:pt x="5231" y="9757"/>
                    <a:pt x="4234" y="11978"/>
                    <a:pt x="3569" y="13223"/>
                  </a:cubicBezTo>
                  <a:cubicBezTo>
                    <a:pt x="2905" y="14468"/>
                    <a:pt x="2572" y="14737"/>
                    <a:pt x="2129" y="14972"/>
                  </a:cubicBezTo>
                  <a:cubicBezTo>
                    <a:pt x="1686" y="15208"/>
                    <a:pt x="1132" y="15410"/>
                    <a:pt x="800" y="15342"/>
                  </a:cubicBezTo>
                  <a:cubicBezTo>
                    <a:pt x="468" y="15275"/>
                    <a:pt x="357" y="14939"/>
                    <a:pt x="856" y="14198"/>
                  </a:cubicBezTo>
                  <a:cubicBezTo>
                    <a:pt x="1354" y="13458"/>
                    <a:pt x="2462" y="12314"/>
                    <a:pt x="4123" y="10868"/>
                  </a:cubicBezTo>
                  <a:cubicBezTo>
                    <a:pt x="5785" y="9421"/>
                    <a:pt x="8000" y="7671"/>
                    <a:pt x="9662" y="6225"/>
                  </a:cubicBezTo>
                  <a:cubicBezTo>
                    <a:pt x="11323" y="4778"/>
                    <a:pt x="12431" y="3634"/>
                    <a:pt x="13206" y="2793"/>
                  </a:cubicBezTo>
                  <a:cubicBezTo>
                    <a:pt x="13982" y="1952"/>
                    <a:pt x="14425" y="1413"/>
                    <a:pt x="14480" y="1312"/>
                  </a:cubicBezTo>
                  <a:cubicBezTo>
                    <a:pt x="14536" y="1212"/>
                    <a:pt x="14203" y="1548"/>
                    <a:pt x="13317" y="2894"/>
                  </a:cubicBezTo>
                  <a:cubicBezTo>
                    <a:pt x="12431" y="4240"/>
                    <a:pt x="10991" y="6595"/>
                    <a:pt x="9828" y="8916"/>
                  </a:cubicBezTo>
                  <a:cubicBezTo>
                    <a:pt x="8665" y="11238"/>
                    <a:pt x="7779" y="13526"/>
                    <a:pt x="7336" y="15342"/>
                  </a:cubicBezTo>
                  <a:cubicBezTo>
                    <a:pt x="6892" y="17159"/>
                    <a:pt x="6892" y="18505"/>
                    <a:pt x="7114" y="19380"/>
                  </a:cubicBezTo>
                  <a:cubicBezTo>
                    <a:pt x="7336" y="20254"/>
                    <a:pt x="7779" y="20658"/>
                    <a:pt x="8222" y="20961"/>
                  </a:cubicBezTo>
                  <a:cubicBezTo>
                    <a:pt x="8665" y="21264"/>
                    <a:pt x="9108" y="21466"/>
                    <a:pt x="9606" y="21499"/>
                  </a:cubicBezTo>
                  <a:cubicBezTo>
                    <a:pt x="10105" y="21533"/>
                    <a:pt x="10659" y="21398"/>
                    <a:pt x="11102" y="20759"/>
                  </a:cubicBezTo>
                  <a:cubicBezTo>
                    <a:pt x="11545" y="20120"/>
                    <a:pt x="11877" y="18976"/>
                    <a:pt x="12043" y="18000"/>
                  </a:cubicBezTo>
                  <a:cubicBezTo>
                    <a:pt x="12209" y="17025"/>
                    <a:pt x="12209" y="16217"/>
                    <a:pt x="12099" y="15511"/>
                  </a:cubicBezTo>
                  <a:cubicBezTo>
                    <a:pt x="11988" y="14804"/>
                    <a:pt x="11766" y="14198"/>
                    <a:pt x="11932" y="13862"/>
                  </a:cubicBezTo>
                  <a:cubicBezTo>
                    <a:pt x="12099" y="13526"/>
                    <a:pt x="12652" y="13458"/>
                    <a:pt x="14314" y="13189"/>
                  </a:cubicBezTo>
                  <a:cubicBezTo>
                    <a:pt x="15976" y="12920"/>
                    <a:pt x="18745" y="12449"/>
                    <a:pt x="21514" y="11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3155950" y="3372556"/>
              <a:ext cx="2159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06" y="1145"/>
                    <a:pt x="3812" y="2291"/>
                    <a:pt x="6776" y="5073"/>
                  </a:cubicBezTo>
                  <a:cubicBezTo>
                    <a:pt x="9741" y="7855"/>
                    <a:pt x="13765" y="12273"/>
                    <a:pt x="16412" y="15300"/>
                  </a:cubicBezTo>
                  <a:cubicBezTo>
                    <a:pt x="19059" y="18327"/>
                    <a:pt x="20329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3187700" y="3353506"/>
              <a:ext cx="2095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590"/>
                    <a:pt x="17673" y="1180"/>
                    <a:pt x="14945" y="3128"/>
                  </a:cubicBezTo>
                  <a:cubicBezTo>
                    <a:pt x="12218" y="5075"/>
                    <a:pt x="8727" y="8380"/>
                    <a:pt x="6109" y="11685"/>
                  </a:cubicBezTo>
                  <a:cubicBezTo>
                    <a:pt x="3491" y="14990"/>
                    <a:pt x="1745" y="18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3651250" y="3353506"/>
              <a:ext cx="254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80"/>
                    <a:pt x="14400" y="7360"/>
                    <a:pt x="10800" y="10960"/>
                  </a:cubicBezTo>
                  <a:cubicBezTo>
                    <a:pt x="7200" y="14560"/>
                    <a:pt x="3600" y="18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3582342" y="3306621"/>
              <a:ext cx="170509" cy="14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30" fill="norm" stroke="1" extrusionOk="0">
                  <a:moveTo>
                    <a:pt x="9481" y="10848"/>
                  </a:moveTo>
                  <a:cubicBezTo>
                    <a:pt x="8948" y="9259"/>
                    <a:pt x="8414" y="7671"/>
                    <a:pt x="7481" y="7195"/>
                  </a:cubicBezTo>
                  <a:cubicBezTo>
                    <a:pt x="6548" y="6718"/>
                    <a:pt x="5214" y="7354"/>
                    <a:pt x="4148" y="8306"/>
                  </a:cubicBezTo>
                  <a:cubicBezTo>
                    <a:pt x="3081" y="9259"/>
                    <a:pt x="2281" y="10530"/>
                    <a:pt x="1481" y="12436"/>
                  </a:cubicBezTo>
                  <a:cubicBezTo>
                    <a:pt x="681" y="14342"/>
                    <a:pt x="-119" y="16883"/>
                    <a:pt x="14" y="17359"/>
                  </a:cubicBezTo>
                  <a:cubicBezTo>
                    <a:pt x="148" y="17836"/>
                    <a:pt x="1214" y="16248"/>
                    <a:pt x="3214" y="13389"/>
                  </a:cubicBezTo>
                  <a:cubicBezTo>
                    <a:pt x="5214" y="10530"/>
                    <a:pt x="8148" y="6401"/>
                    <a:pt x="10414" y="3701"/>
                  </a:cubicBezTo>
                  <a:cubicBezTo>
                    <a:pt x="12681" y="1001"/>
                    <a:pt x="14281" y="-270"/>
                    <a:pt x="15481" y="48"/>
                  </a:cubicBezTo>
                  <a:cubicBezTo>
                    <a:pt x="16681" y="365"/>
                    <a:pt x="17481" y="2271"/>
                    <a:pt x="18414" y="6083"/>
                  </a:cubicBezTo>
                  <a:cubicBezTo>
                    <a:pt x="19348" y="9895"/>
                    <a:pt x="20414" y="15612"/>
                    <a:pt x="21481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3911599" y="3626556"/>
              <a:ext cx="4021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0"/>
                  </a:moveTo>
                  <a:cubicBezTo>
                    <a:pt x="20520" y="3771"/>
                    <a:pt x="21600" y="7543"/>
                    <a:pt x="18360" y="11143"/>
                  </a:cubicBezTo>
                  <a:cubicBezTo>
                    <a:pt x="15120" y="14743"/>
                    <a:pt x="756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4321832" y="3281540"/>
              <a:ext cx="270839" cy="43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89" fill="norm" stroke="1" extrusionOk="0">
                  <a:moveTo>
                    <a:pt x="9668" y="14123"/>
                  </a:moveTo>
                  <a:cubicBezTo>
                    <a:pt x="8837" y="13604"/>
                    <a:pt x="8007" y="13085"/>
                    <a:pt x="6677" y="13137"/>
                  </a:cubicBezTo>
                  <a:cubicBezTo>
                    <a:pt x="5348" y="13188"/>
                    <a:pt x="3520" y="13812"/>
                    <a:pt x="2274" y="15058"/>
                  </a:cubicBezTo>
                  <a:cubicBezTo>
                    <a:pt x="1028" y="16304"/>
                    <a:pt x="363" y="18173"/>
                    <a:pt x="114" y="19367"/>
                  </a:cubicBezTo>
                  <a:cubicBezTo>
                    <a:pt x="-135" y="20562"/>
                    <a:pt x="31" y="21081"/>
                    <a:pt x="530" y="21340"/>
                  </a:cubicBezTo>
                  <a:cubicBezTo>
                    <a:pt x="1028" y="21600"/>
                    <a:pt x="1859" y="21600"/>
                    <a:pt x="3105" y="20665"/>
                  </a:cubicBezTo>
                  <a:cubicBezTo>
                    <a:pt x="4351" y="19731"/>
                    <a:pt x="6013" y="17862"/>
                    <a:pt x="7342" y="15317"/>
                  </a:cubicBezTo>
                  <a:cubicBezTo>
                    <a:pt x="8671" y="12773"/>
                    <a:pt x="9668" y="9554"/>
                    <a:pt x="10167" y="7062"/>
                  </a:cubicBezTo>
                  <a:cubicBezTo>
                    <a:pt x="10665" y="4569"/>
                    <a:pt x="10665" y="2804"/>
                    <a:pt x="10665" y="1662"/>
                  </a:cubicBezTo>
                  <a:cubicBezTo>
                    <a:pt x="10665" y="519"/>
                    <a:pt x="10665" y="0"/>
                    <a:pt x="10333" y="0"/>
                  </a:cubicBezTo>
                  <a:cubicBezTo>
                    <a:pt x="10000" y="0"/>
                    <a:pt x="9336" y="519"/>
                    <a:pt x="8920" y="2285"/>
                  </a:cubicBezTo>
                  <a:cubicBezTo>
                    <a:pt x="8505" y="4050"/>
                    <a:pt x="8339" y="7062"/>
                    <a:pt x="8505" y="9554"/>
                  </a:cubicBezTo>
                  <a:cubicBezTo>
                    <a:pt x="8671" y="12046"/>
                    <a:pt x="9170" y="14019"/>
                    <a:pt x="9751" y="15369"/>
                  </a:cubicBezTo>
                  <a:cubicBezTo>
                    <a:pt x="10333" y="16719"/>
                    <a:pt x="10997" y="17446"/>
                    <a:pt x="11745" y="17862"/>
                  </a:cubicBezTo>
                  <a:cubicBezTo>
                    <a:pt x="12493" y="18277"/>
                    <a:pt x="13323" y="18381"/>
                    <a:pt x="14154" y="17913"/>
                  </a:cubicBezTo>
                  <a:cubicBezTo>
                    <a:pt x="14985" y="17446"/>
                    <a:pt x="15816" y="16408"/>
                    <a:pt x="16397" y="15629"/>
                  </a:cubicBezTo>
                  <a:cubicBezTo>
                    <a:pt x="16979" y="14850"/>
                    <a:pt x="17311" y="14331"/>
                    <a:pt x="17560" y="13812"/>
                  </a:cubicBezTo>
                  <a:cubicBezTo>
                    <a:pt x="17810" y="13292"/>
                    <a:pt x="17976" y="12773"/>
                    <a:pt x="17643" y="12513"/>
                  </a:cubicBezTo>
                  <a:cubicBezTo>
                    <a:pt x="17311" y="12254"/>
                    <a:pt x="16480" y="12254"/>
                    <a:pt x="15899" y="12513"/>
                  </a:cubicBezTo>
                  <a:cubicBezTo>
                    <a:pt x="15317" y="12773"/>
                    <a:pt x="14985" y="13292"/>
                    <a:pt x="14819" y="14071"/>
                  </a:cubicBezTo>
                  <a:cubicBezTo>
                    <a:pt x="14653" y="14850"/>
                    <a:pt x="14653" y="15888"/>
                    <a:pt x="14985" y="16615"/>
                  </a:cubicBezTo>
                  <a:cubicBezTo>
                    <a:pt x="15317" y="17342"/>
                    <a:pt x="15982" y="17758"/>
                    <a:pt x="16730" y="17913"/>
                  </a:cubicBezTo>
                  <a:cubicBezTo>
                    <a:pt x="17477" y="18069"/>
                    <a:pt x="18308" y="17965"/>
                    <a:pt x="19056" y="17654"/>
                  </a:cubicBezTo>
                  <a:cubicBezTo>
                    <a:pt x="19803" y="17342"/>
                    <a:pt x="20468" y="16823"/>
                    <a:pt x="20883" y="16304"/>
                  </a:cubicBezTo>
                  <a:cubicBezTo>
                    <a:pt x="21299" y="15785"/>
                    <a:pt x="21465" y="15265"/>
                    <a:pt x="20883" y="14642"/>
                  </a:cubicBezTo>
                  <a:cubicBezTo>
                    <a:pt x="20302" y="14019"/>
                    <a:pt x="18973" y="13292"/>
                    <a:pt x="17810" y="12981"/>
                  </a:cubicBezTo>
                  <a:cubicBezTo>
                    <a:pt x="16647" y="12669"/>
                    <a:pt x="15650" y="12773"/>
                    <a:pt x="15483" y="12981"/>
                  </a:cubicBezTo>
                  <a:cubicBezTo>
                    <a:pt x="15317" y="13188"/>
                    <a:pt x="15982" y="13500"/>
                    <a:pt x="16647" y="1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4950052" y="3520723"/>
              <a:ext cx="218848" cy="14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68" fill="norm" stroke="1" extrusionOk="0">
                  <a:moveTo>
                    <a:pt x="4651" y="2504"/>
                  </a:moveTo>
                  <a:cubicBezTo>
                    <a:pt x="3820" y="1252"/>
                    <a:pt x="2989" y="0"/>
                    <a:pt x="2262" y="0"/>
                  </a:cubicBezTo>
                  <a:cubicBezTo>
                    <a:pt x="1536" y="0"/>
                    <a:pt x="912" y="1252"/>
                    <a:pt x="497" y="4539"/>
                  </a:cubicBezTo>
                  <a:cubicBezTo>
                    <a:pt x="82" y="7826"/>
                    <a:pt x="-126" y="13148"/>
                    <a:pt x="82" y="16435"/>
                  </a:cubicBezTo>
                  <a:cubicBezTo>
                    <a:pt x="289" y="19722"/>
                    <a:pt x="912" y="20974"/>
                    <a:pt x="1743" y="21287"/>
                  </a:cubicBezTo>
                  <a:cubicBezTo>
                    <a:pt x="2574" y="21600"/>
                    <a:pt x="3612" y="20974"/>
                    <a:pt x="4547" y="19878"/>
                  </a:cubicBezTo>
                  <a:cubicBezTo>
                    <a:pt x="5482" y="18783"/>
                    <a:pt x="6312" y="17217"/>
                    <a:pt x="6936" y="15652"/>
                  </a:cubicBezTo>
                  <a:cubicBezTo>
                    <a:pt x="7559" y="14087"/>
                    <a:pt x="7974" y="12522"/>
                    <a:pt x="8597" y="12209"/>
                  </a:cubicBezTo>
                  <a:cubicBezTo>
                    <a:pt x="9220" y="11896"/>
                    <a:pt x="10051" y="12835"/>
                    <a:pt x="11505" y="13148"/>
                  </a:cubicBezTo>
                  <a:cubicBezTo>
                    <a:pt x="12959" y="13461"/>
                    <a:pt x="15036" y="13148"/>
                    <a:pt x="16489" y="12522"/>
                  </a:cubicBezTo>
                  <a:cubicBezTo>
                    <a:pt x="17943" y="11896"/>
                    <a:pt x="18774" y="10957"/>
                    <a:pt x="19189" y="9704"/>
                  </a:cubicBezTo>
                  <a:cubicBezTo>
                    <a:pt x="19605" y="8452"/>
                    <a:pt x="19605" y="6887"/>
                    <a:pt x="19916" y="5635"/>
                  </a:cubicBezTo>
                  <a:cubicBezTo>
                    <a:pt x="20228" y="4383"/>
                    <a:pt x="20851" y="3443"/>
                    <a:pt x="21474" y="2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5213350" y="3497575"/>
              <a:ext cx="114300" cy="11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11521"/>
                  </a:moveTo>
                  <a:cubicBezTo>
                    <a:pt x="4800" y="9287"/>
                    <a:pt x="9600" y="7052"/>
                    <a:pt x="12200" y="5004"/>
                  </a:cubicBezTo>
                  <a:cubicBezTo>
                    <a:pt x="14800" y="2956"/>
                    <a:pt x="15200" y="1094"/>
                    <a:pt x="14200" y="349"/>
                  </a:cubicBezTo>
                  <a:cubicBezTo>
                    <a:pt x="13200" y="-396"/>
                    <a:pt x="10800" y="-24"/>
                    <a:pt x="8600" y="2211"/>
                  </a:cubicBezTo>
                  <a:cubicBezTo>
                    <a:pt x="6400" y="4445"/>
                    <a:pt x="4400" y="8542"/>
                    <a:pt x="3200" y="11521"/>
                  </a:cubicBezTo>
                  <a:cubicBezTo>
                    <a:pt x="2000" y="14501"/>
                    <a:pt x="1600" y="16363"/>
                    <a:pt x="2200" y="17852"/>
                  </a:cubicBezTo>
                  <a:cubicBezTo>
                    <a:pt x="2800" y="19342"/>
                    <a:pt x="4400" y="20459"/>
                    <a:pt x="7800" y="20832"/>
                  </a:cubicBezTo>
                  <a:cubicBezTo>
                    <a:pt x="11200" y="21204"/>
                    <a:pt x="16400" y="20832"/>
                    <a:pt x="21600" y="2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5871232" y="3227504"/>
              <a:ext cx="332718" cy="37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42" fill="norm" stroke="1" extrusionOk="0">
                  <a:moveTo>
                    <a:pt x="10416" y="13337"/>
                  </a:moveTo>
                  <a:cubicBezTo>
                    <a:pt x="8912" y="12734"/>
                    <a:pt x="7408" y="12131"/>
                    <a:pt x="5904" y="12493"/>
                  </a:cubicBezTo>
                  <a:cubicBezTo>
                    <a:pt x="4400" y="12855"/>
                    <a:pt x="2897" y="14182"/>
                    <a:pt x="1871" y="15509"/>
                  </a:cubicBezTo>
                  <a:cubicBezTo>
                    <a:pt x="846" y="16837"/>
                    <a:pt x="299" y="18164"/>
                    <a:pt x="94" y="19130"/>
                  </a:cubicBezTo>
                  <a:cubicBezTo>
                    <a:pt x="-111" y="20095"/>
                    <a:pt x="26" y="20698"/>
                    <a:pt x="436" y="21060"/>
                  </a:cubicBezTo>
                  <a:cubicBezTo>
                    <a:pt x="846" y="21422"/>
                    <a:pt x="1530" y="21543"/>
                    <a:pt x="2897" y="20759"/>
                  </a:cubicBezTo>
                  <a:cubicBezTo>
                    <a:pt x="4264" y="19974"/>
                    <a:pt x="6314" y="18285"/>
                    <a:pt x="7408" y="16958"/>
                  </a:cubicBezTo>
                  <a:cubicBezTo>
                    <a:pt x="8502" y="15630"/>
                    <a:pt x="8638" y="14665"/>
                    <a:pt x="8502" y="14665"/>
                  </a:cubicBezTo>
                  <a:cubicBezTo>
                    <a:pt x="8365" y="14665"/>
                    <a:pt x="7955" y="15630"/>
                    <a:pt x="7750" y="16475"/>
                  </a:cubicBezTo>
                  <a:cubicBezTo>
                    <a:pt x="7545" y="17320"/>
                    <a:pt x="7545" y="18044"/>
                    <a:pt x="7886" y="18526"/>
                  </a:cubicBezTo>
                  <a:cubicBezTo>
                    <a:pt x="8228" y="19009"/>
                    <a:pt x="8912" y="19250"/>
                    <a:pt x="9800" y="18949"/>
                  </a:cubicBezTo>
                  <a:cubicBezTo>
                    <a:pt x="10689" y="18647"/>
                    <a:pt x="11783" y="17802"/>
                    <a:pt x="13150" y="15389"/>
                  </a:cubicBezTo>
                  <a:cubicBezTo>
                    <a:pt x="14517" y="12975"/>
                    <a:pt x="16157" y="8993"/>
                    <a:pt x="17046" y="6459"/>
                  </a:cubicBezTo>
                  <a:cubicBezTo>
                    <a:pt x="17935" y="3925"/>
                    <a:pt x="18071" y="2839"/>
                    <a:pt x="18140" y="1874"/>
                  </a:cubicBezTo>
                  <a:cubicBezTo>
                    <a:pt x="18208" y="908"/>
                    <a:pt x="18208" y="64"/>
                    <a:pt x="18003" y="3"/>
                  </a:cubicBezTo>
                  <a:cubicBezTo>
                    <a:pt x="17798" y="-57"/>
                    <a:pt x="17388" y="667"/>
                    <a:pt x="16909" y="2718"/>
                  </a:cubicBezTo>
                  <a:cubicBezTo>
                    <a:pt x="16431" y="4770"/>
                    <a:pt x="15884" y="8149"/>
                    <a:pt x="15747" y="10502"/>
                  </a:cubicBezTo>
                  <a:cubicBezTo>
                    <a:pt x="15611" y="12855"/>
                    <a:pt x="15884" y="14182"/>
                    <a:pt x="16636" y="15208"/>
                  </a:cubicBezTo>
                  <a:cubicBezTo>
                    <a:pt x="17388" y="16234"/>
                    <a:pt x="18618" y="16958"/>
                    <a:pt x="19507" y="17139"/>
                  </a:cubicBezTo>
                  <a:cubicBezTo>
                    <a:pt x="20395" y="17320"/>
                    <a:pt x="20942" y="16958"/>
                    <a:pt x="21489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6202487" y="3399329"/>
              <a:ext cx="61508" cy="18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294" fill="norm" stroke="1" extrusionOk="0">
                  <a:moveTo>
                    <a:pt x="15114" y="8484"/>
                  </a:moveTo>
                  <a:cubicBezTo>
                    <a:pt x="17204" y="7284"/>
                    <a:pt x="19294" y="6084"/>
                    <a:pt x="19991" y="4644"/>
                  </a:cubicBezTo>
                  <a:cubicBezTo>
                    <a:pt x="20688" y="3204"/>
                    <a:pt x="19991" y="1524"/>
                    <a:pt x="17553" y="684"/>
                  </a:cubicBezTo>
                  <a:cubicBezTo>
                    <a:pt x="15114" y="-156"/>
                    <a:pt x="10933" y="-156"/>
                    <a:pt x="7798" y="324"/>
                  </a:cubicBezTo>
                  <a:cubicBezTo>
                    <a:pt x="4662" y="804"/>
                    <a:pt x="2572" y="1764"/>
                    <a:pt x="1178" y="3444"/>
                  </a:cubicBezTo>
                  <a:cubicBezTo>
                    <a:pt x="-215" y="5124"/>
                    <a:pt x="-912" y="7524"/>
                    <a:pt x="2223" y="10044"/>
                  </a:cubicBezTo>
                  <a:cubicBezTo>
                    <a:pt x="5359" y="12564"/>
                    <a:pt x="12327" y="15204"/>
                    <a:pt x="15811" y="17124"/>
                  </a:cubicBezTo>
                  <a:cubicBezTo>
                    <a:pt x="19294" y="19044"/>
                    <a:pt x="19294" y="20244"/>
                    <a:pt x="17553" y="20844"/>
                  </a:cubicBezTo>
                  <a:cubicBezTo>
                    <a:pt x="15811" y="21444"/>
                    <a:pt x="12327" y="21444"/>
                    <a:pt x="9540" y="20844"/>
                  </a:cubicBezTo>
                  <a:cubicBezTo>
                    <a:pt x="6753" y="20244"/>
                    <a:pt x="4662" y="19044"/>
                    <a:pt x="4314" y="17484"/>
                  </a:cubicBezTo>
                  <a:cubicBezTo>
                    <a:pt x="3965" y="15924"/>
                    <a:pt x="5359" y="14004"/>
                    <a:pt x="6753" y="1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6306360" y="3429706"/>
              <a:ext cx="83175" cy="12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1153" fill="norm" stroke="1" extrusionOk="0">
                  <a:moveTo>
                    <a:pt x="9060" y="1098"/>
                  </a:moveTo>
                  <a:cubicBezTo>
                    <a:pt x="5460" y="3661"/>
                    <a:pt x="1860" y="6224"/>
                    <a:pt x="575" y="9519"/>
                  </a:cubicBezTo>
                  <a:cubicBezTo>
                    <a:pt x="-711" y="12814"/>
                    <a:pt x="318" y="16841"/>
                    <a:pt x="2118" y="19037"/>
                  </a:cubicBezTo>
                  <a:cubicBezTo>
                    <a:pt x="3918" y="21234"/>
                    <a:pt x="6489" y="21600"/>
                    <a:pt x="9832" y="20685"/>
                  </a:cubicBezTo>
                  <a:cubicBezTo>
                    <a:pt x="13175" y="19769"/>
                    <a:pt x="17289" y="17573"/>
                    <a:pt x="19089" y="14095"/>
                  </a:cubicBezTo>
                  <a:cubicBezTo>
                    <a:pt x="20889" y="10617"/>
                    <a:pt x="20375" y="5858"/>
                    <a:pt x="18575" y="3295"/>
                  </a:cubicBezTo>
                  <a:cubicBezTo>
                    <a:pt x="16775" y="732"/>
                    <a:pt x="13689" y="366"/>
                    <a:pt x="106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6840039" y="3182056"/>
              <a:ext cx="430712" cy="38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78" fill="norm" stroke="1" extrusionOk="0">
                  <a:moveTo>
                    <a:pt x="4075" y="0"/>
                  </a:moveTo>
                  <a:cubicBezTo>
                    <a:pt x="3652" y="3170"/>
                    <a:pt x="3228" y="6339"/>
                    <a:pt x="2699" y="9685"/>
                  </a:cubicBezTo>
                  <a:cubicBezTo>
                    <a:pt x="2170" y="13030"/>
                    <a:pt x="1534" y="16552"/>
                    <a:pt x="1058" y="18607"/>
                  </a:cubicBezTo>
                  <a:cubicBezTo>
                    <a:pt x="581" y="20661"/>
                    <a:pt x="264" y="21248"/>
                    <a:pt x="105" y="21189"/>
                  </a:cubicBezTo>
                  <a:cubicBezTo>
                    <a:pt x="-54" y="21130"/>
                    <a:pt x="-54" y="20426"/>
                    <a:pt x="264" y="18841"/>
                  </a:cubicBezTo>
                  <a:cubicBezTo>
                    <a:pt x="581" y="17257"/>
                    <a:pt x="1217" y="14791"/>
                    <a:pt x="1693" y="13265"/>
                  </a:cubicBezTo>
                  <a:cubicBezTo>
                    <a:pt x="2170" y="11739"/>
                    <a:pt x="2487" y="11152"/>
                    <a:pt x="2911" y="10859"/>
                  </a:cubicBezTo>
                  <a:cubicBezTo>
                    <a:pt x="3334" y="10565"/>
                    <a:pt x="3864" y="10565"/>
                    <a:pt x="4181" y="10859"/>
                  </a:cubicBezTo>
                  <a:cubicBezTo>
                    <a:pt x="4499" y="11152"/>
                    <a:pt x="4605" y="11739"/>
                    <a:pt x="4870" y="13030"/>
                  </a:cubicBezTo>
                  <a:cubicBezTo>
                    <a:pt x="5134" y="14322"/>
                    <a:pt x="5558" y="16317"/>
                    <a:pt x="5981" y="17609"/>
                  </a:cubicBezTo>
                  <a:cubicBezTo>
                    <a:pt x="6405" y="18900"/>
                    <a:pt x="6828" y="19487"/>
                    <a:pt x="7305" y="19722"/>
                  </a:cubicBezTo>
                  <a:cubicBezTo>
                    <a:pt x="7781" y="19957"/>
                    <a:pt x="8311" y="19839"/>
                    <a:pt x="8946" y="19311"/>
                  </a:cubicBezTo>
                  <a:cubicBezTo>
                    <a:pt x="9581" y="18783"/>
                    <a:pt x="10322" y="17843"/>
                    <a:pt x="10799" y="17080"/>
                  </a:cubicBezTo>
                  <a:cubicBezTo>
                    <a:pt x="11275" y="16317"/>
                    <a:pt x="11487" y="15730"/>
                    <a:pt x="11593" y="15085"/>
                  </a:cubicBezTo>
                  <a:cubicBezTo>
                    <a:pt x="11699" y="14439"/>
                    <a:pt x="11699" y="13735"/>
                    <a:pt x="11328" y="13324"/>
                  </a:cubicBezTo>
                  <a:cubicBezTo>
                    <a:pt x="10958" y="12913"/>
                    <a:pt x="10217" y="12796"/>
                    <a:pt x="9422" y="13207"/>
                  </a:cubicBezTo>
                  <a:cubicBezTo>
                    <a:pt x="8628" y="13617"/>
                    <a:pt x="7781" y="14557"/>
                    <a:pt x="7252" y="15613"/>
                  </a:cubicBezTo>
                  <a:cubicBezTo>
                    <a:pt x="6722" y="16670"/>
                    <a:pt x="6511" y="17843"/>
                    <a:pt x="6405" y="18724"/>
                  </a:cubicBezTo>
                  <a:cubicBezTo>
                    <a:pt x="6299" y="19604"/>
                    <a:pt x="6299" y="20191"/>
                    <a:pt x="6564" y="20543"/>
                  </a:cubicBezTo>
                  <a:cubicBezTo>
                    <a:pt x="6828" y="20896"/>
                    <a:pt x="7358" y="21013"/>
                    <a:pt x="8152" y="20485"/>
                  </a:cubicBezTo>
                  <a:cubicBezTo>
                    <a:pt x="8946" y="19957"/>
                    <a:pt x="10005" y="18783"/>
                    <a:pt x="10640" y="17902"/>
                  </a:cubicBezTo>
                  <a:cubicBezTo>
                    <a:pt x="11275" y="17022"/>
                    <a:pt x="11487" y="16435"/>
                    <a:pt x="11540" y="16435"/>
                  </a:cubicBezTo>
                  <a:cubicBezTo>
                    <a:pt x="11593" y="16435"/>
                    <a:pt x="11487" y="17022"/>
                    <a:pt x="11381" y="17609"/>
                  </a:cubicBezTo>
                  <a:cubicBezTo>
                    <a:pt x="11275" y="18196"/>
                    <a:pt x="11170" y="18783"/>
                    <a:pt x="11222" y="19370"/>
                  </a:cubicBezTo>
                  <a:cubicBezTo>
                    <a:pt x="11275" y="19957"/>
                    <a:pt x="11487" y="20543"/>
                    <a:pt x="11858" y="20896"/>
                  </a:cubicBezTo>
                  <a:cubicBezTo>
                    <a:pt x="12228" y="21248"/>
                    <a:pt x="12758" y="21365"/>
                    <a:pt x="13181" y="21072"/>
                  </a:cubicBezTo>
                  <a:cubicBezTo>
                    <a:pt x="13605" y="20778"/>
                    <a:pt x="13922" y="20074"/>
                    <a:pt x="14187" y="19370"/>
                  </a:cubicBezTo>
                  <a:cubicBezTo>
                    <a:pt x="14452" y="18665"/>
                    <a:pt x="14664" y="17961"/>
                    <a:pt x="14875" y="17315"/>
                  </a:cubicBezTo>
                  <a:cubicBezTo>
                    <a:pt x="15087" y="16670"/>
                    <a:pt x="15299" y="16083"/>
                    <a:pt x="15458" y="16141"/>
                  </a:cubicBezTo>
                  <a:cubicBezTo>
                    <a:pt x="15617" y="16200"/>
                    <a:pt x="15722" y="16904"/>
                    <a:pt x="15828" y="17667"/>
                  </a:cubicBezTo>
                  <a:cubicBezTo>
                    <a:pt x="15934" y="18430"/>
                    <a:pt x="16040" y="19252"/>
                    <a:pt x="16252" y="19957"/>
                  </a:cubicBezTo>
                  <a:cubicBezTo>
                    <a:pt x="16464" y="20661"/>
                    <a:pt x="16781" y="21248"/>
                    <a:pt x="17205" y="21424"/>
                  </a:cubicBezTo>
                  <a:cubicBezTo>
                    <a:pt x="17628" y="21600"/>
                    <a:pt x="18158" y="21365"/>
                    <a:pt x="18740" y="20426"/>
                  </a:cubicBezTo>
                  <a:cubicBezTo>
                    <a:pt x="19322" y="19487"/>
                    <a:pt x="19958" y="17843"/>
                    <a:pt x="20434" y="16728"/>
                  </a:cubicBezTo>
                  <a:cubicBezTo>
                    <a:pt x="20911" y="15613"/>
                    <a:pt x="21228" y="15026"/>
                    <a:pt x="21546" y="14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7331137" y="3421456"/>
              <a:ext cx="161863" cy="15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0982" fill="norm" stroke="1" extrusionOk="0">
                  <a:moveTo>
                    <a:pt x="407" y="10351"/>
                  </a:moveTo>
                  <a:cubicBezTo>
                    <a:pt x="3176" y="8107"/>
                    <a:pt x="5945" y="5862"/>
                    <a:pt x="7607" y="4039"/>
                  </a:cubicBezTo>
                  <a:cubicBezTo>
                    <a:pt x="9268" y="2216"/>
                    <a:pt x="9822" y="813"/>
                    <a:pt x="9407" y="252"/>
                  </a:cubicBezTo>
                  <a:cubicBezTo>
                    <a:pt x="8991" y="-309"/>
                    <a:pt x="7607" y="-28"/>
                    <a:pt x="5807" y="2075"/>
                  </a:cubicBezTo>
                  <a:cubicBezTo>
                    <a:pt x="4007" y="4179"/>
                    <a:pt x="1791" y="8107"/>
                    <a:pt x="684" y="10912"/>
                  </a:cubicBezTo>
                  <a:cubicBezTo>
                    <a:pt x="-424" y="13717"/>
                    <a:pt x="-424" y="15400"/>
                    <a:pt x="2484" y="17083"/>
                  </a:cubicBezTo>
                  <a:cubicBezTo>
                    <a:pt x="5391" y="18766"/>
                    <a:pt x="11207" y="20449"/>
                    <a:pt x="14807" y="20870"/>
                  </a:cubicBezTo>
                  <a:cubicBezTo>
                    <a:pt x="18407" y="21291"/>
                    <a:pt x="19791" y="20449"/>
                    <a:pt x="21176" y="19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7943850" y="3251906"/>
              <a:ext cx="234950" cy="17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4086" y="4886"/>
                    <a:pt x="8173" y="9771"/>
                    <a:pt x="10897" y="13371"/>
                  </a:cubicBezTo>
                  <a:cubicBezTo>
                    <a:pt x="13622" y="16971"/>
                    <a:pt x="14984" y="19286"/>
                    <a:pt x="16249" y="20443"/>
                  </a:cubicBezTo>
                  <a:cubicBezTo>
                    <a:pt x="17514" y="21600"/>
                    <a:pt x="18681" y="21600"/>
                    <a:pt x="19557" y="20829"/>
                  </a:cubicBezTo>
                  <a:cubicBezTo>
                    <a:pt x="20432" y="20057"/>
                    <a:pt x="21016" y="18514"/>
                    <a:pt x="21600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8078646" y="3293050"/>
              <a:ext cx="137312" cy="39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33" fill="norm" stroke="1" extrusionOk="0">
                  <a:moveTo>
                    <a:pt x="19412" y="1923"/>
                  </a:moveTo>
                  <a:cubicBezTo>
                    <a:pt x="20394" y="1110"/>
                    <a:pt x="21376" y="298"/>
                    <a:pt x="21212" y="65"/>
                  </a:cubicBezTo>
                  <a:cubicBezTo>
                    <a:pt x="21049" y="-167"/>
                    <a:pt x="19740" y="181"/>
                    <a:pt x="16958" y="1749"/>
                  </a:cubicBezTo>
                  <a:cubicBezTo>
                    <a:pt x="14176" y="3317"/>
                    <a:pt x="9921" y="6104"/>
                    <a:pt x="6812" y="9123"/>
                  </a:cubicBezTo>
                  <a:cubicBezTo>
                    <a:pt x="3703" y="12143"/>
                    <a:pt x="1740" y="15394"/>
                    <a:pt x="758" y="17485"/>
                  </a:cubicBezTo>
                  <a:cubicBezTo>
                    <a:pt x="-224" y="19575"/>
                    <a:pt x="-224" y="20504"/>
                    <a:pt x="594" y="20968"/>
                  </a:cubicBezTo>
                  <a:cubicBezTo>
                    <a:pt x="1412" y="21433"/>
                    <a:pt x="3049" y="21433"/>
                    <a:pt x="4685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8534399" y="3302706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5298"/>
                    <a:pt x="19200" y="10596"/>
                    <a:pt x="18000" y="13925"/>
                  </a:cubicBezTo>
                  <a:cubicBezTo>
                    <a:pt x="16800" y="17253"/>
                    <a:pt x="15600" y="18611"/>
                    <a:pt x="12600" y="19562"/>
                  </a:cubicBezTo>
                  <a:cubicBezTo>
                    <a:pt x="9600" y="20513"/>
                    <a:pt x="4800" y="21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8456981" y="3325177"/>
              <a:ext cx="198069" cy="9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623" fill="norm" stroke="1" extrusionOk="0">
                  <a:moveTo>
                    <a:pt x="10472" y="3467"/>
                  </a:moveTo>
                  <a:cubicBezTo>
                    <a:pt x="9553" y="2058"/>
                    <a:pt x="8634" y="650"/>
                    <a:pt x="7715" y="1119"/>
                  </a:cubicBezTo>
                  <a:cubicBezTo>
                    <a:pt x="6796" y="1589"/>
                    <a:pt x="5876" y="3937"/>
                    <a:pt x="4842" y="6754"/>
                  </a:cubicBezTo>
                  <a:cubicBezTo>
                    <a:pt x="3808" y="9571"/>
                    <a:pt x="2659" y="12858"/>
                    <a:pt x="1740" y="15676"/>
                  </a:cubicBezTo>
                  <a:cubicBezTo>
                    <a:pt x="821" y="18493"/>
                    <a:pt x="132" y="20841"/>
                    <a:pt x="17" y="20606"/>
                  </a:cubicBezTo>
                  <a:cubicBezTo>
                    <a:pt x="-98" y="20371"/>
                    <a:pt x="362" y="17554"/>
                    <a:pt x="1281" y="14032"/>
                  </a:cubicBezTo>
                  <a:cubicBezTo>
                    <a:pt x="2200" y="10511"/>
                    <a:pt x="3579" y="6284"/>
                    <a:pt x="4842" y="3467"/>
                  </a:cubicBezTo>
                  <a:cubicBezTo>
                    <a:pt x="6106" y="650"/>
                    <a:pt x="7255" y="-759"/>
                    <a:pt x="8979" y="415"/>
                  </a:cubicBezTo>
                  <a:cubicBezTo>
                    <a:pt x="10702" y="1589"/>
                    <a:pt x="13000" y="5345"/>
                    <a:pt x="15183" y="8398"/>
                  </a:cubicBezTo>
                  <a:cubicBezTo>
                    <a:pt x="17366" y="11450"/>
                    <a:pt x="19434" y="13798"/>
                    <a:pt x="21502" y="16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3054350" y="4511537"/>
              <a:ext cx="374650" cy="8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20990"/>
                  </a:moveTo>
                  <a:cubicBezTo>
                    <a:pt x="2197" y="16559"/>
                    <a:pt x="4393" y="12128"/>
                    <a:pt x="6773" y="8252"/>
                  </a:cubicBezTo>
                  <a:cubicBezTo>
                    <a:pt x="9153" y="4375"/>
                    <a:pt x="11715" y="1052"/>
                    <a:pt x="14217" y="221"/>
                  </a:cubicBezTo>
                  <a:cubicBezTo>
                    <a:pt x="16719" y="-610"/>
                    <a:pt x="19159" y="1052"/>
                    <a:pt x="21600" y="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3270250" y="4407606"/>
              <a:ext cx="889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015"/>
                    <a:pt x="2057" y="8031"/>
                    <a:pt x="5657" y="11631"/>
                  </a:cubicBezTo>
                  <a:cubicBezTo>
                    <a:pt x="9257" y="15231"/>
                    <a:pt x="15429" y="18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3467100" y="4445706"/>
              <a:ext cx="203200" cy="21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4404"/>
                  </a:moveTo>
                  <a:cubicBezTo>
                    <a:pt x="900" y="8388"/>
                    <a:pt x="1800" y="12373"/>
                    <a:pt x="2587" y="15099"/>
                  </a:cubicBezTo>
                  <a:cubicBezTo>
                    <a:pt x="3375" y="17825"/>
                    <a:pt x="4050" y="19293"/>
                    <a:pt x="4950" y="20237"/>
                  </a:cubicBezTo>
                  <a:cubicBezTo>
                    <a:pt x="5850" y="21181"/>
                    <a:pt x="6975" y="21600"/>
                    <a:pt x="7762" y="21181"/>
                  </a:cubicBezTo>
                  <a:cubicBezTo>
                    <a:pt x="8550" y="20761"/>
                    <a:pt x="9000" y="19503"/>
                    <a:pt x="10238" y="16357"/>
                  </a:cubicBezTo>
                  <a:cubicBezTo>
                    <a:pt x="11475" y="13212"/>
                    <a:pt x="13500" y="8179"/>
                    <a:pt x="15525" y="5138"/>
                  </a:cubicBezTo>
                  <a:cubicBezTo>
                    <a:pt x="17550" y="2097"/>
                    <a:pt x="19575" y="10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3663949" y="4442242"/>
              <a:ext cx="228601" cy="21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6699"/>
                  </a:moveTo>
                  <a:cubicBezTo>
                    <a:pt x="800" y="7335"/>
                    <a:pt x="1600" y="7970"/>
                    <a:pt x="3300" y="7546"/>
                  </a:cubicBezTo>
                  <a:cubicBezTo>
                    <a:pt x="5000" y="7123"/>
                    <a:pt x="7600" y="5640"/>
                    <a:pt x="9200" y="4370"/>
                  </a:cubicBezTo>
                  <a:cubicBezTo>
                    <a:pt x="10800" y="3099"/>
                    <a:pt x="11400" y="2040"/>
                    <a:pt x="11300" y="1193"/>
                  </a:cubicBezTo>
                  <a:cubicBezTo>
                    <a:pt x="11200" y="346"/>
                    <a:pt x="10400" y="-289"/>
                    <a:pt x="9100" y="135"/>
                  </a:cubicBezTo>
                  <a:cubicBezTo>
                    <a:pt x="7800" y="558"/>
                    <a:pt x="6000" y="2040"/>
                    <a:pt x="4500" y="4476"/>
                  </a:cubicBezTo>
                  <a:cubicBezTo>
                    <a:pt x="3000" y="6911"/>
                    <a:pt x="1800" y="10299"/>
                    <a:pt x="1300" y="12523"/>
                  </a:cubicBezTo>
                  <a:cubicBezTo>
                    <a:pt x="800" y="14746"/>
                    <a:pt x="1000" y="15805"/>
                    <a:pt x="4500" y="17076"/>
                  </a:cubicBezTo>
                  <a:cubicBezTo>
                    <a:pt x="8000" y="18346"/>
                    <a:pt x="14800" y="19829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4304963" y="4483915"/>
              <a:ext cx="190838" cy="17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23" fill="norm" stroke="1" extrusionOk="0">
                  <a:moveTo>
                    <a:pt x="9898" y="7099"/>
                  </a:moveTo>
                  <a:cubicBezTo>
                    <a:pt x="9898" y="5782"/>
                    <a:pt x="9898" y="4464"/>
                    <a:pt x="10016" y="3147"/>
                  </a:cubicBezTo>
                  <a:cubicBezTo>
                    <a:pt x="10133" y="1830"/>
                    <a:pt x="10368" y="513"/>
                    <a:pt x="9898" y="118"/>
                  </a:cubicBezTo>
                  <a:cubicBezTo>
                    <a:pt x="9429" y="-277"/>
                    <a:pt x="8255" y="250"/>
                    <a:pt x="6494" y="2752"/>
                  </a:cubicBezTo>
                  <a:cubicBezTo>
                    <a:pt x="4733" y="5255"/>
                    <a:pt x="2385" y="9733"/>
                    <a:pt x="1094" y="12630"/>
                  </a:cubicBezTo>
                  <a:cubicBezTo>
                    <a:pt x="-197" y="15528"/>
                    <a:pt x="-432" y="16845"/>
                    <a:pt x="859" y="18294"/>
                  </a:cubicBezTo>
                  <a:cubicBezTo>
                    <a:pt x="2151" y="19743"/>
                    <a:pt x="4968" y="21323"/>
                    <a:pt x="8607" y="21323"/>
                  </a:cubicBezTo>
                  <a:cubicBezTo>
                    <a:pt x="12246" y="21323"/>
                    <a:pt x="16707" y="19743"/>
                    <a:pt x="21168" y="18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4470415" y="4515556"/>
              <a:ext cx="107935" cy="15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32" fill="norm" stroke="1" extrusionOk="0">
                  <a:moveTo>
                    <a:pt x="21181" y="6300"/>
                  </a:moveTo>
                  <a:cubicBezTo>
                    <a:pt x="19519" y="5400"/>
                    <a:pt x="17858" y="4500"/>
                    <a:pt x="15158" y="4650"/>
                  </a:cubicBezTo>
                  <a:cubicBezTo>
                    <a:pt x="12458" y="4800"/>
                    <a:pt x="8719" y="6000"/>
                    <a:pt x="5812" y="8250"/>
                  </a:cubicBezTo>
                  <a:cubicBezTo>
                    <a:pt x="2904" y="10500"/>
                    <a:pt x="827" y="13800"/>
                    <a:pt x="204" y="16200"/>
                  </a:cubicBezTo>
                  <a:cubicBezTo>
                    <a:pt x="-419" y="18600"/>
                    <a:pt x="412" y="20100"/>
                    <a:pt x="2281" y="20850"/>
                  </a:cubicBezTo>
                  <a:cubicBezTo>
                    <a:pt x="4150" y="21600"/>
                    <a:pt x="7058" y="21600"/>
                    <a:pt x="10589" y="19950"/>
                  </a:cubicBezTo>
                  <a:cubicBezTo>
                    <a:pt x="14119" y="18300"/>
                    <a:pt x="18273" y="15000"/>
                    <a:pt x="17235" y="11400"/>
                  </a:cubicBezTo>
                  <a:cubicBezTo>
                    <a:pt x="16196" y="7800"/>
                    <a:pt x="9966" y="3900"/>
                    <a:pt x="37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4552950" y="4483806"/>
              <a:ext cx="190500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090"/>
                  </a:moveTo>
                  <a:cubicBezTo>
                    <a:pt x="3600" y="1045"/>
                    <a:pt x="7200" y="0"/>
                    <a:pt x="9840" y="1742"/>
                  </a:cubicBezTo>
                  <a:cubicBezTo>
                    <a:pt x="12480" y="3484"/>
                    <a:pt x="14160" y="8013"/>
                    <a:pt x="15120" y="11148"/>
                  </a:cubicBezTo>
                  <a:cubicBezTo>
                    <a:pt x="16080" y="14284"/>
                    <a:pt x="16320" y="16026"/>
                    <a:pt x="16440" y="17768"/>
                  </a:cubicBezTo>
                  <a:cubicBezTo>
                    <a:pt x="16560" y="19510"/>
                    <a:pt x="16560" y="21252"/>
                    <a:pt x="16080" y="21426"/>
                  </a:cubicBezTo>
                  <a:cubicBezTo>
                    <a:pt x="15600" y="21600"/>
                    <a:pt x="14640" y="20206"/>
                    <a:pt x="14640" y="16723"/>
                  </a:cubicBezTo>
                  <a:cubicBezTo>
                    <a:pt x="14640" y="13239"/>
                    <a:pt x="15600" y="7665"/>
                    <a:pt x="16920" y="4529"/>
                  </a:cubicBezTo>
                  <a:cubicBezTo>
                    <a:pt x="18240" y="1394"/>
                    <a:pt x="19920" y="6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4813300" y="4450339"/>
              <a:ext cx="361950" cy="17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3334"/>
                  </a:moveTo>
                  <a:cubicBezTo>
                    <a:pt x="632" y="3334"/>
                    <a:pt x="1263" y="3334"/>
                    <a:pt x="2211" y="5677"/>
                  </a:cubicBezTo>
                  <a:cubicBezTo>
                    <a:pt x="3158" y="8019"/>
                    <a:pt x="4421" y="12703"/>
                    <a:pt x="4989" y="15696"/>
                  </a:cubicBezTo>
                  <a:cubicBezTo>
                    <a:pt x="5558" y="18689"/>
                    <a:pt x="5432" y="19990"/>
                    <a:pt x="5053" y="20640"/>
                  </a:cubicBezTo>
                  <a:cubicBezTo>
                    <a:pt x="4674" y="21291"/>
                    <a:pt x="4042" y="21291"/>
                    <a:pt x="3600" y="20640"/>
                  </a:cubicBezTo>
                  <a:cubicBezTo>
                    <a:pt x="3158" y="19990"/>
                    <a:pt x="2905" y="18689"/>
                    <a:pt x="2779" y="16607"/>
                  </a:cubicBezTo>
                  <a:cubicBezTo>
                    <a:pt x="2653" y="14525"/>
                    <a:pt x="2653" y="11662"/>
                    <a:pt x="3474" y="8930"/>
                  </a:cubicBezTo>
                  <a:cubicBezTo>
                    <a:pt x="4295" y="6197"/>
                    <a:pt x="5937" y="3595"/>
                    <a:pt x="7074" y="2293"/>
                  </a:cubicBezTo>
                  <a:cubicBezTo>
                    <a:pt x="8211" y="992"/>
                    <a:pt x="8842" y="992"/>
                    <a:pt x="9347" y="1513"/>
                  </a:cubicBezTo>
                  <a:cubicBezTo>
                    <a:pt x="9853" y="2033"/>
                    <a:pt x="10232" y="3074"/>
                    <a:pt x="10989" y="3985"/>
                  </a:cubicBezTo>
                  <a:cubicBezTo>
                    <a:pt x="11747" y="4896"/>
                    <a:pt x="12884" y="5677"/>
                    <a:pt x="13705" y="5677"/>
                  </a:cubicBezTo>
                  <a:cubicBezTo>
                    <a:pt x="14526" y="5677"/>
                    <a:pt x="15032" y="4896"/>
                    <a:pt x="15284" y="3855"/>
                  </a:cubicBezTo>
                  <a:cubicBezTo>
                    <a:pt x="15537" y="2814"/>
                    <a:pt x="15537" y="1513"/>
                    <a:pt x="15158" y="732"/>
                  </a:cubicBezTo>
                  <a:cubicBezTo>
                    <a:pt x="14779" y="-49"/>
                    <a:pt x="14021" y="-309"/>
                    <a:pt x="13074" y="472"/>
                  </a:cubicBezTo>
                  <a:cubicBezTo>
                    <a:pt x="12126" y="1252"/>
                    <a:pt x="10989" y="3074"/>
                    <a:pt x="10232" y="5546"/>
                  </a:cubicBezTo>
                  <a:cubicBezTo>
                    <a:pt x="9474" y="8019"/>
                    <a:pt x="9095" y="11142"/>
                    <a:pt x="9158" y="13224"/>
                  </a:cubicBezTo>
                  <a:cubicBezTo>
                    <a:pt x="9221" y="15305"/>
                    <a:pt x="9726" y="16346"/>
                    <a:pt x="10989" y="16867"/>
                  </a:cubicBezTo>
                  <a:cubicBezTo>
                    <a:pt x="12253" y="17387"/>
                    <a:pt x="14274" y="17387"/>
                    <a:pt x="16168" y="14655"/>
                  </a:cubicBezTo>
                  <a:cubicBezTo>
                    <a:pt x="18063" y="11922"/>
                    <a:pt x="19832" y="6457"/>
                    <a:pt x="21600" y="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5182378" y="4234040"/>
              <a:ext cx="386573" cy="31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46" fill="norm" stroke="1" extrusionOk="0">
                  <a:moveTo>
                    <a:pt x="661" y="7488"/>
                  </a:moveTo>
                  <a:cubicBezTo>
                    <a:pt x="1013" y="6048"/>
                    <a:pt x="1365" y="4608"/>
                    <a:pt x="1541" y="3384"/>
                  </a:cubicBezTo>
                  <a:cubicBezTo>
                    <a:pt x="1717" y="2160"/>
                    <a:pt x="1717" y="1152"/>
                    <a:pt x="1482" y="864"/>
                  </a:cubicBezTo>
                  <a:cubicBezTo>
                    <a:pt x="1248" y="576"/>
                    <a:pt x="778" y="1008"/>
                    <a:pt x="426" y="2952"/>
                  </a:cubicBezTo>
                  <a:cubicBezTo>
                    <a:pt x="74" y="4896"/>
                    <a:pt x="-161" y="8352"/>
                    <a:pt x="132" y="11520"/>
                  </a:cubicBezTo>
                  <a:cubicBezTo>
                    <a:pt x="426" y="14688"/>
                    <a:pt x="1248" y="17568"/>
                    <a:pt x="2246" y="19152"/>
                  </a:cubicBezTo>
                  <a:cubicBezTo>
                    <a:pt x="3243" y="20736"/>
                    <a:pt x="4417" y="21024"/>
                    <a:pt x="5239" y="20952"/>
                  </a:cubicBezTo>
                  <a:cubicBezTo>
                    <a:pt x="6061" y="20880"/>
                    <a:pt x="6530" y="20448"/>
                    <a:pt x="7000" y="19944"/>
                  </a:cubicBezTo>
                  <a:cubicBezTo>
                    <a:pt x="7469" y="19440"/>
                    <a:pt x="7939" y="18864"/>
                    <a:pt x="7998" y="18288"/>
                  </a:cubicBezTo>
                  <a:cubicBezTo>
                    <a:pt x="8056" y="17712"/>
                    <a:pt x="7704" y="17136"/>
                    <a:pt x="7235" y="16992"/>
                  </a:cubicBezTo>
                  <a:cubicBezTo>
                    <a:pt x="6765" y="16848"/>
                    <a:pt x="6178" y="17136"/>
                    <a:pt x="5650" y="17568"/>
                  </a:cubicBezTo>
                  <a:cubicBezTo>
                    <a:pt x="5122" y="18000"/>
                    <a:pt x="4652" y="18576"/>
                    <a:pt x="4300" y="19224"/>
                  </a:cubicBezTo>
                  <a:cubicBezTo>
                    <a:pt x="3948" y="19872"/>
                    <a:pt x="3713" y="20592"/>
                    <a:pt x="3889" y="21024"/>
                  </a:cubicBezTo>
                  <a:cubicBezTo>
                    <a:pt x="4065" y="21456"/>
                    <a:pt x="4652" y="21600"/>
                    <a:pt x="5239" y="21528"/>
                  </a:cubicBezTo>
                  <a:cubicBezTo>
                    <a:pt x="5826" y="21456"/>
                    <a:pt x="6413" y="21168"/>
                    <a:pt x="7000" y="21096"/>
                  </a:cubicBezTo>
                  <a:cubicBezTo>
                    <a:pt x="7587" y="21024"/>
                    <a:pt x="8174" y="21168"/>
                    <a:pt x="9054" y="20304"/>
                  </a:cubicBezTo>
                  <a:cubicBezTo>
                    <a:pt x="9935" y="19440"/>
                    <a:pt x="11109" y="17568"/>
                    <a:pt x="12224" y="14256"/>
                  </a:cubicBezTo>
                  <a:cubicBezTo>
                    <a:pt x="13339" y="10944"/>
                    <a:pt x="14396" y="6192"/>
                    <a:pt x="14924" y="3456"/>
                  </a:cubicBezTo>
                  <a:cubicBezTo>
                    <a:pt x="15452" y="720"/>
                    <a:pt x="15452" y="0"/>
                    <a:pt x="15335" y="0"/>
                  </a:cubicBezTo>
                  <a:cubicBezTo>
                    <a:pt x="15217" y="0"/>
                    <a:pt x="14982" y="720"/>
                    <a:pt x="14572" y="3312"/>
                  </a:cubicBezTo>
                  <a:cubicBezTo>
                    <a:pt x="14161" y="5904"/>
                    <a:pt x="13574" y="10368"/>
                    <a:pt x="13398" y="13320"/>
                  </a:cubicBezTo>
                  <a:cubicBezTo>
                    <a:pt x="13222" y="16272"/>
                    <a:pt x="13456" y="17712"/>
                    <a:pt x="13750" y="18720"/>
                  </a:cubicBezTo>
                  <a:cubicBezTo>
                    <a:pt x="14043" y="19728"/>
                    <a:pt x="14396" y="20304"/>
                    <a:pt x="14865" y="20736"/>
                  </a:cubicBezTo>
                  <a:cubicBezTo>
                    <a:pt x="15335" y="21168"/>
                    <a:pt x="15922" y="21456"/>
                    <a:pt x="16215" y="21240"/>
                  </a:cubicBezTo>
                  <a:cubicBezTo>
                    <a:pt x="16509" y="21024"/>
                    <a:pt x="16509" y="20304"/>
                    <a:pt x="15980" y="18576"/>
                  </a:cubicBezTo>
                  <a:cubicBezTo>
                    <a:pt x="15452" y="16848"/>
                    <a:pt x="14396" y="14112"/>
                    <a:pt x="13574" y="12600"/>
                  </a:cubicBezTo>
                  <a:cubicBezTo>
                    <a:pt x="12752" y="11088"/>
                    <a:pt x="12165" y="10800"/>
                    <a:pt x="12224" y="10656"/>
                  </a:cubicBezTo>
                  <a:cubicBezTo>
                    <a:pt x="12282" y="10512"/>
                    <a:pt x="12987" y="10512"/>
                    <a:pt x="14219" y="10800"/>
                  </a:cubicBezTo>
                  <a:cubicBezTo>
                    <a:pt x="15452" y="11088"/>
                    <a:pt x="17213" y="11664"/>
                    <a:pt x="18504" y="12672"/>
                  </a:cubicBezTo>
                  <a:cubicBezTo>
                    <a:pt x="19796" y="13680"/>
                    <a:pt x="20617" y="15120"/>
                    <a:pt x="20969" y="16200"/>
                  </a:cubicBezTo>
                  <a:cubicBezTo>
                    <a:pt x="21322" y="17280"/>
                    <a:pt x="21204" y="18000"/>
                    <a:pt x="20969" y="18072"/>
                  </a:cubicBezTo>
                  <a:cubicBezTo>
                    <a:pt x="20735" y="18144"/>
                    <a:pt x="20382" y="17568"/>
                    <a:pt x="20206" y="16056"/>
                  </a:cubicBezTo>
                  <a:cubicBezTo>
                    <a:pt x="20030" y="14544"/>
                    <a:pt x="20030" y="12096"/>
                    <a:pt x="20265" y="10584"/>
                  </a:cubicBezTo>
                  <a:cubicBezTo>
                    <a:pt x="20500" y="9072"/>
                    <a:pt x="20969" y="8496"/>
                    <a:pt x="21439" y="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5608095" y="4411840"/>
              <a:ext cx="307212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68" fill="norm" stroke="1" extrusionOk="0">
                  <a:moveTo>
                    <a:pt x="6539" y="333"/>
                  </a:moveTo>
                  <a:cubicBezTo>
                    <a:pt x="4923" y="333"/>
                    <a:pt x="3307" y="333"/>
                    <a:pt x="2278" y="997"/>
                  </a:cubicBezTo>
                  <a:cubicBezTo>
                    <a:pt x="1249" y="1662"/>
                    <a:pt x="809" y="2991"/>
                    <a:pt x="441" y="4486"/>
                  </a:cubicBezTo>
                  <a:cubicBezTo>
                    <a:pt x="74" y="5982"/>
                    <a:pt x="-220" y="7643"/>
                    <a:pt x="221" y="9305"/>
                  </a:cubicBezTo>
                  <a:cubicBezTo>
                    <a:pt x="662" y="10966"/>
                    <a:pt x="1837" y="12628"/>
                    <a:pt x="2719" y="12960"/>
                  </a:cubicBezTo>
                  <a:cubicBezTo>
                    <a:pt x="3600" y="13293"/>
                    <a:pt x="4188" y="12296"/>
                    <a:pt x="4556" y="10966"/>
                  </a:cubicBezTo>
                  <a:cubicBezTo>
                    <a:pt x="4923" y="9637"/>
                    <a:pt x="5070" y="7976"/>
                    <a:pt x="5143" y="6314"/>
                  </a:cubicBezTo>
                  <a:cubicBezTo>
                    <a:pt x="5217" y="4653"/>
                    <a:pt x="5217" y="2991"/>
                    <a:pt x="5584" y="2160"/>
                  </a:cubicBezTo>
                  <a:cubicBezTo>
                    <a:pt x="5951" y="1330"/>
                    <a:pt x="6686" y="1330"/>
                    <a:pt x="7421" y="1163"/>
                  </a:cubicBezTo>
                  <a:cubicBezTo>
                    <a:pt x="8156" y="997"/>
                    <a:pt x="8890" y="665"/>
                    <a:pt x="9625" y="333"/>
                  </a:cubicBezTo>
                  <a:cubicBezTo>
                    <a:pt x="10360" y="0"/>
                    <a:pt x="11094" y="-332"/>
                    <a:pt x="11535" y="665"/>
                  </a:cubicBezTo>
                  <a:cubicBezTo>
                    <a:pt x="11976" y="1662"/>
                    <a:pt x="12123" y="3988"/>
                    <a:pt x="12196" y="6148"/>
                  </a:cubicBezTo>
                  <a:cubicBezTo>
                    <a:pt x="12270" y="8308"/>
                    <a:pt x="12270" y="10302"/>
                    <a:pt x="12270" y="12130"/>
                  </a:cubicBezTo>
                  <a:cubicBezTo>
                    <a:pt x="12270" y="13957"/>
                    <a:pt x="12270" y="15619"/>
                    <a:pt x="12343" y="15286"/>
                  </a:cubicBezTo>
                  <a:cubicBezTo>
                    <a:pt x="12417" y="14954"/>
                    <a:pt x="12564" y="12628"/>
                    <a:pt x="13225" y="9970"/>
                  </a:cubicBezTo>
                  <a:cubicBezTo>
                    <a:pt x="13886" y="7311"/>
                    <a:pt x="15062" y="4320"/>
                    <a:pt x="16384" y="2825"/>
                  </a:cubicBezTo>
                  <a:cubicBezTo>
                    <a:pt x="17707" y="1330"/>
                    <a:pt x="19176" y="1330"/>
                    <a:pt x="20058" y="2160"/>
                  </a:cubicBezTo>
                  <a:cubicBezTo>
                    <a:pt x="20939" y="2991"/>
                    <a:pt x="21233" y="4653"/>
                    <a:pt x="21307" y="7976"/>
                  </a:cubicBezTo>
                  <a:cubicBezTo>
                    <a:pt x="21380" y="11299"/>
                    <a:pt x="21233" y="16283"/>
                    <a:pt x="21086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6216650" y="4484748"/>
              <a:ext cx="355600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6666"/>
                  </a:moveTo>
                  <a:cubicBezTo>
                    <a:pt x="3214" y="3066"/>
                    <a:pt x="6429" y="-534"/>
                    <a:pt x="9771" y="66"/>
                  </a:cubicBezTo>
                  <a:cubicBezTo>
                    <a:pt x="13114" y="666"/>
                    <a:pt x="16586" y="5466"/>
                    <a:pt x="18579" y="9666"/>
                  </a:cubicBezTo>
                  <a:cubicBezTo>
                    <a:pt x="20571" y="13866"/>
                    <a:pt x="21086" y="17466"/>
                    <a:pt x="21600" y="21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6248400" y="4598106"/>
              <a:ext cx="355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9" y="20000"/>
                    <a:pt x="7457" y="18400"/>
                    <a:pt x="11057" y="14800"/>
                  </a:cubicBezTo>
                  <a:cubicBezTo>
                    <a:pt x="14657" y="11200"/>
                    <a:pt x="18129" y="5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6527800" y="4439356"/>
              <a:ext cx="13785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0" y="0"/>
                  </a:moveTo>
                  <a:cubicBezTo>
                    <a:pt x="6125" y="1440"/>
                    <a:pt x="12251" y="2880"/>
                    <a:pt x="16119" y="4410"/>
                  </a:cubicBezTo>
                  <a:cubicBezTo>
                    <a:pt x="19988" y="5940"/>
                    <a:pt x="21600" y="7560"/>
                    <a:pt x="20794" y="9540"/>
                  </a:cubicBezTo>
                  <a:cubicBezTo>
                    <a:pt x="19988" y="11520"/>
                    <a:pt x="16764" y="13860"/>
                    <a:pt x="13540" y="15930"/>
                  </a:cubicBezTo>
                  <a:cubicBezTo>
                    <a:pt x="10316" y="18000"/>
                    <a:pt x="7093" y="19800"/>
                    <a:pt x="38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7131050" y="4394906"/>
              <a:ext cx="317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6912920" y="4204795"/>
              <a:ext cx="434030" cy="61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89" fill="norm" stroke="1" extrusionOk="0">
                  <a:moveTo>
                    <a:pt x="2942" y="6158"/>
                  </a:moveTo>
                  <a:cubicBezTo>
                    <a:pt x="2522" y="6378"/>
                    <a:pt x="2103" y="6599"/>
                    <a:pt x="1631" y="6709"/>
                  </a:cubicBezTo>
                  <a:cubicBezTo>
                    <a:pt x="1159" y="6819"/>
                    <a:pt x="635" y="6819"/>
                    <a:pt x="373" y="6635"/>
                  </a:cubicBezTo>
                  <a:cubicBezTo>
                    <a:pt x="111" y="6452"/>
                    <a:pt x="111" y="6084"/>
                    <a:pt x="1054" y="5093"/>
                  </a:cubicBezTo>
                  <a:cubicBezTo>
                    <a:pt x="1998" y="4101"/>
                    <a:pt x="3885" y="2484"/>
                    <a:pt x="5039" y="1566"/>
                  </a:cubicBezTo>
                  <a:cubicBezTo>
                    <a:pt x="6192" y="648"/>
                    <a:pt x="6612" y="427"/>
                    <a:pt x="7188" y="244"/>
                  </a:cubicBezTo>
                  <a:cubicBezTo>
                    <a:pt x="7765" y="60"/>
                    <a:pt x="8499" y="-87"/>
                    <a:pt x="8918" y="60"/>
                  </a:cubicBezTo>
                  <a:cubicBezTo>
                    <a:pt x="9338" y="207"/>
                    <a:pt x="9443" y="648"/>
                    <a:pt x="9023" y="2007"/>
                  </a:cubicBezTo>
                  <a:cubicBezTo>
                    <a:pt x="8604" y="3366"/>
                    <a:pt x="7660" y="5644"/>
                    <a:pt x="6559" y="7811"/>
                  </a:cubicBezTo>
                  <a:cubicBezTo>
                    <a:pt x="5458" y="9978"/>
                    <a:pt x="4200" y="12035"/>
                    <a:pt x="3256" y="13468"/>
                  </a:cubicBezTo>
                  <a:cubicBezTo>
                    <a:pt x="2313" y="14901"/>
                    <a:pt x="1684" y="15709"/>
                    <a:pt x="1159" y="16297"/>
                  </a:cubicBezTo>
                  <a:cubicBezTo>
                    <a:pt x="635" y="16884"/>
                    <a:pt x="216" y="17252"/>
                    <a:pt x="58" y="17178"/>
                  </a:cubicBezTo>
                  <a:cubicBezTo>
                    <a:pt x="-99" y="17105"/>
                    <a:pt x="6" y="16591"/>
                    <a:pt x="1107" y="15195"/>
                  </a:cubicBezTo>
                  <a:cubicBezTo>
                    <a:pt x="2208" y="13799"/>
                    <a:pt x="4305" y="11521"/>
                    <a:pt x="6402" y="9684"/>
                  </a:cubicBezTo>
                  <a:cubicBezTo>
                    <a:pt x="8499" y="7848"/>
                    <a:pt x="10596" y="6452"/>
                    <a:pt x="11959" y="5607"/>
                  </a:cubicBezTo>
                  <a:cubicBezTo>
                    <a:pt x="13322" y="4762"/>
                    <a:pt x="13951" y="4468"/>
                    <a:pt x="14581" y="4248"/>
                  </a:cubicBezTo>
                  <a:cubicBezTo>
                    <a:pt x="15210" y="4027"/>
                    <a:pt x="15839" y="3880"/>
                    <a:pt x="16153" y="3991"/>
                  </a:cubicBezTo>
                  <a:cubicBezTo>
                    <a:pt x="16468" y="4101"/>
                    <a:pt x="16468" y="4468"/>
                    <a:pt x="15472" y="5607"/>
                  </a:cubicBezTo>
                  <a:cubicBezTo>
                    <a:pt x="14476" y="6746"/>
                    <a:pt x="12484" y="8656"/>
                    <a:pt x="10858" y="10676"/>
                  </a:cubicBezTo>
                  <a:cubicBezTo>
                    <a:pt x="9233" y="12697"/>
                    <a:pt x="7975" y="14827"/>
                    <a:pt x="7398" y="16554"/>
                  </a:cubicBezTo>
                  <a:cubicBezTo>
                    <a:pt x="6821" y="18280"/>
                    <a:pt x="6926" y="19603"/>
                    <a:pt x="7555" y="20411"/>
                  </a:cubicBezTo>
                  <a:cubicBezTo>
                    <a:pt x="8184" y="21219"/>
                    <a:pt x="9338" y="21513"/>
                    <a:pt x="10544" y="21109"/>
                  </a:cubicBezTo>
                  <a:cubicBezTo>
                    <a:pt x="11750" y="20705"/>
                    <a:pt x="13008" y="19603"/>
                    <a:pt x="13532" y="18501"/>
                  </a:cubicBezTo>
                  <a:cubicBezTo>
                    <a:pt x="14056" y="17399"/>
                    <a:pt x="13847" y="16297"/>
                    <a:pt x="13532" y="15525"/>
                  </a:cubicBezTo>
                  <a:cubicBezTo>
                    <a:pt x="13218" y="14754"/>
                    <a:pt x="12798" y="14313"/>
                    <a:pt x="12851" y="13946"/>
                  </a:cubicBezTo>
                  <a:cubicBezTo>
                    <a:pt x="12903" y="13578"/>
                    <a:pt x="13427" y="13284"/>
                    <a:pt x="14948" y="12917"/>
                  </a:cubicBezTo>
                  <a:cubicBezTo>
                    <a:pt x="16468" y="12550"/>
                    <a:pt x="18984" y="12109"/>
                    <a:pt x="21501" y="11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7937500" y="4325056"/>
              <a:ext cx="2095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810"/>
                    <a:pt x="5236" y="5620"/>
                    <a:pt x="8836" y="9220"/>
                  </a:cubicBezTo>
                  <a:cubicBezTo>
                    <a:pt x="12436" y="12820"/>
                    <a:pt x="17018" y="172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7941438" y="4345808"/>
              <a:ext cx="231013" cy="25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55" fill="norm" stroke="1" extrusionOk="0">
                  <a:moveTo>
                    <a:pt x="21431" y="2015"/>
                  </a:moveTo>
                  <a:cubicBezTo>
                    <a:pt x="20842" y="1295"/>
                    <a:pt x="20253" y="575"/>
                    <a:pt x="19271" y="215"/>
                  </a:cubicBezTo>
                  <a:cubicBezTo>
                    <a:pt x="18289" y="-145"/>
                    <a:pt x="16915" y="-145"/>
                    <a:pt x="14558" y="935"/>
                  </a:cubicBezTo>
                  <a:cubicBezTo>
                    <a:pt x="12202" y="2015"/>
                    <a:pt x="8864" y="4175"/>
                    <a:pt x="6311" y="6425"/>
                  </a:cubicBezTo>
                  <a:cubicBezTo>
                    <a:pt x="3758" y="8675"/>
                    <a:pt x="1991" y="11015"/>
                    <a:pt x="1009" y="13265"/>
                  </a:cubicBezTo>
                  <a:cubicBezTo>
                    <a:pt x="27" y="15515"/>
                    <a:pt x="-169" y="17675"/>
                    <a:pt x="126" y="19025"/>
                  </a:cubicBezTo>
                  <a:cubicBezTo>
                    <a:pt x="420" y="20375"/>
                    <a:pt x="1206" y="20915"/>
                    <a:pt x="1991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8341455" y="4267906"/>
              <a:ext cx="65945" cy="30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79" fill="norm" stroke="1" extrusionOk="0">
                  <a:moveTo>
                    <a:pt x="21029" y="0"/>
                  </a:moveTo>
                  <a:cubicBezTo>
                    <a:pt x="14954" y="5700"/>
                    <a:pt x="8879" y="11400"/>
                    <a:pt x="5504" y="14700"/>
                  </a:cubicBezTo>
                  <a:cubicBezTo>
                    <a:pt x="2129" y="18000"/>
                    <a:pt x="1454" y="18900"/>
                    <a:pt x="779" y="19725"/>
                  </a:cubicBezTo>
                  <a:cubicBezTo>
                    <a:pt x="104" y="20550"/>
                    <a:pt x="-571" y="21300"/>
                    <a:pt x="779" y="21450"/>
                  </a:cubicBezTo>
                  <a:cubicBezTo>
                    <a:pt x="2129" y="21600"/>
                    <a:pt x="5504" y="21150"/>
                    <a:pt x="8879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8272331" y="4292905"/>
              <a:ext cx="179520" cy="7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0571" fill="norm" stroke="1" extrusionOk="0">
                  <a:moveTo>
                    <a:pt x="11507" y="5224"/>
                  </a:moveTo>
                  <a:cubicBezTo>
                    <a:pt x="8995" y="6929"/>
                    <a:pt x="6483" y="8634"/>
                    <a:pt x="4349" y="11192"/>
                  </a:cubicBezTo>
                  <a:cubicBezTo>
                    <a:pt x="2214" y="13750"/>
                    <a:pt x="455" y="17160"/>
                    <a:pt x="79" y="17729"/>
                  </a:cubicBezTo>
                  <a:cubicBezTo>
                    <a:pt x="-298" y="18297"/>
                    <a:pt x="707" y="16024"/>
                    <a:pt x="2590" y="12613"/>
                  </a:cubicBezTo>
                  <a:cubicBezTo>
                    <a:pt x="4474" y="9203"/>
                    <a:pt x="7237" y="4655"/>
                    <a:pt x="9497" y="2097"/>
                  </a:cubicBezTo>
                  <a:cubicBezTo>
                    <a:pt x="11758" y="-461"/>
                    <a:pt x="13516" y="-1029"/>
                    <a:pt x="15400" y="2382"/>
                  </a:cubicBezTo>
                  <a:cubicBezTo>
                    <a:pt x="17283" y="5792"/>
                    <a:pt x="19293" y="13182"/>
                    <a:pt x="21302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8470899" y="4566356"/>
              <a:ext cx="82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8852375" y="4286685"/>
              <a:ext cx="551976" cy="31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4" fill="norm" stroke="1" extrusionOk="0">
                  <a:moveTo>
                    <a:pt x="5423" y="4368"/>
                  </a:moveTo>
                  <a:cubicBezTo>
                    <a:pt x="5752" y="3353"/>
                    <a:pt x="6082" y="2338"/>
                    <a:pt x="6453" y="1469"/>
                  </a:cubicBezTo>
                  <a:cubicBezTo>
                    <a:pt x="6824" y="599"/>
                    <a:pt x="7236" y="-126"/>
                    <a:pt x="7401" y="19"/>
                  </a:cubicBezTo>
                  <a:cubicBezTo>
                    <a:pt x="7566" y="164"/>
                    <a:pt x="7484" y="1179"/>
                    <a:pt x="7072" y="3643"/>
                  </a:cubicBezTo>
                  <a:cubicBezTo>
                    <a:pt x="6659" y="6108"/>
                    <a:pt x="5917" y="10022"/>
                    <a:pt x="5505" y="12993"/>
                  </a:cubicBezTo>
                  <a:cubicBezTo>
                    <a:pt x="5093" y="15965"/>
                    <a:pt x="5010" y="17995"/>
                    <a:pt x="5052" y="19372"/>
                  </a:cubicBezTo>
                  <a:cubicBezTo>
                    <a:pt x="5093" y="20749"/>
                    <a:pt x="5258" y="21474"/>
                    <a:pt x="5299" y="21474"/>
                  </a:cubicBezTo>
                  <a:cubicBezTo>
                    <a:pt x="5340" y="21474"/>
                    <a:pt x="5258" y="20749"/>
                    <a:pt x="4681" y="19589"/>
                  </a:cubicBezTo>
                  <a:cubicBezTo>
                    <a:pt x="4104" y="18430"/>
                    <a:pt x="3032" y="16835"/>
                    <a:pt x="2207" y="15820"/>
                  </a:cubicBezTo>
                  <a:cubicBezTo>
                    <a:pt x="1383" y="14806"/>
                    <a:pt x="806" y="14371"/>
                    <a:pt x="435" y="13791"/>
                  </a:cubicBezTo>
                  <a:cubicBezTo>
                    <a:pt x="64" y="13211"/>
                    <a:pt x="-101" y="12486"/>
                    <a:pt x="64" y="11906"/>
                  </a:cubicBezTo>
                  <a:cubicBezTo>
                    <a:pt x="229" y="11326"/>
                    <a:pt x="723" y="10891"/>
                    <a:pt x="1919" y="9587"/>
                  </a:cubicBezTo>
                  <a:cubicBezTo>
                    <a:pt x="3114" y="8282"/>
                    <a:pt x="5010" y="6108"/>
                    <a:pt x="6206" y="4585"/>
                  </a:cubicBezTo>
                  <a:cubicBezTo>
                    <a:pt x="7401" y="3063"/>
                    <a:pt x="7896" y="2193"/>
                    <a:pt x="8308" y="1541"/>
                  </a:cubicBezTo>
                  <a:cubicBezTo>
                    <a:pt x="8720" y="889"/>
                    <a:pt x="9050" y="454"/>
                    <a:pt x="9174" y="671"/>
                  </a:cubicBezTo>
                  <a:cubicBezTo>
                    <a:pt x="9297" y="889"/>
                    <a:pt x="9215" y="1759"/>
                    <a:pt x="8803" y="4223"/>
                  </a:cubicBezTo>
                  <a:cubicBezTo>
                    <a:pt x="8391" y="6687"/>
                    <a:pt x="7649" y="10746"/>
                    <a:pt x="7195" y="13138"/>
                  </a:cubicBezTo>
                  <a:cubicBezTo>
                    <a:pt x="6742" y="15530"/>
                    <a:pt x="6577" y="16255"/>
                    <a:pt x="6577" y="16255"/>
                  </a:cubicBezTo>
                  <a:cubicBezTo>
                    <a:pt x="6577" y="16255"/>
                    <a:pt x="6742" y="15530"/>
                    <a:pt x="6989" y="14951"/>
                  </a:cubicBezTo>
                  <a:cubicBezTo>
                    <a:pt x="7236" y="14371"/>
                    <a:pt x="7566" y="13936"/>
                    <a:pt x="7937" y="13573"/>
                  </a:cubicBezTo>
                  <a:cubicBezTo>
                    <a:pt x="8308" y="13211"/>
                    <a:pt x="8720" y="12921"/>
                    <a:pt x="9133" y="12921"/>
                  </a:cubicBezTo>
                  <a:cubicBezTo>
                    <a:pt x="9545" y="12921"/>
                    <a:pt x="9957" y="13211"/>
                    <a:pt x="10534" y="13936"/>
                  </a:cubicBezTo>
                  <a:cubicBezTo>
                    <a:pt x="11111" y="14661"/>
                    <a:pt x="11853" y="15820"/>
                    <a:pt x="12430" y="16473"/>
                  </a:cubicBezTo>
                  <a:cubicBezTo>
                    <a:pt x="13007" y="17125"/>
                    <a:pt x="13420" y="17270"/>
                    <a:pt x="13832" y="17197"/>
                  </a:cubicBezTo>
                  <a:cubicBezTo>
                    <a:pt x="14244" y="17125"/>
                    <a:pt x="14656" y="16835"/>
                    <a:pt x="14904" y="16255"/>
                  </a:cubicBezTo>
                  <a:cubicBezTo>
                    <a:pt x="15151" y="15675"/>
                    <a:pt x="15233" y="14806"/>
                    <a:pt x="15068" y="14226"/>
                  </a:cubicBezTo>
                  <a:cubicBezTo>
                    <a:pt x="14904" y="13646"/>
                    <a:pt x="14491" y="13356"/>
                    <a:pt x="13997" y="13283"/>
                  </a:cubicBezTo>
                  <a:cubicBezTo>
                    <a:pt x="13502" y="13211"/>
                    <a:pt x="12925" y="13356"/>
                    <a:pt x="12554" y="13791"/>
                  </a:cubicBezTo>
                  <a:cubicBezTo>
                    <a:pt x="12183" y="14226"/>
                    <a:pt x="12018" y="14951"/>
                    <a:pt x="12059" y="15603"/>
                  </a:cubicBezTo>
                  <a:cubicBezTo>
                    <a:pt x="12101" y="16255"/>
                    <a:pt x="12348" y="16835"/>
                    <a:pt x="12678" y="17125"/>
                  </a:cubicBezTo>
                  <a:cubicBezTo>
                    <a:pt x="13007" y="17415"/>
                    <a:pt x="13420" y="17415"/>
                    <a:pt x="13997" y="17560"/>
                  </a:cubicBezTo>
                  <a:cubicBezTo>
                    <a:pt x="14574" y="17705"/>
                    <a:pt x="15316" y="17995"/>
                    <a:pt x="15810" y="17777"/>
                  </a:cubicBezTo>
                  <a:cubicBezTo>
                    <a:pt x="16305" y="17560"/>
                    <a:pt x="16552" y="16835"/>
                    <a:pt x="16965" y="15893"/>
                  </a:cubicBezTo>
                  <a:cubicBezTo>
                    <a:pt x="17377" y="14951"/>
                    <a:pt x="17954" y="13791"/>
                    <a:pt x="18614" y="12993"/>
                  </a:cubicBezTo>
                  <a:cubicBezTo>
                    <a:pt x="19273" y="12196"/>
                    <a:pt x="20015" y="11761"/>
                    <a:pt x="20468" y="11906"/>
                  </a:cubicBezTo>
                  <a:cubicBezTo>
                    <a:pt x="20922" y="12051"/>
                    <a:pt x="21087" y="12776"/>
                    <a:pt x="21210" y="13863"/>
                  </a:cubicBezTo>
                  <a:cubicBezTo>
                    <a:pt x="21334" y="14951"/>
                    <a:pt x="21417" y="16400"/>
                    <a:pt x="21499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9753600" y="4261556"/>
              <a:ext cx="1841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5333"/>
                    <a:pt x="5462" y="10667"/>
                    <a:pt x="9062" y="14267"/>
                  </a:cubicBezTo>
                  <a:cubicBezTo>
                    <a:pt x="12662" y="17867"/>
                    <a:pt x="17131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9853798" y="4325056"/>
              <a:ext cx="15380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21209" y="0"/>
                  </a:moveTo>
                  <a:cubicBezTo>
                    <a:pt x="19750" y="0"/>
                    <a:pt x="18290" y="0"/>
                    <a:pt x="16247" y="864"/>
                  </a:cubicBezTo>
                  <a:cubicBezTo>
                    <a:pt x="14204" y="1728"/>
                    <a:pt x="11577" y="3456"/>
                    <a:pt x="8804" y="5904"/>
                  </a:cubicBezTo>
                  <a:cubicBezTo>
                    <a:pt x="6031" y="8352"/>
                    <a:pt x="3112" y="11520"/>
                    <a:pt x="1506" y="13824"/>
                  </a:cubicBezTo>
                  <a:cubicBezTo>
                    <a:pt x="-99" y="16128"/>
                    <a:pt x="-391" y="17568"/>
                    <a:pt x="485" y="18720"/>
                  </a:cubicBezTo>
                  <a:cubicBezTo>
                    <a:pt x="1360" y="19872"/>
                    <a:pt x="3404" y="20736"/>
                    <a:pt x="54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10191749" y="4286956"/>
              <a:ext cx="762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154"/>
                    <a:pt x="13200" y="8308"/>
                    <a:pt x="9600" y="11908"/>
                  </a:cubicBezTo>
                  <a:cubicBezTo>
                    <a:pt x="6000" y="15508"/>
                    <a:pt x="3000" y="185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0154594" y="4317020"/>
              <a:ext cx="132407" cy="10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10" fill="norm" stroke="1" extrusionOk="0">
                  <a:moveTo>
                    <a:pt x="15276" y="7661"/>
                  </a:moveTo>
                  <a:cubicBezTo>
                    <a:pt x="13561" y="6846"/>
                    <a:pt x="11847" y="6031"/>
                    <a:pt x="9618" y="6846"/>
                  </a:cubicBezTo>
                  <a:cubicBezTo>
                    <a:pt x="7390" y="7661"/>
                    <a:pt x="4647" y="10106"/>
                    <a:pt x="2761" y="12144"/>
                  </a:cubicBezTo>
                  <a:cubicBezTo>
                    <a:pt x="876" y="14182"/>
                    <a:pt x="-153" y="15812"/>
                    <a:pt x="18" y="15812"/>
                  </a:cubicBezTo>
                  <a:cubicBezTo>
                    <a:pt x="190" y="15812"/>
                    <a:pt x="1561" y="14182"/>
                    <a:pt x="4133" y="11329"/>
                  </a:cubicBezTo>
                  <a:cubicBezTo>
                    <a:pt x="6704" y="8476"/>
                    <a:pt x="10476" y="4401"/>
                    <a:pt x="13218" y="2159"/>
                  </a:cubicBezTo>
                  <a:cubicBezTo>
                    <a:pt x="15961" y="-82"/>
                    <a:pt x="17676" y="-490"/>
                    <a:pt x="18876" y="529"/>
                  </a:cubicBezTo>
                  <a:cubicBezTo>
                    <a:pt x="20076" y="1548"/>
                    <a:pt x="20761" y="3993"/>
                    <a:pt x="21104" y="7661"/>
                  </a:cubicBezTo>
                  <a:cubicBezTo>
                    <a:pt x="21447" y="11329"/>
                    <a:pt x="21447" y="16219"/>
                    <a:pt x="21447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3060700" y="5201356"/>
              <a:ext cx="2349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8" y="16800"/>
                    <a:pt x="6616" y="12000"/>
                    <a:pt x="10216" y="8400"/>
                  </a:cubicBezTo>
                  <a:cubicBezTo>
                    <a:pt x="13816" y="4800"/>
                    <a:pt x="177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3333750" y="5169606"/>
              <a:ext cx="177800" cy="16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0"/>
                  </a:moveTo>
                  <a:cubicBezTo>
                    <a:pt x="1286" y="5005"/>
                    <a:pt x="2571" y="10010"/>
                    <a:pt x="3600" y="13829"/>
                  </a:cubicBezTo>
                  <a:cubicBezTo>
                    <a:pt x="4629" y="17649"/>
                    <a:pt x="5400" y="20283"/>
                    <a:pt x="6429" y="20941"/>
                  </a:cubicBezTo>
                  <a:cubicBezTo>
                    <a:pt x="7457" y="21600"/>
                    <a:pt x="8743" y="20283"/>
                    <a:pt x="11314" y="16859"/>
                  </a:cubicBezTo>
                  <a:cubicBezTo>
                    <a:pt x="13886" y="13434"/>
                    <a:pt x="17743" y="7902"/>
                    <a:pt x="21600" y="2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3556000" y="5137368"/>
              <a:ext cx="234950" cy="19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9502"/>
                  </a:moveTo>
                  <a:cubicBezTo>
                    <a:pt x="3308" y="7027"/>
                    <a:pt x="6616" y="4552"/>
                    <a:pt x="8562" y="2865"/>
                  </a:cubicBezTo>
                  <a:cubicBezTo>
                    <a:pt x="10508" y="1177"/>
                    <a:pt x="11092" y="277"/>
                    <a:pt x="10800" y="52"/>
                  </a:cubicBezTo>
                  <a:cubicBezTo>
                    <a:pt x="10508" y="-173"/>
                    <a:pt x="9341" y="277"/>
                    <a:pt x="7589" y="2527"/>
                  </a:cubicBezTo>
                  <a:cubicBezTo>
                    <a:pt x="5838" y="4777"/>
                    <a:pt x="3503" y="8827"/>
                    <a:pt x="2335" y="11639"/>
                  </a:cubicBezTo>
                  <a:cubicBezTo>
                    <a:pt x="1168" y="14452"/>
                    <a:pt x="1168" y="16027"/>
                    <a:pt x="4086" y="17490"/>
                  </a:cubicBezTo>
                  <a:cubicBezTo>
                    <a:pt x="7005" y="18952"/>
                    <a:pt x="12843" y="20302"/>
                    <a:pt x="16249" y="20865"/>
                  </a:cubicBezTo>
                  <a:cubicBezTo>
                    <a:pt x="19654" y="21427"/>
                    <a:pt x="20627" y="21202"/>
                    <a:pt x="21600" y="20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4749799" y="5150556"/>
              <a:ext cx="133351" cy="8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0"/>
                  </a:moveTo>
                  <a:cubicBezTo>
                    <a:pt x="1714" y="2057"/>
                    <a:pt x="3429" y="4114"/>
                    <a:pt x="4286" y="6429"/>
                  </a:cubicBezTo>
                  <a:cubicBezTo>
                    <a:pt x="5143" y="8743"/>
                    <a:pt x="5143" y="11314"/>
                    <a:pt x="5486" y="14400"/>
                  </a:cubicBezTo>
                  <a:cubicBezTo>
                    <a:pt x="5829" y="17486"/>
                    <a:pt x="6514" y="21086"/>
                    <a:pt x="7543" y="21343"/>
                  </a:cubicBezTo>
                  <a:cubicBezTo>
                    <a:pt x="8571" y="21600"/>
                    <a:pt x="9943" y="18514"/>
                    <a:pt x="10971" y="15429"/>
                  </a:cubicBezTo>
                  <a:cubicBezTo>
                    <a:pt x="12000" y="12343"/>
                    <a:pt x="12686" y="9257"/>
                    <a:pt x="13371" y="6429"/>
                  </a:cubicBezTo>
                  <a:cubicBezTo>
                    <a:pt x="14057" y="3600"/>
                    <a:pt x="14743" y="1029"/>
                    <a:pt x="15600" y="771"/>
                  </a:cubicBezTo>
                  <a:cubicBezTo>
                    <a:pt x="16457" y="514"/>
                    <a:pt x="17486" y="2571"/>
                    <a:pt x="18514" y="6171"/>
                  </a:cubicBezTo>
                  <a:cubicBezTo>
                    <a:pt x="19543" y="9771"/>
                    <a:pt x="20571" y="14914"/>
                    <a:pt x="2160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5828173" y="5223763"/>
              <a:ext cx="363077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967" fill="norm" stroke="1" extrusionOk="0">
                  <a:moveTo>
                    <a:pt x="816" y="20967"/>
                  </a:moveTo>
                  <a:cubicBezTo>
                    <a:pt x="316" y="17727"/>
                    <a:pt x="-183" y="14487"/>
                    <a:pt x="67" y="12327"/>
                  </a:cubicBezTo>
                  <a:cubicBezTo>
                    <a:pt x="316" y="10167"/>
                    <a:pt x="1315" y="9087"/>
                    <a:pt x="4000" y="6927"/>
                  </a:cubicBezTo>
                  <a:cubicBezTo>
                    <a:pt x="6684" y="4767"/>
                    <a:pt x="11054" y="1527"/>
                    <a:pt x="14238" y="447"/>
                  </a:cubicBezTo>
                  <a:cubicBezTo>
                    <a:pt x="17422" y="-633"/>
                    <a:pt x="19419" y="447"/>
                    <a:pt x="21417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5893796" y="5277556"/>
              <a:ext cx="411755" cy="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0980" fill="norm" stroke="1" extrusionOk="0">
                  <a:moveTo>
                    <a:pt x="1277" y="15247"/>
                  </a:moveTo>
                  <a:cubicBezTo>
                    <a:pt x="613" y="16518"/>
                    <a:pt x="-52" y="17788"/>
                    <a:pt x="3" y="19059"/>
                  </a:cubicBezTo>
                  <a:cubicBezTo>
                    <a:pt x="59" y="20329"/>
                    <a:pt x="834" y="21600"/>
                    <a:pt x="3050" y="20647"/>
                  </a:cubicBezTo>
                  <a:cubicBezTo>
                    <a:pt x="5265" y="19694"/>
                    <a:pt x="8920" y="16518"/>
                    <a:pt x="12243" y="12706"/>
                  </a:cubicBezTo>
                  <a:cubicBezTo>
                    <a:pt x="15566" y="8894"/>
                    <a:pt x="18557" y="4447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6146533" y="5153500"/>
              <a:ext cx="89817" cy="22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5" h="21521" fill="norm" stroke="1" extrusionOk="0">
                  <a:moveTo>
                    <a:pt x="7103" y="930"/>
                  </a:moveTo>
                  <a:cubicBezTo>
                    <a:pt x="3816" y="527"/>
                    <a:pt x="529" y="123"/>
                    <a:pt x="60" y="22"/>
                  </a:cubicBezTo>
                  <a:cubicBezTo>
                    <a:pt x="-410" y="-79"/>
                    <a:pt x="1938" y="123"/>
                    <a:pt x="6399" y="1536"/>
                  </a:cubicBezTo>
                  <a:cubicBezTo>
                    <a:pt x="10860" y="2949"/>
                    <a:pt x="17433" y="5573"/>
                    <a:pt x="19312" y="8601"/>
                  </a:cubicBezTo>
                  <a:cubicBezTo>
                    <a:pt x="21190" y="11629"/>
                    <a:pt x="18373" y="15061"/>
                    <a:pt x="16025" y="17282"/>
                  </a:cubicBezTo>
                  <a:cubicBezTo>
                    <a:pt x="13677" y="19502"/>
                    <a:pt x="11799" y="20512"/>
                    <a:pt x="992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6557673" y="5048921"/>
              <a:ext cx="471777" cy="50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9" fill="norm" stroke="1" extrusionOk="0">
                  <a:moveTo>
                    <a:pt x="8764" y="5357"/>
                  </a:moveTo>
                  <a:cubicBezTo>
                    <a:pt x="7318" y="5535"/>
                    <a:pt x="5872" y="5714"/>
                    <a:pt x="4907" y="5848"/>
                  </a:cubicBezTo>
                  <a:cubicBezTo>
                    <a:pt x="3943" y="5981"/>
                    <a:pt x="3461" y="6071"/>
                    <a:pt x="3172" y="5848"/>
                  </a:cubicBezTo>
                  <a:cubicBezTo>
                    <a:pt x="2882" y="5624"/>
                    <a:pt x="2786" y="5089"/>
                    <a:pt x="3316" y="4241"/>
                  </a:cubicBezTo>
                  <a:cubicBezTo>
                    <a:pt x="3847" y="3393"/>
                    <a:pt x="5004" y="2233"/>
                    <a:pt x="5823" y="1519"/>
                  </a:cubicBezTo>
                  <a:cubicBezTo>
                    <a:pt x="6643" y="805"/>
                    <a:pt x="7125" y="537"/>
                    <a:pt x="7656" y="314"/>
                  </a:cubicBezTo>
                  <a:cubicBezTo>
                    <a:pt x="8186" y="91"/>
                    <a:pt x="8764" y="-88"/>
                    <a:pt x="9102" y="46"/>
                  </a:cubicBezTo>
                  <a:cubicBezTo>
                    <a:pt x="9439" y="180"/>
                    <a:pt x="9536" y="626"/>
                    <a:pt x="9198" y="2010"/>
                  </a:cubicBezTo>
                  <a:cubicBezTo>
                    <a:pt x="8861" y="3393"/>
                    <a:pt x="8089" y="5714"/>
                    <a:pt x="6884" y="8079"/>
                  </a:cubicBezTo>
                  <a:cubicBezTo>
                    <a:pt x="5679" y="10444"/>
                    <a:pt x="4039" y="12854"/>
                    <a:pt x="3027" y="14193"/>
                  </a:cubicBezTo>
                  <a:cubicBezTo>
                    <a:pt x="2014" y="15532"/>
                    <a:pt x="1629" y="15800"/>
                    <a:pt x="1195" y="15933"/>
                  </a:cubicBezTo>
                  <a:cubicBezTo>
                    <a:pt x="761" y="16067"/>
                    <a:pt x="279" y="16067"/>
                    <a:pt x="86" y="15755"/>
                  </a:cubicBezTo>
                  <a:cubicBezTo>
                    <a:pt x="-107" y="15443"/>
                    <a:pt x="-11" y="14818"/>
                    <a:pt x="761" y="13568"/>
                  </a:cubicBezTo>
                  <a:cubicBezTo>
                    <a:pt x="1532" y="12319"/>
                    <a:pt x="2979" y="10444"/>
                    <a:pt x="4811" y="8614"/>
                  </a:cubicBezTo>
                  <a:cubicBezTo>
                    <a:pt x="6643" y="6785"/>
                    <a:pt x="8861" y="5000"/>
                    <a:pt x="10163" y="3929"/>
                  </a:cubicBezTo>
                  <a:cubicBezTo>
                    <a:pt x="11464" y="2857"/>
                    <a:pt x="11850" y="2500"/>
                    <a:pt x="12477" y="2099"/>
                  </a:cubicBezTo>
                  <a:cubicBezTo>
                    <a:pt x="13104" y="1697"/>
                    <a:pt x="13972" y="1251"/>
                    <a:pt x="14261" y="1206"/>
                  </a:cubicBezTo>
                  <a:cubicBezTo>
                    <a:pt x="14550" y="1162"/>
                    <a:pt x="14261" y="1519"/>
                    <a:pt x="13007" y="3125"/>
                  </a:cubicBezTo>
                  <a:cubicBezTo>
                    <a:pt x="11754" y="4732"/>
                    <a:pt x="9536" y="7588"/>
                    <a:pt x="7897" y="10176"/>
                  </a:cubicBezTo>
                  <a:cubicBezTo>
                    <a:pt x="6257" y="12765"/>
                    <a:pt x="5197" y="15086"/>
                    <a:pt x="4666" y="16737"/>
                  </a:cubicBezTo>
                  <a:cubicBezTo>
                    <a:pt x="4136" y="18388"/>
                    <a:pt x="4136" y="19370"/>
                    <a:pt x="4280" y="20084"/>
                  </a:cubicBezTo>
                  <a:cubicBezTo>
                    <a:pt x="4425" y="20798"/>
                    <a:pt x="4714" y="21244"/>
                    <a:pt x="5438" y="21378"/>
                  </a:cubicBezTo>
                  <a:cubicBezTo>
                    <a:pt x="6161" y="21512"/>
                    <a:pt x="7318" y="21333"/>
                    <a:pt x="7993" y="20575"/>
                  </a:cubicBezTo>
                  <a:cubicBezTo>
                    <a:pt x="8668" y="19816"/>
                    <a:pt x="8861" y="18477"/>
                    <a:pt x="8813" y="17629"/>
                  </a:cubicBezTo>
                  <a:cubicBezTo>
                    <a:pt x="8764" y="16781"/>
                    <a:pt x="8475" y="16424"/>
                    <a:pt x="8475" y="16067"/>
                  </a:cubicBezTo>
                  <a:cubicBezTo>
                    <a:pt x="8475" y="15710"/>
                    <a:pt x="8764" y="15353"/>
                    <a:pt x="10114" y="15041"/>
                  </a:cubicBezTo>
                  <a:cubicBezTo>
                    <a:pt x="11464" y="14729"/>
                    <a:pt x="13875" y="14461"/>
                    <a:pt x="15948" y="14327"/>
                  </a:cubicBezTo>
                  <a:cubicBezTo>
                    <a:pt x="18022" y="14193"/>
                    <a:pt x="19757" y="14193"/>
                    <a:pt x="21493" y="14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7585822" y="5086784"/>
              <a:ext cx="243729" cy="25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44" fill="norm" stroke="1" extrusionOk="0">
                  <a:moveTo>
                    <a:pt x="2448" y="1629"/>
                  </a:moveTo>
                  <a:cubicBezTo>
                    <a:pt x="1331" y="737"/>
                    <a:pt x="213" y="-156"/>
                    <a:pt x="27" y="23"/>
                  </a:cubicBezTo>
                  <a:cubicBezTo>
                    <a:pt x="-159" y="201"/>
                    <a:pt x="586" y="1451"/>
                    <a:pt x="2913" y="4128"/>
                  </a:cubicBezTo>
                  <a:cubicBezTo>
                    <a:pt x="5241" y="6806"/>
                    <a:pt x="9151" y="10912"/>
                    <a:pt x="12503" y="14036"/>
                  </a:cubicBezTo>
                  <a:cubicBezTo>
                    <a:pt x="15855" y="17160"/>
                    <a:pt x="18648" y="19302"/>
                    <a:pt x="21441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7567718" y="5123880"/>
              <a:ext cx="217382" cy="2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84" fill="norm" stroke="1" extrusionOk="0">
                  <a:moveTo>
                    <a:pt x="21330" y="93"/>
                  </a:moveTo>
                  <a:cubicBezTo>
                    <a:pt x="19253" y="-62"/>
                    <a:pt x="17176" y="-216"/>
                    <a:pt x="14061" y="1327"/>
                  </a:cubicBezTo>
                  <a:cubicBezTo>
                    <a:pt x="10945" y="2870"/>
                    <a:pt x="6792" y="6110"/>
                    <a:pt x="3988" y="8733"/>
                  </a:cubicBezTo>
                  <a:cubicBezTo>
                    <a:pt x="1184" y="11355"/>
                    <a:pt x="-270" y="13361"/>
                    <a:pt x="42" y="15367"/>
                  </a:cubicBezTo>
                  <a:cubicBezTo>
                    <a:pt x="353" y="17373"/>
                    <a:pt x="2430" y="19378"/>
                    <a:pt x="4507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8007349" y="5093406"/>
              <a:ext cx="88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3512"/>
                    <a:pt x="16457" y="7024"/>
                    <a:pt x="13886" y="10010"/>
                  </a:cubicBezTo>
                  <a:cubicBezTo>
                    <a:pt x="11314" y="12995"/>
                    <a:pt x="8743" y="15454"/>
                    <a:pt x="7200" y="17210"/>
                  </a:cubicBezTo>
                  <a:cubicBezTo>
                    <a:pt x="5657" y="18966"/>
                    <a:pt x="5143" y="20020"/>
                    <a:pt x="4114" y="20634"/>
                  </a:cubicBezTo>
                  <a:cubicBezTo>
                    <a:pt x="3086" y="21249"/>
                    <a:pt x="1543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7922906" y="5049898"/>
              <a:ext cx="255894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31" fill="norm" stroke="1" extrusionOk="0">
                  <a:moveTo>
                    <a:pt x="158" y="21431"/>
                  </a:moveTo>
                  <a:cubicBezTo>
                    <a:pt x="-19" y="19536"/>
                    <a:pt x="-196" y="17642"/>
                    <a:pt x="512" y="14989"/>
                  </a:cubicBezTo>
                  <a:cubicBezTo>
                    <a:pt x="1220" y="12336"/>
                    <a:pt x="2814" y="8926"/>
                    <a:pt x="4053" y="6652"/>
                  </a:cubicBezTo>
                  <a:cubicBezTo>
                    <a:pt x="5293" y="4378"/>
                    <a:pt x="6178" y="3242"/>
                    <a:pt x="7063" y="2105"/>
                  </a:cubicBezTo>
                  <a:cubicBezTo>
                    <a:pt x="7948" y="968"/>
                    <a:pt x="8834" y="-169"/>
                    <a:pt x="9542" y="20"/>
                  </a:cubicBezTo>
                  <a:cubicBezTo>
                    <a:pt x="10250" y="210"/>
                    <a:pt x="10781" y="1726"/>
                    <a:pt x="11047" y="3431"/>
                  </a:cubicBezTo>
                  <a:cubicBezTo>
                    <a:pt x="11312" y="5136"/>
                    <a:pt x="11312" y="7031"/>
                    <a:pt x="11489" y="9305"/>
                  </a:cubicBezTo>
                  <a:cubicBezTo>
                    <a:pt x="11666" y="11578"/>
                    <a:pt x="12020" y="14231"/>
                    <a:pt x="13702" y="15557"/>
                  </a:cubicBezTo>
                  <a:cubicBezTo>
                    <a:pt x="15384" y="16884"/>
                    <a:pt x="18394" y="16884"/>
                    <a:pt x="21404" y="16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8115300" y="5410906"/>
              <a:ext cx="825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8508290" y="4984493"/>
              <a:ext cx="629361" cy="32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902" fill="norm" stroke="1" extrusionOk="0">
                  <a:moveTo>
                    <a:pt x="6743" y="882"/>
                  </a:moveTo>
                  <a:cubicBezTo>
                    <a:pt x="6743" y="199"/>
                    <a:pt x="6743" y="-485"/>
                    <a:pt x="6454" y="472"/>
                  </a:cubicBezTo>
                  <a:cubicBezTo>
                    <a:pt x="6165" y="1429"/>
                    <a:pt x="5587" y="4026"/>
                    <a:pt x="5154" y="7239"/>
                  </a:cubicBezTo>
                  <a:cubicBezTo>
                    <a:pt x="4720" y="10452"/>
                    <a:pt x="4431" y="14280"/>
                    <a:pt x="4323" y="16809"/>
                  </a:cubicBezTo>
                  <a:cubicBezTo>
                    <a:pt x="4214" y="19338"/>
                    <a:pt x="4287" y="20568"/>
                    <a:pt x="4287" y="20842"/>
                  </a:cubicBezTo>
                  <a:cubicBezTo>
                    <a:pt x="4287" y="21115"/>
                    <a:pt x="4214" y="20431"/>
                    <a:pt x="3673" y="19269"/>
                  </a:cubicBezTo>
                  <a:cubicBezTo>
                    <a:pt x="3131" y="18107"/>
                    <a:pt x="2119" y="16467"/>
                    <a:pt x="1433" y="15442"/>
                  </a:cubicBezTo>
                  <a:cubicBezTo>
                    <a:pt x="747" y="14416"/>
                    <a:pt x="386" y="14006"/>
                    <a:pt x="169" y="13391"/>
                  </a:cubicBezTo>
                  <a:cubicBezTo>
                    <a:pt x="-48" y="12776"/>
                    <a:pt x="-120" y="11956"/>
                    <a:pt x="350" y="10725"/>
                  </a:cubicBezTo>
                  <a:cubicBezTo>
                    <a:pt x="819" y="9495"/>
                    <a:pt x="1831" y="7854"/>
                    <a:pt x="2986" y="6077"/>
                  </a:cubicBezTo>
                  <a:cubicBezTo>
                    <a:pt x="4142" y="4300"/>
                    <a:pt x="5443" y="2386"/>
                    <a:pt x="6309" y="1429"/>
                  </a:cubicBezTo>
                  <a:cubicBezTo>
                    <a:pt x="7176" y="472"/>
                    <a:pt x="7610" y="472"/>
                    <a:pt x="7935" y="814"/>
                  </a:cubicBezTo>
                  <a:cubicBezTo>
                    <a:pt x="8260" y="1156"/>
                    <a:pt x="8477" y="1839"/>
                    <a:pt x="8513" y="3890"/>
                  </a:cubicBezTo>
                  <a:cubicBezTo>
                    <a:pt x="8549" y="5940"/>
                    <a:pt x="8404" y="9358"/>
                    <a:pt x="8224" y="11750"/>
                  </a:cubicBezTo>
                  <a:cubicBezTo>
                    <a:pt x="8043" y="14143"/>
                    <a:pt x="7826" y="15510"/>
                    <a:pt x="7574" y="16467"/>
                  </a:cubicBezTo>
                  <a:cubicBezTo>
                    <a:pt x="7321" y="17424"/>
                    <a:pt x="7032" y="17971"/>
                    <a:pt x="6996" y="17834"/>
                  </a:cubicBezTo>
                  <a:cubicBezTo>
                    <a:pt x="6960" y="17697"/>
                    <a:pt x="7176" y="16877"/>
                    <a:pt x="7574" y="15852"/>
                  </a:cubicBezTo>
                  <a:cubicBezTo>
                    <a:pt x="7971" y="14826"/>
                    <a:pt x="8549" y="13596"/>
                    <a:pt x="9055" y="12981"/>
                  </a:cubicBezTo>
                  <a:cubicBezTo>
                    <a:pt x="9560" y="12366"/>
                    <a:pt x="9994" y="12366"/>
                    <a:pt x="10319" y="12707"/>
                  </a:cubicBezTo>
                  <a:cubicBezTo>
                    <a:pt x="10644" y="13049"/>
                    <a:pt x="10861" y="13733"/>
                    <a:pt x="11077" y="14416"/>
                  </a:cubicBezTo>
                  <a:cubicBezTo>
                    <a:pt x="11294" y="15100"/>
                    <a:pt x="11511" y="15783"/>
                    <a:pt x="11727" y="16399"/>
                  </a:cubicBezTo>
                  <a:cubicBezTo>
                    <a:pt x="11944" y="17014"/>
                    <a:pt x="12161" y="17561"/>
                    <a:pt x="12450" y="17766"/>
                  </a:cubicBezTo>
                  <a:cubicBezTo>
                    <a:pt x="12739" y="17971"/>
                    <a:pt x="13100" y="17834"/>
                    <a:pt x="13353" y="17150"/>
                  </a:cubicBezTo>
                  <a:cubicBezTo>
                    <a:pt x="13606" y="16467"/>
                    <a:pt x="13750" y="15237"/>
                    <a:pt x="13642" y="14621"/>
                  </a:cubicBezTo>
                  <a:cubicBezTo>
                    <a:pt x="13534" y="14006"/>
                    <a:pt x="13172" y="14006"/>
                    <a:pt x="12919" y="14348"/>
                  </a:cubicBezTo>
                  <a:cubicBezTo>
                    <a:pt x="12667" y="14690"/>
                    <a:pt x="12522" y="15373"/>
                    <a:pt x="12594" y="15920"/>
                  </a:cubicBezTo>
                  <a:cubicBezTo>
                    <a:pt x="12667" y="16467"/>
                    <a:pt x="12956" y="16877"/>
                    <a:pt x="13281" y="17014"/>
                  </a:cubicBezTo>
                  <a:cubicBezTo>
                    <a:pt x="13606" y="17150"/>
                    <a:pt x="13967" y="17014"/>
                    <a:pt x="14328" y="16809"/>
                  </a:cubicBezTo>
                  <a:cubicBezTo>
                    <a:pt x="14689" y="16604"/>
                    <a:pt x="15051" y="16330"/>
                    <a:pt x="15376" y="15988"/>
                  </a:cubicBezTo>
                  <a:cubicBezTo>
                    <a:pt x="15701" y="15647"/>
                    <a:pt x="15990" y="15237"/>
                    <a:pt x="16170" y="15373"/>
                  </a:cubicBezTo>
                  <a:cubicBezTo>
                    <a:pt x="16351" y="15510"/>
                    <a:pt x="16423" y="16193"/>
                    <a:pt x="16423" y="17082"/>
                  </a:cubicBezTo>
                  <a:cubicBezTo>
                    <a:pt x="16423" y="17971"/>
                    <a:pt x="16351" y="19064"/>
                    <a:pt x="16351" y="19269"/>
                  </a:cubicBezTo>
                  <a:cubicBezTo>
                    <a:pt x="16351" y="19474"/>
                    <a:pt x="16423" y="18791"/>
                    <a:pt x="16640" y="17766"/>
                  </a:cubicBezTo>
                  <a:cubicBezTo>
                    <a:pt x="16857" y="16740"/>
                    <a:pt x="17218" y="15373"/>
                    <a:pt x="17723" y="14416"/>
                  </a:cubicBezTo>
                  <a:cubicBezTo>
                    <a:pt x="18229" y="13459"/>
                    <a:pt x="18879" y="12912"/>
                    <a:pt x="19529" y="14006"/>
                  </a:cubicBezTo>
                  <a:cubicBezTo>
                    <a:pt x="20180" y="15100"/>
                    <a:pt x="20830" y="17834"/>
                    <a:pt x="21480" y="20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9436100" y="4979106"/>
              <a:ext cx="2476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86"/>
                    <a:pt x="9600" y="10971"/>
                    <a:pt x="13200" y="14571"/>
                  </a:cubicBezTo>
                  <a:cubicBezTo>
                    <a:pt x="16800" y="18171"/>
                    <a:pt x="192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9613899" y="5027461"/>
              <a:ext cx="120651" cy="3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21600" y="1017"/>
                  </a:moveTo>
                  <a:cubicBezTo>
                    <a:pt x="20463" y="448"/>
                    <a:pt x="19326" y="-120"/>
                    <a:pt x="18189" y="22"/>
                  </a:cubicBezTo>
                  <a:cubicBezTo>
                    <a:pt x="17053" y="164"/>
                    <a:pt x="15916" y="1017"/>
                    <a:pt x="13263" y="3291"/>
                  </a:cubicBezTo>
                  <a:cubicBezTo>
                    <a:pt x="10611" y="5564"/>
                    <a:pt x="6442" y="9259"/>
                    <a:pt x="3789" y="12243"/>
                  </a:cubicBezTo>
                  <a:cubicBezTo>
                    <a:pt x="1137" y="15227"/>
                    <a:pt x="0" y="17501"/>
                    <a:pt x="0" y="18922"/>
                  </a:cubicBezTo>
                  <a:cubicBezTo>
                    <a:pt x="0" y="20343"/>
                    <a:pt x="1137" y="20912"/>
                    <a:pt x="2274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9944099" y="4971625"/>
              <a:ext cx="66130" cy="38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45" fill="norm" stroke="1" extrusionOk="0">
                  <a:moveTo>
                    <a:pt x="16200" y="1119"/>
                  </a:moveTo>
                  <a:cubicBezTo>
                    <a:pt x="17550" y="532"/>
                    <a:pt x="18900" y="-55"/>
                    <a:pt x="19912" y="4"/>
                  </a:cubicBezTo>
                  <a:cubicBezTo>
                    <a:pt x="20925" y="62"/>
                    <a:pt x="21600" y="767"/>
                    <a:pt x="20588" y="2469"/>
                  </a:cubicBezTo>
                  <a:cubicBezTo>
                    <a:pt x="19575" y="4171"/>
                    <a:pt x="16875" y="6871"/>
                    <a:pt x="14175" y="9923"/>
                  </a:cubicBezTo>
                  <a:cubicBezTo>
                    <a:pt x="11475" y="12975"/>
                    <a:pt x="8775" y="16380"/>
                    <a:pt x="6412" y="18375"/>
                  </a:cubicBezTo>
                  <a:cubicBezTo>
                    <a:pt x="4050" y="20371"/>
                    <a:pt x="2025" y="20958"/>
                    <a:pt x="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9855200" y="5290256"/>
              <a:ext cx="114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5280"/>
                    <a:pt x="5600" y="10560"/>
                    <a:pt x="9200" y="14160"/>
                  </a:cubicBezTo>
                  <a:cubicBezTo>
                    <a:pt x="12800" y="17760"/>
                    <a:pt x="172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9912350" y="5366456"/>
              <a:ext cx="1206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3086"/>
                    <a:pt x="12505" y="6171"/>
                    <a:pt x="8905" y="9771"/>
                  </a:cubicBezTo>
                  <a:cubicBezTo>
                    <a:pt x="5305" y="13371"/>
                    <a:pt x="2653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5378274" y="1936234"/>
              <a:ext cx="1047926" cy="10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38" fill="norm" stroke="1" extrusionOk="0">
                  <a:moveTo>
                    <a:pt x="1049" y="8190"/>
                  </a:moveTo>
                  <a:cubicBezTo>
                    <a:pt x="831" y="6867"/>
                    <a:pt x="613" y="5545"/>
                    <a:pt x="744" y="5324"/>
                  </a:cubicBezTo>
                  <a:cubicBezTo>
                    <a:pt x="875" y="5104"/>
                    <a:pt x="1354" y="5985"/>
                    <a:pt x="2464" y="6206"/>
                  </a:cubicBezTo>
                  <a:cubicBezTo>
                    <a:pt x="3575" y="6426"/>
                    <a:pt x="5316" y="5985"/>
                    <a:pt x="6971" y="5104"/>
                  </a:cubicBezTo>
                  <a:cubicBezTo>
                    <a:pt x="8626" y="4222"/>
                    <a:pt x="10194" y="2900"/>
                    <a:pt x="11914" y="2018"/>
                  </a:cubicBezTo>
                  <a:cubicBezTo>
                    <a:pt x="13634" y="1136"/>
                    <a:pt x="15507" y="696"/>
                    <a:pt x="17053" y="475"/>
                  </a:cubicBezTo>
                  <a:cubicBezTo>
                    <a:pt x="18599" y="255"/>
                    <a:pt x="19818" y="255"/>
                    <a:pt x="20558" y="255"/>
                  </a:cubicBezTo>
                  <a:cubicBezTo>
                    <a:pt x="21299" y="255"/>
                    <a:pt x="21560" y="255"/>
                    <a:pt x="21560" y="696"/>
                  </a:cubicBezTo>
                  <a:cubicBezTo>
                    <a:pt x="21560" y="1136"/>
                    <a:pt x="21299" y="2018"/>
                    <a:pt x="20384" y="2459"/>
                  </a:cubicBezTo>
                  <a:cubicBezTo>
                    <a:pt x="19470" y="2900"/>
                    <a:pt x="17902" y="2900"/>
                    <a:pt x="16312" y="3341"/>
                  </a:cubicBezTo>
                  <a:cubicBezTo>
                    <a:pt x="14723" y="3781"/>
                    <a:pt x="13112" y="4663"/>
                    <a:pt x="11348" y="6206"/>
                  </a:cubicBezTo>
                  <a:cubicBezTo>
                    <a:pt x="9584" y="7749"/>
                    <a:pt x="7668" y="9953"/>
                    <a:pt x="5904" y="12157"/>
                  </a:cubicBezTo>
                  <a:cubicBezTo>
                    <a:pt x="4141" y="14361"/>
                    <a:pt x="2529" y="16565"/>
                    <a:pt x="1506" y="17887"/>
                  </a:cubicBezTo>
                  <a:cubicBezTo>
                    <a:pt x="483" y="19210"/>
                    <a:pt x="47" y="19651"/>
                    <a:pt x="4" y="19871"/>
                  </a:cubicBezTo>
                  <a:cubicBezTo>
                    <a:pt x="-40" y="20092"/>
                    <a:pt x="308" y="20092"/>
                    <a:pt x="1158" y="19210"/>
                  </a:cubicBezTo>
                  <a:cubicBezTo>
                    <a:pt x="2007" y="18328"/>
                    <a:pt x="3357" y="16565"/>
                    <a:pt x="4968" y="14361"/>
                  </a:cubicBezTo>
                  <a:cubicBezTo>
                    <a:pt x="6579" y="12157"/>
                    <a:pt x="8452" y="9512"/>
                    <a:pt x="10216" y="7749"/>
                  </a:cubicBezTo>
                  <a:cubicBezTo>
                    <a:pt x="11979" y="5985"/>
                    <a:pt x="13634" y="5104"/>
                    <a:pt x="14592" y="4443"/>
                  </a:cubicBezTo>
                  <a:cubicBezTo>
                    <a:pt x="15550" y="3781"/>
                    <a:pt x="15812" y="3341"/>
                    <a:pt x="16160" y="3120"/>
                  </a:cubicBezTo>
                  <a:cubicBezTo>
                    <a:pt x="16508" y="2900"/>
                    <a:pt x="16944" y="2900"/>
                    <a:pt x="17009" y="3781"/>
                  </a:cubicBezTo>
                  <a:cubicBezTo>
                    <a:pt x="17075" y="4663"/>
                    <a:pt x="16770" y="6426"/>
                    <a:pt x="15877" y="7969"/>
                  </a:cubicBezTo>
                  <a:cubicBezTo>
                    <a:pt x="14984" y="9512"/>
                    <a:pt x="13504" y="10834"/>
                    <a:pt x="12001" y="12157"/>
                  </a:cubicBezTo>
                  <a:cubicBezTo>
                    <a:pt x="10499" y="13479"/>
                    <a:pt x="8975" y="14802"/>
                    <a:pt x="7363" y="16124"/>
                  </a:cubicBezTo>
                  <a:cubicBezTo>
                    <a:pt x="5752" y="17447"/>
                    <a:pt x="4054" y="18769"/>
                    <a:pt x="3095" y="19651"/>
                  </a:cubicBezTo>
                  <a:cubicBezTo>
                    <a:pt x="2137" y="20532"/>
                    <a:pt x="1920" y="20973"/>
                    <a:pt x="1637" y="21194"/>
                  </a:cubicBezTo>
                  <a:cubicBezTo>
                    <a:pt x="1354" y="21414"/>
                    <a:pt x="1005" y="21414"/>
                    <a:pt x="962" y="20973"/>
                  </a:cubicBezTo>
                  <a:cubicBezTo>
                    <a:pt x="918" y="20532"/>
                    <a:pt x="1179" y="19651"/>
                    <a:pt x="2116" y="17667"/>
                  </a:cubicBezTo>
                  <a:cubicBezTo>
                    <a:pt x="3052" y="15683"/>
                    <a:pt x="4663" y="12598"/>
                    <a:pt x="6253" y="9953"/>
                  </a:cubicBezTo>
                  <a:cubicBezTo>
                    <a:pt x="7842" y="7308"/>
                    <a:pt x="9410" y="5104"/>
                    <a:pt x="11283" y="3341"/>
                  </a:cubicBezTo>
                  <a:cubicBezTo>
                    <a:pt x="13155" y="1577"/>
                    <a:pt x="15333" y="255"/>
                    <a:pt x="16639" y="34"/>
                  </a:cubicBezTo>
                  <a:cubicBezTo>
                    <a:pt x="17945" y="-186"/>
                    <a:pt x="18381" y="696"/>
                    <a:pt x="18816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2" name="Drawing"/>
          <p:cNvGrpSpPr/>
          <p:nvPr/>
        </p:nvGrpSpPr>
        <p:grpSpPr>
          <a:xfrm>
            <a:off x="1266477" y="1123950"/>
            <a:ext cx="11311687" cy="8514171"/>
            <a:chOff x="-12700" y="-12700"/>
            <a:chExt cx="11311685" cy="8514170"/>
          </a:xfrm>
        </p:grpSpPr>
        <p:sp>
          <p:nvSpPr>
            <p:cNvPr id="3741" name="Line"/>
            <p:cNvSpPr/>
            <p:nvPr/>
          </p:nvSpPr>
          <p:spPr>
            <a:xfrm>
              <a:off x="949672" y="1082401"/>
              <a:ext cx="171407" cy="47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347" fill="norm" stroke="1" extrusionOk="0">
                  <a:moveTo>
                    <a:pt x="0" y="7897"/>
                  </a:moveTo>
                  <a:cubicBezTo>
                    <a:pt x="2602" y="7897"/>
                    <a:pt x="5205" y="7897"/>
                    <a:pt x="8458" y="7276"/>
                  </a:cubicBezTo>
                  <a:cubicBezTo>
                    <a:pt x="11711" y="6654"/>
                    <a:pt x="15614" y="5412"/>
                    <a:pt x="18087" y="4217"/>
                  </a:cubicBezTo>
                  <a:cubicBezTo>
                    <a:pt x="20559" y="3023"/>
                    <a:pt x="21600" y="1876"/>
                    <a:pt x="20819" y="1063"/>
                  </a:cubicBezTo>
                  <a:cubicBezTo>
                    <a:pt x="20039" y="251"/>
                    <a:pt x="17436" y="-227"/>
                    <a:pt x="14053" y="108"/>
                  </a:cubicBezTo>
                  <a:cubicBezTo>
                    <a:pt x="10670" y="442"/>
                    <a:pt x="6506" y="1589"/>
                    <a:pt x="3904" y="3023"/>
                  </a:cubicBezTo>
                  <a:cubicBezTo>
                    <a:pt x="1301" y="4456"/>
                    <a:pt x="260" y="6177"/>
                    <a:pt x="1431" y="7658"/>
                  </a:cubicBezTo>
                  <a:cubicBezTo>
                    <a:pt x="2602" y="9139"/>
                    <a:pt x="5986" y="10382"/>
                    <a:pt x="9239" y="11672"/>
                  </a:cubicBezTo>
                  <a:cubicBezTo>
                    <a:pt x="12492" y="12962"/>
                    <a:pt x="15614" y="14300"/>
                    <a:pt x="17436" y="15495"/>
                  </a:cubicBezTo>
                  <a:cubicBezTo>
                    <a:pt x="19258" y="16690"/>
                    <a:pt x="19778" y="17741"/>
                    <a:pt x="18607" y="18697"/>
                  </a:cubicBezTo>
                  <a:cubicBezTo>
                    <a:pt x="17436" y="19653"/>
                    <a:pt x="14573" y="20513"/>
                    <a:pt x="12492" y="20943"/>
                  </a:cubicBezTo>
                  <a:cubicBezTo>
                    <a:pt x="10410" y="21373"/>
                    <a:pt x="9108" y="21373"/>
                    <a:pt x="7807" y="21325"/>
                  </a:cubicBezTo>
                  <a:cubicBezTo>
                    <a:pt x="6506" y="21277"/>
                    <a:pt x="5205" y="21182"/>
                    <a:pt x="5075" y="20943"/>
                  </a:cubicBezTo>
                  <a:cubicBezTo>
                    <a:pt x="4945" y="20704"/>
                    <a:pt x="5986" y="20322"/>
                    <a:pt x="7157" y="20083"/>
                  </a:cubicBezTo>
                  <a:cubicBezTo>
                    <a:pt x="8328" y="19844"/>
                    <a:pt x="9629" y="19748"/>
                    <a:pt x="10930" y="19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1210022" y="1485900"/>
              <a:ext cx="1968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2191"/>
                    <a:pt x="4645" y="4383"/>
                    <a:pt x="8245" y="7983"/>
                  </a:cubicBezTo>
                  <a:cubicBezTo>
                    <a:pt x="11845" y="11583"/>
                    <a:pt x="16723" y="16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1292572" y="1451704"/>
              <a:ext cx="120651" cy="23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368"/>
                  </a:moveTo>
                  <a:cubicBezTo>
                    <a:pt x="20463" y="604"/>
                    <a:pt x="19326" y="-161"/>
                    <a:pt x="18379" y="30"/>
                  </a:cubicBezTo>
                  <a:cubicBezTo>
                    <a:pt x="17432" y="221"/>
                    <a:pt x="16674" y="1368"/>
                    <a:pt x="14400" y="4235"/>
                  </a:cubicBezTo>
                  <a:cubicBezTo>
                    <a:pt x="12126" y="7103"/>
                    <a:pt x="8337" y="11690"/>
                    <a:pt x="5684" y="14844"/>
                  </a:cubicBezTo>
                  <a:cubicBezTo>
                    <a:pt x="3032" y="17998"/>
                    <a:pt x="1516" y="19719"/>
                    <a:pt x="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1508472" y="1625600"/>
              <a:ext cx="825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1616422" y="1435099"/>
              <a:ext cx="139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18" y="4950"/>
                    <a:pt x="12436" y="9900"/>
                    <a:pt x="16036" y="13500"/>
                  </a:cubicBezTo>
                  <a:cubicBezTo>
                    <a:pt x="19636" y="17100"/>
                    <a:pt x="20618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1762897" y="1422400"/>
              <a:ext cx="56726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5039" y="5305"/>
                    <a:pt x="8639" y="10611"/>
                    <a:pt x="5039" y="13737"/>
                  </a:cubicBezTo>
                  <a:cubicBezTo>
                    <a:pt x="1439" y="16863"/>
                    <a:pt x="639" y="17811"/>
                    <a:pt x="239" y="18758"/>
                  </a:cubicBezTo>
                  <a:cubicBezTo>
                    <a:pt x="-161" y="19705"/>
                    <a:pt x="-161" y="20653"/>
                    <a:pt x="1039" y="21126"/>
                  </a:cubicBezTo>
                  <a:cubicBezTo>
                    <a:pt x="2239" y="21600"/>
                    <a:pt x="4639" y="21600"/>
                    <a:pt x="70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2435572" y="1220142"/>
              <a:ext cx="2159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871" y="10932"/>
                    <a:pt x="9741" y="1332"/>
                    <a:pt x="13341" y="132"/>
                  </a:cubicBezTo>
                  <a:cubicBezTo>
                    <a:pt x="16941" y="-1068"/>
                    <a:pt x="19271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2499072" y="1371600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3468370" y="696012"/>
              <a:ext cx="268953" cy="48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07" fill="norm" stroke="1" extrusionOk="0">
                  <a:moveTo>
                    <a:pt x="21442" y="1808"/>
                  </a:moveTo>
                  <a:cubicBezTo>
                    <a:pt x="21442" y="1243"/>
                    <a:pt x="21442" y="677"/>
                    <a:pt x="20936" y="346"/>
                  </a:cubicBezTo>
                  <a:cubicBezTo>
                    <a:pt x="20430" y="16"/>
                    <a:pt x="19417" y="-78"/>
                    <a:pt x="16886" y="63"/>
                  </a:cubicBezTo>
                  <a:cubicBezTo>
                    <a:pt x="14355" y="205"/>
                    <a:pt x="10305" y="582"/>
                    <a:pt x="7605" y="1243"/>
                  </a:cubicBezTo>
                  <a:cubicBezTo>
                    <a:pt x="4904" y="1903"/>
                    <a:pt x="3554" y="2846"/>
                    <a:pt x="2879" y="4591"/>
                  </a:cubicBezTo>
                  <a:cubicBezTo>
                    <a:pt x="2205" y="6336"/>
                    <a:pt x="2205" y="8883"/>
                    <a:pt x="1867" y="11524"/>
                  </a:cubicBezTo>
                  <a:cubicBezTo>
                    <a:pt x="1529" y="14165"/>
                    <a:pt x="854" y="16900"/>
                    <a:pt x="433" y="18551"/>
                  </a:cubicBezTo>
                  <a:cubicBezTo>
                    <a:pt x="11" y="20201"/>
                    <a:pt x="-158" y="20767"/>
                    <a:pt x="179" y="21098"/>
                  </a:cubicBezTo>
                  <a:cubicBezTo>
                    <a:pt x="517" y="21428"/>
                    <a:pt x="1361" y="21522"/>
                    <a:pt x="3301" y="21239"/>
                  </a:cubicBezTo>
                  <a:cubicBezTo>
                    <a:pt x="5242" y="20956"/>
                    <a:pt x="8280" y="20296"/>
                    <a:pt x="10980" y="19636"/>
                  </a:cubicBezTo>
                  <a:cubicBezTo>
                    <a:pt x="13679" y="18975"/>
                    <a:pt x="16042" y="18315"/>
                    <a:pt x="18405" y="17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3489672" y="958850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429"/>
                    <a:pt x="8441" y="9257"/>
                    <a:pt x="12041" y="5657"/>
                  </a:cubicBezTo>
                  <a:cubicBezTo>
                    <a:pt x="15641" y="2057"/>
                    <a:pt x="1862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4030581" y="566426"/>
              <a:ext cx="278242" cy="63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6" fill="norm" stroke="1" extrusionOk="0">
                  <a:moveTo>
                    <a:pt x="21510" y="599"/>
                  </a:moveTo>
                  <a:cubicBezTo>
                    <a:pt x="19874" y="385"/>
                    <a:pt x="18237" y="171"/>
                    <a:pt x="16192" y="64"/>
                  </a:cubicBezTo>
                  <a:cubicBezTo>
                    <a:pt x="14146" y="-43"/>
                    <a:pt x="11692" y="-43"/>
                    <a:pt x="9810" y="278"/>
                  </a:cubicBezTo>
                  <a:cubicBezTo>
                    <a:pt x="7928" y="599"/>
                    <a:pt x="6619" y="1240"/>
                    <a:pt x="5801" y="2702"/>
                  </a:cubicBezTo>
                  <a:cubicBezTo>
                    <a:pt x="4983" y="4163"/>
                    <a:pt x="4655" y="6444"/>
                    <a:pt x="4001" y="8904"/>
                  </a:cubicBezTo>
                  <a:cubicBezTo>
                    <a:pt x="3346" y="11363"/>
                    <a:pt x="2365" y="14001"/>
                    <a:pt x="1628" y="15783"/>
                  </a:cubicBezTo>
                  <a:cubicBezTo>
                    <a:pt x="892" y="17565"/>
                    <a:pt x="401" y="18492"/>
                    <a:pt x="155" y="19311"/>
                  </a:cubicBezTo>
                  <a:cubicBezTo>
                    <a:pt x="-90" y="20131"/>
                    <a:pt x="-90" y="20844"/>
                    <a:pt x="483" y="21201"/>
                  </a:cubicBezTo>
                  <a:cubicBezTo>
                    <a:pt x="1055" y="21557"/>
                    <a:pt x="2201" y="21557"/>
                    <a:pt x="4410" y="21379"/>
                  </a:cubicBezTo>
                  <a:cubicBezTo>
                    <a:pt x="6619" y="21201"/>
                    <a:pt x="9892" y="20844"/>
                    <a:pt x="12837" y="20595"/>
                  </a:cubicBezTo>
                  <a:cubicBezTo>
                    <a:pt x="15783" y="20345"/>
                    <a:pt x="18401" y="20203"/>
                    <a:pt x="21019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4461734" y="633379"/>
              <a:ext cx="177289" cy="45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78" fill="norm" stroke="1" extrusionOk="0">
                  <a:moveTo>
                    <a:pt x="21284" y="1265"/>
                  </a:moveTo>
                  <a:cubicBezTo>
                    <a:pt x="20522" y="869"/>
                    <a:pt x="19759" y="472"/>
                    <a:pt x="18616" y="225"/>
                  </a:cubicBezTo>
                  <a:cubicBezTo>
                    <a:pt x="17472" y="-23"/>
                    <a:pt x="15948" y="-122"/>
                    <a:pt x="14042" y="225"/>
                  </a:cubicBezTo>
                  <a:cubicBezTo>
                    <a:pt x="12136" y="572"/>
                    <a:pt x="9849" y="1364"/>
                    <a:pt x="7562" y="2950"/>
                  </a:cubicBezTo>
                  <a:cubicBezTo>
                    <a:pt x="5275" y="4535"/>
                    <a:pt x="2988" y="6913"/>
                    <a:pt x="1590" y="9539"/>
                  </a:cubicBezTo>
                  <a:cubicBezTo>
                    <a:pt x="192" y="12164"/>
                    <a:pt x="-316" y="15038"/>
                    <a:pt x="192" y="16970"/>
                  </a:cubicBezTo>
                  <a:cubicBezTo>
                    <a:pt x="700" y="18902"/>
                    <a:pt x="2225" y="19893"/>
                    <a:pt x="5020" y="20487"/>
                  </a:cubicBezTo>
                  <a:cubicBezTo>
                    <a:pt x="7816" y="21082"/>
                    <a:pt x="11882" y="21280"/>
                    <a:pt x="1594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4727922" y="755650"/>
              <a:ext cx="2603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8" y="0"/>
                    <a:pt x="1756" y="0"/>
                    <a:pt x="3688" y="1543"/>
                  </a:cubicBezTo>
                  <a:cubicBezTo>
                    <a:pt x="5620" y="3086"/>
                    <a:pt x="8605" y="6171"/>
                    <a:pt x="11590" y="9110"/>
                  </a:cubicBezTo>
                  <a:cubicBezTo>
                    <a:pt x="14576" y="12049"/>
                    <a:pt x="17561" y="14841"/>
                    <a:pt x="19229" y="16898"/>
                  </a:cubicBezTo>
                  <a:cubicBezTo>
                    <a:pt x="20898" y="18955"/>
                    <a:pt x="21249" y="20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4804725" y="781050"/>
              <a:ext cx="202598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55" fill="norm" stroke="1" extrusionOk="0">
                  <a:moveTo>
                    <a:pt x="21314" y="0"/>
                  </a:moveTo>
                  <a:cubicBezTo>
                    <a:pt x="20201" y="149"/>
                    <a:pt x="19087" y="298"/>
                    <a:pt x="17306" y="1937"/>
                  </a:cubicBezTo>
                  <a:cubicBezTo>
                    <a:pt x="15524" y="3575"/>
                    <a:pt x="13075" y="6703"/>
                    <a:pt x="10180" y="9906"/>
                  </a:cubicBezTo>
                  <a:cubicBezTo>
                    <a:pt x="7285" y="13109"/>
                    <a:pt x="3945" y="16386"/>
                    <a:pt x="2052" y="18397"/>
                  </a:cubicBezTo>
                  <a:cubicBezTo>
                    <a:pt x="159" y="20408"/>
                    <a:pt x="-286" y="21153"/>
                    <a:pt x="159" y="21377"/>
                  </a:cubicBezTo>
                  <a:cubicBezTo>
                    <a:pt x="605" y="21600"/>
                    <a:pt x="1941" y="21302"/>
                    <a:pt x="3277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5216872" y="949043"/>
              <a:ext cx="2286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00" y="11375"/>
                    <a:pt x="12000" y="2735"/>
                    <a:pt x="15600" y="575"/>
                  </a:cubicBezTo>
                  <a:cubicBezTo>
                    <a:pt x="19200" y="-1585"/>
                    <a:pt x="20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5693655" y="638422"/>
              <a:ext cx="316457" cy="447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36" fill="norm" stroke="1" extrusionOk="0">
                  <a:moveTo>
                    <a:pt x="15842" y="3486"/>
                  </a:moveTo>
                  <a:cubicBezTo>
                    <a:pt x="16843" y="2776"/>
                    <a:pt x="17845" y="2067"/>
                    <a:pt x="18918" y="1509"/>
                  </a:cubicBezTo>
                  <a:cubicBezTo>
                    <a:pt x="19990" y="951"/>
                    <a:pt x="21135" y="545"/>
                    <a:pt x="21349" y="292"/>
                  </a:cubicBezTo>
                  <a:cubicBezTo>
                    <a:pt x="21564" y="38"/>
                    <a:pt x="20849" y="-63"/>
                    <a:pt x="19132" y="38"/>
                  </a:cubicBezTo>
                  <a:cubicBezTo>
                    <a:pt x="17416" y="140"/>
                    <a:pt x="14698" y="444"/>
                    <a:pt x="12481" y="900"/>
                  </a:cubicBezTo>
                  <a:cubicBezTo>
                    <a:pt x="10263" y="1357"/>
                    <a:pt x="8547" y="1965"/>
                    <a:pt x="7402" y="2472"/>
                  </a:cubicBezTo>
                  <a:cubicBezTo>
                    <a:pt x="6258" y="2979"/>
                    <a:pt x="5686" y="3385"/>
                    <a:pt x="5328" y="4247"/>
                  </a:cubicBezTo>
                  <a:cubicBezTo>
                    <a:pt x="4971" y="5109"/>
                    <a:pt x="4828" y="6427"/>
                    <a:pt x="4327" y="8202"/>
                  </a:cubicBezTo>
                  <a:cubicBezTo>
                    <a:pt x="3826" y="9976"/>
                    <a:pt x="2968" y="12207"/>
                    <a:pt x="2253" y="13830"/>
                  </a:cubicBezTo>
                  <a:cubicBezTo>
                    <a:pt x="1538" y="15452"/>
                    <a:pt x="965" y="16467"/>
                    <a:pt x="608" y="17329"/>
                  </a:cubicBezTo>
                  <a:cubicBezTo>
                    <a:pt x="250" y="18191"/>
                    <a:pt x="107" y="18900"/>
                    <a:pt x="36" y="19509"/>
                  </a:cubicBezTo>
                  <a:cubicBezTo>
                    <a:pt x="-36" y="20117"/>
                    <a:pt x="-36" y="20624"/>
                    <a:pt x="393" y="20979"/>
                  </a:cubicBezTo>
                  <a:cubicBezTo>
                    <a:pt x="822" y="21334"/>
                    <a:pt x="1681" y="21537"/>
                    <a:pt x="4327" y="21385"/>
                  </a:cubicBezTo>
                  <a:cubicBezTo>
                    <a:pt x="6973" y="21233"/>
                    <a:pt x="11408" y="20726"/>
                    <a:pt x="14054" y="20320"/>
                  </a:cubicBezTo>
                  <a:cubicBezTo>
                    <a:pt x="16700" y="19914"/>
                    <a:pt x="17559" y="19610"/>
                    <a:pt x="18417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5801072" y="895350"/>
              <a:ext cx="209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1091" y="13886"/>
                  </a:cubicBezTo>
                  <a:cubicBezTo>
                    <a:pt x="2182" y="11314"/>
                    <a:pt x="4364" y="8743"/>
                    <a:pt x="7964" y="6429"/>
                  </a:cubicBezTo>
                  <a:cubicBezTo>
                    <a:pt x="11564" y="4114"/>
                    <a:pt x="1658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6136490" y="638320"/>
              <a:ext cx="318633" cy="43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76" fill="norm" stroke="1" extrusionOk="0">
                  <a:moveTo>
                    <a:pt x="21533" y="460"/>
                  </a:moveTo>
                  <a:cubicBezTo>
                    <a:pt x="18386" y="149"/>
                    <a:pt x="15239" y="-163"/>
                    <a:pt x="12736" y="97"/>
                  </a:cubicBezTo>
                  <a:cubicBezTo>
                    <a:pt x="10232" y="356"/>
                    <a:pt x="8373" y="1187"/>
                    <a:pt x="7371" y="2589"/>
                  </a:cubicBezTo>
                  <a:cubicBezTo>
                    <a:pt x="6370" y="3991"/>
                    <a:pt x="6227" y="5964"/>
                    <a:pt x="5583" y="8560"/>
                  </a:cubicBezTo>
                  <a:cubicBezTo>
                    <a:pt x="4940" y="11156"/>
                    <a:pt x="3795" y="14375"/>
                    <a:pt x="3008" y="16193"/>
                  </a:cubicBezTo>
                  <a:cubicBezTo>
                    <a:pt x="2222" y="18010"/>
                    <a:pt x="1793" y="18425"/>
                    <a:pt x="1220" y="19100"/>
                  </a:cubicBezTo>
                  <a:cubicBezTo>
                    <a:pt x="648" y="19775"/>
                    <a:pt x="-67" y="20710"/>
                    <a:pt x="5" y="21074"/>
                  </a:cubicBezTo>
                  <a:cubicBezTo>
                    <a:pt x="76" y="21437"/>
                    <a:pt x="934" y="21229"/>
                    <a:pt x="3438" y="21074"/>
                  </a:cubicBezTo>
                  <a:cubicBezTo>
                    <a:pt x="5941" y="20918"/>
                    <a:pt x="10089" y="20814"/>
                    <a:pt x="14238" y="20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6493222" y="761999"/>
              <a:ext cx="177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2880"/>
                    <a:pt x="5657" y="5760"/>
                    <a:pt x="9257" y="9360"/>
                  </a:cubicBezTo>
                  <a:cubicBezTo>
                    <a:pt x="12857" y="12960"/>
                    <a:pt x="17229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6504699" y="819150"/>
              <a:ext cx="19807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0"/>
                  </a:moveTo>
                  <a:cubicBezTo>
                    <a:pt x="18056" y="2400"/>
                    <a:pt x="14609" y="4800"/>
                    <a:pt x="11277" y="7629"/>
                  </a:cubicBezTo>
                  <a:cubicBezTo>
                    <a:pt x="7946" y="10457"/>
                    <a:pt x="4729" y="13714"/>
                    <a:pt x="2775" y="15857"/>
                  </a:cubicBezTo>
                  <a:cubicBezTo>
                    <a:pt x="822" y="18000"/>
                    <a:pt x="133" y="19029"/>
                    <a:pt x="18" y="19800"/>
                  </a:cubicBezTo>
                  <a:cubicBezTo>
                    <a:pt x="-97" y="20571"/>
                    <a:pt x="363" y="21086"/>
                    <a:pt x="8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6738876" y="654691"/>
              <a:ext cx="174010" cy="47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65" fill="norm" stroke="1" extrusionOk="0">
                  <a:moveTo>
                    <a:pt x="242" y="1987"/>
                  </a:moveTo>
                  <a:cubicBezTo>
                    <a:pt x="-15" y="1507"/>
                    <a:pt x="-272" y="1027"/>
                    <a:pt x="628" y="691"/>
                  </a:cubicBezTo>
                  <a:cubicBezTo>
                    <a:pt x="1528" y="355"/>
                    <a:pt x="3585" y="163"/>
                    <a:pt x="6799" y="67"/>
                  </a:cubicBezTo>
                  <a:cubicBezTo>
                    <a:pt x="10014" y="-29"/>
                    <a:pt x="14385" y="-29"/>
                    <a:pt x="17085" y="115"/>
                  </a:cubicBezTo>
                  <a:cubicBezTo>
                    <a:pt x="19785" y="259"/>
                    <a:pt x="20814" y="547"/>
                    <a:pt x="21071" y="1411"/>
                  </a:cubicBezTo>
                  <a:cubicBezTo>
                    <a:pt x="21328" y="2275"/>
                    <a:pt x="20814" y="3715"/>
                    <a:pt x="20299" y="5779"/>
                  </a:cubicBezTo>
                  <a:cubicBezTo>
                    <a:pt x="19785" y="7843"/>
                    <a:pt x="19271" y="10531"/>
                    <a:pt x="19014" y="12595"/>
                  </a:cubicBezTo>
                  <a:cubicBezTo>
                    <a:pt x="18757" y="14659"/>
                    <a:pt x="18757" y="16099"/>
                    <a:pt x="18885" y="17203"/>
                  </a:cubicBezTo>
                  <a:cubicBezTo>
                    <a:pt x="19014" y="18307"/>
                    <a:pt x="19271" y="19075"/>
                    <a:pt x="18757" y="19651"/>
                  </a:cubicBezTo>
                  <a:cubicBezTo>
                    <a:pt x="18242" y="20227"/>
                    <a:pt x="16957" y="20611"/>
                    <a:pt x="14642" y="20947"/>
                  </a:cubicBezTo>
                  <a:cubicBezTo>
                    <a:pt x="12328" y="21283"/>
                    <a:pt x="8985" y="21571"/>
                    <a:pt x="6414" y="21427"/>
                  </a:cubicBezTo>
                  <a:cubicBezTo>
                    <a:pt x="3842" y="21283"/>
                    <a:pt x="2042" y="20707"/>
                    <a:pt x="242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7109172" y="514350"/>
              <a:ext cx="179846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5214" y="0"/>
                  </a:moveTo>
                  <a:cubicBezTo>
                    <a:pt x="7448" y="594"/>
                    <a:pt x="9683" y="1188"/>
                    <a:pt x="12166" y="2635"/>
                  </a:cubicBezTo>
                  <a:cubicBezTo>
                    <a:pt x="14648" y="4082"/>
                    <a:pt x="17379" y="6384"/>
                    <a:pt x="19117" y="8722"/>
                  </a:cubicBezTo>
                  <a:cubicBezTo>
                    <a:pt x="20855" y="11060"/>
                    <a:pt x="21600" y="13435"/>
                    <a:pt x="20731" y="15365"/>
                  </a:cubicBezTo>
                  <a:cubicBezTo>
                    <a:pt x="19862" y="17295"/>
                    <a:pt x="17379" y="18779"/>
                    <a:pt x="13655" y="19744"/>
                  </a:cubicBezTo>
                  <a:cubicBezTo>
                    <a:pt x="9931" y="20709"/>
                    <a:pt x="4966" y="211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7613193" y="527990"/>
              <a:ext cx="196924" cy="48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558" fill="norm" stroke="1" extrusionOk="0">
                  <a:moveTo>
                    <a:pt x="20673" y="2763"/>
                  </a:moveTo>
                  <a:cubicBezTo>
                    <a:pt x="20898" y="2015"/>
                    <a:pt x="21123" y="1267"/>
                    <a:pt x="20673" y="800"/>
                  </a:cubicBezTo>
                  <a:cubicBezTo>
                    <a:pt x="20223" y="332"/>
                    <a:pt x="19098" y="145"/>
                    <a:pt x="17973" y="52"/>
                  </a:cubicBezTo>
                  <a:cubicBezTo>
                    <a:pt x="16848" y="-42"/>
                    <a:pt x="15723" y="-42"/>
                    <a:pt x="14261" y="332"/>
                  </a:cubicBezTo>
                  <a:cubicBezTo>
                    <a:pt x="12798" y="706"/>
                    <a:pt x="10998" y="1454"/>
                    <a:pt x="8636" y="3184"/>
                  </a:cubicBezTo>
                  <a:cubicBezTo>
                    <a:pt x="6273" y="4914"/>
                    <a:pt x="3348" y="7626"/>
                    <a:pt x="1661" y="10244"/>
                  </a:cubicBezTo>
                  <a:cubicBezTo>
                    <a:pt x="-27" y="12862"/>
                    <a:pt x="-477" y="15387"/>
                    <a:pt x="536" y="17210"/>
                  </a:cubicBezTo>
                  <a:cubicBezTo>
                    <a:pt x="1548" y="19033"/>
                    <a:pt x="4023" y="20155"/>
                    <a:pt x="7511" y="20763"/>
                  </a:cubicBezTo>
                  <a:cubicBezTo>
                    <a:pt x="10998" y="21371"/>
                    <a:pt x="15498" y="21464"/>
                    <a:pt x="19998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7921972" y="571500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3252"/>
                    <a:pt x="6600" y="6503"/>
                    <a:pt x="10200" y="10103"/>
                  </a:cubicBezTo>
                  <a:cubicBezTo>
                    <a:pt x="13800" y="13703"/>
                    <a:pt x="17700" y="176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8075317" y="575405"/>
              <a:ext cx="151456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03" fill="norm" stroke="1" extrusionOk="0">
                  <a:moveTo>
                    <a:pt x="21466" y="133"/>
                  </a:moveTo>
                  <a:cubicBezTo>
                    <a:pt x="19366" y="18"/>
                    <a:pt x="17266" y="-97"/>
                    <a:pt x="15766" y="133"/>
                  </a:cubicBezTo>
                  <a:cubicBezTo>
                    <a:pt x="14266" y="363"/>
                    <a:pt x="13366" y="937"/>
                    <a:pt x="11116" y="2373"/>
                  </a:cubicBezTo>
                  <a:cubicBezTo>
                    <a:pt x="8866" y="3809"/>
                    <a:pt x="5266" y="6107"/>
                    <a:pt x="3016" y="8807"/>
                  </a:cubicBezTo>
                  <a:cubicBezTo>
                    <a:pt x="766" y="11507"/>
                    <a:pt x="-134" y="14609"/>
                    <a:pt x="16" y="16792"/>
                  </a:cubicBezTo>
                  <a:cubicBezTo>
                    <a:pt x="166" y="18975"/>
                    <a:pt x="1366" y="20239"/>
                    <a:pt x="2566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8391872" y="806450"/>
              <a:ext cx="2413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32" y="10800"/>
                    <a:pt x="13263" y="21600"/>
                    <a:pt x="16863" y="21600"/>
                  </a:cubicBezTo>
                  <a:cubicBezTo>
                    <a:pt x="20463" y="21600"/>
                    <a:pt x="2103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8846907" y="572589"/>
              <a:ext cx="243466" cy="35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4" fill="norm" stroke="1" extrusionOk="0">
                  <a:moveTo>
                    <a:pt x="21418" y="2222"/>
                  </a:moveTo>
                  <a:cubicBezTo>
                    <a:pt x="21418" y="1460"/>
                    <a:pt x="21418" y="697"/>
                    <a:pt x="20859" y="316"/>
                  </a:cubicBezTo>
                  <a:cubicBezTo>
                    <a:pt x="20301" y="-65"/>
                    <a:pt x="19184" y="-65"/>
                    <a:pt x="17042" y="126"/>
                  </a:cubicBezTo>
                  <a:cubicBezTo>
                    <a:pt x="14901" y="316"/>
                    <a:pt x="11735" y="697"/>
                    <a:pt x="9501" y="1396"/>
                  </a:cubicBezTo>
                  <a:cubicBezTo>
                    <a:pt x="7266" y="2095"/>
                    <a:pt x="5963" y="3111"/>
                    <a:pt x="4752" y="5399"/>
                  </a:cubicBezTo>
                  <a:cubicBezTo>
                    <a:pt x="3542" y="7686"/>
                    <a:pt x="2425" y="11243"/>
                    <a:pt x="1680" y="13721"/>
                  </a:cubicBezTo>
                  <a:cubicBezTo>
                    <a:pt x="935" y="16199"/>
                    <a:pt x="563" y="17596"/>
                    <a:pt x="284" y="18676"/>
                  </a:cubicBezTo>
                  <a:cubicBezTo>
                    <a:pt x="4" y="19756"/>
                    <a:pt x="-182" y="20519"/>
                    <a:pt x="284" y="20963"/>
                  </a:cubicBezTo>
                  <a:cubicBezTo>
                    <a:pt x="749" y="21408"/>
                    <a:pt x="1866" y="21535"/>
                    <a:pt x="4473" y="21408"/>
                  </a:cubicBezTo>
                  <a:cubicBezTo>
                    <a:pt x="7080" y="21281"/>
                    <a:pt x="11177" y="20900"/>
                    <a:pt x="13784" y="20519"/>
                  </a:cubicBezTo>
                  <a:cubicBezTo>
                    <a:pt x="16390" y="20137"/>
                    <a:pt x="17508" y="19756"/>
                    <a:pt x="18625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8887172" y="781050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200"/>
                    <a:pt x="11077" y="10800"/>
                    <a:pt x="14677" y="7200"/>
                  </a:cubicBezTo>
                  <a:cubicBezTo>
                    <a:pt x="18277" y="3600"/>
                    <a:pt x="1993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9202872" y="541479"/>
              <a:ext cx="306601" cy="44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9" fill="norm" stroke="1" extrusionOk="0">
                  <a:moveTo>
                    <a:pt x="21430" y="1150"/>
                  </a:moveTo>
                  <a:cubicBezTo>
                    <a:pt x="18027" y="636"/>
                    <a:pt x="14625" y="122"/>
                    <a:pt x="12627" y="19"/>
                  </a:cubicBezTo>
                  <a:cubicBezTo>
                    <a:pt x="10630" y="-84"/>
                    <a:pt x="10038" y="225"/>
                    <a:pt x="9298" y="1202"/>
                  </a:cubicBezTo>
                  <a:cubicBezTo>
                    <a:pt x="8559" y="2179"/>
                    <a:pt x="7671" y="3825"/>
                    <a:pt x="6414" y="6345"/>
                  </a:cubicBezTo>
                  <a:cubicBezTo>
                    <a:pt x="5156" y="8865"/>
                    <a:pt x="3529" y="12259"/>
                    <a:pt x="2419" y="14573"/>
                  </a:cubicBezTo>
                  <a:cubicBezTo>
                    <a:pt x="1309" y="16887"/>
                    <a:pt x="718" y="18122"/>
                    <a:pt x="348" y="19099"/>
                  </a:cubicBezTo>
                  <a:cubicBezTo>
                    <a:pt x="-22" y="20076"/>
                    <a:pt x="-170" y="20796"/>
                    <a:pt x="274" y="21156"/>
                  </a:cubicBezTo>
                  <a:cubicBezTo>
                    <a:pt x="718" y="21516"/>
                    <a:pt x="1753" y="21516"/>
                    <a:pt x="3825" y="21465"/>
                  </a:cubicBezTo>
                  <a:cubicBezTo>
                    <a:pt x="5896" y="21413"/>
                    <a:pt x="9003" y="21310"/>
                    <a:pt x="12109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9572972" y="584200"/>
              <a:ext cx="1968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3857"/>
                    <a:pt x="6503" y="7714"/>
                    <a:pt x="10103" y="11314"/>
                  </a:cubicBezTo>
                  <a:cubicBezTo>
                    <a:pt x="13703" y="14914"/>
                    <a:pt x="17652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9769822" y="634436"/>
              <a:ext cx="146051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433"/>
                  </a:moveTo>
                  <a:cubicBezTo>
                    <a:pt x="20035" y="168"/>
                    <a:pt x="18470" y="-97"/>
                    <a:pt x="17061" y="36"/>
                  </a:cubicBezTo>
                  <a:cubicBezTo>
                    <a:pt x="15652" y="168"/>
                    <a:pt x="14400" y="698"/>
                    <a:pt x="12052" y="1692"/>
                  </a:cubicBezTo>
                  <a:cubicBezTo>
                    <a:pt x="9704" y="2686"/>
                    <a:pt x="6261" y="4143"/>
                    <a:pt x="4226" y="6065"/>
                  </a:cubicBezTo>
                  <a:cubicBezTo>
                    <a:pt x="2191" y="7986"/>
                    <a:pt x="1565" y="10372"/>
                    <a:pt x="1096" y="13022"/>
                  </a:cubicBezTo>
                  <a:cubicBezTo>
                    <a:pt x="626" y="15672"/>
                    <a:pt x="313" y="1858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9979372" y="550333"/>
              <a:ext cx="186668" cy="43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60" fill="norm" stroke="1" extrusionOk="0">
                  <a:moveTo>
                    <a:pt x="0" y="2002"/>
                  </a:moveTo>
                  <a:cubicBezTo>
                    <a:pt x="485" y="1475"/>
                    <a:pt x="971" y="948"/>
                    <a:pt x="3276" y="580"/>
                  </a:cubicBezTo>
                  <a:cubicBezTo>
                    <a:pt x="5582" y="211"/>
                    <a:pt x="9708" y="0"/>
                    <a:pt x="12378" y="0"/>
                  </a:cubicBezTo>
                  <a:cubicBezTo>
                    <a:pt x="15047" y="0"/>
                    <a:pt x="16261" y="211"/>
                    <a:pt x="17474" y="421"/>
                  </a:cubicBezTo>
                  <a:cubicBezTo>
                    <a:pt x="18688" y="632"/>
                    <a:pt x="19901" y="843"/>
                    <a:pt x="20629" y="1212"/>
                  </a:cubicBezTo>
                  <a:cubicBezTo>
                    <a:pt x="21357" y="1580"/>
                    <a:pt x="21600" y="2107"/>
                    <a:pt x="21236" y="3319"/>
                  </a:cubicBezTo>
                  <a:cubicBezTo>
                    <a:pt x="20872" y="4531"/>
                    <a:pt x="19901" y="6427"/>
                    <a:pt x="19416" y="8693"/>
                  </a:cubicBezTo>
                  <a:cubicBezTo>
                    <a:pt x="18930" y="10958"/>
                    <a:pt x="18930" y="13592"/>
                    <a:pt x="18566" y="15700"/>
                  </a:cubicBezTo>
                  <a:cubicBezTo>
                    <a:pt x="18202" y="17807"/>
                    <a:pt x="17474" y="19387"/>
                    <a:pt x="16261" y="20283"/>
                  </a:cubicBezTo>
                  <a:cubicBezTo>
                    <a:pt x="15047" y="21179"/>
                    <a:pt x="13348" y="21389"/>
                    <a:pt x="11285" y="21495"/>
                  </a:cubicBezTo>
                  <a:cubicBezTo>
                    <a:pt x="9222" y="21600"/>
                    <a:pt x="6796" y="21600"/>
                    <a:pt x="4975" y="21337"/>
                  </a:cubicBezTo>
                  <a:cubicBezTo>
                    <a:pt x="3155" y="21073"/>
                    <a:pt x="1942" y="20546"/>
                    <a:pt x="728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10347672" y="520649"/>
              <a:ext cx="109082" cy="4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07" fill="norm" stroke="1" extrusionOk="0">
                  <a:moveTo>
                    <a:pt x="6231" y="289"/>
                  </a:moveTo>
                  <a:cubicBezTo>
                    <a:pt x="8308" y="98"/>
                    <a:pt x="10385" y="-93"/>
                    <a:pt x="12254" y="50"/>
                  </a:cubicBezTo>
                  <a:cubicBezTo>
                    <a:pt x="14123" y="194"/>
                    <a:pt x="15785" y="672"/>
                    <a:pt x="17654" y="2344"/>
                  </a:cubicBezTo>
                  <a:cubicBezTo>
                    <a:pt x="19523" y="4017"/>
                    <a:pt x="21600" y="6884"/>
                    <a:pt x="21392" y="9799"/>
                  </a:cubicBezTo>
                  <a:cubicBezTo>
                    <a:pt x="21185" y="12714"/>
                    <a:pt x="18692" y="15677"/>
                    <a:pt x="14746" y="17636"/>
                  </a:cubicBezTo>
                  <a:cubicBezTo>
                    <a:pt x="10800" y="19595"/>
                    <a:pt x="5400" y="20551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10525472" y="400413"/>
              <a:ext cx="345767" cy="74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51" fill="norm" stroke="1" extrusionOk="0">
                  <a:moveTo>
                    <a:pt x="6322" y="357"/>
                  </a:moveTo>
                  <a:cubicBezTo>
                    <a:pt x="9088" y="235"/>
                    <a:pt x="11854" y="112"/>
                    <a:pt x="13895" y="51"/>
                  </a:cubicBezTo>
                  <a:cubicBezTo>
                    <a:pt x="15937" y="-10"/>
                    <a:pt x="17254" y="-10"/>
                    <a:pt x="18241" y="21"/>
                  </a:cubicBezTo>
                  <a:cubicBezTo>
                    <a:pt x="19229" y="51"/>
                    <a:pt x="19888" y="112"/>
                    <a:pt x="20415" y="510"/>
                  </a:cubicBezTo>
                  <a:cubicBezTo>
                    <a:pt x="20941" y="908"/>
                    <a:pt x="21337" y="1642"/>
                    <a:pt x="21468" y="2897"/>
                  </a:cubicBezTo>
                  <a:cubicBezTo>
                    <a:pt x="21600" y="4151"/>
                    <a:pt x="21468" y="5925"/>
                    <a:pt x="20876" y="7853"/>
                  </a:cubicBezTo>
                  <a:cubicBezTo>
                    <a:pt x="20283" y="9780"/>
                    <a:pt x="19229" y="11861"/>
                    <a:pt x="18571" y="13544"/>
                  </a:cubicBezTo>
                  <a:cubicBezTo>
                    <a:pt x="17912" y="15226"/>
                    <a:pt x="17649" y="16511"/>
                    <a:pt x="17320" y="17613"/>
                  </a:cubicBezTo>
                  <a:cubicBezTo>
                    <a:pt x="16990" y="18714"/>
                    <a:pt x="16595" y="19632"/>
                    <a:pt x="16463" y="20244"/>
                  </a:cubicBezTo>
                  <a:cubicBezTo>
                    <a:pt x="16332" y="20856"/>
                    <a:pt x="16463" y="21162"/>
                    <a:pt x="16200" y="21345"/>
                  </a:cubicBezTo>
                  <a:cubicBezTo>
                    <a:pt x="15937" y="21529"/>
                    <a:pt x="15278" y="21590"/>
                    <a:pt x="13105" y="21529"/>
                  </a:cubicBezTo>
                  <a:cubicBezTo>
                    <a:pt x="10932" y="21468"/>
                    <a:pt x="7244" y="21284"/>
                    <a:pt x="4807" y="21100"/>
                  </a:cubicBezTo>
                  <a:cubicBezTo>
                    <a:pt x="2371" y="20917"/>
                    <a:pt x="1185" y="20733"/>
                    <a:pt x="0" y="20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2988022" y="1454150"/>
              <a:ext cx="72834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20653"/>
                    <a:pt x="352" y="19705"/>
                    <a:pt x="546" y="18758"/>
                  </a:cubicBezTo>
                  <a:cubicBezTo>
                    <a:pt x="741" y="17811"/>
                    <a:pt x="954" y="16863"/>
                    <a:pt x="1183" y="16105"/>
                  </a:cubicBezTo>
                  <a:cubicBezTo>
                    <a:pt x="1412" y="15347"/>
                    <a:pt x="1657" y="14779"/>
                    <a:pt x="1908" y="14211"/>
                  </a:cubicBezTo>
                  <a:cubicBezTo>
                    <a:pt x="2159" y="13642"/>
                    <a:pt x="2417" y="13074"/>
                    <a:pt x="2665" y="12600"/>
                  </a:cubicBezTo>
                  <a:cubicBezTo>
                    <a:pt x="2913" y="12126"/>
                    <a:pt x="3151" y="11747"/>
                    <a:pt x="3399" y="11179"/>
                  </a:cubicBezTo>
                  <a:cubicBezTo>
                    <a:pt x="3647" y="10611"/>
                    <a:pt x="3904" y="9853"/>
                    <a:pt x="4127" y="9284"/>
                  </a:cubicBezTo>
                  <a:cubicBezTo>
                    <a:pt x="4350" y="8716"/>
                    <a:pt x="4538" y="8337"/>
                    <a:pt x="4720" y="7863"/>
                  </a:cubicBezTo>
                  <a:cubicBezTo>
                    <a:pt x="4903" y="7389"/>
                    <a:pt x="5078" y="6821"/>
                    <a:pt x="5267" y="6347"/>
                  </a:cubicBezTo>
                  <a:cubicBezTo>
                    <a:pt x="5455" y="5874"/>
                    <a:pt x="5656" y="5495"/>
                    <a:pt x="5863" y="5116"/>
                  </a:cubicBezTo>
                  <a:cubicBezTo>
                    <a:pt x="6070" y="4737"/>
                    <a:pt x="6284" y="4358"/>
                    <a:pt x="6494" y="3979"/>
                  </a:cubicBezTo>
                  <a:cubicBezTo>
                    <a:pt x="6704" y="3600"/>
                    <a:pt x="6911" y="3221"/>
                    <a:pt x="7125" y="2937"/>
                  </a:cubicBezTo>
                  <a:cubicBezTo>
                    <a:pt x="7338" y="2653"/>
                    <a:pt x="7558" y="2463"/>
                    <a:pt x="7781" y="2274"/>
                  </a:cubicBezTo>
                  <a:cubicBezTo>
                    <a:pt x="8003" y="2084"/>
                    <a:pt x="8229" y="1895"/>
                    <a:pt x="8459" y="1705"/>
                  </a:cubicBezTo>
                  <a:cubicBezTo>
                    <a:pt x="8688" y="1516"/>
                    <a:pt x="8920" y="1326"/>
                    <a:pt x="9152" y="1232"/>
                  </a:cubicBezTo>
                  <a:cubicBezTo>
                    <a:pt x="9384" y="1137"/>
                    <a:pt x="9617" y="1137"/>
                    <a:pt x="9855" y="1042"/>
                  </a:cubicBezTo>
                  <a:cubicBezTo>
                    <a:pt x="10094" y="947"/>
                    <a:pt x="10339" y="758"/>
                    <a:pt x="10577" y="663"/>
                  </a:cubicBezTo>
                  <a:cubicBezTo>
                    <a:pt x="10816" y="568"/>
                    <a:pt x="11048" y="568"/>
                    <a:pt x="11290" y="474"/>
                  </a:cubicBezTo>
                  <a:cubicBezTo>
                    <a:pt x="11531" y="379"/>
                    <a:pt x="11782" y="189"/>
                    <a:pt x="12030" y="95"/>
                  </a:cubicBezTo>
                  <a:cubicBezTo>
                    <a:pt x="12278" y="0"/>
                    <a:pt x="12523" y="0"/>
                    <a:pt x="12774" y="0"/>
                  </a:cubicBezTo>
                  <a:cubicBezTo>
                    <a:pt x="13025" y="0"/>
                    <a:pt x="13283" y="0"/>
                    <a:pt x="13534" y="0"/>
                  </a:cubicBezTo>
                  <a:cubicBezTo>
                    <a:pt x="13785" y="0"/>
                    <a:pt x="14030" y="0"/>
                    <a:pt x="14281" y="95"/>
                  </a:cubicBezTo>
                  <a:cubicBezTo>
                    <a:pt x="14532" y="189"/>
                    <a:pt x="14789" y="379"/>
                    <a:pt x="15037" y="568"/>
                  </a:cubicBezTo>
                  <a:cubicBezTo>
                    <a:pt x="15285" y="758"/>
                    <a:pt x="15524" y="947"/>
                    <a:pt x="15762" y="1326"/>
                  </a:cubicBezTo>
                  <a:cubicBezTo>
                    <a:pt x="16001" y="1705"/>
                    <a:pt x="16239" y="2274"/>
                    <a:pt x="16468" y="2842"/>
                  </a:cubicBezTo>
                  <a:cubicBezTo>
                    <a:pt x="16697" y="3411"/>
                    <a:pt x="16917" y="3979"/>
                    <a:pt x="17131" y="4453"/>
                  </a:cubicBezTo>
                  <a:cubicBezTo>
                    <a:pt x="17344" y="4926"/>
                    <a:pt x="17551" y="5305"/>
                    <a:pt x="17758" y="5779"/>
                  </a:cubicBezTo>
                  <a:cubicBezTo>
                    <a:pt x="17965" y="6253"/>
                    <a:pt x="18173" y="6821"/>
                    <a:pt x="18377" y="7295"/>
                  </a:cubicBezTo>
                  <a:cubicBezTo>
                    <a:pt x="18581" y="7768"/>
                    <a:pt x="18782" y="8147"/>
                    <a:pt x="19017" y="8526"/>
                  </a:cubicBezTo>
                  <a:cubicBezTo>
                    <a:pt x="19252" y="8905"/>
                    <a:pt x="19522" y="9284"/>
                    <a:pt x="19773" y="9568"/>
                  </a:cubicBezTo>
                  <a:cubicBezTo>
                    <a:pt x="20024" y="9853"/>
                    <a:pt x="20257" y="10042"/>
                    <a:pt x="20527" y="10232"/>
                  </a:cubicBezTo>
                  <a:cubicBezTo>
                    <a:pt x="20797" y="10421"/>
                    <a:pt x="21104" y="10611"/>
                    <a:pt x="21289" y="10800"/>
                  </a:cubicBezTo>
                  <a:cubicBezTo>
                    <a:pt x="21474" y="10989"/>
                    <a:pt x="21537" y="11179"/>
                    <a:pt x="21600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4480272" y="1917699"/>
              <a:ext cx="4171951" cy="104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15709"/>
                  </a:moveTo>
                  <a:cubicBezTo>
                    <a:pt x="77" y="16887"/>
                    <a:pt x="153" y="18065"/>
                    <a:pt x="208" y="18895"/>
                  </a:cubicBezTo>
                  <a:cubicBezTo>
                    <a:pt x="263" y="19724"/>
                    <a:pt x="296" y="20204"/>
                    <a:pt x="334" y="20662"/>
                  </a:cubicBezTo>
                  <a:cubicBezTo>
                    <a:pt x="373" y="21120"/>
                    <a:pt x="416" y="21556"/>
                    <a:pt x="438" y="21578"/>
                  </a:cubicBezTo>
                  <a:cubicBezTo>
                    <a:pt x="460" y="21600"/>
                    <a:pt x="460" y="21207"/>
                    <a:pt x="471" y="20269"/>
                  </a:cubicBezTo>
                  <a:cubicBezTo>
                    <a:pt x="482" y="19331"/>
                    <a:pt x="504" y="17847"/>
                    <a:pt x="521" y="16342"/>
                  </a:cubicBezTo>
                  <a:cubicBezTo>
                    <a:pt x="537" y="14836"/>
                    <a:pt x="548" y="13309"/>
                    <a:pt x="564" y="11913"/>
                  </a:cubicBezTo>
                  <a:cubicBezTo>
                    <a:pt x="581" y="10516"/>
                    <a:pt x="603" y="9251"/>
                    <a:pt x="636" y="7811"/>
                  </a:cubicBezTo>
                  <a:cubicBezTo>
                    <a:pt x="668" y="6371"/>
                    <a:pt x="712" y="4756"/>
                    <a:pt x="745" y="3731"/>
                  </a:cubicBezTo>
                  <a:cubicBezTo>
                    <a:pt x="778" y="2705"/>
                    <a:pt x="800" y="2269"/>
                    <a:pt x="816" y="1942"/>
                  </a:cubicBezTo>
                  <a:cubicBezTo>
                    <a:pt x="833" y="1615"/>
                    <a:pt x="844" y="1396"/>
                    <a:pt x="877" y="1287"/>
                  </a:cubicBezTo>
                  <a:cubicBezTo>
                    <a:pt x="910" y="1178"/>
                    <a:pt x="964" y="1178"/>
                    <a:pt x="1211" y="1156"/>
                  </a:cubicBezTo>
                  <a:cubicBezTo>
                    <a:pt x="1458" y="1135"/>
                    <a:pt x="1896" y="1091"/>
                    <a:pt x="2307" y="1025"/>
                  </a:cubicBezTo>
                  <a:cubicBezTo>
                    <a:pt x="2718" y="960"/>
                    <a:pt x="3101" y="873"/>
                    <a:pt x="3518" y="807"/>
                  </a:cubicBezTo>
                  <a:cubicBezTo>
                    <a:pt x="3934" y="742"/>
                    <a:pt x="4384" y="698"/>
                    <a:pt x="4811" y="655"/>
                  </a:cubicBezTo>
                  <a:cubicBezTo>
                    <a:pt x="5238" y="611"/>
                    <a:pt x="5644" y="567"/>
                    <a:pt x="6071" y="524"/>
                  </a:cubicBezTo>
                  <a:cubicBezTo>
                    <a:pt x="6499" y="480"/>
                    <a:pt x="6948" y="436"/>
                    <a:pt x="7337" y="393"/>
                  </a:cubicBezTo>
                  <a:cubicBezTo>
                    <a:pt x="7726" y="349"/>
                    <a:pt x="8055" y="305"/>
                    <a:pt x="8405" y="262"/>
                  </a:cubicBezTo>
                  <a:cubicBezTo>
                    <a:pt x="8756" y="218"/>
                    <a:pt x="9129" y="175"/>
                    <a:pt x="9496" y="153"/>
                  </a:cubicBezTo>
                  <a:cubicBezTo>
                    <a:pt x="9863" y="131"/>
                    <a:pt x="10225" y="131"/>
                    <a:pt x="10586" y="109"/>
                  </a:cubicBezTo>
                  <a:cubicBezTo>
                    <a:pt x="10948" y="87"/>
                    <a:pt x="11310" y="44"/>
                    <a:pt x="11688" y="22"/>
                  </a:cubicBezTo>
                  <a:cubicBezTo>
                    <a:pt x="12066" y="0"/>
                    <a:pt x="12460" y="0"/>
                    <a:pt x="12849" y="0"/>
                  </a:cubicBezTo>
                  <a:cubicBezTo>
                    <a:pt x="13238" y="0"/>
                    <a:pt x="13622" y="0"/>
                    <a:pt x="13989" y="0"/>
                  </a:cubicBezTo>
                  <a:cubicBezTo>
                    <a:pt x="14356" y="0"/>
                    <a:pt x="14707" y="0"/>
                    <a:pt x="15068" y="0"/>
                  </a:cubicBezTo>
                  <a:cubicBezTo>
                    <a:pt x="15430" y="0"/>
                    <a:pt x="15803" y="0"/>
                    <a:pt x="16225" y="0"/>
                  </a:cubicBezTo>
                  <a:cubicBezTo>
                    <a:pt x="16647" y="0"/>
                    <a:pt x="17118" y="0"/>
                    <a:pt x="17584" y="22"/>
                  </a:cubicBezTo>
                  <a:cubicBezTo>
                    <a:pt x="18049" y="44"/>
                    <a:pt x="18510" y="87"/>
                    <a:pt x="18975" y="109"/>
                  </a:cubicBezTo>
                  <a:cubicBezTo>
                    <a:pt x="19441" y="131"/>
                    <a:pt x="19912" y="131"/>
                    <a:pt x="20351" y="131"/>
                  </a:cubicBezTo>
                  <a:cubicBezTo>
                    <a:pt x="20789" y="131"/>
                    <a:pt x="21195" y="131"/>
                    <a:pt x="21600" y="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4956522" y="2184908"/>
              <a:ext cx="387351" cy="62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3704"/>
                  </a:moveTo>
                  <a:cubicBezTo>
                    <a:pt x="0" y="3339"/>
                    <a:pt x="0" y="2974"/>
                    <a:pt x="0" y="2573"/>
                  </a:cubicBezTo>
                  <a:cubicBezTo>
                    <a:pt x="0" y="2171"/>
                    <a:pt x="0" y="1733"/>
                    <a:pt x="236" y="1660"/>
                  </a:cubicBezTo>
                  <a:cubicBezTo>
                    <a:pt x="472" y="1587"/>
                    <a:pt x="944" y="1879"/>
                    <a:pt x="2125" y="3120"/>
                  </a:cubicBezTo>
                  <a:cubicBezTo>
                    <a:pt x="3305" y="4360"/>
                    <a:pt x="5193" y="6550"/>
                    <a:pt x="6728" y="8885"/>
                  </a:cubicBezTo>
                  <a:cubicBezTo>
                    <a:pt x="8262" y="11220"/>
                    <a:pt x="9443" y="13701"/>
                    <a:pt x="10269" y="15708"/>
                  </a:cubicBezTo>
                  <a:cubicBezTo>
                    <a:pt x="11095" y="17714"/>
                    <a:pt x="11567" y="19247"/>
                    <a:pt x="11980" y="20195"/>
                  </a:cubicBezTo>
                  <a:cubicBezTo>
                    <a:pt x="12393" y="21144"/>
                    <a:pt x="12748" y="21509"/>
                    <a:pt x="12984" y="21363"/>
                  </a:cubicBezTo>
                  <a:cubicBezTo>
                    <a:pt x="13220" y="21217"/>
                    <a:pt x="13338" y="20560"/>
                    <a:pt x="13810" y="18955"/>
                  </a:cubicBezTo>
                  <a:cubicBezTo>
                    <a:pt x="14282" y="17350"/>
                    <a:pt x="15108" y="14795"/>
                    <a:pt x="15875" y="12241"/>
                  </a:cubicBezTo>
                  <a:cubicBezTo>
                    <a:pt x="16643" y="9687"/>
                    <a:pt x="17351" y="7133"/>
                    <a:pt x="18000" y="5200"/>
                  </a:cubicBezTo>
                  <a:cubicBezTo>
                    <a:pt x="18649" y="3266"/>
                    <a:pt x="19239" y="1952"/>
                    <a:pt x="19711" y="1113"/>
                  </a:cubicBezTo>
                  <a:cubicBezTo>
                    <a:pt x="20184" y="274"/>
                    <a:pt x="20538" y="-91"/>
                    <a:pt x="20715" y="18"/>
                  </a:cubicBezTo>
                  <a:cubicBezTo>
                    <a:pt x="20892" y="128"/>
                    <a:pt x="20892" y="712"/>
                    <a:pt x="21010" y="1551"/>
                  </a:cubicBezTo>
                  <a:cubicBezTo>
                    <a:pt x="21128" y="2390"/>
                    <a:pt x="21364" y="3485"/>
                    <a:pt x="21600" y="4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5327065" y="2442105"/>
              <a:ext cx="207308" cy="16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734" fill="norm" stroke="1" extrusionOk="0">
                  <a:moveTo>
                    <a:pt x="14824" y="7441"/>
                  </a:moveTo>
                  <a:cubicBezTo>
                    <a:pt x="13078" y="4807"/>
                    <a:pt x="11333" y="2173"/>
                    <a:pt x="9696" y="856"/>
                  </a:cubicBezTo>
                  <a:cubicBezTo>
                    <a:pt x="8060" y="-461"/>
                    <a:pt x="6533" y="-461"/>
                    <a:pt x="4896" y="2305"/>
                  </a:cubicBezTo>
                  <a:cubicBezTo>
                    <a:pt x="3260" y="5071"/>
                    <a:pt x="1514" y="10602"/>
                    <a:pt x="642" y="14027"/>
                  </a:cubicBezTo>
                  <a:cubicBezTo>
                    <a:pt x="-231" y="17451"/>
                    <a:pt x="-231" y="18768"/>
                    <a:pt x="751" y="19690"/>
                  </a:cubicBezTo>
                  <a:cubicBezTo>
                    <a:pt x="1733" y="20612"/>
                    <a:pt x="3696" y="21139"/>
                    <a:pt x="5660" y="20349"/>
                  </a:cubicBezTo>
                  <a:cubicBezTo>
                    <a:pt x="7624" y="19559"/>
                    <a:pt x="9587" y="17451"/>
                    <a:pt x="11005" y="15739"/>
                  </a:cubicBezTo>
                  <a:cubicBezTo>
                    <a:pt x="12424" y="14027"/>
                    <a:pt x="13296" y="12710"/>
                    <a:pt x="14278" y="13105"/>
                  </a:cubicBezTo>
                  <a:cubicBezTo>
                    <a:pt x="15260" y="13500"/>
                    <a:pt x="16351" y="15607"/>
                    <a:pt x="17551" y="16529"/>
                  </a:cubicBezTo>
                  <a:cubicBezTo>
                    <a:pt x="18751" y="17451"/>
                    <a:pt x="20060" y="17188"/>
                    <a:pt x="21369" y="16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5553422" y="2406650"/>
              <a:ext cx="203201" cy="19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10452"/>
                  </a:moveTo>
                  <a:cubicBezTo>
                    <a:pt x="225" y="9290"/>
                    <a:pt x="450" y="8129"/>
                    <a:pt x="1125" y="7665"/>
                  </a:cubicBezTo>
                  <a:cubicBezTo>
                    <a:pt x="1800" y="7200"/>
                    <a:pt x="2925" y="7432"/>
                    <a:pt x="4275" y="8710"/>
                  </a:cubicBezTo>
                  <a:cubicBezTo>
                    <a:pt x="5625" y="9987"/>
                    <a:pt x="7200" y="12310"/>
                    <a:pt x="8325" y="14168"/>
                  </a:cubicBezTo>
                  <a:cubicBezTo>
                    <a:pt x="9450" y="16026"/>
                    <a:pt x="10125" y="17419"/>
                    <a:pt x="10575" y="18697"/>
                  </a:cubicBezTo>
                  <a:cubicBezTo>
                    <a:pt x="11025" y="19974"/>
                    <a:pt x="11250" y="21135"/>
                    <a:pt x="10912" y="21368"/>
                  </a:cubicBezTo>
                  <a:cubicBezTo>
                    <a:pt x="10575" y="21600"/>
                    <a:pt x="9675" y="20903"/>
                    <a:pt x="9225" y="18581"/>
                  </a:cubicBezTo>
                  <a:cubicBezTo>
                    <a:pt x="8775" y="16258"/>
                    <a:pt x="8775" y="12310"/>
                    <a:pt x="9788" y="9174"/>
                  </a:cubicBezTo>
                  <a:cubicBezTo>
                    <a:pt x="10800" y="6039"/>
                    <a:pt x="12825" y="3716"/>
                    <a:pt x="14962" y="2323"/>
                  </a:cubicBezTo>
                  <a:cubicBezTo>
                    <a:pt x="17100" y="929"/>
                    <a:pt x="19350" y="4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5981757" y="2176833"/>
              <a:ext cx="143166" cy="42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55" fill="norm" stroke="1" extrusionOk="0">
                  <a:moveTo>
                    <a:pt x="21173" y="2949"/>
                  </a:moveTo>
                  <a:cubicBezTo>
                    <a:pt x="21173" y="2094"/>
                    <a:pt x="21173" y="1238"/>
                    <a:pt x="20390" y="704"/>
                  </a:cubicBezTo>
                  <a:cubicBezTo>
                    <a:pt x="19608" y="169"/>
                    <a:pt x="18043" y="-45"/>
                    <a:pt x="15382" y="8"/>
                  </a:cubicBezTo>
                  <a:cubicBezTo>
                    <a:pt x="12721" y="62"/>
                    <a:pt x="8964" y="383"/>
                    <a:pt x="5990" y="1505"/>
                  </a:cubicBezTo>
                  <a:cubicBezTo>
                    <a:pt x="3016" y="2628"/>
                    <a:pt x="825" y="4553"/>
                    <a:pt x="199" y="7494"/>
                  </a:cubicBezTo>
                  <a:cubicBezTo>
                    <a:pt x="-427" y="10434"/>
                    <a:pt x="512" y="14391"/>
                    <a:pt x="1764" y="16904"/>
                  </a:cubicBezTo>
                  <a:cubicBezTo>
                    <a:pt x="3016" y="19416"/>
                    <a:pt x="4582" y="20486"/>
                    <a:pt x="7243" y="21020"/>
                  </a:cubicBezTo>
                  <a:cubicBezTo>
                    <a:pt x="9903" y="21555"/>
                    <a:pt x="13660" y="21555"/>
                    <a:pt x="17416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6150322" y="2317750"/>
              <a:ext cx="2222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4" y="2985"/>
                    <a:pt x="5349" y="5971"/>
                    <a:pt x="8949" y="9571"/>
                  </a:cubicBezTo>
                  <a:cubicBezTo>
                    <a:pt x="12549" y="13171"/>
                    <a:pt x="17074" y="17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6137622" y="2338540"/>
              <a:ext cx="234951" cy="32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21600" y="1578"/>
                  </a:moveTo>
                  <a:cubicBezTo>
                    <a:pt x="21600" y="872"/>
                    <a:pt x="21600" y="166"/>
                    <a:pt x="21114" y="25"/>
                  </a:cubicBezTo>
                  <a:cubicBezTo>
                    <a:pt x="20627" y="-116"/>
                    <a:pt x="19654" y="308"/>
                    <a:pt x="17611" y="2072"/>
                  </a:cubicBezTo>
                  <a:cubicBezTo>
                    <a:pt x="15568" y="3837"/>
                    <a:pt x="12454" y="6943"/>
                    <a:pt x="9341" y="10402"/>
                  </a:cubicBezTo>
                  <a:cubicBezTo>
                    <a:pt x="6227" y="13860"/>
                    <a:pt x="3114" y="17672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6486872" y="2159000"/>
              <a:ext cx="131463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6000" y="571"/>
                  </a:cubicBezTo>
                  <a:cubicBezTo>
                    <a:pt x="8571" y="1141"/>
                    <a:pt x="12000" y="2283"/>
                    <a:pt x="15086" y="4171"/>
                  </a:cubicBezTo>
                  <a:cubicBezTo>
                    <a:pt x="18171" y="6059"/>
                    <a:pt x="20914" y="8693"/>
                    <a:pt x="21257" y="11239"/>
                  </a:cubicBezTo>
                  <a:cubicBezTo>
                    <a:pt x="21600" y="13785"/>
                    <a:pt x="19543" y="16244"/>
                    <a:pt x="15943" y="17956"/>
                  </a:cubicBezTo>
                  <a:cubicBezTo>
                    <a:pt x="12343" y="19668"/>
                    <a:pt x="7200" y="20634"/>
                    <a:pt x="2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6804372" y="25019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7096472" y="2154409"/>
              <a:ext cx="266701" cy="42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1189"/>
                  </a:moveTo>
                  <a:cubicBezTo>
                    <a:pt x="0" y="657"/>
                    <a:pt x="0" y="125"/>
                    <a:pt x="343" y="18"/>
                  </a:cubicBezTo>
                  <a:cubicBezTo>
                    <a:pt x="686" y="-88"/>
                    <a:pt x="1371" y="231"/>
                    <a:pt x="2829" y="2253"/>
                  </a:cubicBezTo>
                  <a:cubicBezTo>
                    <a:pt x="4286" y="4275"/>
                    <a:pt x="6514" y="7999"/>
                    <a:pt x="8143" y="11244"/>
                  </a:cubicBezTo>
                  <a:cubicBezTo>
                    <a:pt x="9771" y="14489"/>
                    <a:pt x="10800" y="17256"/>
                    <a:pt x="11571" y="19012"/>
                  </a:cubicBezTo>
                  <a:cubicBezTo>
                    <a:pt x="12343" y="20767"/>
                    <a:pt x="12857" y="21512"/>
                    <a:pt x="13457" y="21193"/>
                  </a:cubicBezTo>
                  <a:cubicBezTo>
                    <a:pt x="14057" y="20874"/>
                    <a:pt x="14743" y="19490"/>
                    <a:pt x="15514" y="16777"/>
                  </a:cubicBezTo>
                  <a:cubicBezTo>
                    <a:pt x="16286" y="14064"/>
                    <a:pt x="17143" y="10020"/>
                    <a:pt x="17657" y="7254"/>
                  </a:cubicBezTo>
                  <a:cubicBezTo>
                    <a:pt x="18171" y="4487"/>
                    <a:pt x="18343" y="2998"/>
                    <a:pt x="18514" y="1987"/>
                  </a:cubicBezTo>
                  <a:cubicBezTo>
                    <a:pt x="18686" y="976"/>
                    <a:pt x="18857" y="444"/>
                    <a:pt x="19371" y="391"/>
                  </a:cubicBezTo>
                  <a:cubicBezTo>
                    <a:pt x="19886" y="338"/>
                    <a:pt x="20743" y="763"/>
                    <a:pt x="21600" y="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7364822" y="2309216"/>
              <a:ext cx="182501" cy="17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01" fill="norm" stroke="1" extrusionOk="0">
                  <a:moveTo>
                    <a:pt x="12468" y="2491"/>
                  </a:moveTo>
                  <a:cubicBezTo>
                    <a:pt x="11475" y="1498"/>
                    <a:pt x="10482" y="505"/>
                    <a:pt x="9365" y="132"/>
                  </a:cubicBezTo>
                  <a:cubicBezTo>
                    <a:pt x="8247" y="-240"/>
                    <a:pt x="7006" y="8"/>
                    <a:pt x="5392" y="3112"/>
                  </a:cubicBezTo>
                  <a:cubicBezTo>
                    <a:pt x="3778" y="6215"/>
                    <a:pt x="1792" y="12174"/>
                    <a:pt x="799" y="15774"/>
                  </a:cubicBezTo>
                  <a:cubicBezTo>
                    <a:pt x="-194" y="19374"/>
                    <a:pt x="-194" y="20615"/>
                    <a:pt x="427" y="20988"/>
                  </a:cubicBezTo>
                  <a:cubicBezTo>
                    <a:pt x="1047" y="21360"/>
                    <a:pt x="2289" y="20863"/>
                    <a:pt x="3778" y="18877"/>
                  </a:cubicBezTo>
                  <a:cubicBezTo>
                    <a:pt x="5268" y="16891"/>
                    <a:pt x="7006" y="13415"/>
                    <a:pt x="8247" y="10932"/>
                  </a:cubicBezTo>
                  <a:cubicBezTo>
                    <a:pt x="9489" y="8450"/>
                    <a:pt x="10234" y="6960"/>
                    <a:pt x="11103" y="6588"/>
                  </a:cubicBezTo>
                  <a:cubicBezTo>
                    <a:pt x="11972" y="6215"/>
                    <a:pt x="12965" y="6960"/>
                    <a:pt x="14082" y="8822"/>
                  </a:cubicBezTo>
                  <a:cubicBezTo>
                    <a:pt x="15199" y="10684"/>
                    <a:pt x="16440" y="13663"/>
                    <a:pt x="17682" y="15526"/>
                  </a:cubicBezTo>
                  <a:cubicBezTo>
                    <a:pt x="18923" y="17388"/>
                    <a:pt x="20165" y="18132"/>
                    <a:pt x="21406" y="18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7572722" y="2260599"/>
              <a:ext cx="209551" cy="23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9175"/>
                  </a:moveTo>
                  <a:cubicBezTo>
                    <a:pt x="0" y="8219"/>
                    <a:pt x="0" y="7264"/>
                    <a:pt x="436" y="7073"/>
                  </a:cubicBezTo>
                  <a:cubicBezTo>
                    <a:pt x="873" y="6881"/>
                    <a:pt x="1745" y="7455"/>
                    <a:pt x="3600" y="9462"/>
                  </a:cubicBezTo>
                  <a:cubicBezTo>
                    <a:pt x="5455" y="11469"/>
                    <a:pt x="8291" y="14910"/>
                    <a:pt x="9709" y="17299"/>
                  </a:cubicBezTo>
                  <a:cubicBezTo>
                    <a:pt x="11127" y="19688"/>
                    <a:pt x="11127" y="21027"/>
                    <a:pt x="10800" y="21313"/>
                  </a:cubicBezTo>
                  <a:cubicBezTo>
                    <a:pt x="10473" y="21600"/>
                    <a:pt x="9818" y="20835"/>
                    <a:pt x="9273" y="18350"/>
                  </a:cubicBezTo>
                  <a:cubicBezTo>
                    <a:pt x="8727" y="15865"/>
                    <a:pt x="8291" y="11660"/>
                    <a:pt x="9055" y="8602"/>
                  </a:cubicBezTo>
                  <a:cubicBezTo>
                    <a:pt x="9818" y="5543"/>
                    <a:pt x="11782" y="3632"/>
                    <a:pt x="14073" y="2389"/>
                  </a:cubicBezTo>
                  <a:cubicBezTo>
                    <a:pt x="16364" y="1147"/>
                    <a:pt x="18982" y="5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7917228" y="2094282"/>
              <a:ext cx="125395" cy="40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12" fill="norm" stroke="1" extrusionOk="0">
                  <a:moveTo>
                    <a:pt x="20977" y="2722"/>
                  </a:moveTo>
                  <a:cubicBezTo>
                    <a:pt x="20977" y="1947"/>
                    <a:pt x="20977" y="1171"/>
                    <a:pt x="20092" y="673"/>
                  </a:cubicBezTo>
                  <a:cubicBezTo>
                    <a:pt x="19207" y="175"/>
                    <a:pt x="17436" y="-47"/>
                    <a:pt x="15666" y="8"/>
                  </a:cubicBezTo>
                  <a:cubicBezTo>
                    <a:pt x="13895" y="64"/>
                    <a:pt x="12125" y="396"/>
                    <a:pt x="9646" y="1891"/>
                  </a:cubicBezTo>
                  <a:cubicBezTo>
                    <a:pt x="7167" y="3387"/>
                    <a:pt x="3980" y="6045"/>
                    <a:pt x="2033" y="8759"/>
                  </a:cubicBezTo>
                  <a:cubicBezTo>
                    <a:pt x="85" y="11473"/>
                    <a:pt x="-623" y="14242"/>
                    <a:pt x="616" y="16402"/>
                  </a:cubicBezTo>
                  <a:cubicBezTo>
                    <a:pt x="1856" y="18562"/>
                    <a:pt x="5043" y="20113"/>
                    <a:pt x="8052" y="20833"/>
                  </a:cubicBezTo>
                  <a:cubicBezTo>
                    <a:pt x="11062" y="21553"/>
                    <a:pt x="13895" y="21442"/>
                    <a:pt x="16728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8106122" y="2165350"/>
              <a:ext cx="1968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8253180" y="2183836"/>
              <a:ext cx="145043" cy="31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271" fill="norm" stroke="1" extrusionOk="0">
                  <a:moveTo>
                    <a:pt x="21451" y="467"/>
                  </a:moveTo>
                  <a:cubicBezTo>
                    <a:pt x="18634" y="181"/>
                    <a:pt x="15816" y="-105"/>
                    <a:pt x="13938" y="38"/>
                  </a:cubicBezTo>
                  <a:cubicBezTo>
                    <a:pt x="12060" y="181"/>
                    <a:pt x="11121" y="753"/>
                    <a:pt x="9399" y="2756"/>
                  </a:cubicBezTo>
                  <a:cubicBezTo>
                    <a:pt x="7677" y="4759"/>
                    <a:pt x="5173" y="8192"/>
                    <a:pt x="3451" y="11053"/>
                  </a:cubicBezTo>
                  <a:cubicBezTo>
                    <a:pt x="1729" y="13914"/>
                    <a:pt x="790" y="16202"/>
                    <a:pt x="321" y="17919"/>
                  </a:cubicBezTo>
                  <a:cubicBezTo>
                    <a:pt x="-149" y="19635"/>
                    <a:pt x="-149" y="20780"/>
                    <a:pt x="634" y="21137"/>
                  </a:cubicBezTo>
                  <a:cubicBezTo>
                    <a:pt x="1416" y="21495"/>
                    <a:pt x="2981" y="21066"/>
                    <a:pt x="4547" y="20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8391872" y="2165350"/>
              <a:ext cx="11776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8938" y="0"/>
                  </a:moveTo>
                  <a:cubicBezTo>
                    <a:pt x="13407" y="2362"/>
                    <a:pt x="17876" y="4725"/>
                    <a:pt x="19738" y="7425"/>
                  </a:cubicBezTo>
                  <a:cubicBezTo>
                    <a:pt x="21600" y="10125"/>
                    <a:pt x="20855" y="13162"/>
                    <a:pt x="17131" y="15581"/>
                  </a:cubicBezTo>
                  <a:cubicBezTo>
                    <a:pt x="13407" y="18000"/>
                    <a:pt x="670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12170" y="-12700"/>
              <a:ext cx="8386816" cy="1536337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68922" y="1339850"/>
              <a:ext cx="1009651" cy="1054100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3522" y="2266950"/>
              <a:ext cx="222251" cy="184150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75272" y="2406650"/>
              <a:ext cx="292101" cy="88900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1105" y="3052804"/>
              <a:ext cx="293609" cy="313203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9078" y="3035300"/>
              <a:ext cx="180795" cy="221302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69241" y="2847885"/>
              <a:ext cx="166232" cy="396965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97372" y="2959100"/>
              <a:ext cx="254001" cy="190500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73572" y="2863286"/>
              <a:ext cx="133351" cy="356164"/>
            </a:xfrm>
            <a:prstGeom prst="rect">
              <a:avLst/>
            </a:prstGeom>
            <a:effectLst/>
          </p:spPr>
        </p:pic>
        <p:pic>
          <p:nvPicPr>
            <p:cNvPr id="381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64072" y="3086100"/>
              <a:ext cx="82551" cy="133350"/>
            </a:xfrm>
            <a:prstGeom prst="rect">
              <a:avLst/>
            </a:prstGeom>
            <a:effectLst/>
          </p:spPr>
        </p:pic>
        <p:pic>
          <p:nvPicPr>
            <p:cNvPr id="381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40272" y="2806700"/>
              <a:ext cx="190501" cy="133350"/>
            </a:xfrm>
            <a:prstGeom prst="rect">
              <a:avLst/>
            </a:prstGeom>
            <a:effectLst/>
          </p:spPr>
        </p:pic>
        <p:pic>
          <p:nvPicPr>
            <p:cNvPr id="381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99816" y="2806443"/>
              <a:ext cx="69057" cy="320020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13322" y="2705100"/>
              <a:ext cx="186469" cy="495300"/>
            </a:xfrm>
            <a:prstGeom prst="rect">
              <a:avLst/>
            </a:prstGeom>
            <a:effectLst/>
          </p:spPr>
        </p:pic>
        <p:sp>
          <p:nvSpPr>
            <p:cNvPr id="3818" name="Line"/>
            <p:cNvSpPr/>
            <p:nvPr/>
          </p:nvSpPr>
          <p:spPr>
            <a:xfrm>
              <a:off x="3036705" y="4167716"/>
              <a:ext cx="237068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9" y="21600"/>
                  </a:moveTo>
                  <a:cubicBezTo>
                    <a:pt x="964" y="21600"/>
                    <a:pt x="0" y="21600"/>
                    <a:pt x="0" y="21600"/>
                  </a:cubicBezTo>
                  <a:cubicBezTo>
                    <a:pt x="0" y="21600"/>
                    <a:pt x="964" y="21600"/>
                    <a:pt x="4146" y="16200"/>
                  </a:cubicBezTo>
                  <a:cubicBezTo>
                    <a:pt x="7329" y="10800"/>
                    <a:pt x="12729" y="0"/>
                    <a:pt x="16007" y="0"/>
                  </a:cubicBezTo>
                  <a:cubicBezTo>
                    <a:pt x="19286" y="0"/>
                    <a:pt x="2044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3064222" y="4298949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3956137" y="3852568"/>
              <a:ext cx="282836" cy="55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20" fill="norm" stroke="1" extrusionOk="0">
                  <a:moveTo>
                    <a:pt x="21055" y="1534"/>
                  </a:moveTo>
                  <a:cubicBezTo>
                    <a:pt x="21055" y="1047"/>
                    <a:pt x="21055" y="560"/>
                    <a:pt x="20652" y="275"/>
                  </a:cubicBezTo>
                  <a:cubicBezTo>
                    <a:pt x="20249" y="-9"/>
                    <a:pt x="19443" y="-90"/>
                    <a:pt x="17106" y="113"/>
                  </a:cubicBezTo>
                  <a:cubicBezTo>
                    <a:pt x="14769" y="316"/>
                    <a:pt x="10900" y="803"/>
                    <a:pt x="8079" y="1453"/>
                  </a:cubicBezTo>
                  <a:cubicBezTo>
                    <a:pt x="5258" y="2102"/>
                    <a:pt x="3485" y="2915"/>
                    <a:pt x="2599" y="4254"/>
                  </a:cubicBezTo>
                  <a:cubicBezTo>
                    <a:pt x="1712" y="5594"/>
                    <a:pt x="1712" y="7462"/>
                    <a:pt x="1551" y="9695"/>
                  </a:cubicBezTo>
                  <a:cubicBezTo>
                    <a:pt x="1390" y="11928"/>
                    <a:pt x="1067" y="14527"/>
                    <a:pt x="745" y="16272"/>
                  </a:cubicBezTo>
                  <a:cubicBezTo>
                    <a:pt x="423" y="18018"/>
                    <a:pt x="100" y="18912"/>
                    <a:pt x="20" y="19561"/>
                  </a:cubicBezTo>
                  <a:cubicBezTo>
                    <a:pt x="-61" y="20211"/>
                    <a:pt x="100" y="20617"/>
                    <a:pt x="584" y="20942"/>
                  </a:cubicBezTo>
                  <a:cubicBezTo>
                    <a:pt x="1067" y="21266"/>
                    <a:pt x="1873" y="21510"/>
                    <a:pt x="4372" y="21388"/>
                  </a:cubicBezTo>
                  <a:cubicBezTo>
                    <a:pt x="6870" y="21266"/>
                    <a:pt x="11061" y="20779"/>
                    <a:pt x="14205" y="20292"/>
                  </a:cubicBezTo>
                  <a:cubicBezTo>
                    <a:pt x="17348" y="19805"/>
                    <a:pt x="19443" y="19318"/>
                    <a:pt x="21539" y="18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3978622" y="4178300"/>
              <a:ext cx="2476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1200" y="14640"/>
                  </a:cubicBezTo>
                  <a:cubicBezTo>
                    <a:pt x="2400" y="12480"/>
                    <a:pt x="4800" y="10560"/>
                    <a:pt x="8400" y="8160"/>
                  </a:cubicBezTo>
                  <a:cubicBezTo>
                    <a:pt x="12000" y="5760"/>
                    <a:pt x="168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4392166" y="3829992"/>
              <a:ext cx="291307" cy="57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86" fill="norm" stroke="1" extrusionOk="0">
                  <a:moveTo>
                    <a:pt x="21541" y="438"/>
                  </a:moveTo>
                  <a:cubicBezTo>
                    <a:pt x="19037" y="201"/>
                    <a:pt x="16532" y="-35"/>
                    <a:pt x="14106" y="4"/>
                  </a:cubicBezTo>
                  <a:cubicBezTo>
                    <a:pt x="11680" y="44"/>
                    <a:pt x="9332" y="359"/>
                    <a:pt x="7845" y="674"/>
                  </a:cubicBezTo>
                  <a:cubicBezTo>
                    <a:pt x="6358" y="990"/>
                    <a:pt x="5732" y="1305"/>
                    <a:pt x="5341" y="1975"/>
                  </a:cubicBezTo>
                  <a:cubicBezTo>
                    <a:pt x="4950" y="2645"/>
                    <a:pt x="4793" y="3670"/>
                    <a:pt x="4715" y="5247"/>
                  </a:cubicBezTo>
                  <a:cubicBezTo>
                    <a:pt x="4637" y="6823"/>
                    <a:pt x="4637" y="8952"/>
                    <a:pt x="4011" y="11159"/>
                  </a:cubicBezTo>
                  <a:cubicBezTo>
                    <a:pt x="3384" y="13366"/>
                    <a:pt x="2132" y="15653"/>
                    <a:pt x="1350" y="17111"/>
                  </a:cubicBezTo>
                  <a:cubicBezTo>
                    <a:pt x="567" y="18569"/>
                    <a:pt x="254" y="19200"/>
                    <a:pt x="98" y="19752"/>
                  </a:cubicBezTo>
                  <a:cubicBezTo>
                    <a:pt x="-59" y="20304"/>
                    <a:pt x="-59" y="20777"/>
                    <a:pt x="332" y="21092"/>
                  </a:cubicBezTo>
                  <a:cubicBezTo>
                    <a:pt x="724" y="21407"/>
                    <a:pt x="1506" y="21565"/>
                    <a:pt x="3619" y="21447"/>
                  </a:cubicBezTo>
                  <a:cubicBezTo>
                    <a:pt x="5732" y="21329"/>
                    <a:pt x="9176" y="20934"/>
                    <a:pt x="11524" y="20619"/>
                  </a:cubicBezTo>
                  <a:cubicBezTo>
                    <a:pt x="13871" y="20304"/>
                    <a:pt x="15124" y="20067"/>
                    <a:pt x="16376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4947177" y="3920492"/>
              <a:ext cx="155396" cy="4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467" fill="norm" stroke="1" extrusionOk="0">
                  <a:moveTo>
                    <a:pt x="14897" y="2193"/>
                  </a:moveTo>
                  <a:cubicBezTo>
                    <a:pt x="14897" y="1418"/>
                    <a:pt x="14897" y="642"/>
                    <a:pt x="14186" y="255"/>
                  </a:cubicBezTo>
                  <a:cubicBezTo>
                    <a:pt x="13476" y="-133"/>
                    <a:pt x="12054" y="-133"/>
                    <a:pt x="9923" y="642"/>
                  </a:cubicBezTo>
                  <a:cubicBezTo>
                    <a:pt x="7791" y="1418"/>
                    <a:pt x="4949" y="2969"/>
                    <a:pt x="2818" y="5516"/>
                  </a:cubicBezTo>
                  <a:cubicBezTo>
                    <a:pt x="686" y="8064"/>
                    <a:pt x="-735" y="11609"/>
                    <a:pt x="402" y="14267"/>
                  </a:cubicBezTo>
                  <a:cubicBezTo>
                    <a:pt x="1539" y="16925"/>
                    <a:pt x="5233" y="18698"/>
                    <a:pt x="9070" y="19750"/>
                  </a:cubicBezTo>
                  <a:cubicBezTo>
                    <a:pt x="12907" y="20802"/>
                    <a:pt x="16886" y="21135"/>
                    <a:pt x="20865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5185122" y="4006850"/>
              <a:ext cx="2476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31" y="692"/>
                    <a:pt x="4062" y="1385"/>
                    <a:pt x="6831" y="3323"/>
                  </a:cubicBezTo>
                  <a:cubicBezTo>
                    <a:pt x="9600" y="5262"/>
                    <a:pt x="13108" y="8446"/>
                    <a:pt x="15692" y="11700"/>
                  </a:cubicBezTo>
                  <a:cubicBezTo>
                    <a:pt x="18277" y="14954"/>
                    <a:pt x="19938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5222015" y="3992776"/>
              <a:ext cx="255208" cy="36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31" fill="norm" stroke="1" extrusionOk="0">
                  <a:moveTo>
                    <a:pt x="21523" y="81"/>
                  </a:moveTo>
                  <a:cubicBezTo>
                    <a:pt x="20630" y="-44"/>
                    <a:pt x="19738" y="-169"/>
                    <a:pt x="17953" y="892"/>
                  </a:cubicBezTo>
                  <a:cubicBezTo>
                    <a:pt x="16168" y="1954"/>
                    <a:pt x="13490" y="4201"/>
                    <a:pt x="10455" y="7260"/>
                  </a:cubicBezTo>
                  <a:cubicBezTo>
                    <a:pt x="7421" y="10319"/>
                    <a:pt x="4029" y="14189"/>
                    <a:pt x="2154" y="16437"/>
                  </a:cubicBezTo>
                  <a:cubicBezTo>
                    <a:pt x="280" y="18684"/>
                    <a:pt x="-77" y="19308"/>
                    <a:pt x="12" y="19870"/>
                  </a:cubicBezTo>
                  <a:cubicBezTo>
                    <a:pt x="102" y="20432"/>
                    <a:pt x="637" y="20932"/>
                    <a:pt x="1173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5578822" y="4214137"/>
              <a:ext cx="1778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114" y="12793"/>
                    <a:pt x="8229" y="5170"/>
                    <a:pt x="11829" y="1993"/>
                  </a:cubicBezTo>
                  <a:cubicBezTo>
                    <a:pt x="15429" y="-1183"/>
                    <a:pt x="1851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5896322" y="4048038"/>
              <a:ext cx="336551" cy="33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1537"/>
                  </a:moveTo>
                  <a:cubicBezTo>
                    <a:pt x="1223" y="19486"/>
                    <a:pt x="2445" y="17436"/>
                    <a:pt x="4075" y="14702"/>
                  </a:cubicBezTo>
                  <a:cubicBezTo>
                    <a:pt x="5706" y="11967"/>
                    <a:pt x="7743" y="8550"/>
                    <a:pt x="8966" y="6226"/>
                  </a:cubicBezTo>
                  <a:cubicBezTo>
                    <a:pt x="10189" y="3902"/>
                    <a:pt x="10596" y="2671"/>
                    <a:pt x="10800" y="1714"/>
                  </a:cubicBezTo>
                  <a:cubicBezTo>
                    <a:pt x="11004" y="757"/>
                    <a:pt x="11004" y="74"/>
                    <a:pt x="10800" y="5"/>
                  </a:cubicBezTo>
                  <a:cubicBezTo>
                    <a:pt x="10596" y="-63"/>
                    <a:pt x="10189" y="484"/>
                    <a:pt x="9577" y="2261"/>
                  </a:cubicBezTo>
                  <a:cubicBezTo>
                    <a:pt x="8966" y="4038"/>
                    <a:pt x="8151" y="7046"/>
                    <a:pt x="7675" y="9643"/>
                  </a:cubicBezTo>
                  <a:cubicBezTo>
                    <a:pt x="7200" y="12241"/>
                    <a:pt x="7064" y="14428"/>
                    <a:pt x="7200" y="15864"/>
                  </a:cubicBezTo>
                  <a:cubicBezTo>
                    <a:pt x="7336" y="17299"/>
                    <a:pt x="7743" y="17983"/>
                    <a:pt x="8287" y="18393"/>
                  </a:cubicBezTo>
                  <a:cubicBezTo>
                    <a:pt x="8830" y="18803"/>
                    <a:pt x="9509" y="18940"/>
                    <a:pt x="10664" y="18256"/>
                  </a:cubicBezTo>
                  <a:cubicBezTo>
                    <a:pt x="11819" y="17572"/>
                    <a:pt x="13449" y="16069"/>
                    <a:pt x="15011" y="13540"/>
                  </a:cubicBezTo>
                  <a:cubicBezTo>
                    <a:pt x="16574" y="11010"/>
                    <a:pt x="18068" y="7456"/>
                    <a:pt x="18883" y="5337"/>
                  </a:cubicBezTo>
                  <a:cubicBezTo>
                    <a:pt x="19698" y="3218"/>
                    <a:pt x="19834" y="2534"/>
                    <a:pt x="19698" y="2740"/>
                  </a:cubicBezTo>
                  <a:cubicBezTo>
                    <a:pt x="19562" y="2945"/>
                    <a:pt x="19155" y="4038"/>
                    <a:pt x="18951" y="6021"/>
                  </a:cubicBezTo>
                  <a:cubicBezTo>
                    <a:pt x="18747" y="8003"/>
                    <a:pt x="18747" y="10874"/>
                    <a:pt x="19223" y="12924"/>
                  </a:cubicBezTo>
                  <a:cubicBezTo>
                    <a:pt x="19698" y="14975"/>
                    <a:pt x="20649" y="16205"/>
                    <a:pt x="21600" y="17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6277322" y="4273550"/>
              <a:ext cx="1587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6400"/>
                    <a:pt x="12096" y="12800"/>
                    <a:pt x="15696" y="16400"/>
                  </a:cubicBezTo>
                  <a:cubicBezTo>
                    <a:pt x="19296" y="20000"/>
                    <a:pt x="20448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6328485" y="4322749"/>
              <a:ext cx="126638" cy="1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17" fill="norm" stroke="1" extrusionOk="0">
                  <a:moveTo>
                    <a:pt x="21185" y="172"/>
                  </a:moveTo>
                  <a:cubicBezTo>
                    <a:pt x="19415" y="-56"/>
                    <a:pt x="17644" y="-283"/>
                    <a:pt x="14988" y="1081"/>
                  </a:cubicBezTo>
                  <a:cubicBezTo>
                    <a:pt x="12333" y="2445"/>
                    <a:pt x="8792" y="5401"/>
                    <a:pt x="5959" y="8016"/>
                  </a:cubicBezTo>
                  <a:cubicBezTo>
                    <a:pt x="3126" y="10631"/>
                    <a:pt x="1001" y="12904"/>
                    <a:pt x="293" y="15064"/>
                  </a:cubicBezTo>
                  <a:cubicBezTo>
                    <a:pt x="-415" y="17224"/>
                    <a:pt x="293" y="19271"/>
                    <a:pt x="1001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6537672" y="4038600"/>
              <a:ext cx="712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0" y="0"/>
                  </a:moveTo>
                  <a:cubicBezTo>
                    <a:pt x="6789" y="3600"/>
                    <a:pt x="13577" y="7200"/>
                    <a:pt x="17280" y="10335"/>
                  </a:cubicBezTo>
                  <a:cubicBezTo>
                    <a:pt x="20983" y="13471"/>
                    <a:pt x="21600" y="16142"/>
                    <a:pt x="19749" y="17942"/>
                  </a:cubicBezTo>
                  <a:cubicBezTo>
                    <a:pt x="17897" y="19742"/>
                    <a:pt x="13577" y="20671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6817072" y="43370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7180909" y="3930778"/>
              <a:ext cx="156864" cy="39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19" fill="norm" stroke="1" extrusionOk="0">
                  <a:moveTo>
                    <a:pt x="18751" y="3063"/>
                  </a:moveTo>
                  <a:cubicBezTo>
                    <a:pt x="18751" y="2040"/>
                    <a:pt x="18751" y="1017"/>
                    <a:pt x="18031" y="448"/>
                  </a:cubicBezTo>
                  <a:cubicBezTo>
                    <a:pt x="17311" y="-120"/>
                    <a:pt x="15871" y="-234"/>
                    <a:pt x="13279" y="619"/>
                  </a:cubicBezTo>
                  <a:cubicBezTo>
                    <a:pt x="10687" y="1471"/>
                    <a:pt x="6943" y="3290"/>
                    <a:pt x="4207" y="6075"/>
                  </a:cubicBezTo>
                  <a:cubicBezTo>
                    <a:pt x="1471" y="8861"/>
                    <a:pt x="-257" y="12612"/>
                    <a:pt x="31" y="15341"/>
                  </a:cubicBezTo>
                  <a:cubicBezTo>
                    <a:pt x="319" y="18069"/>
                    <a:pt x="2623" y="19774"/>
                    <a:pt x="6511" y="20570"/>
                  </a:cubicBezTo>
                  <a:cubicBezTo>
                    <a:pt x="10399" y="21366"/>
                    <a:pt x="15871" y="21252"/>
                    <a:pt x="21343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7471122" y="3941233"/>
              <a:ext cx="1778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55"/>
                  </a:moveTo>
                  <a:cubicBezTo>
                    <a:pt x="0" y="1227"/>
                    <a:pt x="0" y="0"/>
                    <a:pt x="900" y="0"/>
                  </a:cubicBezTo>
                  <a:cubicBezTo>
                    <a:pt x="1800" y="0"/>
                    <a:pt x="3600" y="1227"/>
                    <a:pt x="6557" y="4295"/>
                  </a:cubicBezTo>
                  <a:cubicBezTo>
                    <a:pt x="9514" y="7364"/>
                    <a:pt x="13629" y="12273"/>
                    <a:pt x="16329" y="15464"/>
                  </a:cubicBezTo>
                  <a:cubicBezTo>
                    <a:pt x="19029" y="18655"/>
                    <a:pt x="20314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7630722" y="3966072"/>
              <a:ext cx="126151" cy="34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91" fill="norm" stroke="1" extrusionOk="0">
                  <a:moveTo>
                    <a:pt x="21455" y="168"/>
                  </a:moveTo>
                  <a:cubicBezTo>
                    <a:pt x="19655" y="36"/>
                    <a:pt x="17855" y="-97"/>
                    <a:pt x="16415" y="102"/>
                  </a:cubicBezTo>
                  <a:cubicBezTo>
                    <a:pt x="14975" y="301"/>
                    <a:pt x="13895" y="831"/>
                    <a:pt x="11555" y="2951"/>
                  </a:cubicBezTo>
                  <a:cubicBezTo>
                    <a:pt x="9215" y="5071"/>
                    <a:pt x="5615" y="8782"/>
                    <a:pt x="3455" y="11829"/>
                  </a:cubicBezTo>
                  <a:cubicBezTo>
                    <a:pt x="1295" y="14877"/>
                    <a:pt x="575" y="17263"/>
                    <a:pt x="215" y="18786"/>
                  </a:cubicBezTo>
                  <a:cubicBezTo>
                    <a:pt x="-145" y="20310"/>
                    <a:pt x="-145" y="20973"/>
                    <a:pt x="935" y="21238"/>
                  </a:cubicBezTo>
                  <a:cubicBezTo>
                    <a:pt x="2015" y="21503"/>
                    <a:pt x="4175" y="21370"/>
                    <a:pt x="6335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7826722" y="4146549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8220422" y="3971839"/>
              <a:ext cx="336551" cy="37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1494" y="19212"/>
                    <a:pt x="2989" y="16880"/>
                    <a:pt x="4619" y="14119"/>
                  </a:cubicBezTo>
                  <a:cubicBezTo>
                    <a:pt x="6249" y="11358"/>
                    <a:pt x="8015" y="8167"/>
                    <a:pt x="9102" y="5958"/>
                  </a:cubicBezTo>
                  <a:cubicBezTo>
                    <a:pt x="10189" y="3749"/>
                    <a:pt x="10596" y="2521"/>
                    <a:pt x="10800" y="1601"/>
                  </a:cubicBezTo>
                  <a:cubicBezTo>
                    <a:pt x="11004" y="680"/>
                    <a:pt x="11004" y="67"/>
                    <a:pt x="10732" y="5"/>
                  </a:cubicBezTo>
                  <a:cubicBezTo>
                    <a:pt x="10460" y="-56"/>
                    <a:pt x="9917" y="435"/>
                    <a:pt x="9238" y="2337"/>
                  </a:cubicBezTo>
                  <a:cubicBezTo>
                    <a:pt x="8558" y="4239"/>
                    <a:pt x="7743" y="7553"/>
                    <a:pt x="7404" y="9824"/>
                  </a:cubicBezTo>
                  <a:cubicBezTo>
                    <a:pt x="7064" y="12094"/>
                    <a:pt x="7200" y="13321"/>
                    <a:pt x="7540" y="14119"/>
                  </a:cubicBezTo>
                  <a:cubicBezTo>
                    <a:pt x="7879" y="14917"/>
                    <a:pt x="8423" y="15285"/>
                    <a:pt x="9374" y="15224"/>
                  </a:cubicBezTo>
                  <a:cubicBezTo>
                    <a:pt x="10325" y="15162"/>
                    <a:pt x="11683" y="14671"/>
                    <a:pt x="13177" y="12892"/>
                  </a:cubicBezTo>
                  <a:cubicBezTo>
                    <a:pt x="14672" y="11112"/>
                    <a:pt x="16302" y="8044"/>
                    <a:pt x="17253" y="6203"/>
                  </a:cubicBezTo>
                  <a:cubicBezTo>
                    <a:pt x="18204" y="4362"/>
                    <a:pt x="18475" y="3749"/>
                    <a:pt x="18679" y="2951"/>
                  </a:cubicBezTo>
                  <a:cubicBezTo>
                    <a:pt x="18883" y="2153"/>
                    <a:pt x="19019" y="1171"/>
                    <a:pt x="19087" y="987"/>
                  </a:cubicBezTo>
                  <a:cubicBezTo>
                    <a:pt x="19155" y="803"/>
                    <a:pt x="19155" y="1417"/>
                    <a:pt x="19019" y="3135"/>
                  </a:cubicBezTo>
                  <a:cubicBezTo>
                    <a:pt x="18883" y="4853"/>
                    <a:pt x="18611" y="7676"/>
                    <a:pt x="19019" y="9946"/>
                  </a:cubicBezTo>
                  <a:cubicBezTo>
                    <a:pt x="19426" y="12217"/>
                    <a:pt x="20513" y="13935"/>
                    <a:pt x="21600" y="15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8601422" y="4197350"/>
              <a:ext cx="1206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4659"/>
                    <a:pt x="6821" y="9318"/>
                    <a:pt x="10421" y="12918"/>
                  </a:cubicBezTo>
                  <a:cubicBezTo>
                    <a:pt x="14021" y="16518"/>
                    <a:pt x="17811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8669114" y="4248149"/>
              <a:ext cx="116459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49" fill="norm" stroke="1" extrusionOk="0">
                  <a:moveTo>
                    <a:pt x="21222" y="0"/>
                  </a:moveTo>
                  <a:cubicBezTo>
                    <a:pt x="16593" y="2260"/>
                    <a:pt x="11965" y="4521"/>
                    <a:pt x="8493" y="7284"/>
                  </a:cubicBezTo>
                  <a:cubicBezTo>
                    <a:pt x="5022" y="10047"/>
                    <a:pt x="2708" y="13312"/>
                    <a:pt x="1358" y="15823"/>
                  </a:cubicBezTo>
                  <a:cubicBezTo>
                    <a:pt x="8" y="18335"/>
                    <a:pt x="-378" y="20093"/>
                    <a:pt x="393" y="20847"/>
                  </a:cubicBezTo>
                  <a:cubicBezTo>
                    <a:pt x="1165" y="21600"/>
                    <a:pt x="3093" y="21349"/>
                    <a:pt x="5022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8849072" y="3981449"/>
              <a:ext cx="97722" cy="32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50" fill="norm" stroke="1" extrusionOk="0">
                  <a:moveTo>
                    <a:pt x="5400" y="0"/>
                  </a:moveTo>
                  <a:cubicBezTo>
                    <a:pt x="9900" y="2230"/>
                    <a:pt x="14400" y="4459"/>
                    <a:pt x="17325" y="7177"/>
                  </a:cubicBezTo>
                  <a:cubicBezTo>
                    <a:pt x="20250" y="9894"/>
                    <a:pt x="21600" y="13099"/>
                    <a:pt x="20250" y="15538"/>
                  </a:cubicBezTo>
                  <a:cubicBezTo>
                    <a:pt x="18900" y="17977"/>
                    <a:pt x="14850" y="19649"/>
                    <a:pt x="11475" y="20555"/>
                  </a:cubicBezTo>
                  <a:cubicBezTo>
                    <a:pt x="8100" y="21461"/>
                    <a:pt x="5400" y="21600"/>
                    <a:pt x="3600" y="21321"/>
                  </a:cubicBezTo>
                  <a:cubicBezTo>
                    <a:pt x="1800" y="21043"/>
                    <a:pt x="900" y="20346"/>
                    <a:pt x="0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8899872" y="3773121"/>
              <a:ext cx="280755" cy="67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4" fill="norm" stroke="1" extrusionOk="0">
                  <a:moveTo>
                    <a:pt x="8221" y="1581"/>
                  </a:moveTo>
                  <a:cubicBezTo>
                    <a:pt x="8060" y="1244"/>
                    <a:pt x="7899" y="906"/>
                    <a:pt x="8382" y="636"/>
                  </a:cubicBezTo>
                  <a:cubicBezTo>
                    <a:pt x="8866" y="366"/>
                    <a:pt x="9994" y="164"/>
                    <a:pt x="11687" y="62"/>
                  </a:cubicBezTo>
                  <a:cubicBezTo>
                    <a:pt x="13379" y="-39"/>
                    <a:pt x="15636" y="-39"/>
                    <a:pt x="17328" y="231"/>
                  </a:cubicBezTo>
                  <a:cubicBezTo>
                    <a:pt x="19021" y="501"/>
                    <a:pt x="20149" y="1041"/>
                    <a:pt x="20794" y="2054"/>
                  </a:cubicBezTo>
                  <a:cubicBezTo>
                    <a:pt x="21439" y="3066"/>
                    <a:pt x="21600" y="4551"/>
                    <a:pt x="21036" y="6542"/>
                  </a:cubicBezTo>
                  <a:cubicBezTo>
                    <a:pt x="20472" y="8533"/>
                    <a:pt x="19182" y="11031"/>
                    <a:pt x="18457" y="13225"/>
                  </a:cubicBezTo>
                  <a:cubicBezTo>
                    <a:pt x="17731" y="15418"/>
                    <a:pt x="17570" y="17308"/>
                    <a:pt x="17490" y="18456"/>
                  </a:cubicBezTo>
                  <a:cubicBezTo>
                    <a:pt x="17409" y="19603"/>
                    <a:pt x="17409" y="20008"/>
                    <a:pt x="17167" y="20380"/>
                  </a:cubicBezTo>
                  <a:cubicBezTo>
                    <a:pt x="16925" y="20751"/>
                    <a:pt x="16442" y="21088"/>
                    <a:pt x="15313" y="21291"/>
                  </a:cubicBezTo>
                  <a:cubicBezTo>
                    <a:pt x="14185" y="21493"/>
                    <a:pt x="12412" y="21561"/>
                    <a:pt x="9752" y="21257"/>
                  </a:cubicBezTo>
                  <a:cubicBezTo>
                    <a:pt x="7093" y="20953"/>
                    <a:pt x="3546" y="20278"/>
                    <a:pt x="0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3546822" y="4730750"/>
              <a:ext cx="49149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886"/>
                  </a:moveTo>
                  <a:cubicBezTo>
                    <a:pt x="251" y="13886"/>
                    <a:pt x="502" y="13886"/>
                    <a:pt x="786" y="14143"/>
                  </a:cubicBezTo>
                  <a:cubicBezTo>
                    <a:pt x="1070" y="14400"/>
                    <a:pt x="1386" y="14914"/>
                    <a:pt x="1740" y="15171"/>
                  </a:cubicBezTo>
                  <a:cubicBezTo>
                    <a:pt x="2093" y="15429"/>
                    <a:pt x="2484" y="15429"/>
                    <a:pt x="2851" y="14914"/>
                  </a:cubicBezTo>
                  <a:cubicBezTo>
                    <a:pt x="3219" y="14400"/>
                    <a:pt x="3563" y="13371"/>
                    <a:pt x="3874" y="12600"/>
                  </a:cubicBezTo>
                  <a:cubicBezTo>
                    <a:pt x="4186" y="11829"/>
                    <a:pt x="4465" y="11314"/>
                    <a:pt x="4753" y="10286"/>
                  </a:cubicBezTo>
                  <a:cubicBezTo>
                    <a:pt x="5042" y="9257"/>
                    <a:pt x="5340" y="7714"/>
                    <a:pt x="5656" y="6429"/>
                  </a:cubicBezTo>
                  <a:cubicBezTo>
                    <a:pt x="5972" y="5143"/>
                    <a:pt x="6307" y="4114"/>
                    <a:pt x="6637" y="3343"/>
                  </a:cubicBezTo>
                  <a:cubicBezTo>
                    <a:pt x="6967" y="2571"/>
                    <a:pt x="7293" y="2057"/>
                    <a:pt x="7637" y="1800"/>
                  </a:cubicBezTo>
                  <a:cubicBezTo>
                    <a:pt x="7981" y="1543"/>
                    <a:pt x="8344" y="1543"/>
                    <a:pt x="8698" y="1286"/>
                  </a:cubicBezTo>
                  <a:cubicBezTo>
                    <a:pt x="9051" y="1029"/>
                    <a:pt x="9395" y="514"/>
                    <a:pt x="9753" y="257"/>
                  </a:cubicBezTo>
                  <a:cubicBezTo>
                    <a:pt x="10112" y="0"/>
                    <a:pt x="10484" y="0"/>
                    <a:pt x="10842" y="0"/>
                  </a:cubicBezTo>
                  <a:cubicBezTo>
                    <a:pt x="11200" y="0"/>
                    <a:pt x="11544" y="0"/>
                    <a:pt x="11898" y="0"/>
                  </a:cubicBezTo>
                  <a:cubicBezTo>
                    <a:pt x="12251" y="0"/>
                    <a:pt x="12614" y="0"/>
                    <a:pt x="12967" y="0"/>
                  </a:cubicBezTo>
                  <a:cubicBezTo>
                    <a:pt x="13321" y="0"/>
                    <a:pt x="13665" y="0"/>
                    <a:pt x="14019" y="257"/>
                  </a:cubicBezTo>
                  <a:cubicBezTo>
                    <a:pt x="14372" y="514"/>
                    <a:pt x="14735" y="1029"/>
                    <a:pt x="15093" y="1286"/>
                  </a:cubicBezTo>
                  <a:cubicBezTo>
                    <a:pt x="15451" y="1543"/>
                    <a:pt x="15805" y="1543"/>
                    <a:pt x="16163" y="2057"/>
                  </a:cubicBezTo>
                  <a:cubicBezTo>
                    <a:pt x="16521" y="2571"/>
                    <a:pt x="16884" y="3600"/>
                    <a:pt x="17228" y="4371"/>
                  </a:cubicBezTo>
                  <a:cubicBezTo>
                    <a:pt x="17572" y="5143"/>
                    <a:pt x="17898" y="5657"/>
                    <a:pt x="18223" y="6429"/>
                  </a:cubicBezTo>
                  <a:cubicBezTo>
                    <a:pt x="18549" y="7200"/>
                    <a:pt x="18874" y="8229"/>
                    <a:pt x="19233" y="9257"/>
                  </a:cubicBezTo>
                  <a:cubicBezTo>
                    <a:pt x="19591" y="10286"/>
                    <a:pt x="19981" y="11314"/>
                    <a:pt x="20381" y="13371"/>
                  </a:cubicBezTo>
                  <a:cubicBezTo>
                    <a:pt x="20781" y="15429"/>
                    <a:pt x="21191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4557090" y="5051606"/>
              <a:ext cx="583583" cy="26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32" fill="norm" stroke="1" extrusionOk="0">
                  <a:moveTo>
                    <a:pt x="5105" y="6363"/>
                  </a:moveTo>
                  <a:cubicBezTo>
                    <a:pt x="4717" y="10105"/>
                    <a:pt x="4328" y="13846"/>
                    <a:pt x="4018" y="16143"/>
                  </a:cubicBezTo>
                  <a:cubicBezTo>
                    <a:pt x="3707" y="18439"/>
                    <a:pt x="3474" y="19289"/>
                    <a:pt x="3241" y="20054"/>
                  </a:cubicBezTo>
                  <a:cubicBezTo>
                    <a:pt x="3008" y="20820"/>
                    <a:pt x="2775" y="21500"/>
                    <a:pt x="2192" y="20905"/>
                  </a:cubicBezTo>
                  <a:cubicBezTo>
                    <a:pt x="1609" y="20309"/>
                    <a:pt x="677" y="18439"/>
                    <a:pt x="249" y="15887"/>
                  </a:cubicBezTo>
                  <a:cubicBezTo>
                    <a:pt x="-178" y="13336"/>
                    <a:pt x="-100" y="10105"/>
                    <a:pt x="832" y="7554"/>
                  </a:cubicBezTo>
                  <a:cubicBezTo>
                    <a:pt x="1764" y="5002"/>
                    <a:pt x="3551" y="3131"/>
                    <a:pt x="5805" y="1941"/>
                  </a:cubicBezTo>
                  <a:cubicBezTo>
                    <a:pt x="8058" y="750"/>
                    <a:pt x="10777" y="240"/>
                    <a:pt x="13458" y="70"/>
                  </a:cubicBezTo>
                  <a:cubicBezTo>
                    <a:pt x="16139" y="-100"/>
                    <a:pt x="18780" y="70"/>
                    <a:pt x="21422" y="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4912072" y="5308600"/>
              <a:ext cx="1905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743"/>
                    <a:pt x="8640" y="5486"/>
                    <a:pt x="12240" y="9086"/>
                  </a:cubicBezTo>
                  <a:cubicBezTo>
                    <a:pt x="15840" y="12686"/>
                    <a:pt x="18720" y="171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4899372" y="5321953"/>
              <a:ext cx="215901" cy="18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21600" y="3606"/>
                  </a:moveTo>
                  <a:cubicBezTo>
                    <a:pt x="20753" y="2134"/>
                    <a:pt x="19906" y="661"/>
                    <a:pt x="18953" y="170"/>
                  </a:cubicBezTo>
                  <a:cubicBezTo>
                    <a:pt x="18000" y="-321"/>
                    <a:pt x="16941" y="170"/>
                    <a:pt x="14506" y="2747"/>
                  </a:cubicBezTo>
                  <a:cubicBezTo>
                    <a:pt x="12071" y="5324"/>
                    <a:pt x="8259" y="9988"/>
                    <a:pt x="5612" y="13424"/>
                  </a:cubicBezTo>
                  <a:cubicBezTo>
                    <a:pt x="2965" y="16861"/>
                    <a:pt x="1482" y="19070"/>
                    <a:pt x="0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5515322" y="53276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5922668" y="5154083"/>
              <a:ext cx="507055" cy="24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08" fill="norm" stroke="1" extrusionOk="0">
                  <a:moveTo>
                    <a:pt x="5606" y="4062"/>
                  </a:moveTo>
                  <a:cubicBezTo>
                    <a:pt x="5337" y="7938"/>
                    <a:pt x="5068" y="11815"/>
                    <a:pt x="4620" y="14677"/>
                  </a:cubicBezTo>
                  <a:cubicBezTo>
                    <a:pt x="4172" y="17538"/>
                    <a:pt x="3545" y="19385"/>
                    <a:pt x="2783" y="20400"/>
                  </a:cubicBezTo>
                  <a:cubicBezTo>
                    <a:pt x="2021" y="21415"/>
                    <a:pt x="1125" y="21600"/>
                    <a:pt x="587" y="20215"/>
                  </a:cubicBezTo>
                  <a:cubicBezTo>
                    <a:pt x="49" y="18831"/>
                    <a:pt x="-130" y="15877"/>
                    <a:pt x="94" y="13108"/>
                  </a:cubicBezTo>
                  <a:cubicBezTo>
                    <a:pt x="318" y="10338"/>
                    <a:pt x="946" y="7754"/>
                    <a:pt x="2738" y="5723"/>
                  </a:cubicBezTo>
                  <a:cubicBezTo>
                    <a:pt x="4531" y="3692"/>
                    <a:pt x="7488" y="2215"/>
                    <a:pt x="10177" y="1292"/>
                  </a:cubicBezTo>
                  <a:cubicBezTo>
                    <a:pt x="12866" y="369"/>
                    <a:pt x="15286" y="0"/>
                    <a:pt x="17123" y="0"/>
                  </a:cubicBezTo>
                  <a:cubicBezTo>
                    <a:pt x="18960" y="0"/>
                    <a:pt x="20215" y="369"/>
                    <a:pt x="21470" y="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6328122" y="5378450"/>
              <a:ext cx="152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320"/>
                    <a:pt x="9000" y="8640"/>
                    <a:pt x="12600" y="12240"/>
                  </a:cubicBezTo>
                  <a:cubicBezTo>
                    <a:pt x="16200" y="15840"/>
                    <a:pt x="189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6479029" y="5401897"/>
              <a:ext cx="103094" cy="23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388" fill="norm" stroke="1" extrusionOk="0">
                  <a:moveTo>
                    <a:pt x="21041" y="2537"/>
                  </a:moveTo>
                  <a:cubicBezTo>
                    <a:pt x="20609" y="1555"/>
                    <a:pt x="20177" y="573"/>
                    <a:pt x="18881" y="181"/>
                  </a:cubicBezTo>
                  <a:cubicBezTo>
                    <a:pt x="17585" y="-212"/>
                    <a:pt x="15425" y="-16"/>
                    <a:pt x="13049" y="1261"/>
                  </a:cubicBezTo>
                  <a:cubicBezTo>
                    <a:pt x="10673" y="2537"/>
                    <a:pt x="8081" y="4893"/>
                    <a:pt x="5273" y="7839"/>
                  </a:cubicBezTo>
                  <a:cubicBezTo>
                    <a:pt x="2465" y="10784"/>
                    <a:pt x="-559" y="14319"/>
                    <a:pt x="89" y="16675"/>
                  </a:cubicBezTo>
                  <a:cubicBezTo>
                    <a:pt x="737" y="19032"/>
                    <a:pt x="5057" y="20210"/>
                    <a:pt x="9377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210022" y="5892800"/>
              <a:ext cx="70104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28"/>
                  </a:moveTo>
                  <a:cubicBezTo>
                    <a:pt x="280" y="8938"/>
                    <a:pt x="561" y="7448"/>
                    <a:pt x="832" y="6455"/>
                  </a:cubicBezTo>
                  <a:cubicBezTo>
                    <a:pt x="1102" y="5462"/>
                    <a:pt x="1363" y="4966"/>
                    <a:pt x="1617" y="4469"/>
                  </a:cubicBezTo>
                  <a:cubicBezTo>
                    <a:pt x="1872" y="3972"/>
                    <a:pt x="2120" y="3476"/>
                    <a:pt x="2341" y="3103"/>
                  </a:cubicBezTo>
                  <a:cubicBezTo>
                    <a:pt x="2563" y="2731"/>
                    <a:pt x="2759" y="2483"/>
                    <a:pt x="2974" y="2234"/>
                  </a:cubicBezTo>
                  <a:cubicBezTo>
                    <a:pt x="3189" y="1986"/>
                    <a:pt x="3424" y="1738"/>
                    <a:pt x="3665" y="1490"/>
                  </a:cubicBezTo>
                  <a:cubicBezTo>
                    <a:pt x="3907" y="1241"/>
                    <a:pt x="4154" y="993"/>
                    <a:pt x="4415" y="745"/>
                  </a:cubicBezTo>
                  <a:cubicBezTo>
                    <a:pt x="4676" y="497"/>
                    <a:pt x="4950" y="248"/>
                    <a:pt x="5162" y="124"/>
                  </a:cubicBezTo>
                  <a:cubicBezTo>
                    <a:pt x="5374" y="0"/>
                    <a:pt x="5524" y="0"/>
                    <a:pt x="5759" y="0"/>
                  </a:cubicBezTo>
                  <a:cubicBezTo>
                    <a:pt x="5993" y="0"/>
                    <a:pt x="6313" y="0"/>
                    <a:pt x="6545" y="0"/>
                  </a:cubicBezTo>
                  <a:cubicBezTo>
                    <a:pt x="6776" y="0"/>
                    <a:pt x="6920" y="0"/>
                    <a:pt x="7161" y="0"/>
                  </a:cubicBezTo>
                  <a:cubicBezTo>
                    <a:pt x="7402" y="0"/>
                    <a:pt x="7741" y="0"/>
                    <a:pt x="8107" y="124"/>
                  </a:cubicBezTo>
                  <a:cubicBezTo>
                    <a:pt x="8472" y="248"/>
                    <a:pt x="8863" y="497"/>
                    <a:pt x="9147" y="621"/>
                  </a:cubicBezTo>
                  <a:cubicBezTo>
                    <a:pt x="9430" y="745"/>
                    <a:pt x="9607" y="745"/>
                    <a:pt x="9796" y="869"/>
                  </a:cubicBezTo>
                  <a:cubicBezTo>
                    <a:pt x="9985" y="993"/>
                    <a:pt x="10187" y="1241"/>
                    <a:pt x="10392" y="1490"/>
                  </a:cubicBezTo>
                  <a:cubicBezTo>
                    <a:pt x="10598" y="1738"/>
                    <a:pt x="10807" y="1986"/>
                    <a:pt x="11009" y="2110"/>
                  </a:cubicBezTo>
                  <a:cubicBezTo>
                    <a:pt x="11211" y="2234"/>
                    <a:pt x="11407" y="2234"/>
                    <a:pt x="11609" y="2359"/>
                  </a:cubicBezTo>
                  <a:cubicBezTo>
                    <a:pt x="11811" y="2483"/>
                    <a:pt x="12020" y="2731"/>
                    <a:pt x="12218" y="2979"/>
                  </a:cubicBezTo>
                  <a:cubicBezTo>
                    <a:pt x="12417" y="3228"/>
                    <a:pt x="12607" y="3476"/>
                    <a:pt x="12809" y="3724"/>
                  </a:cubicBezTo>
                  <a:cubicBezTo>
                    <a:pt x="13011" y="3972"/>
                    <a:pt x="13226" y="4221"/>
                    <a:pt x="13435" y="4469"/>
                  </a:cubicBezTo>
                  <a:cubicBezTo>
                    <a:pt x="13643" y="4717"/>
                    <a:pt x="13846" y="4966"/>
                    <a:pt x="14048" y="5214"/>
                  </a:cubicBezTo>
                  <a:cubicBezTo>
                    <a:pt x="14250" y="5462"/>
                    <a:pt x="14452" y="5710"/>
                    <a:pt x="14648" y="5959"/>
                  </a:cubicBezTo>
                  <a:cubicBezTo>
                    <a:pt x="14843" y="6207"/>
                    <a:pt x="15033" y="6455"/>
                    <a:pt x="15232" y="6703"/>
                  </a:cubicBezTo>
                  <a:cubicBezTo>
                    <a:pt x="15430" y="6952"/>
                    <a:pt x="15639" y="7200"/>
                    <a:pt x="15841" y="7448"/>
                  </a:cubicBezTo>
                  <a:cubicBezTo>
                    <a:pt x="16043" y="7697"/>
                    <a:pt x="16239" y="7945"/>
                    <a:pt x="16428" y="8317"/>
                  </a:cubicBezTo>
                  <a:cubicBezTo>
                    <a:pt x="16617" y="8690"/>
                    <a:pt x="16800" y="9186"/>
                    <a:pt x="17071" y="9683"/>
                  </a:cubicBezTo>
                  <a:cubicBezTo>
                    <a:pt x="17341" y="10179"/>
                    <a:pt x="17700" y="10676"/>
                    <a:pt x="18062" y="11297"/>
                  </a:cubicBezTo>
                  <a:cubicBezTo>
                    <a:pt x="18424" y="11917"/>
                    <a:pt x="18789" y="12662"/>
                    <a:pt x="19125" y="13407"/>
                  </a:cubicBezTo>
                  <a:cubicBezTo>
                    <a:pt x="19461" y="14152"/>
                    <a:pt x="19767" y="14897"/>
                    <a:pt x="20054" y="15766"/>
                  </a:cubicBezTo>
                  <a:cubicBezTo>
                    <a:pt x="20341" y="16634"/>
                    <a:pt x="20609" y="17628"/>
                    <a:pt x="20863" y="18621"/>
                  </a:cubicBezTo>
                  <a:cubicBezTo>
                    <a:pt x="21117" y="19614"/>
                    <a:pt x="21359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5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2701" y="6110716"/>
              <a:ext cx="213074" cy="288378"/>
            </a:xfrm>
            <a:prstGeom prst="rect">
              <a:avLst/>
            </a:prstGeom>
            <a:effectLst/>
          </p:spPr>
        </p:pic>
        <p:pic>
          <p:nvPicPr>
            <p:cNvPr id="385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396" y="6222991"/>
              <a:ext cx="187726" cy="169352"/>
            </a:xfrm>
            <a:prstGeom prst="rect">
              <a:avLst/>
            </a:prstGeom>
            <a:effectLst/>
          </p:spPr>
        </p:pic>
        <p:pic>
          <p:nvPicPr>
            <p:cNvPr id="385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4672" y="6172200"/>
              <a:ext cx="190501" cy="188769"/>
            </a:xfrm>
            <a:prstGeom prst="rect">
              <a:avLst/>
            </a:prstGeom>
            <a:effectLst/>
          </p:spPr>
        </p:pic>
        <p:pic>
          <p:nvPicPr>
            <p:cNvPr id="385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3891" y="6089378"/>
              <a:ext cx="166232" cy="317772"/>
            </a:xfrm>
            <a:prstGeom prst="rect">
              <a:avLst/>
            </a:prstGeom>
            <a:effectLst/>
          </p:spPr>
        </p:pic>
        <p:pic>
          <p:nvPicPr>
            <p:cNvPr id="385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6472" y="6191250"/>
              <a:ext cx="196851" cy="199693"/>
            </a:xfrm>
            <a:prstGeom prst="rect">
              <a:avLst/>
            </a:prstGeom>
            <a:effectLst/>
          </p:spPr>
        </p:pic>
        <p:pic>
          <p:nvPicPr>
            <p:cNvPr id="386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2822" y="6175786"/>
              <a:ext cx="184151" cy="244065"/>
            </a:xfrm>
            <a:prstGeom prst="rect">
              <a:avLst/>
            </a:prstGeom>
            <a:effectLst/>
          </p:spPr>
        </p:pic>
        <p:pic>
          <p:nvPicPr>
            <p:cNvPr id="386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60772" y="6369050"/>
              <a:ext cx="82551" cy="139700"/>
            </a:xfrm>
            <a:prstGeom prst="rect">
              <a:avLst/>
            </a:prstGeom>
            <a:effectLst/>
          </p:spPr>
        </p:pic>
        <p:pic>
          <p:nvPicPr>
            <p:cNvPr id="386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5722" y="6153150"/>
              <a:ext cx="133351" cy="165100"/>
            </a:xfrm>
            <a:prstGeom prst="rect">
              <a:avLst/>
            </a:prstGeom>
            <a:effectLst/>
          </p:spPr>
        </p:pic>
        <p:pic>
          <p:nvPicPr>
            <p:cNvPr id="386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94510" y="6165850"/>
              <a:ext cx="110763" cy="292100"/>
            </a:xfrm>
            <a:prstGeom prst="rect">
              <a:avLst/>
            </a:prstGeom>
            <a:effectLst/>
          </p:spPr>
        </p:pic>
        <p:pic>
          <p:nvPicPr>
            <p:cNvPr id="386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356072" y="6102350"/>
              <a:ext cx="117775" cy="368300"/>
            </a:xfrm>
            <a:prstGeom prst="rect">
              <a:avLst/>
            </a:prstGeom>
            <a:effectLst/>
          </p:spPr>
        </p:pic>
        <p:pic>
          <p:nvPicPr>
            <p:cNvPr id="387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692622" y="6248400"/>
              <a:ext cx="234951" cy="50800"/>
            </a:xfrm>
            <a:prstGeom prst="rect">
              <a:avLst/>
            </a:prstGeom>
            <a:effectLst/>
          </p:spPr>
        </p:pic>
        <p:pic>
          <p:nvPicPr>
            <p:cNvPr id="387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92622" y="6432550"/>
              <a:ext cx="279401" cy="63500"/>
            </a:xfrm>
            <a:prstGeom prst="rect">
              <a:avLst/>
            </a:prstGeom>
            <a:effectLst/>
          </p:spPr>
        </p:pic>
        <p:pic>
          <p:nvPicPr>
            <p:cNvPr id="387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578675" y="6005878"/>
              <a:ext cx="256948" cy="393980"/>
            </a:xfrm>
            <a:prstGeom prst="rect">
              <a:avLst/>
            </a:prstGeom>
            <a:effectLst/>
          </p:spPr>
        </p:pic>
        <p:pic>
          <p:nvPicPr>
            <p:cNvPr id="387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45122" y="6261100"/>
              <a:ext cx="203201" cy="50800"/>
            </a:xfrm>
            <a:prstGeom prst="rect">
              <a:avLst/>
            </a:prstGeom>
            <a:effectLst/>
          </p:spPr>
        </p:pic>
        <p:pic>
          <p:nvPicPr>
            <p:cNvPr id="387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91176" y="5964106"/>
              <a:ext cx="277847" cy="490012"/>
            </a:xfrm>
            <a:prstGeom prst="rect">
              <a:avLst/>
            </a:prstGeom>
            <a:effectLst/>
          </p:spPr>
        </p:pic>
        <p:pic>
          <p:nvPicPr>
            <p:cNvPr id="388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48533" y="6052980"/>
              <a:ext cx="144390" cy="379570"/>
            </a:xfrm>
            <a:prstGeom prst="rect">
              <a:avLst/>
            </a:prstGeom>
            <a:effectLst/>
          </p:spPr>
        </p:pic>
        <p:pic>
          <p:nvPicPr>
            <p:cNvPr id="388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743672" y="6172200"/>
              <a:ext cx="209551" cy="266700"/>
            </a:xfrm>
            <a:prstGeom prst="rect">
              <a:avLst/>
            </a:prstGeom>
            <a:effectLst/>
          </p:spPr>
        </p:pic>
        <p:pic>
          <p:nvPicPr>
            <p:cNvPr id="388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61592" y="6165850"/>
              <a:ext cx="217031" cy="298450"/>
            </a:xfrm>
            <a:prstGeom prst="rect">
              <a:avLst/>
            </a:prstGeom>
            <a:effectLst/>
          </p:spPr>
        </p:pic>
        <p:pic>
          <p:nvPicPr>
            <p:cNvPr id="3886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15122" y="6324600"/>
              <a:ext cx="228601" cy="63500"/>
            </a:xfrm>
            <a:prstGeom prst="rect">
              <a:avLst/>
            </a:prstGeom>
            <a:effectLst/>
          </p:spPr>
        </p:pic>
        <p:pic>
          <p:nvPicPr>
            <p:cNvPr id="388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226272" y="6229857"/>
              <a:ext cx="323851" cy="215394"/>
            </a:xfrm>
            <a:prstGeom prst="rect">
              <a:avLst/>
            </a:prstGeom>
            <a:effectLst/>
          </p:spPr>
        </p:pic>
        <p:pic>
          <p:nvPicPr>
            <p:cNvPr id="389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550122" y="6330950"/>
              <a:ext cx="139701" cy="177800"/>
            </a:xfrm>
            <a:prstGeom prst="rect">
              <a:avLst/>
            </a:prstGeom>
            <a:effectLst/>
          </p:spPr>
        </p:pic>
        <p:pic>
          <p:nvPicPr>
            <p:cNvPr id="389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569172" y="6394450"/>
              <a:ext cx="120651" cy="152400"/>
            </a:xfrm>
            <a:prstGeom prst="rect">
              <a:avLst/>
            </a:prstGeom>
            <a:effectLst/>
          </p:spPr>
        </p:pic>
        <p:pic>
          <p:nvPicPr>
            <p:cNvPr id="389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734272" y="6182783"/>
              <a:ext cx="128259" cy="325967"/>
            </a:xfrm>
            <a:prstGeom prst="rect">
              <a:avLst/>
            </a:prstGeom>
            <a:effectLst/>
          </p:spPr>
        </p:pic>
        <p:pic>
          <p:nvPicPr>
            <p:cNvPr id="3896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31122" y="6419850"/>
              <a:ext cx="63501" cy="31750"/>
            </a:xfrm>
            <a:prstGeom prst="rect">
              <a:avLst/>
            </a:prstGeom>
            <a:effectLst/>
          </p:spPr>
        </p:pic>
        <p:pic>
          <p:nvPicPr>
            <p:cNvPr id="389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187414" y="6116700"/>
              <a:ext cx="146203" cy="341814"/>
            </a:xfrm>
            <a:prstGeom prst="rect">
              <a:avLst/>
            </a:prstGeom>
            <a:effectLst/>
          </p:spPr>
        </p:pic>
        <p:pic>
          <p:nvPicPr>
            <p:cNvPr id="390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69272" y="6216650"/>
              <a:ext cx="203201" cy="177800"/>
            </a:xfrm>
            <a:prstGeom prst="rect">
              <a:avLst/>
            </a:prstGeom>
            <a:effectLst/>
          </p:spPr>
        </p:pic>
        <p:pic>
          <p:nvPicPr>
            <p:cNvPr id="390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13119" y="6223000"/>
              <a:ext cx="122854" cy="317500"/>
            </a:xfrm>
            <a:prstGeom prst="rect">
              <a:avLst/>
            </a:prstGeom>
            <a:effectLst/>
          </p:spPr>
        </p:pic>
        <p:pic>
          <p:nvPicPr>
            <p:cNvPr id="390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18522" y="6375400"/>
              <a:ext cx="241301" cy="57150"/>
            </a:xfrm>
            <a:prstGeom prst="rect">
              <a:avLst/>
            </a:prstGeom>
            <a:effectLst/>
          </p:spPr>
        </p:pic>
        <p:pic>
          <p:nvPicPr>
            <p:cNvPr id="390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023322" y="6204080"/>
              <a:ext cx="368301" cy="279271"/>
            </a:xfrm>
            <a:prstGeom prst="rect">
              <a:avLst/>
            </a:prstGeom>
            <a:effectLst/>
          </p:spPr>
        </p:pic>
        <p:pic>
          <p:nvPicPr>
            <p:cNvPr id="390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385272" y="6388100"/>
              <a:ext cx="146051" cy="158750"/>
            </a:xfrm>
            <a:prstGeom prst="rect">
              <a:avLst/>
            </a:prstGeom>
            <a:effectLst/>
          </p:spPr>
        </p:pic>
        <p:pic>
          <p:nvPicPr>
            <p:cNvPr id="391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468155" y="6445250"/>
              <a:ext cx="113968" cy="247650"/>
            </a:xfrm>
            <a:prstGeom prst="rect">
              <a:avLst/>
            </a:prstGeom>
            <a:effectLst/>
          </p:spPr>
        </p:pic>
        <p:pic>
          <p:nvPicPr>
            <p:cNvPr id="391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07522" y="6235700"/>
              <a:ext cx="127270" cy="336550"/>
            </a:xfrm>
            <a:prstGeom prst="rect">
              <a:avLst/>
            </a:prstGeom>
            <a:effectLst/>
          </p:spPr>
        </p:pic>
        <p:pic>
          <p:nvPicPr>
            <p:cNvPr id="391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613872" y="6122772"/>
              <a:ext cx="339405" cy="633629"/>
            </a:xfrm>
            <a:prstGeom prst="rect">
              <a:avLst/>
            </a:prstGeom>
            <a:effectLst/>
          </p:spPr>
        </p:pic>
        <p:pic>
          <p:nvPicPr>
            <p:cNvPr id="3916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730722" y="6997699"/>
              <a:ext cx="247651" cy="44451"/>
            </a:xfrm>
            <a:prstGeom prst="rect">
              <a:avLst/>
            </a:prstGeom>
            <a:effectLst/>
          </p:spPr>
        </p:pic>
        <p:pic>
          <p:nvPicPr>
            <p:cNvPr id="391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775172" y="7099300"/>
              <a:ext cx="234951" cy="63500"/>
            </a:xfrm>
            <a:prstGeom prst="rect">
              <a:avLst/>
            </a:prstGeom>
            <a:effectLst/>
          </p:spPr>
        </p:pic>
        <p:pic>
          <p:nvPicPr>
            <p:cNvPr id="392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88582" y="6815893"/>
              <a:ext cx="240691" cy="369222"/>
            </a:xfrm>
            <a:prstGeom prst="rect">
              <a:avLst/>
            </a:prstGeom>
            <a:effectLst/>
          </p:spPr>
        </p:pic>
        <p:pic>
          <p:nvPicPr>
            <p:cNvPr id="392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62572" y="7023100"/>
              <a:ext cx="241301" cy="82550"/>
            </a:xfrm>
            <a:prstGeom prst="rect">
              <a:avLst/>
            </a:prstGeom>
            <a:effectLst/>
          </p:spPr>
        </p:pic>
        <p:pic>
          <p:nvPicPr>
            <p:cNvPr id="392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07713" y="6679419"/>
              <a:ext cx="272410" cy="494759"/>
            </a:xfrm>
            <a:prstGeom prst="rect">
              <a:avLst/>
            </a:prstGeom>
            <a:effectLst/>
          </p:spPr>
        </p:pic>
        <p:pic>
          <p:nvPicPr>
            <p:cNvPr id="392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331285" y="6840003"/>
              <a:ext cx="234588" cy="291048"/>
            </a:xfrm>
            <a:prstGeom prst="rect">
              <a:avLst/>
            </a:prstGeom>
            <a:effectLst/>
          </p:spPr>
        </p:pic>
        <p:pic>
          <p:nvPicPr>
            <p:cNvPr id="392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381722" y="6832600"/>
              <a:ext cx="203201" cy="323850"/>
            </a:xfrm>
            <a:prstGeom prst="rect">
              <a:avLst/>
            </a:prstGeom>
            <a:effectLst/>
          </p:spPr>
        </p:pic>
        <p:pic>
          <p:nvPicPr>
            <p:cNvPr id="393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711922" y="6781800"/>
              <a:ext cx="228601" cy="95250"/>
            </a:xfrm>
            <a:prstGeom prst="rect">
              <a:avLst/>
            </a:prstGeom>
            <a:effectLst/>
          </p:spPr>
        </p:pic>
        <p:pic>
          <p:nvPicPr>
            <p:cNvPr id="393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819872" y="6775450"/>
              <a:ext cx="177801" cy="349250"/>
            </a:xfrm>
            <a:prstGeom prst="rect">
              <a:avLst/>
            </a:prstGeom>
            <a:effectLst/>
          </p:spPr>
        </p:pic>
        <p:pic>
          <p:nvPicPr>
            <p:cNvPr id="393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16722" y="7010400"/>
              <a:ext cx="260351" cy="63500"/>
            </a:xfrm>
            <a:prstGeom prst="rect">
              <a:avLst/>
            </a:prstGeom>
            <a:effectLst/>
          </p:spPr>
        </p:pic>
        <p:pic>
          <p:nvPicPr>
            <p:cNvPr id="393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397722" y="6941726"/>
              <a:ext cx="323851" cy="303624"/>
            </a:xfrm>
            <a:prstGeom prst="rect">
              <a:avLst/>
            </a:prstGeom>
            <a:effectLst/>
          </p:spPr>
        </p:pic>
        <p:pic>
          <p:nvPicPr>
            <p:cNvPr id="393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53322" y="7042150"/>
              <a:ext cx="209551" cy="177800"/>
            </a:xfrm>
            <a:prstGeom prst="rect">
              <a:avLst/>
            </a:prstGeom>
            <a:effectLst/>
          </p:spPr>
        </p:pic>
        <p:pic>
          <p:nvPicPr>
            <p:cNvPr id="394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797772" y="7054850"/>
              <a:ext cx="171451" cy="228600"/>
            </a:xfrm>
            <a:prstGeom prst="rect">
              <a:avLst/>
            </a:prstGeom>
            <a:effectLst/>
          </p:spPr>
        </p:pic>
        <p:pic>
          <p:nvPicPr>
            <p:cNvPr id="3942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026372" y="7073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94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140672" y="6845300"/>
              <a:ext cx="209551" cy="152400"/>
            </a:xfrm>
            <a:prstGeom prst="rect">
              <a:avLst/>
            </a:prstGeom>
            <a:effectLst/>
          </p:spPr>
        </p:pic>
        <p:pic>
          <p:nvPicPr>
            <p:cNvPr id="394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303966" y="6850518"/>
              <a:ext cx="116107" cy="324982"/>
            </a:xfrm>
            <a:prstGeom prst="rect">
              <a:avLst/>
            </a:prstGeom>
            <a:effectLst/>
          </p:spPr>
        </p:pic>
        <p:pic>
          <p:nvPicPr>
            <p:cNvPr id="394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534372" y="7061200"/>
              <a:ext cx="273051" cy="44450"/>
            </a:xfrm>
            <a:prstGeom prst="rect">
              <a:avLst/>
            </a:prstGeom>
            <a:effectLst/>
          </p:spPr>
        </p:pic>
        <p:pic>
          <p:nvPicPr>
            <p:cNvPr id="395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997922" y="7024831"/>
              <a:ext cx="273051" cy="233220"/>
            </a:xfrm>
            <a:prstGeom prst="rect">
              <a:avLst/>
            </a:prstGeom>
            <a:effectLst/>
          </p:spPr>
        </p:pic>
        <p:pic>
          <p:nvPicPr>
            <p:cNvPr id="3952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302722" y="7112000"/>
              <a:ext cx="171451" cy="114300"/>
            </a:xfrm>
            <a:prstGeom prst="rect">
              <a:avLst/>
            </a:prstGeom>
            <a:effectLst/>
          </p:spPr>
        </p:pic>
        <p:pic>
          <p:nvPicPr>
            <p:cNvPr id="395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355169" y="7162800"/>
              <a:ext cx="163454" cy="171450"/>
            </a:xfrm>
            <a:prstGeom prst="rect">
              <a:avLst/>
            </a:prstGeom>
            <a:effectLst/>
          </p:spPr>
        </p:pic>
        <p:pic>
          <p:nvPicPr>
            <p:cNvPr id="3956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613872" y="7156450"/>
              <a:ext cx="44451" cy="50800"/>
            </a:xfrm>
            <a:prstGeom prst="rect">
              <a:avLst/>
            </a:prstGeom>
            <a:effectLst/>
          </p:spPr>
        </p:pic>
        <p:pic>
          <p:nvPicPr>
            <p:cNvPr id="395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21822" y="7004050"/>
              <a:ext cx="209551" cy="266700"/>
            </a:xfrm>
            <a:prstGeom prst="rect">
              <a:avLst/>
            </a:prstGeom>
            <a:effectLst/>
          </p:spPr>
        </p:pic>
        <p:pic>
          <p:nvPicPr>
            <p:cNvPr id="396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702772" y="6978650"/>
              <a:ext cx="273051" cy="330200"/>
            </a:xfrm>
            <a:prstGeom prst="rect">
              <a:avLst/>
            </a:prstGeom>
            <a:effectLst/>
          </p:spPr>
        </p:pic>
        <p:pic>
          <p:nvPicPr>
            <p:cNvPr id="396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071072" y="7131050"/>
              <a:ext cx="228601" cy="63500"/>
            </a:xfrm>
            <a:prstGeom prst="rect">
              <a:avLst/>
            </a:prstGeom>
            <a:effectLst/>
          </p:spPr>
        </p:pic>
        <p:pic>
          <p:nvPicPr>
            <p:cNvPr id="396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190503" y="7029450"/>
              <a:ext cx="71070" cy="298450"/>
            </a:xfrm>
            <a:prstGeom prst="rect">
              <a:avLst/>
            </a:prstGeom>
            <a:effectLst/>
          </p:spPr>
        </p:pic>
        <p:pic>
          <p:nvPicPr>
            <p:cNvPr id="396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350472" y="6968366"/>
              <a:ext cx="317501" cy="283334"/>
            </a:xfrm>
            <a:prstGeom prst="rect">
              <a:avLst/>
            </a:prstGeom>
            <a:effectLst/>
          </p:spPr>
        </p:pic>
        <p:pic>
          <p:nvPicPr>
            <p:cNvPr id="3968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674322" y="7162800"/>
              <a:ext cx="146051" cy="146050"/>
            </a:xfrm>
            <a:prstGeom prst="rect">
              <a:avLst/>
            </a:prstGeom>
            <a:effectLst/>
          </p:spPr>
        </p:pic>
        <p:pic>
          <p:nvPicPr>
            <p:cNvPr id="397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644688" y="7209366"/>
              <a:ext cx="188385" cy="169334"/>
            </a:xfrm>
            <a:prstGeom prst="rect">
              <a:avLst/>
            </a:prstGeom>
            <a:effectLst/>
          </p:spPr>
        </p:pic>
        <p:pic>
          <p:nvPicPr>
            <p:cNvPr id="397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883872" y="7021969"/>
              <a:ext cx="304801" cy="274181"/>
            </a:xfrm>
            <a:prstGeom prst="rect">
              <a:avLst/>
            </a:prstGeom>
            <a:effectLst/>
          </p:spPr>
        </p:pic>
        <p:pic>
          <p:nvPicPr>
            <p:cNvPr id="3974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220422" y="7207250"/>
              <a:ext cx="127001" cy="88900"/>
            </a:xfrm>
            <a:prstGeom prst="rect">
              <a:avLst/>
            </a:prstGeom>
            <a:effectLst/>
          </p:spPr>
        </p:pic>
        <p:pic>
          <p:nvPicPr>
            <p:cNvPr id="397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271155" y="7226300"/>
              <a:ext cx="127068" cy="165100"/>
            </a:xfrm>
            <a:prstGeom prst="rect">
              <a:avLst/>
            </a:prstGeom>
            <a:effectLst/>
          </p:spPr>
        </p:pic>
        <p:pic>
          <p:nvPicPr>
            <p:cNvPr id="397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328372" y="6928761"/>
              <a:ext cx="306518" cy="537660"/>
            </a:xfrm>
            <a:prstGeom prst="rect">
              <a:avLst/>
            </a:prstGeom>
            <a:effectLst/>
          </p:spPr>
        </p:pic>
        <p:pic>
          <p:nvPicPr>
            <p:cNvPr id="398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737072" y="7809936"/>
              <a:ext cx="266701" cy="45015"/>
            </a:xfrm>
            <a:prstGeom prst="rect">
              <a:avLst/>
            </a:prstGeom>
            <a:effectLst/>
          </p:spPr>
        </p:pic>
        <p:pic>
          <p:nvPicPr>
            <p:cNvPr id="398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677805" y="7943850"/>
              <a:ext cx="275168" cy="65581"/>
            </a:xfrm>
            <a:prstGeom prst="rect">
              <a:avLst/>
            </a:prstGeom>
            <a:effectLst/>
          </p:spPr>
        </p:pic>
        <p:pic>
          <p:nvPicPr>
            <p:cNvPr id="398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666003" y="7505700"/>
              <a:ext cx="191720" cy="234950"/>
            </a:xfrm>
            <a:prstGeom prst="rect">
              <a:avLst/>
            </a:prstGeom>
            <a:effectLst/>
          </p:spPr>
        </p:pic>
        <p:pic>
          <p:nvPicPr>
            <p:cNvPr id="398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810377" y="7582842"/>
              <a:ext cx="117196" cy="178975"/>
            </a:xfrm>
            <a:prstGeom prst="rect">
              <a:avLst/>
            </a:prstGeom>
            <a:effectLst/>
          </p:spPr>
        </p:pic>
        <p:pic>
          <p:nvPicPr>
            <p:cNvPr id="398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951621" y="7519954"/>
              <a:ext cx="179152" cy="220696"/>
            </a:xfrm>
            <a:prstGeom prst="rect">
              <a:avLst/>
            </a:prstGeom>
            <a:effectLst/>
          </p:spPr>
        </p:pic>
        <p:pic>
          <p:nvPicPr>
            <p:cNvPr id="3990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959322" y="7613650"/>
              <a:ext cx="203201" cy="69850"/>
            </a:xfrm>
            <a:prstGeom prst="rect">
              <a:avLst/>
            </a:prstGeom>
            <a:effectLst/>
          </p:spPr>
        </p:pic>
        <p:pic>
          <p:nvPicPr>
            <p:cNvPr id="399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586750" y="7557946"/>
              <a:ext cx="280623" cy="401043"/>
            </a:xfrm>
            <a:prstGeom prst="rect">
              <a:avLst/>
            </a:prstGeom>
            <a:effectLst/>
          </p:spPr>
        </p:pic>
        <p:pic>
          <p:nvPicPr>
            <p:cNvPr id="399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600672" y="7785100"/>
              <a:ext cx="209551" cy="82550"/>
            </a:xfrm>
            <a:prstGeom prst="rect">
              <a:avLst/>
            </a:prstGeom>
            <a:effectLst/>
          </p:spPr>
        </p:pic>
        <p:pic>
          <p:nvPicPr>
            <p:cNvPr id="399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973315" y="7500632"/>
              <a:ext cx="319508" cy="473381"/>
            </a:xfrm>
            <a:prstGeom prst="rect">
              <a:avLst/>
            </a:prstGeom>
            <a:effectLst/>
          </p:spPr>
        </p:pic>
        <p:pic>
          <p:nvPicPr>
            <p:cNvPr id="399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178522" y="7658100"/>
              <a:ext cx="285751" cy="273050"/>
            </a:xfrm>
            <a:prstGeom prst="rect">
              <a:avLst/>
            </a:prstGeom>
            <a:effectLst/>
          </p:spPr>
        </p:pic>
        <p:pic>
          <p:nvPicPr>
            <p:cNvPr id="400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218068" y="7659801"/>
              <a:ext cx="258905" cy="334850"/>
            </a:xfrm>
            <a:prstGeom prst="rect">
              <a:avLst/>
            </a:prstGeom>
            <a:effectLst/>
          </p:spPr>
        </p:pic>
        <p:pic>
          <p:nvPicPr>
            <p:cNvPr id="400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496022" y="7581900"/>
              <a:ext cx="190501" cy="260350"/>
            </a:xfrm>
            <a:prstGeom prst="rect">
              <a:avLst/>
            </a:prstGeom>
            <a:effectLst/>
          </p:spPr>
        </p:pic>
        <p:pic>
          <p:nvPicPr>
            <p:cNvPr id="400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597622" y="7651750"/>
              <a:ext cx="196851" cy="336550"/>
            </a:xfrm>
            <a:prstGeom prst="rect">
              <a:avLst/>
            </a:prstGeom>
            <a:effectLst/>
          </p:spPr>
        </p:pic>
        <p:pic>
          <p:nvPicPr>
            <p:cNvPr id="400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3769072" y="7487291"/>
              <a:ext cx="275253" cy="540330"/>
            </a:xfrm>
            <a:prstGeom prst="rect">
              <a:avLst/>
            </a:prstGeom>
            <a:effectLst/>
          </p:spPr>
        </p:pic>
        <p:pic>
          <p:nvPicPr>
            <p:cNvPr id="4008" name="Line Line" descr="Line 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181822" y="7823200"/>
              <a:ext cx="285751" cy="50800"/>
            </a:xfrm>
            <a:prstGeom prst="rect">
              <a:avLst/>
            </a:prstGeom>
            <a:effectLst/>
          </p:spPr>
        </p:pic>
        <p:pic>
          <p:nvPicPr>
            <p:cNvPr id="401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613059" y="7684024"/>
              <a:ext cx="337114" cy="288926"/>
            </a:xfrm>
            <a:prstGeom prst="rect">
              <a:avLst/>
            </a:prstGeom>
            <a:effectLst/>
          </p:spPr>
        </p:pic>
        <p:pic>
          <p:nvPicPr>
            <p:cNvPr id="401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931122" y="7854950"/>
              <a:ext cx="190501" cy="184150"/>
            </a:xfrm>
            <a:prstGeom prst="rect">
              <a:avLst/>
            </a:prstGeom>
            <a:effectLst/>
          </p:spPr>
        </p:pic>
        <p:pic>
          <p:nvPicPr>
            <p:cNvPr id="401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953594" y="7874000"/>
              <a:ext cx="168029" cy="199295"/>
            </a:xfrm>
            <a:prstGeom prst="rect">
              <a:avLst/>
            </a:prstGeom>
            <a:effectLst/>
          </p:spPr>
        </p:pic>
        <p:pic>
          <p:nvPicPr>
            <p:cNvPr id="4016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191472" y="78295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01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323308" y="7596301"/>
              <a:ext cx="338065" cy="383406"/>
            </a:xfrm>
            <a:prstGeom prst="rect">
              <a:avLst/>
            </a:prstGeom>
            <a:effectLst/>
          </p:spPr>
        </p:pic>
        <p:pic>
          <p:nvPicPr>
            <p:cNvPr id="402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324822" y="7785100"/>
              <a:ext cx="241301" cy="95250"/>
            </a:xfrm>
            <a:prstGeom prst="rect">
              <a:avLst/>
            </a:prstGeom>
            <a:effectLst/>
          </p:spPr>
        </p:pic>
        <p:pic>
          <p:nvPicPr>
            <p:cNvPr id="402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630463" y="7547283"/>
              <a:ext cx="348410" cy="466417"/>
            </a:xfrm>
            <a:prstGeom prst="rect">
              <a:avLst/>
            </a:prstGeom>
            <a:effectLst/>
          </p:spPr>
        </p:pic>
        <p:pic>
          <p:nvPicPr>
            <p:cNvPr id="402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004272" y="7702550"/>
              <a:ext cx="177801" cy="139701"/>
            </a:xfrm>
            <a:prstGeom prst="rect">
              <a:avLst/>
            </a:prstGeom>
            <a:effectLst/>
          </p:spPr>
        </p:pic>
        <p:pic>
          <p:nvPicPr>
            <p:cNvPr id="402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137622" y="7715250"/>
              <a:ext cx="165101" cy="273050"/>
            </a:xfrm>
            <a:prstGeom prst="rect">
              <a:avLst/>
            </a:prstGeom>
            <a:effectLst/>
          </p:spPr>
        </p:pic>
        <p:pic>
          <p:nvPicPr>
            <p:cNvPr id="402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251922" y="7620000"/>
              <a:ext cx="252718" cy="461434"/>
            </a:xfrm>
            <a:prstGeom prst="rect">
              <a:avLst/>
            </a:prstGeom>
            <a:effectLst/>
          </p:spPr>
        </p:pic>
        <p:pic>
          <p:nvPicPr>
            <p:cNvPr id="4030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6785322" y="7842250"/>
              <a:ext cx="323851" cy="57150"/>
            </a:xfrm>
            <a:prstGeom prst="rect">
              <a:avLst/>
            </a:prstGeom>
            <a:effectLst/>
          </p:spPr>
        </p:pic>
        <p:pic>
          <p:nvPicPr>
            <p:cNvPr id="4032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261572" y="7738225"/>
              <a:ext cx="330201" cy="300875"/>
            </a:xfrm>
            <a:prstGeom prst="rect">
              <a:avLst/>
            </a:prstGeom>
            <a:effectLst/>
          </p:spPr>
        </p:pic>
        <p:pic>
          <p:nvPicPr>
            <p:cNvPr id="403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604472" y="7905750"/>
              <a:ext cx="133351" cy="152400"/>
            </a:xfrm>
            <a:prstGeom prst="rect">
              <a:avLst/>
            </a:prstGeom>
            <a:effectLst/>
          </p:spPr>
        </p:pic>
        <p:pic>
          <p:nvPicPr>
            <p:cNvPr id="403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649563" y="7950200"/>
              <a:ext cx="132710" cy="234950"/>
            </a:xfrm>
            <a:prstGeom prst="rect">
              <a:avLst/>
            </a:prstGeom>
            <a:effectLst/>
          </p:spPr>
        </p:pic>
        <p:pic>
          <p:nvPicPr>
            <p:cNvPr id="4038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864822" y="7886700"/>
              <a:ext cx="25401" cy="57150"/>
            </a:xfrm>
            <a:prstGeom prst="rect">
              <a:avLst/>
            </a:prstGeom>
            <a:effectLst/>
          </p:spPr>
        </p:pic>
        <p:pic>
          <p:nvPicPr>
            <p:cNvPr id="4040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999083" y="7725432"/>
              <a:ext cx="272140" cy="303556"/>
            </a:xfrm>
            <a:prstGeom prst="rect">
              <a:avLst/>
            </a:prstGeom>
            <a:effectLst/>
          </p:spPr>
        </p:pic>
        <p:pic>
          <p:nvPicPr>
            <p:cNvPr id="4042" name="Line Line" descr="Line 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010872" y="7905750"/>
              <a:ext cx="133351" cy="57150"/>
            </a:xfrm>
            <a:prstGeom prst="rect">
              <a:avLst/>
            </a:prstGeom>
            <a:effectLst/>
          </p:spPr>
        </p:pic>
        <p:pic>
          <p:nvPicPr>
            <p:cNvPr id="4044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203836" y="7745059"/>
              <a:ext cx="270587" cy="306742"/>
            </a:xfrm>
            <a:prstGeom prst="rect">
              <a:avLst/>
            </a:prstGeom>
            <a:effectLst/>
          </p:spPr>
        </p:pic>
        <p:pic>
          <p:nvPicPr>
            <p:cNvPr id="4046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8474422" y="7835900"/>
              <a:ext cx="120651" cy="241300"/>
            </a:xfrm>
            <a:prstGeom prst="rect">
              <a:avLst/>
            </a:prstGeom>
            <a:effectLst/>
          </p:spPr>
        </p:pic>
        <p:pic>
          <p:nvPicPr>
            <p:cNvPr id="4048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8405519" y="7874000"/>
              <a:ext cx="208604" cy="209550"/>
            </a:xfrm>
            <a:prstGeom prst="rect">
              <a:avLst/>
            </a:prstGeom>
            <a:effectLst/>
          </p:spPr>
        </p:pic>
        <p:pic>
          <p:nvPicPr>
            <p:cNvPr id="4050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8588722" y="7699620"/>
              <a:ext cx="222514" cy="434731"/>
            </a:xfrm>
            <a:prstGeom prst="rect">
              <a:avLst/>
            </a:prstGeom>
            <a:effectLst/>
          </p:spPr>
        </p:pic>
        <p:pic>
          <p:nvPicPr>
            <p:cNvPr id="4052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8969722" y="7918450"/>
              <a:ext cx="285751" cy="38100"/>
            </a:xfrm>
            <a:prstGeom prst="rect">
              <a:avLst/>
            </a:prstGeom>
            <a:effectLst/>
          </p:spPr>
        </p:pic>
        <p:pic>
          <p:nvPicPr>
            <p:cNvPr id="4054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113255" y="7835900"/>
              <a:ext cx="59668" cy="234950"/>
            </a:xfrm>
            <a:prstGeom prst="rect">
              <a:avLst/>
            </a:prstGeom>
            <a:effectLst/>
          </p:spPr>
        </p:pic>
        <p:pic>
          <p:nvPicPr>
            <p:cNvPr id="4056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382472" y="7677150"/>
              <a:ext cx="342901" cy="349250"/>
            </a:xfrm>
            <a:prstGeom prst="rect">
              <a:avLst/>
            </a:prstGeom>
            <a:effectLst/>
          </p:spPr>
        </p:pic>
        <p:pic>
          <p:nvPicPr>
            <p:cNvPr id="4058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744422" y="7880350"/>
              <a:ext cx="146051" cy="165100"/>
            </a:xfrm>
            <a:prstGeom prst="rect">
              <a:avLst/>
            </a:prstGeom>
            <a:effectLst/>
          </p:spPr>
        </p:pic>
        <p:pic>
          <p:nvPicPr>
            <p:cNvPr id="4060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9729564" y="7905750"/>
              <a:ext cx="173609" cy="196850"/>
            </a:xfrm>
            <a:prstGeom prst="rect">
              <a:avLst/>
            </a:prstGeom>
            <a:effectLst/>
          </p:spPr>
        </p:pic>
        <p:pic>
          <p:nvPicPr>
            <p:cNvPr id="4062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9915872" y="7735297"/>
              <a:ext cx="304801" cy="310153"/>
            </a:xfrm>
            <a:prstGeom prst="rect">
              <a:avLst/>
            </a:prstGeom>
            <a:effectLst/>
          </p:spPr>
        </p:pic>
        <p:pic>
          <p:nvPicPr>
            <p:cNvPr id="4064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195272" y="7975600"/>
              <a:ext cx="152401" cy="120650"/>
            </a:xfrm>
            <a:prstGeom prst="rect">
              <a:avLst/>
            </a:prstGeom>
            <a:effectLst/>
          </p:spPr>
        </p:pic>
        <p:pic>
          <p:nvPicPr>
            <p:cNvPr id="4066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163522" y="8001000"/>
              <a:ext cx="202406" cy="228600"/>
            </a:xfrm>
            <a:prstGeom prst="rect">
              <a:avLst/>
            </a:prstGeom>
            <a:effectLst/>
          </p:spPr>
        </p:pic>
        <p:pic>
          <p:nvPicPr>
            <p:cNvPr id="4068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166322" y="7392644"/>
              <a:ext cx="1860551" cy="1008407"/>
            </a:xfrm>
            <a:prstGeom prst="rect">
              <a:avLst/>
            </a:prstGeom>
            <a:effectLst/>
          </p:spPr>
        </p:pic>
        <p:pic>
          <p:nvPicPr>
            <p:cNvPr id="4070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345079" y="7410450"/>
              <a:ext cx="1193094" cy="965200"/>
            </a:xfrm>
            <a:prstGeom prst="rect">
              <a:avLst/>
            </a:prstGeom>
            <a:effectLst/>
          </p:spPr>
        </p:pic>
        <p:pic>
          <p:nvPicPr>
            <p:cNvPr id="4072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577431" y="8185150"/>
              <a:ext cx="1457594" cy="139700"/>
            </a:xfrm>
            <a:prstGeom prst="rect">
              <a:avLst/>
            </a:prstGeom>
            <a:effectLst/>
          </p:spPr>
        </p:pic>
        <p:pic>
          <p:nvPicPr>
            <p:cNvPr id="4074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451322" y="8324850"/>
              <a:ext cx="196851" cy="38100"/>
            </a:xfrm>
            <a:prstGeom prst="rect">
              <a:avLst/>
            </a:prstGeom>
            <a:effectLst/>
          </p:spPr>
        </p:pic>
        <p:pic>
          <p:nvPicPr>
            <p:cNvPr id="4076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436505" y="8420099"/>
              <a:ext cx="218018" cy="53109"/>
            </a:xfrm>
            <a:prstGeom prst="rect">
              <a:avLst/>
            </a:prstGeom>
            <a:effectLst/>
          </p:spPr>
        </p:pic>
        <p:pic>
          <p:nvPicPr>
            <p:cNvPr id="4078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854811" y="8166100"/>
              <a:ext cx="225162" cy="318851"/>
            </a:xfrm>
            <a:prstGeom prst="rect">
              <a:avLst/>
            </a:prstGeom>
            <a:effectLst/>
          </p:spPr>
        </p:pic>
        <p:pic>
          <p:nvPicPr>
            <p:cNvPr id="4080" name="Line Line" descr="Line 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845022" y="8312150"/>
              <a:ext cx="273051" cy="76200"/>
            </a:xfrm>
            <a:prstGeom prst="rect">
              <a:avLst/>
            </a:prstGeom>
            <a:effectLst/>
          </p:spPr>
        </p:pic>
        <p:pic>
          <p:nvPicPr>
            <p:cNvPr id="4082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138828" y="8153400"/>
              <a:ext cx="226895" cy="316224"/>
            </a:xfrm>
            <a:prstGeom prst="rect">
              <a:avLst/>
            </a:prstGeom>
            <a:effectLst/>
          </p:spPr>
        </p:pic>
        <p:pic>
          <p:nvPicPr>
            <p:cNvPr id="4084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302222" y="8235950"/>
              <a:ext cx="228601" cy="193178"/>
            </a:xfrm>
            <a:prstGeom prst="rect">
              <a:avLst/>
            </a:prstGeom>
            <a:effectLst/>
          </p:spPr>
        </p:pic>
        <p:pic>
          <p:nvPicPr>
            <p:cNvPr id="4086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359372" y="8255000"/>
              <a:ext cx="165101" cy="241300"/>
            </a:xfrm>
            <a:prstGeom prst="rect">
              <a:avLst/>
            </a:prstGeom>
            <a:effectLst/>
          </p:spPr>
        </p:pic>
        <p:pic>
          <p:nvPicPr>
            <p:cNvPr id="4088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537172" y="8159750"/>
              <a:ext cx="152401" cy="177800"/>
            </a:xfrm>
            <a:prstGeom prst="rect">
              <a:avLst/>
            </a:prstGeom>
            <a:effectLst/>
          </p:spPr>
        </p:pic>
        <p:pic>
          <p:nvPicPr>
            <p:cNvPr id="4090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630415" y="8185150"/>
              <a:ext cx="122658" cy="282430"/>
            </a:xfrm>
            <a:prstGeom prst="rect">
              <a:avLst/>
            </a:prstGeom>
            <a:effectLst/>
          </p:spPr>
        </p:pic>
        <p:pic>
          <p:nvPicPr>
            <p:cNvPr id="4092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2708622" y="8122120"/>
              <a:ext cx="208608" cy="379351"/>
            </a:xfrm>
            <a:prstGeom prst="rect">
              <a:avLst/>
            </a:prstGeom>
            <a:effectLst/>
          </p:spPr>
        </p:pic>
        <p:pic>
          <p:nvPicPr>
            <p:cNvPr id="4094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3007072" y="8312150"/>
              <a:ext cx="171451" cy="57150"/>
            </a:xfrm>
            <a:prstGeom prst="rect">
              <a:avLst/>
            </a:prstGeom>
            <a:effectLst/>
          </p:spPr>
        </p:pic>
        <p:pic>
          <p:nvPicPr>
            <p:cNvPr id="4096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3212372" y="8178800"/>
              <a:ext cx="207451" cy="283401"/>
            </a:xfrm>
            <a:prstGeom prst="rect">
              <a:avLst/>
            </a:prstGeom>
            <a:effectLst/>
          </p:spPr>
        </p:pic>
        <p:pic>
          <p:nvPicPr>
            <p:cNvPr id="4098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3235672" y="8305800"/>
              <a:ext cx="209551" cy="82550"/>
            </a:xfrm>
            <a:prstGeom prst="rect">
              <a:avLst/>
            </a:prstGeom>
            <a:effectLst/>
          </p:spPr>
        </p:pic>
        <p:pic>
          <p:nvPicPr>
            <p:cNvPr id="4100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3446484" y="8189055"/>
              <a:ext cx="195589" cy="256445"/>
            </a:xfrm>
            <a:prstGeom prst="rect">
              <a:avLst/>
            </a:prstGeom>
            <a:effectLst/>
          </p:spPr>
        </p:pic>
        <p:pic>
          <p:nvPicPr>
            <p:cNvPr id="4102" name="Line Line" descr="Line 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572222" y="8261350"/>
              <a:ext cx="139701" cy="177800"/>
            </a:xfrm>
            <a:prstGeom prst="rect">
              <a:avLst/>
            </a:prstGeom>
            <a:effectLst/>
          </p:spPr>
        </p:pic>
        <p:pic>
          <p:nvPicPr>
            <p:cNvPr id="4104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570226" y="8281861"/>
              <a:ext cx="160747" cy="201739"/>
            </a:xfrm>
            <a:prstGeom prst="rect">
              <a:avLst/>
            </a:prstGeom>
            <a:effectLst/>
          </p:spPr>
        </p:pic>
        <p:pic>
          <p:nvPicPr>
            <p:cNvPr id="4106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3680172" y="8218781"/>
              <a:ext cx="141964" cy="264820"/>
            </a:xfrm>
            <a:prstGeom prst="rect">
              <a:avLst/>
            </a:prstGeom>
            <a:effectLst/>
          </p:spPr>
        </p:pic>
        <p:pic>
          <p:nvPicPr>
            <p:cNvPr id="4108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857972" y="83820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110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3928425" y="8187165"/>
              <a:ext cx="196248" cy="264686"/>
            </a:xfrm>
            <a:prstGeom prst="rect">
              <a:avLst/>
            </a:prstGeom>
            <a:effectLst/>
          </p:spPr>
        </p:pic>
        <p:pic>
          <p:nvPicPr>
            <p:cNvPr id="4112" name="Line Line" descr="Line 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3915122" y="8343900"/>
              <a:ext cx="158751" cy="44450"/>
            </a:xfrm>
            <a:prstGeom prst="rect">
              <a:avLst/>
            </a:prstGeom>
            <a:effectLst/>
          </p:spPr>
        </p:pic>
        <p:pic>
          <p:nvPicPr>
            <p:cNvPr id="4114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064256" y="8186704"/>
              <a:ext cx="174767" cy="270126"/>
            </a:xfrm>
            <a:prstGeom prst="rect">
              <a:avLst/>
            </a:prstGeom>
            <a:effectLst/>
          </p:spPr>
        </p:pic>
        <p:pic>
          <p:nvPicPr>
            <p:cNvPr id="4116" name="Line Line" descr="Line 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4169122" y="8229600"/>
              <a:ext cx="127001" cy="107950"/>
            </a:xfrm>
            <a:prstGeom prst="rect">
              <a:avLst/>
            </a:prstGeom>
            <a:effectLst/>
          </p:spPr>
        </p:pic>
        <p:pic>
          <p:nvPicPr>
            <p:cNvPr id="4118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4245322" y="8261350"/>
              <a:ext cx="88901" cy="196850"/>
            </a:xfrm>
            <a:prstGeom prst="rect">
              <a:avLst/>
            </a:prstGeom>
            <a:effectLst/>
          </p:spPr>
        </p:pic>
        <p:pic>
          <p:nvPicPr>
            <p:cNvPr id="4120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4245322" y="8194410"/>
              <a:ext cx="189048" cy="3018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4" name="Drawing"/>
          <p:cNvGrpSpPr/>
          <p:nvPr/>
        </p:nvGrpSpPr>
        <p:grpSpPr>
          <a:xfrm>
            <a:off x="749300" y="1245779"/>
            <a:ext cx="9746205" cy="7025331"/>
            <a:chOff x="0" y="0"/>
            <a:chExt cx="9746204" cy="7025330"/>
          </a:xfrm>
        </p:grpSpPr>
        <p:sp>
          <p:nvSpPr>
            <p:cNvPr id="4124" name="Line"/>
            <p:cNvSpPr/>
            <p:nvPr/>
          </p:nvSpPr>
          <p:spPr>
            <a:xfrm>
              <a:off x="1282700" y="270654"/>
              <a:ext cx="177817" cy="6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532" fill="norm" stroke="1" extrusionOk="0">
                  <a:moveTo>
                    <a:pt x="0" y="7747"/>
                  </a:moveTo>
                  <a:cubicBezTo>
                    <a:pt x="4173" y="7143"/>
                    <a:pt x="8345" y="6539"/>
                    <a:pt x="11659" y="5783"/>
                  </a:cubicBezTo>
                  <a:cubicBezTo>
                    <a:pt x="14973" y="5028"/>
                    <a:pt x="17427" y="4122"/>
                    <a:pt x="18654" y="3480"/>
                  </a:cubicBezTo>
                  <a:cubicBezTo>
                    <a:pt x="19882" y="2838"/>
                    <a:pt x="19882" y="2460"/>
                    <a:pt x="19514" y="1969"/>
                  </a:cubicBezTo>
                  <a:cubicBezTo>
                    <a:pt x="19145" y="1478"/>
                    <a:pt x="18409" y="874"/>
                    <a:pt x="17427" y="497"/>
                  </a:cubicBezTo>
                  <a:cubicBezTo>
                    <a:pt x="16445" y="119"/>
                    <a:pt x="15218" y="-32"/>
                    <a:pt x="13254" y="6"/>
                  </a:cubicBezTo>
                  <a:cubicBezTo>
                    <a:pt x="11291" y="44"/>
                    <a:pt x="8591" y="270"/>
                    <a:pt x="6014" y="912"/>
                  </a:cubicBezTo>
                  <a:cubicBezTo>
                    <a:pt x="3436" y="1554"/>
                    <a:pt x="982" y="2611"/>
                    <a:pt x="245" y="3933"/>
                  </a:cubicBezTo>
                  <a:cubicBezTo>
                    <a:pt x="-491" y="5255"/>
                    <a:pt x="491" y="6841"/>
                    <a:pt x="2577" y="8389"/>
                  </a:cubicBezTo>
                  <a:cubicBezTo>
                    <a:pt x="4664" y="9937"/>
                    <a:pt x="7854" y="11448"/>
                    <a:pt x="11168" y="12958"/>
                  </a:cubicBezTo>
                  <a:cubicBezTo>
                    <a:pt x="14482" y="14469"/>
                    <a:pt x="17918" y="15979"/>
                    <a:pt x="19514" y="17225"/>
                  </a:cubicBezTo>
                  <a:cubicBezTo>
                    <a:pt x="21109" y="18471"/>
                    <a:pt x="20864" y="19453"/>
                    <a:pt x="19514" y="20133"/>
                  </a:cubicBezTo>
                  <a:cubicBezTo>
                    <a:pt x="18164" y="20813"/>
                    <a:pt x="15709" y="21190"/>
                    <a:pt x="13377" y="21379"/>
                  </a:cubicBezTo>
                  <a:cubicBezTo>
                    <a:pt x="11045" y="21568"/>
                    <a:pt x="8836" y="21568"/>
                    <a:pt x="7241" y="21455"/>
                  </a:cubicBezTo>
                  <a:cubicBezTo>
                    <a:pt x="5645" y="21341"/>
                    <a:pt x="4664" y="21115"/>
                    <a:pt x="4664" y="20851"/>
                  </a:cubicBezTo>
                  <a:cubicBezTo>
                    <a:pt x="4664" y="20586"/>
                    <a:pt x="5645" y="20284"/>
                    <a:pt x="6627" y="1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1543050" y="729070"/>
              <a:ext cx="2032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75" y="4800"/>
                    <a:pt x="10350" y="9600"/>
                    <a:pt x="13950" y="13200"/>
                  </a:cubicBezTo>
                  <a:cubicBezTo>
                    <a:pt x="17550" y="16800"/>
                    <a:pt x="1957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1593850" y="697320"/>
              <a:ext cx="1587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96" y="900"/>
                    <a:pt x="16992" y="1800"/>
                    <a:pt x="13968" y="4275"/>
                  </a:cubicBezTo>
                  <a:cubicBezTo>
                    <a:pt x="10944" y="6750"/>
                    <a:pt x="7200" y="10800"/>
                    <a:pt x="4752" y="13950"/>
                  </a:cubicBezTo>
                  <a:cubicBezTo>
                    <a:pt x="2304" y="17100"/>
                    <a:pt x="1152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1790699" y="906870"/>
              <a:ext cx="95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930400" y="690970"/>
              <a:ext cx="165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3600"/>
                    <a:pt x="6092" y="7200"/>
                    <a:pt x="9692" y="10800"/>
                  </a:cubicBezTo>
                  <a:cubicBezTo>
                    <a:pt x="13292" y="14400"/>
                    <a:pt x="1744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2076449" y="729070"/>
              <a:ext cx="762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54"/>
                    <a:pt x="16800" y="1108"/>
                    <a:pt x="14400" y="2862"/>
                  </a:cubicBezTo>
                  <a:cubicBezTo>
                    <a:pt x="12000" y="4615"/>
                    <a:pt x="9600" y="7569"/>
                    <a:pt x="7200" y="10892"/>
                  </a:cubicBezTo>
                  <a:cubicBezTo>
                    <a:pt x="4800" y="14215"/>
                    <a:pt x="2400" y="17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2432050" y="652870"/>
              <a:ext cx="2095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236" y="21600"/>
                    <a:pt x="10473" y="21600"/>
                    <a:pt x="14073" y="0"/>
                  </a:cubicBezTo>
                  <a:cubicBezTo>
                    <a:pt x="17673" y="21600"/>
                    <a:pt x="19636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2482850" y="754470"/>
              <a:ext cx="234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7486"/>
                    <a:pt x="9730" y="13371"/>
                    <a:pt x="13330" y="9771"/>
                  </a:cubicBezTo>
                  <a:cubicBezTo>
                    <a:pt x="16930" y="6171"/>
                    <a:pt x="1926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3480743" y="159271"/>
              <a:ext cx="291157" cy="49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87" fill="norm" stroke="1" extrusionOk="0">
                  <a:moveTo>
                    <a:pt x="21060" y="1029"/>
                  </a:moveTo>
                  <a:cubicBezTo>
                    <a:pt x="18556" y="569"/>
                    <a:pt x="16052" y="110"/>
                    <a:pt x="13234" y="18"/>
                  </a:cubicBezTo>
                  <a:cubicBezTo>
                    <a:pt x="10417" y="-74"/>
                    <a:pt x="7287" y="202"/>
                    <a:pt x="5173" y="477"/>
                  </a:cubicBezTo>
                  <a:cubicBezTo>
                    <a:pt x="3060" y="753"/>
                    <a:pt x="1965" y="1029"/>
                    <a:pt x="1182" y="1948"/>
                  </a:cubicBezTo>
                  <a:cubicBezTo>
                    <a:pt x="400" y="2867"/>
                    <a:pt x="-70" y="4430"/>
                    <a:pt x="8" y="6222"/>
                  </a:cubicBezTo>
                  <a:cubicBezTo>
                    <a:pt x="87" y="8015"/>
                    <a:pt x="713" y="10037"/>
                    <a:pt x="1104" y="12289"/>
                  </a:cubicBezTo>
                  <a:cubicBezTo>
                    <a:pt x="1495" y="14540"/>
                    <a:pt x="1652" y="17022"/>
                    <a:pt x="1887" y="18539"/>
                  </a:cubicBezTo>
                  <a:cubicBezTo>
                    <a:pt x="2121" y="20055"/>
                    <a:pt x="2434" y="20607"/>
                    <a:pt x="2982" y="20975"/>
                  </a:cubicBezTo>
                  <a:cubicBezTo>
                    <a:pt x="3530" y="21342"/>
                    <a:pt x="4313" y="21526"/>
                    <a:pt x="6269" y="21480"/>
                  </a:cubicBezTo>
                  <a:cubicBezTo>
                    <a:pt x="8226" y="21434"/>
                    <a:pt x="11356" y="21158"/>
                    <a:pt x="14095" y="20837"/>
                  </a:cubicBezTo>
                  <a:cubicBezTo>
                    <a:pt x="16834" y="20515"/>
                    <a:pt x="19182" y="20147"/>
                    <a:pt x="21530" y="19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3498850" y="449670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9" y="18900"/>
                    <a:pt x="4937" y="16200"/>
                    <a:pt x="8537" y="12600"/>
                  </a:cubicBezTo>
                  <a:cubicBezTo>
                    <a:pt x="12137" y="9000"/>
                    <a:pt x="16869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4004221" y="71990"/>
              <a:ext cx="364580" cy="57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46" fill="norm" stroke="1" extrusionOk="0">
                  <a:moveTo>
                    <a:pt x="21505" y="351"/>
                  </a:moveTo>
                  <a:cubicBezTo>
                    <a:pt x="19382" y="113"/>
                    <a:pt x="17260" y="-124"/>
                    <a:pt x="14763" y="74"/>
                  </a:cubicBezTo>
                  <a:cubicBezTo>
                    <a:pt x="12266" y="272"/>
                    <a:pt x="9394" y="905"/>
                    <a:pt x="7147" y="1498"/>
                  </a:cubicBezTo>
                  <a:cubicBezTo>
                    <a:pt x="4899" y="2091"/>
                    <a:pt x="3276" y="2645"/>
                    <a:pt x="2277" y="3595"/>
                  </a:cubicBezTo>
                  <a:cubicBezTo>
                    <a:pt x="1278" y="4544"/>
                    <a:pt x="904" y="5889"/>
                    <a:pt x="779" y="7788"/>
                  </a:cubicBezTo>
                  <a:cubicBezTo>
                    <a:pt x="654" y="9687"/>
                    <a:pt x="779" y="12140"/>
                    <a:pt x="717" y="14118"/>
                  </a:cubicBezTo>
                  <a:cubicBezTo>
                    <a:pt x="654" y="16096"/>
                    <a:pt x="404" y="17599"/>
                    <a:pt x="217" y="18628"/>
                  </a:cubicBezTo>
                  <a:cubicBezTo>
                    <a:pt x="30" y="19656"/>
                    <a:pt x="-95" y="20210"/>
                    <a:pt x="92" y="20606"/>
                  </a:cubicBezTo>
                  <a:cubicBezTo>
                    <a:pt x="280" y="21001"/>
                    <a:pt x="779" y="21239"/>
                    <a:pt x="2277" y="21357"/>
                  </a:cubicBezTo>
                  <a:cubicBezTo>
                    <a:pt x="3776" y="21476"/>
                    <a:pt x="6273" y="21476"/>
                    <a:pt x="8395" y="21357"/>
                  </a:cubicBezTo>
                  <a:cubicBezTo>
                    <a:pt x="10518" y="21239"/>
                    <a:pt x="12266" y="21001"/>
                    <a:pt x="14014" y="20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4286199" y="221207"/>
              <a:ext cx="336601" cy="38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3" fill="norm" stroke="1" extrusionOk="0">
                  <a:moveTo>
                    <a:pt x="408" y="1424"/>
                  </a:moveTo>
                  <a:cubicBezTo>
                    <a:pt x="138" y="828"/>
                    <a:pt x="-132" y="231"/>
                    <a:pt x="71" y="52"/>
                  </a:cubicBezTo>
                  <a:cubicBezTo>
                    <a:pt x="273" y="-127"/>
                    <a:pt x="948" y="112"/>
                    <a:pt x="2501" y="1484"/>
                  </a:cubicBezTo>
                  <a:cubicBezTo>
                    <a:pt x="4053" y="2856"/>
                    <a:pt x="6483" y="5363"/>
                    <a:pt x="9116" y="8167"/>
                  </a:cubicBezTo>
                  <a:cubicBezTo>
                    <a:pt x="11748" y="10971"/>
                    <a:pt x="14583" y="14074"/>
                    <a:pt x="16676" y="16342"/>
                  </a:cubicBezTo>
                  <a:cubicBezTo>
                    <a:pt x="18768" y="18609"/>
                    <a:pt x="20118" y="20041"/>
                    <a:pt x="21468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4430679" y="247685"/>
              <a:ext cx="230222" cy="42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32" fill="norm" stroke="1" extrusionOk="0">
                  <a:moveTo>
                    <a:pt x="21358" y="1864"/>
                  </a:moveTo>
                  <a:cubicBezTo>
                    <a:pt x="20965" y="1115"/>
                    <a:pt x="20573" y="367"/>
                    <a:pt x="19885" y="99"/>
                  </a:cubicBezTo>
                  <a:cubicBezTo>
                    <a:pt x="19198" y="-168"/>
                    <a:pt x="18216" y="46"/>
                    <a:pt x="15565" y="1489"/>
                  </a:cubicBezTo>
                  <a:cubicBezTo>
                    <a:pt x="12914" y="2933"/>
                    <a:pt x="8594" y="5606"/>
                    <a:pt x="5649" y="8707"/>
                  </a:cubicBezTo>
                  <a:cubicBezTo>
                    <a:pt x="2703" y="11808"/>
                    <a:pt x="1133" y="15337"/>
                    <a:pt x="445" y="17422"/>
                  </a:cubicBezTo>
                  <a:cubicBezTo>
                    <a:pt x="-242" y="19507"/>
                    <a:pt x="-46" y="20149"/>
                    <a:pt x="445" y="20630"/>
                  </a:cubicBezTo>
                  <a:cubicBezTo>
                    <a:pt x="936" y="21111"/>
                    <a:pt x="1722" y="21432"/>
                    <a:pt x="2507" y="21432"/>
                  </a:cubicBezTo>
                  <a:cubicBezTo>
                    <a:pt x="3293" y="21432"/>
                    <a:pt x="4078" y="21111"/>
                    <a:pt x="4863" y="20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4718050" y="151220"/>
              <a:ext cx="2476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0"/>
                    <a:pt x="2215" y="0"/>
                    <a:pt x="3969" y="1611"/>
                  </a:cubicBezTo>
                  <a:cubicBezTo>
                    <a:pt x="5723" y="3221"/>
                    <a:pt x="8123" y="6442"/>
                    <a:pt x="11169" y="10042"/>
                  </a:cubicBezTo>
                  <a:cubicBezTo>
                    <a:pt x="14215" y="13642"/>
                    <a:pt x="17908" y="17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4922696" y="233770"/>
              <a:ext cx="182704" cy="37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72" fill="norm" stroke="1" extrusionOk="0">
                  <a:moveTo>
                    <a:pt x="21430" y="0"/>
                  </a:moveTo>
                  <a:cubicBezTo>
                    <a:pt x="18947" y="965"/>
                    <a:pt x="16464" y="1931"/>
                    <a:pt x="13609" y="3922"/>
                  </a:cubicBezTo>
                  <a:cubicBezTo>
                    <a:pt x="10754" y="5913"/>
                    <a:pt x="7527" y="8930"/>
                    <a:pt x="5168" y="11584"/>
                  </a:cubicBezTo>
                  <a:cubicBezTo>
                    <a:pt x="2809" y="14239"/>
                    <a:pt x="1320" y="16532"/>
                    <a:pt x="575" y="18161"/>
                  </a:cubicBezTo>
                  <a:cubicBezTo>
                    <a:pt x="-170" y="19790"/>
                    <a:pt x="-170" y="20755"/>
                    <a:pt x="451" y="21178"/>
                  </a:cubicBezTo>
                  <a:cubicBezTo>
                    <a:pt x="1071" y="21600"/>
                    <a:pt x="2313" y="21479"/>
                    <a:pt x="3554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5111749" y="40484"/>
              <a:ext cx="219915" cy="62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24" fill="norm" stroke="1" extrusionOk="0">
                  <a:moveTo>
                    <a:pt x="5554" y="1617"/>
                  </a:moveTo>
                  <a:cubicBezTo>
                    <a:pt x="5554" y="1255"/>
                    <a:pt x="5554" y="892"/>
                    <a:pt x="5966" y="602"/>
                  </a:cubicBezTo>
                  <a:cubicBezTo>
                    <a:pt x="6377" y="312"/>
                    <a:pt x="7200" y="95"/>
                    <a:pt x="9360" y="22"/>
                  </a:cubicBezTo>
                  <a:cubicBezTo>
                    <a:pt x="11520" y="-50"/>
                    <a:pt x="15017" y="22"/>
                    <a:pt x="17383" y="639"/>
                  </a:cubicBezTo>
                  <a:cubicBezTo>
                    <a:pt x="19749" y="1255"/>
                    <a:pt x="20983" y="2414"/>
                    <a:pt x="21291" y="4082"/>
                  </a:cubicBezTo>
                  <a:cubicBezTo>
                    <a:pt x="21600" y="5749"/>
                    <a:pt x="20983" y="7923"/>
                    <a:pt x="20263" y="10061"/>
                  </a:cubicBezTo>
                  <a:cubicBezTo>
                    <a:pt x="19543" y="12200"/>
                    <a:pt x="18720" y="14302"/>
                    <a:pt x="18514" y="15969"/>
                  </a:cubicBezTo>
                  <a:cubicBezTo>
                    <a:pt x="18309" y="17636"/>
                    <a:pt x="18720" y="18868"/>
                    <a:pt x="18823" y="19665"/>
                  </a:cubicBezTo>
                  <a:cubicBezTo>
                    <a:pt x="18926" y="20463"/>
                    <a:pt x="18720" y="20825"/>
                    <a:pt x="18000" y="21079"/>
                  </a:cubicBezTo>
                  <a:cubicBezTo>
                    <a:pt x="17280" y="21333"/>
                    <a:pt x="16046" y="21478"/>
                    <a:pt x="12960" y="21514"/>
                  </a:cubicBezTo>
                  <a:cubicBezTo>
                    <a:pt x="9874" y="21550"/>
                    <a:pt x="4937" y="21478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5721349" y="379820"/>
              <a:ext cx="2476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985" y="17280"/>
                    <a:pt x="9969" y="21600"/>
                    <a:pt x="13569" y="19440"/>
                  </a:cubicBezTo>
                  <a:cubicBezTo>
                    <a:pt x="17169" y="17280"/>
                    <a:pt x="19385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6204676" y="46712"/>
              <a:ext cx="304074" cy="50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20" fill="norm" stroke="1" extrusionOk="0">
                  <a:moveTo>
                    <a:pt x="21549" y="2014"/>
                  </a:moveTo>
                  <a:cubicBezTo>
                    <a:pt x="18849" y="1114"/>
                    <a:pt x="16149" y="214"/>
                    <a:pt x="13449" y="34"/>
                  </a:cubicBezTo>
                  <a:cubicBezTo>
                    <a:pt x="10749" y="-146"/>
                    <a:pt x="8049" y="394"/>
                    <a:pt x="6024" y="1699"/>
                  </a:cubicBezTo>
                  <a:cubicBezTo>
                    <a:pt x="3999" y="3004"/>
                    <a:pt x="2649" y="5074"/>
                    <a:pt x="1899" y="7369"/>
                  </a:cubicBezTo>
                  <a:cubicBezTo>
                    <a:pt x="1149" y="9664"/>
                    <a:pt x="999" y="12184"/>
                    <a:pt x="774" y="14164"/>
                  </a:cubicBezTo>
                  <a:cubicBezTo>
                    <a:pt x="549" y="16144"/>
                    <a:pt x="249" y="17584"/>
                    <a:pt x="99" y="18574"/>
                  </a:cubicBezTo>
                  <a:cubicBezTo>
                    <a:pt x="-51" y="19564"/>
                    <a:pt x="-51" y="20104"/>
                    <a:pt x="249" y="20509"/>
                  </a:cubicBezTo>
                  <a:cubicBezTo>
                    <a:pt x="549" y="20914"/>
                    <a:pt x="1149" y="21184"/>
                    <a:pt x="3474" y="21319"/>
                  </a:cubicBezTo>
                  <a:cubicBezTo>
                    <a:pt x="5799" y="21454"/>
                    <a:pt x="9849" y="21454"/>
                    <a:pt x="12699" y="21319"/>
                  </a:cubicBezTo>
                  <a:cubicBezTo>
                    <a:pt x="15549" y="21184"/>
                    <a:pt x="17199" y="20914"/>
                    <a:pt x="18849" y="2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6178550" y="354420"/>
              <a:ext cx="317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6" y="17100"/>
                    <a:pt x="2592" y="12600"/>
                    <a:pt x="6192" y="9000"/>
                  </a:cubicBezTo>
                  <a:cubicBezTo>
                    <a:pt x="9792" y="5400"/>
                    <a:pt x="15696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6633556" y="30933"/>
              <a:ext cx="364144" cy="53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65" fill="norm" stroke="1" extrusionOk="0">
                  <a:moveTo>
                    <a:pt x="21480" y="1785"/>
                  </a:moveTo>
                  <a:cubicBezTo>
                    <a:pt x="21480" y="1271"/>
                    <a:pt x="21480" y="756"/>
                    <a:pt x="21168" y="456"/>
                  </a:cubicBezTo>
                  <a:cubicBezTo>
                    <a:pt x="20856" y="156"/>
                    <a:pt x="20231" y="71"/>
                    <a:pt x="18296" y="28"/>
                  </a:cubicBezTo>
                  <a:cubicBezTo>
                    <a:pt x="16361" y="-15"/>
                    <a:pt x="13115" y="-15"/>
                    <a:pt x="11117" y="71"/>
                  </a:cubicBezTo>
                  <a:cubicBezTo>
                    <a:pt x="9119" y="156"/>
                    <a:pt x="8370" y="328"/>
                    <a:pt x="7808" y="1014"/>
                  </a:cubicBezTo>
                  <a:cubicBezTo>
                    <a:pt x="7246" y="1699"/>
                    <a:pt x="6872" y="2899"/>
                    <a:pt x="6497" y="4314"/>
                  </a:cubicBezTo>
                  <a:cubicBezTo>
                    <a:pt x="6123" y="5728"/>
                    <a:pt x="5748" y="7356"/>
                    <a:pt x="4874" y="9585"/>
                  </a:cubicBezTo>
                  <a:cubicBezTo>
                    <a:pt x="4000" y="11814"/>
                    <a:pt x="2627" y="14642"/>
                    <a:pt x="1690" y="16528"/>
                  </a:cubicBezTo>
                  <a:cubicBezTo>
                    <a:pt x="754" y="18414"/>
                    <a:pt x="255" y="19356"/>
                    <a:pt x="67" y="20042"/>
                  </a:cubicBezTo>
                  <a:cubicBezTo>
                    <a:pt x="-120" y="20728"/>
                    <a:pt x="5" y="21156"/>
                    <a:pt x="1503" y="21371"/>
                  </a:cubicBezTo>
                  <a:cubicBezTo>
                    <a:pt x="3001" y="21585"/>
                    <a:pt x="5873" y="21585"/>
                    <a:pt x="8745" y="21542"/>
                  </a:cubicBezTo>
                  <a:cubicBezTo>
                    <a:pt x="11616" y="21499"/>
                    <a:pt x="14488" y="21414"/>
                    <a:pt x="1736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6993680" y="196620"/>
              <a:ext cx="270720" cy="41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50" fill="norm" stroke="1" extrusionOk="0">
                  <a:moveTo>
                    <a:pt x="821" y="947"/>
                  </a:moveTo>
                  <a:cubicBezTo>
                    <a:pt x="318" y="504"/>
                    <a:pt x="-184" y="61"/>
                    <a:pt x="67" y="5"/>
                  </a:cubicBezTo>
                  <a:cubicBezTo>
                    <a:pt x="318" y="-50"/>
                    <a:pt x="1323" y="282"/>
                    <a:pt x="3249" y="1833"/>
                  </a:cubicBezTo>
                  <a:cubicBezTo>
                    <a:pt x="5174" y="3384"/>
                    <a:pt x="8021" y="6153"/>
                    <a:pt x="11202" y="9642"/>
                  </a:cubicBezTo>
                  <a:cubicBezTo>
                    <a:pt x="14383" y="13132"/>
                    <a:pt x="17900" y="17341"/>
                    <a:pt x="21416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7072354" y="256392"/>
              <a:ext cx="236496" cy="37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17" fill="norm" stroke="1" extrusionOk="0">
                  <a:moveTo>
                    <a:pt x="21357" y="882"/>
                  </a:moveTo>
                  <a:cubicBezTo>
                    <a:pt x="20592" y="520"/>
                    <a:pt x="19828" y="158"/>
                    <a:pt x="18968" y="38"/>
                  </a:cubicBezTo>
                  <a:cubicBezTo>
                    <a:pt x="18107" y="-83"/>
                    <a:pt x="17152" y="38"/>
                    <a:pt x="15240" y="1124"/>
                  </a:cubicBezTo>
                  <a:cubicBezTo>
                    <a:pt x="13329" y="2210"/>
                    <a:pt x="10461" y="4261"/>
                    <a:pt x="7690" y="6976"/>
                  </a:cubicBezTo>
                  <a:cubicBezTo>
                    <a:pt x="4918" y="9691"/>
                    <a:pt x="2242" y="13070"/>
                    <a:pt x="999" y="15604"/>
                  </a:cubicBezTo>
                  <a:cubicBezTo>
                    <a:pt x="-243" y="18138"/>
                    <a:pt x="-52" y="19828"/>
                    <a:pt x="13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7334250" y="-1"/>
              <a:ext cx="265907" cy="57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56" fill="norm" stroke="1" extrusionOk="0">
                  <a:moveTo>
                    <a:pt x="0" y="3754"/>
                  </a:moveTo>
                  <a:cubicBezTo>
                    <a:pt x="0" y="3358"/>
                    <a:pt x="0" y="2963"/>
                    <a:pt x="1029" y="2527"/>
                  </a:cubicBezTo>
                  <a:cubicBezTo>
                    <a:pt x="2057" y="2092"/>
                    <a:pt x="4114" y="1618"/>
                    <a:pt x="6771" y="1182"/>
                  </a:cubicBezTo>
                  <a:cubicBezTo>
                    <a:pt x="9429" y="747"/>
                    <a:pt x="12686" y="352"/>
                    <a:pt x="15000" y="154"/>
                  </a:cubicBezTo>
                  <a:cubicBezTo>
                    <a:pt x="17314" y="-44"/>
                    <a:pt x="18686" y="-44"/>
                    <a:pt x="19629" y="114"/>
                  </a:cubicBezTo>
                  <a:cubicBezTo>
                    <a:pt x="20571" y="272"/>
                    <a:pt x="21086" y="589"/>
                    <a:pt x="21343" y="1736"/>
                  </a:cubicBezTo>
                  <a:cubicBezTo>
                    <a:pt x="21600" y="2883"/>
                    <a:pt x="21600" y="4861"/>
                    <a:pt x="21343" y="7116"/>
                  </a:cubicBezTo>
                  <a:cubicBezTo>
                    <a:pt x="21086" y="9371"/>
                    <a:pt x="20571" y="11903"/>
                    <a:pt x="20400" y="13842"/>
                  </a:cubicBezTo>
                  <a:cubicBezTo>
                    <a:pt x="20229" y="15780"/>
                    <a:pt x="20400" y="17125"/>
                    <a:pt x="20486" y="17996"/>
                  </a:cubicBezTo>
                  <a:cubicBezTo>
                    <a:pt x="20571" y="18866"/>
                    <a:pt x="20571" y="19261"/>
                    <a:pt x="20143" y="19657"/>
                  </a:cubicBezTo>
                  <a:cubicBezTo>
                    <a:pt x="19714" y="20053"/>
                    <a:pt x="18857" y="20448"/>
                    <a:pt x="16800" y="20646"/>
                  </a:cubicBezTo>
                  <a:cubicBezTo>
                    <a:pt x="14743" y="20844"/>
                    <a:pt x="11486" y="20844"/>
                    <a:pt x="9514" y="20963"/>
                  </a:cubicBezTo>
                  <a:cubicBezTo>
                    <a:pt x="7543" y="21081"/>
                    <a:pt x="6857" y="21319"/>
                    <a:pt x="6171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7689850" y="468720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7906693" y="8625"/>
              <a:ext cx="437208" cy="56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86" fill="norm" stroke="1" extrusionOk="0">
                  <a:moveTo>
                    <a:pt x="21553" y="1561"/>
                  </a:moveTo>
                  <a:cubicBezTo>
                    <a:pt x="21449" y="1077"/>
                    <a:pt x="21344" y="594"/>
                    <a:pt x="21031" y="312"/>
                  </a:cubicBezTo>
                  <a:cubicBezTo>
                    <a:pt x="20718" y="30"/>
                    <a:pt x="20196" y="-51"/>
                    <a:pt x="18527" y="30"/>
                  </a:cubicBezTo>
                  <a:cubicBezTo>
                    <a:pt x="16857" y="110"/>
                    <a:pt x="14040" y="352"/>
                    <a:pt x="11431" y="1077"/>
                  </a:cubicBezTo>
                  <a:cubicBezTo>
                    <a:pt x="8823" y="1803"/>
                    <a:pt x="6423" y="3012"/>
                    <a:pt x="5014" y="4382"/>
                  </a:cubicBezTo>
                  <a:cubicBezTo>
                    <a:pt x="3605" y="5752"/>
                    <a:pt x="3188" y="7283"/>
                    <a:pt x="2614" y="9379"/>
                  </a:cubicBezTo>
                  <a:cubicBezTo>
                    <a:pt x="2040" y="11474"/>
                    <a:pt x="1310" y="14134"/>
                    <a:pt x="788" y="16109"/>
                  </a:cubicBezTo>
                  <a:cubicBezTo>
                    <a:pt x="266" y="18083"/>
                    <a:pt x="-47" y="19373"/>
                    <a:pt x="5" y="20179"/>
                  </a:cubicBezTo>
                  <a:cubicBezTo>
                    <a:pt x="57" y="20985"/>
                    <a:pt x="475" y="21307"/>
                    <a:pt x="1831" y="21428"/>
                  </a:cubicBezTo>
                  <a:cubicBezTo>
                    <a:pt x="3188" y="21549"/>
                    <a:pt x="5483" y="21468"/>
                    <a:pt x="8301" y="21307"/>
                  </a:cubicBezTo>
                  <a:cubicBezTo>
                    <a:pt x="11118" y="21146"/>
                    <a:pt x="14457" y="20904"/>
                    <a:pt x="16179" y="20783"/>
                  </a:cubicBezTo>
                  <a:cubicBezTo>
                    <a:pt x="17901" y="20662"/>
                    <a:pt x="18005" y="20662"/>
                    <a:pt x="18110" y="2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7962900" y="360770"/>
              <a:ext cx="317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" y="18000"/>
                    <a:pt x="864" y="14400"/>
                    <a:pt x="4104" y="11250"/>
                  </a:cubicBezTo>
                  <a:cubicBezTo>
                    <a:pt x="7344" y="8100"/>
                    <a:pt x="13392" y="5400"/>
                    <a:pt x="16776" y="3600"/>
                  </a:cubicBezTo>
                  <a:cubicBezTo>
                    <a:pt x="20160" y="1800"/>
                    <a:pt x="2088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8434107" y="25163"/>
              <a:ext cx="329727" cy="57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565" fill="norm" stroke="1" extrusionOk="0">
                  <a:moveTo>
                    <a:pt x="20293" y="3051"/>
                  </a:moveTo>
                  <a:cubicBezTo>
                    <a:pt x="20565" y="2576"/>
                    <a:pt x="20837" y="2101"/>
                    <a:pt x="21040" y="1666"/>
                  </a:cubicBezTo>
                  <a:cubicBezTo>
                    <a:pt x="21244" y="1231"/>
                    <a:pt x="21380" y="835"/>
                    <a:pt x="19818" y="519"/>
                  </a:cubicBezTo>
                  <a:cubicBezTo>
                    <a:pt x="18255" y="202"/>
                    <a:pt x="14995" y="-35"/>
                    <a:pt x="12618" y="5"/>
                  </a:cubicBezTo>
                  <a:cubicBezTo>
                    <a:pt x="10240" y="44"/>
                    <a:pt x="8746" y="361"/>
                    <a:pt x="7795" y="677"/>
                  </a:cubicBezTo>
                  <a:cubicBezTo>
                    <a:pt x="6844" y="994"/>
                    <a:pt x="6437" y="1310"/>
                    <a:pt x="6505" y="2180"/>
                  </a:cubicBezTo>
                  <a:cubicBezTo>
                    <a:pt x="6572" y="3051"/>
                    <a:pt x="7116" y="4475"/>
                    <a:pt x="7184" y="6255"/>
                  </a:cubicBezTo>
                  <a:cubicBezTo>
                    <a:pt x="7252" y="8035"/>
                    <a:pt x="6844" y="10172"/>
                    <a:pt x="5825" y="12268"/>
                  </a:cubicBezTo>
                  <a:cubicBezTo>
                    <a:pt x="4806" y="14365"/>
                    <a:pt x="3176" y="16422"/>
                    <a:pt x="2157" y="17649"/>
                  </a:cubicBezTo>
                  <a:cubicBezTo>
                    <a:pt x="1138" y="18875"/>
                    <a:pt x="731" y="19270"/>
                    <a:pt x="391" y="19666"/>
                  </a:cubicBezTo>
                  <a:cubicBezTo>
                    <a:pt x="52" y="20062"/>
                    <a:pt x="-220" y="20457"/>
                    <a:pt x="255" y="20655"/>
                  </a:cubicBezTo>
                  <a:cubicBezTo>
                    <a:pt x="731" y="20853"/>
                    <a:pt x="1954" y="20853"/>
                    <a:pt x="4535" y="20972"/>
                  </a:cubicBezTo>
                  <a:cubicBezTo>
                    <a:pt x="7116" y="21090"/>
                    <a:pt x="11055" y="21328"/>
                    <a:pt x="14995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8820150" y="112680"/>
              <a:ext cx="241300" cy="22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3575"/>
                  </a:moveTo>
                  <a:cubicBezTo>
                    <a:pt x="189" y="2397"/>
                    <a:pt x="379" y="1219"/>
                    <a:pt x="1232" y="532"/>
                  </a:cubicBezTo>
                  <a:cubicBezTo>
                    <a:pt x="2084" y="-156"/>
                    <a:pt x="3600" y="-352"/>
                    <a:pt x="5495" y="1023"/>
                  </a:cubicBezTo>
                  <a:cubicBezTo>
                    <a:pt x="7389" y="2397"/>
                    <a:pt x="9663" y="5343"/>
                    <a:pt x="12411" y="8975"/>
                  </a:cubicBezTo>
                  <a:cubicBezTo>
                    <a:pt x="15158" y="12608"/>
                    <a:pt x="18379" y="16928"/>
                    <a:pt x="21600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9001888" y="156365"/>
              <a:ext cx="237363" cy="39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50" fill="norm" stroke="1" extrusionOk="0">
                  <a:moveTo>
                    <a:pt x="21435" y="759"/>
                  </a:moveTo>
                  <a:cubicBezTo>
                    <a:pt x="20670" y="412"/>
                    <a:pt x="19906" y="66"/>
                    <a:pt x="19046" y="8"/>
                  </a:cubicBezTo>
                  <a:cubicBezTo>
                    <a:pt x="18185" y="-50"/>
                    <a:pt x="17230" y="181"/>
                    <a:pt x="14936" y="1509"/>
                  </a:cubicBezTo>
                  <a:cubicBezTo>
                    <a:pt x="12642" y="2838"/>
                    <a:pt x="9010" y="5263"/>
                    <a:pt x="6334" y="8209"/>
                  </a:cubicBezTo>
                  <a:cubicBezTo>
                    <a:pt x="3658" y="11154"/>
                    <a:pt x="1938" y="14620"/>
                    <a:pt x="982" y="16699"/>
                  </a:cubicBezTo>
                  <a:cubicBezTo>
                    <a:pt x="26" y="18778"/>
                    <a:pt x="-165" y="19471"/>
                    <a:pt x="122" y="20048"/>
                  </a:cubicBezTo>
                  <a:cubicBezTo>
                    <a:pt x="408" y="20626"/>
                    <a:pt x="1173" y="21088"/>
                    <a:pt x="1938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9023350" y="36899"/>
              <a:ext cx="411591" cy="58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72" fill="norm" stroke="1" extrusionOk="0">
                  <a:moveTo>
                    <a:pt x="9969" y="2106"/>
                  </a:moveTo>
                  <a:cubicBezTo>
                    <a:pt x="9969" y="1717"/>
                    <a:pt x="9969" y="1327"/>
                    <a:pt x="10523" y="937"/>
                  </a:cubicBezTo>
                  <a:cubicBezTo>
                    <a:pt x="11077" y="547"/>
                    <a:pt x="12185" y="157"/>
                    <a:pt x="13957" y="40"/>
                  </a:cubicBezTo>
                  <a:cubicBezTo>
                    <a:pt x="15729" y="-77"/>
                    <a:pt x="18166" y="79"/>
                    <a:pt x="19551" y="313"/>
                  </a:cubicBezTo>
                  <a:cubicBezTo>
                    <a:pt x="20935" y="547"/>
                    <a:pt x="21268" y="859"/>
                    <a:pt x="21434" y="1405"/>
                  </a:cubicBezTo>
                  <a:cubicBezTo>
                    <a:pt x="21600" y="1950"/>
                    <a:pt x="21600" y="2730"/>
                    <a:pt x="21212" y="4329"/>
                  </a:cubicBezTo>
                  <a:cubicBezTo>
                    <a:pt x="20825" y="5927"/>
                    <a:pt x="20049" y="8345"/>
                    <a:pt x="19495" y="10723"/>
                  </a:cubicBezTo>
                  <a:cubicBezTo>
                    <a:pt x="18942" y="13101"/>
                    <a:pt x="18609" y="15441"/>
                    <a:pt x="18498" y="17078"/>
                  </a:cubicBezTo>
                  <a:cubicBezTo>
                    <a:pt x="18388" y="18716"/>
                    <a:pt x="18498" y="19652"/>
                    <a:pt x="18332" y="20275"/>
                  </a:cubicBezTo>
                  <a:cubicBezTo>
                    <a:pt x="18166" y="20899"/>
                    <a:pt x="17723" y="21211"/>
                    <a:pt x="16117" y="21367"/>
                  </a:cubicBezTo>
                  <a:cubicBezTo>
                    <a:pt x="14511" y="21523"/>
                    <a:pt x="11742" y="21523"/>
                    <a:pt x="8862" y="21250"/>
                  </a:cubicBezTo>
                  <a:cubicBezTo>
                    <a:pt x="5982" y="20977"/>
                    <a:pt x="2991" y="20431"/>
                    <a:pt x="0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3187700" y="830670"/>
              <a:ext cx="48831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" y="21405"/>
                    <a:pt x="693" y="21211"/>
                    <a:pt x="1049" y="20919"/>
                  </a:cubicBezTo>
                  <a:cubicBezTo>
                    <a:pt x="1404" y="20627"/>
                    <a:pt x="1770" y="20238"/>
                    <a:pt x="2125" y="19849"/>
                  </a:cubicBezTo>
                  <a:cubicBezTo>
                    <a:pt x="2481" y="19459"/>
                    <a:pt x="2828" y="19070"/>
                    <a:pt x="3197" y="18584"/>
                  </a:cubicBezTo>
                  <a:cubicBezTo>
                    <a:pt x="3567" y="18097"/>
                    <a:pt x="3960" y="17514"/>
                    <a:pt x="4307" y="17027"/>
                  </a:cubicBezTo>
                  <a:cubicBezTo>
                    <a:pt x="4653" y="16541"/>
                    <a:pt x="4953" y="16151"/>
                    <a:pt x="5285" y="15665"/>
                  </a:cubicBezTo>
                  <a:cubicBezTo>
                    <a:pt x="5618" y="15178"/>
                    <a:pt x="5983" y="14595"/>
                    <a:pt x="6353" y="14011"/>
                  </a:cubicBezTo>
                  <a:cubicBezTo>
                    <a:pt x="6722" y="13427"/>
                    <a:pt x="7097" y="12843"/>
                    <a:pt x="7481" y="12162"/>
                  </a:cubicBezTo>
                  <a:cubicBezTo>
                    <a:pt x="7865" y="11481"/>
                    <a:pt x="8258" y="10703"/>
                    <a:pt x="8544" y="10216"/>
                  </a:cubicBezTo>
                  <a:cubicBezTo>
                    <a:pt x="8829" y="9730"/>
                    <a:pt x="9007" y="9535"/>
                    <a:pt x="9222" y="9243"/>
                  </a:cubicBezTo>
                  <a:cubicBezTo>
                    <a:pt x="9438" y="8951"/>
                    <a:pt x="9691" y="8562"/>
                    <a:pt x="9943" y="7978"/>
                  </a:cubicBezTo>
                  <a:cubicBezTo>
                    <a:pt x="10196" y="7395"/>
                    <a:pt x="10449" y="6616"/>
                    <a:pt x="10692" y="6032"/>
                  </a:cubicBezTo>
                  <a:cubicBezTo>
                    <a:pt x="10936" y="5449"/>
                    <a:pt x="11170" y="5059"/>
                    <a:pt x="11423" y="4670"/>
                  </a:cubicBezTo>
                  <a:cubicBezTo>
                    <a:pt x="11675" y="4281"/>
                    <a:pt x="11947" y="3892"/>
                    <a:pt x="12214" y="3503"/>
                  </a:cubicBezTo>
                  <a:cubicBezTo>
                    <a:pt x="12481" y="3114"/>
                    <a:pt x="12743" y="2724"/>
                    <a:pt x="12982" y="2432"/>
                  </a:cubicBezTo>
                  <a:cubicBezTo>
                    <a:pt x="13220" y="2141"/>
                    <a:pt x="13436" y="1946"/>
                    <a:pt x="13693" y="1654"/>
                  </a:cubicBezTo>
                  <a:cubicBezTo>
                    <a:pt x="13951" y="1362"/>
                    <a:pt x="14250" y="973"/>
                    <a:pt x="14526" y="681"/>
                  </a:cubicBezTo>
                  <a:cubicBezTo>
                    <a:pt x="14803" y="389"/>
                    <a:pt x="15055" y="195"/>
                    <a:pt x="15421" y="97"/>
                  </a:cubicBezTo>
                  <a:cubicBezTo>
                    <a:pt x="15786" y="0"/>
                    <a:pt x="16263" y="0"/>
                    <a:pt x="16727" y="0"/>
                  </a:cubicBezTo>
                  <a:cubicBezTo>
                    <a:pt x="17190" y="0"/>
                    <a:pt x="17640" y="0"/>
                    <a:pt x="18075" y="0"/>
                  </a:cubicBezTo>
                  <a:cubicBezTo>
                    <a:pt x="18510" y="0"/>
                    <a:pt x="18932" y="0"/>
                    <a:pt x="19339" y="0"/>
                  </a:cubicBezTo>
                  <a:cubicBezTo>
                    <a:pt x="19746" y="0"/>
                    <a:pt x="20139" y="0"/>
                    <a:pt x="20514" y="0"/>
                  </a:cubicBezTo>
                  <a:cubicBezTo>
                    <a:pt x="20888" y="0"/>
                    <a:pt x="2124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4692538" y="1256120"/>
              <a:ext cx="660512" cy="38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62" fill="norm" stroke="1" extrusionOk="0">
                  <a:moveTo>
                    <a:pt x="3489" y="9010"/>
                  </a:moveTo>
                  <a:cubicBezTo>
                    <a:pt x="3763" y="11666"/>
                    <a:pt x="4036" y="14323"/>
                    <a:pt x="3900" y="16460"/>
                  </a:cubicBezTo>
                  <a:cubicBezTo>
                    <a:pt x="3763" y="18597"/>
                    <a:pt x="3216" y="20214"/>
                    <a:pt x="2567" y="20907"/>
                  </a:cubicBezTo>
                  <a:cubicBezTo>
                    <a:pt x="1917" y="21600"/>
                    <a:pt x="1165" y="21369"/>
                    <a:pt x="619" y="19405"/>
                  </a:cubicBezTo>
                  <a:cubicBezTo>
                    <a:pt x="72" y="17442"/>
                    <a:pt x="-270" y="13745"/>
                    <a:pt x="277" y="10858"/>
                  </a:cubicBezTo>
                  <a:cubicBezTo>
                    <a:pt x="824" y="7970"/>
                    <a:pt x="2259" y="5891"/>
                    <a:pt x="4036" y="4620"/>
                  </a:cubicBezTo>
                  <a:cubicBezTo>
                    <a:pt x="5814" y="3350"/>
                    <a:pt x="7933" y="2888"/>
                    <a:pt x="10154" y="2368"/>
                  </a:cubicBezTo>
                  <a:cubicBezTo>
                    <a:pt x="12376" y="1848"/>
                    <a:pt x="14700" y="1271"/>
                    <a:pt x="16579" y="866"/>
                  </a:cubicBezTo>
                  <a:cubicBezTo>
                    <a:pt x="18459" y="462"/>
                    <a:pt x="19895" y="231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5168899" y="1529170"/>
              <a:ext cx="260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88" y="3744"/>
                    <a:pt x="7376" y="7488"/>
                    <a:pt x="10976" y="11088"/>
                  </a:cubicBezTo>
                  <a:cubicBezTo>
                    <a:pt x="14576" y="14688"/>
                    <a:pt x="18088" y="181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5270500" y="1535520"/>
              <a:ext cx="1841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195"/>
                    <a:pt x="19117" y="389"/>
                    <a:pt x="17131" y="1654"/>
                  </a:cubicBezTo>
                  <a:cubicBezTo>
                    <a:pt x="15145" y="2919"/>
                    <a:pt x="12414" y="5254"/>
                    <a:pt x="9434" y="8076"/>
                  </a:cubicBezTo>
                  <a:cubicBezTo>
                    <a:pt x="6455" y="10897"/>
                    <a:pt x="3228" y="14205"/>
                    <a:pt x="1614" y="16541"/>
                  </a:cubicBezTo>
                  <a:cubicBezTo>
                    <a:pt x="0" y="18876"/>
                    <a:pt x="0" y="202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5607049" y="1618070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6270753" y="1242097"/>
              <a:ext cx="574547" cy="30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19" fill="norm" stroke="1" extrusionOk="0">
                  <a:moveTo>
                    <a:pt x="7710" y="3200"/>
                  </a:moveTo>
                  <a:cubicBezTo>
                    <a:pt x="7789" y="7046"/>
                    <a:pt x="7868" y="10893"/>
                    <a:pt x="7512" y="13926"/>
                  </a:cubicBezTo>
                  <a:cubicBezTo>
                    <a:pt x="7156" y="16959"/>
                    <a:pt x="6365" y="19178"/>
                    <a:pt x="5495" y="20287"/>
                  </a:cubicBezTo>
                  <a:cubicBezTo>
                    <a:pt x="4624" y="21397"/>
                    <a:pt x="3675" y="21397"/>
                    <a:pt x="2725" y="20287"/>
                  </a:cubicBezTo>
                  <a:cubicBezTo>
                    <a:pt x="1776" y="19178"/>
                    <a:pt x="826" y="16959"/>
                    <a:pt x="352" y="14961"/>
                  </a:cubicBezTo>
                  <a:cubicBezTo>
                    <a:pt x="-123" y="12964"/>
                    <a:pt x="-123" y="11189"/>
                    <a:pt x="391" y="9413"/>
                  </a:cubicBezTo>
                  <a:cubicBezTo>
                    <a:pt x="906" y="7638"/>
                    <a:pt x="1934" y="5863"/>
                    <a:pt x="3754" y="4235"/>
                  </a:cubicBezTo>
                  <a:cubicBezTo>
                    <a:pt x="5574" y="2608"/>
                    <a:pt x="8185" y="1129"/>
                    <a:pt x="10637" y="463"/>
                  </a:cubicBezTo>
                  <a:cubicBezTo>
                    <a:pt x="13090" y="-203"/>
                    <a:pt x="15385" y="-55"/>
                    <a:pt x="17165" y="315"/>
                  </a:cubicBezTo>
                  <a:cubicBezTo>
                    <a:pt x="18945" y="685"/>
                    <a:pt x="20211" y="1276"/>
                    <a:pt x="21477" y="1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6762750" y="1459320"/>
              <a:ext cx="1778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6936124" y="1497420"/>
              <a:ext cx="13777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21302" y="0"/>
                  </a:moveTo>
                  <a:cubicBezTo>
                    <a:pt x="19666" y="0"/>
                    <a:pt x="18029" y="0"/>
                    <a:pt x="15902" y="630"/>
                  </a:cubicBezTo>
                  <a:cubicBezTo>
                    <a:pt x="13775" y="1260"/>
                    <a:pt x="11157" y="2520"/>
                    <a:pt x="8375" y="5220"/>
                  </a:cubicBezTo>
                  <a:cubicBezTo>
                    <a:pt x="5593" y="7920"/>
                    <a:pt x="2647" y="12060"/>
                    <a:pt x="1175" y="14670"/>
                  </a:cubicBezTo>
                  <a:cubicBezTo>
                    <a:pt x="-298" y="17280"/>
                    <a:pt x="-298" y="18360"/>
                    <a:pt x="684" y="19260"/>
                  </a:cubicBezTo>
                  <a:cubicBezTo>
                    <a:pt x="1666" y="20160"/>
                    <a:pt x="3629" y="20880"/>
                    <a:pt x="55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0" y="2145120"/>
              <a:ext cx="77660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" y="19309"/>
                    <a:pt x="400" y="17018"/>
                    <a:pt x="612" y="15300"/>
                  </a:cubicBezTo>
                  <a:cubicBezTo>
                    <a:pt x="824" y="13582"/>
                    <a:pt x="1048" y="12436"/>
                    <a:pt x="1272" y="11618"/>
                  </a:cubicBezTo>
                  <a:cubicBezTo>
                    <a:pt x="1495" y="10800"/>
                    <a:pt x="1719" y="10309"/>
                    <a:pt x="1922" y="9900"/>
                  </a:cubicBezTo>
                  <a:cubicBezTo>
                    <a:pt x="2125" y="9491"/>
                    <a:pt x="2308" y="9164"/>
                    <a:pt x="2508" y="8836"/>
                  </a:cubicBezTo>
                  <a:cubicBezTo>
                    <a:pt x="2708" y="8509"/>
                    <a:pt x="2926" y="8182"/>
                    <a:pt x="3156" y="7936"/>
                  </a:cubicBezTo>
                  <a:cubicBezTo>
                    <a:pt x="3385" y="7691"/>
                    <a:pt x="3626" y="7527"/>
                    <a:pt x="3812" y="7445"/>
                  </a:cubicBezTo>
                  <a:cubicBezTo>
                    <a:pt x="3997" y="7364"/>
                    <a:pt x="4127" y="7364"/>
                    <a:pt x="4271" y="7282"/>
                  </a:cubicBezTo>
                  <a:cubicBezTo>
                    <a:pt x="4415" y="7200"/>
                    <a:pt x="4574" y="7036"/>
                    <a:pt x="4713" y="6955"/>
                  </a:cubicBezTo>
                  <a:cubicBezTo>
                    <a:pt x="4851" y="6873"/>
                    <a:pt x="4969" y="6873"/>
                    <a:pt x="5119" y="6791"/>
                  </a:cubicBezTo>
                  <a:cubicBezTo>
                    <a:pt x="5269" y="6709"/>
                    <a:pt x="5452" y="6545"/>
                    <a:pt x="5705" y="6382"/>
                  </a:cubicBezTo>
                  <a:cubicBezTo>
                    <a:pt x="5958" y="6218"/>
                    <a:pt x="6282" y="6055"/>
                    <a:pt x="6532" y="5973"/>
                  </a:cubicBezTo>
                  <a:cubicBezTo>
                    <a:pt x="6782" y="5891"/>
                    <a:pt x="6959" y="5891"/>
                    <a:pt x="7144" y="5809"/>
                  </a:cubicBezTo>
                  <a:cubicBezTo>
                    <a:pt x="7330" y="5727"/>
                    <a:pt x="7524" y="5564"/>
                    <a:pt x="7715" y="5482"/>
                  </a:cubicBezTo>
                  <a:cubicBezTo>
                    <a:pt x="7906" y="5400"/>
                    <a:pt x="8095" y="5400"/>
                    <a:pt x="8289" y="5318"/>
                  </a:cubicBezTo>
                  <a:cubicBezTo>
                    <a:pt x="8483" y="5236"/>
                    <a:pt x="8684" y="5073"/>
                    <a:pt x="8875" y="4991"/>
                  </a:cubicBezTo>
                  <a:cubicBezTo>
                    <a:pt x="9066" y="4909"/>
                    <a:pt x="9249" y="4909"/>
                    <a:pt x="9449" y="4827"/>
                  </a:cubicBezTo>
                  <a:cubicBezTo>
                    <a:pt x="9649" y="4745"/>
                    <a:pt x="9867" y="4582"/>
                    <a:pt x="10082" y="4418"/>
                  </a:cubicBezTo>
                  <a:cubicBezTo>
                    <a:pt x="10297" y="4255"/>
                    <a:pt x="10509" y="4091"/>
                    <a:pt x="10721" y="3845"/>
                  </a:cubicBezTo>
                  <a:cubicBezTo>
                    <a:pt x="10932" y="3600"/>
                    <a:pt x="11144" y="3273"/>
                    <a:pt x="11350" y="3027"/>
                  </a:cubicBezTo>
                  <a:cubicBezTo>
                    <a:pt x="11557" y="2782"/>
                    <a:pt x="11757" y="2618"/>
                    <a:pt x="11972" y="2455"/>
                  </a:cubicBezTo>
                  <a:cubicBezTo>
                    <a:pt x="12186" y="2291"/>
                    <a:pt x="12416" y="2127"/>
                    <a:pt x="12637" y="1964"/>
                  </a:cubicBezTo>
                  <a:cubicBezTo>
                    <a:pt x="12858" y="1800"/>
                    <a:pt x="13070" y="1636"/>
                    <a:pt x="13287" y="1473"/>
                  </a:cubicBezTo>
                  <a:cubicBezTo>
                    <a:pt x="13505" y="1309"/>
                    <a:pt x="13729" y="1145"/>
                    <a:pt x="13941" y="982"/>
                  </a:cubicBezTo>
                  <a:cubicBezTo>
                    <a:pt x="14153" y="818"/>
                    <a:pt x="14353" y="655"/>
                    <a:pt x="14568" y="491"/>
                  </a:cubicBezTo>
                  <a:cubicBezTo>
                    <a:pt x="14783" y="327"/>
                    <a:pt x="15012" y="164"/>
                    <a:pt x="15233" y="82"/>
                  </a:cubicBezTo>
                  <a:cubicBezTo>
                    <a:pt x="15454" y="0"/>
                    <a:pt x="15666" y="0"/>
                    <a:pt x="15878" y="0"/>
                  </a:cubicBezTo>
                  <a:cubicBezTo>
                    <a:pt x="16090" y="0"/>
                    <a:pt x="16302" y="0"/>
                    <a:pt x="16505" y="0"/>
                  </a:cubicBezTo>
                  <a:cubicBezTo>
                    <a:pt x="16708" y="0"/>
                    <a:pt x="16902" y="0"/>
                    <a:pt x="17202" y="82"/>
                  </a:cubicBezTo>
                  <a:cubicBezTo>
                    <a:pt x="17503" y="164"/>
                    <a:pt x="17909" y="327"/>
                    <a:pt x="18206" y="491"/>
                  </a:cubicBezTo>
                  <a:cubicBezTo>
                    <a:pt x="18503" y="655"/>
                    <a:pt x="18692" y="818"/>
                    <a:pt x="18957" y="1227"/>
                  </a:cubicBezTo>
                  <a:cubicBezTo>
                    <a:pt x="19222" y="1636"/>
                    <a:pt x="19563" y="2291"/>
                    <a:pt x="19881" y="3109"/>
                  </a:cubicBezTo>
                  <a:cubicBezTo>
                    <a:pt x="20199" y="3927"/>
                    <a:pt x="20493" y="4909"/>
                    <a:pt x="20776" y="5973"/>
                  </a:cubicBezTo>
                  <a:cubicBezTo>
                    <a:pt x="21058" y="7036"/>
                    <a:pt x="21329" y="8182"/>
                    <a:pt x="21600" y="9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755650" y="2582140"/>
              <a:ext cx="182646" cy="53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31" fill="norm" stroke="1" extrusionOk="0">
                  <a:moveTo>
                    <a:pt x="0" y="5936"/>
                  </a:moveTo>
                  <a:cubicBezTo>
                    <a:pt x="2700" y="6192"/>
                    <a:pt x="5400" y="6449"/>
                    <a:pt x="8836" y="6064"/>
                  </a:cubicBezTo>
                  <a:cubicBezTo>
                    <a:pt x="12273" y="5680"/>
                    <a:pt x="16445" y="4656"/>
                    <a:pt x="18777" y="3717"/>
                  </a:cubicBezTo>
                  <a:cubicBezTo>
                    <a:pt x="21109" y="2777"/>
                    <a:pt x="21600" y="1924"/>
                    <a:pt x="20864" y="1241"/>
                  </a:cubicBezTo>
                  <a:cubicBezTo>
                    <a:pt x="20127" y="558"/>
                    <a:pt x="18164" y="45"/>
                    <a:pt x="15341" y="3"/>
                  </a:cubicBezTo>
                  <a:cubicBezTo>
                    <a:pt x="12518" y="-40"/>
                    <a:pt x="8836" y="387"/>
                    <a:pt x="6259" y="1710"/>
                  </a:cubicBezTo>
                  <a:cubicBezTo>
                    <a:pt x="3682" y="3034"/>
                    <a:pt x="2209" y="5253"/>
                    <a:pt x="2577" y="7174"/>
                  </a:cubicBezTo>
                  <a:cubicBezTo>
                    <a:pt x="2945" y="9095"/>
                    <a:pt x="5155" y="10717"/>
                    <a:pt x="8345" y="12468"/>
                  </a:cubicBezTo>
                  <a:cubicBezTo>
                    <a:pt x="11536" y="14218"/>
                    <a:pt x="15709" y="16096"/>
                    <a:pt x="17673" y="17462"/>
                  </a:cubicBezTo>
                  <a:cubicBezTo>
                    <a:pt x="19636" y="18828"/>
                    <a:pt x="19391" y="19682"/>
                    <a:pt x="18041" y="20279"/>
                  </a:cubicBezTo>
                  <a:cubicBezTo>
                    <a:pt x="16691" y="20877"/>
                    <a:pt x="14236" y="21218"/>
                    <a:pt x="12273" y="21389"/>
                  </a:cubicBezTo>
                  <a:cubicBezTo>
                    <a:pt x="10309" y="21560"/>
                    <a:pt x="8836" y="21560"/>
                    <a:pt x="7486" y="21475"/>
                  </a:cubicBezTo>
                  <a:cubicBezTo>
                    <a:pt x="6136" y="21389"/>
                    <a:pt x="4909" y="21218"/>
                    <a:pt x="4541" y="20920"/>
                  </a:cubicBezTo>
                  <a:cubicBezTo>
                    <a:pt x="4173" y="20621"/>
                    <a:pt x="4664" y="20194"/>
                    <a:pt x="5155" y="19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584200" y="2595970"/>
              <a:ext cx="82550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1717"/>
                    <a:pt x="4431" y="3435"/>
                    <a:pt x="6092" y="5483"/>
                  </a:cubicBezTo>
                  <a:cubicBezTo>
                    <a:pt x="7754" y="7530"/>
                    <a:pt x="8862" y="9908"/>
                    <a:pt x="10246" y="12220"/>
                  </a:cubicBezTo>
                  <a:cubicBezTo>
                    <a:pt x="11631" y="14532"/>
                    <a:pt x="13292" y="16778"/>
                    <a:pt x="15231" y="18330"/>
                  </a:cubicBezTo>
                  <a:cubicBezTo>
                    <a:pt x="17169" y="19883"/>
                    <a:pt x="19385" y="207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1009650" y="3064065"/>
              <a:ext cx="203200" cy="16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239"/>
                  </a:moveTo>
                  <a:cubicBezTo>
                    <a:pt x="1125" y="-41"/>
                    <a:pt x="2250" y="-322"/>
                    <a:pt x="3825" y="940"/>
                  </a:cubicBezTo>
                  <a:cubicBezTo>
                    <a:pt x="5400" y="2203"/>
                    <a:pt x="7425" y="5008"/>
                    <a:pt x="9788" y="8234"/>
                  </a:cubicBezTo>
                  <a:cubicBezTo>
                    <a:pt x="12150" y="11460"/>
                    <a:pt x="14850" y="15107"/>
                    <a:pt x="16875" y="17351"/>
                  </a:cubicBezTo>
                  <a:cubicBezTo>
                    <a:pt x="18900" y="19595"/>
                    <a:pt x="20250" y="20436"/>
                    <a:pt x="21600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1079500" y="3059648"/>
              <a:ext cx="139700" cy="22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21600" y="572"/>
                  </a:moveTo>
                  <a:cubicBezTo>
                    <a:pt x="20291" y="-12"/>
                    <a:pt x="18982" y="-596"/>
                    <a:pt x="16527" y="1253"/>
                  </a:cubicBezTo>
                  <a:cubicBezTo>
                    <a:pt x="14073" y="3101"/>
                    <a:pt x="10473" y="7382"/>
                    <a:pt x="7527" y="11080"/>
                  </a:cubicBezTo>
                  <a:cubicBezTo>
                    <a:pt x="4582" y="14777"/>
                    <a:pt x="2291" y="17890"/>
                    <a:pt x="0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1295400" y="3256370"/>
              <a:ext cx="698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1384300" y="2983320"/>
              <a:ext cx="139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800"/>
                    <a:pt x="7855" y="9600"/>
                    <a:pt x="11455" y="13200"/>
                  </a:cubicBezTo>
                  <a:cubicBezTo>
                    <a:pt x="15055" y="16800"/>
                    <a:pt x="18327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1524000" y="3028766"/>
              <a:ext cx="63500" cy="278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1887"/>
                  </a:moveTo>
                  <a:cubicBezTo>
                    <a:pt x="20880" y="905"/>
                    <a:pt x="20160" y="-77"/>
                    <a:pt x="19440" y="5"/>
                  </a:cubicBezTo>
                  <a:cubicBezTo>
                    <a:pt x="18720" y="87"/>
                    <a:pt x="18000" y="1232"/>
                    <a:pt x="14760" y="3932"/>
                  </a:cubicBezTo>
                  <a:cubicBezTo>
                    <a:pt x="11520" y="6632"/>
                    <a:pt x="5760" y="10887"/>
                    <a:pt x="2880" y="14078"/>
                  </a:cubicBezTo>
                  <a:cubicBezTo>
                    <a:pt x="0" y="17268"/>
                    <a:pt x="0" y="19396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790699" y="2602320"/>
              <a:ext cx="57151" cy="61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0"/>
                  </a:moveTo>
                  <a:cubicBezTo>
                    <a:pt x="2400" y="1862"/>
                    <a:pt x="4800" y="3724"/>
                    <a:pt x="6000" y="6182"/>
                  </a:cubicBezTo>
                  <a:cubicBezTo>
                    <a:pt x="7200" y="8640"/>
                    <a:pt x="7200" y="11694"/>
                    <a:pt x="8000" y="14189"/>
                  </a:cubicBezTo>
                  <a:cubicBezTo>
                    <a:pt x="8800" y="16684"/>
                    <a:pt x="10400" y="18621"/>
                    <a:pt x="12400" y="19775"/>
                  </a:cubicBezTo>
                  <a:cubicBezTo>
                    <a:pt x="14400" y="20930"/>
                    <a:pt x="16800" y="21302"/>
                    <a:pt x="18400" y="21451"/>
                  </a:cubicBezTo>
                  <a:cubicBezTo>
                    <a:pt x="20000" y="21600"/>
                    <a:pt x="20800" y="21526"/>
                    <a:pt x="2160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2506087" y="2716620"/>
              <a:ext cx="26251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8493" y="2459"/>
                    <a:pt x="15556" y="4917"/>
                    <a:pt x="12273" y="7112"/>
                  </a:cubicBezTo>
                  <a:cubicBezTo>
                    <a:pt x="8989" y="9307"/>
                    <a:pt x="5361" y="11239"/>
                    <a:pt x="3201" y="12644"/>
                  </a:cubicBezTo>
                  <a:cubicBezTo>
                    <a:pt x="1041" y="14049"/>
                    <a:pt x="349" y="14927"/>
                    <a:pt x="90" y="15805"/>
                  </a:cubicBezTo>
                  <a:cubicBezTo>
                    <a:pt x="-169" y="16683"/>
                    <a:pt x="4" y="17561"/>
                    <a:pt x="2337" y="18351"/>
                  </a:cubicBezTo>
                  <a:cubicBezTo>
                    <a:pt x="4669" y="19141"/>
                    <a:pt x="9162" y="19844"/>
                    <a:pt x="12705" y="20371"/>
                  </a:cubicBezTo>
                  <a:cubicBezTo>
                    <a:pt x="16247" y="20898"/>
                    <a:pt x="18839" y="21249"/>
                    <a:pt x="214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2590800" y="3034120"/>
              <a:ext cx="260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5" y="17100"/>
                    <a:pt x="8429" y="12600"/>
                    <a:pt x="12029" y="9000"/>
                  </a:cubicBezTo>
                  <a:cubicBezTo>
                    <a:pt x="15629" y="5400"/>
                    <a:pt x="1861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3143250" y="2627720"/>
              <a:ext cx="2172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3300"/>
                    <a:pt x="15709" y="6600"/>
                    <a:pt x="18655" y="9950"/>
                  </a:cubicBezTo>
                  <a:cubicBezTo>
                    <a:pt x="21600" y="13300"/>
                    <a:pt x="19636" y="16700"/>
                    <a:pt x="17673" y="18650"/>
                  </a:cubicBezTo>
                  <a:cubicBezTo>
                    <a:pt x="15709" y="20600"/>
                    <a:pt x="13745" y="21100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4462508" y="2506892"/>
              <a:ext cx="198392" cy="43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402" fill="norm" stroke="1" extrusionOk="0">
                  <a:moveTo>
                    <a:pt x="17531" y="2799"/>
                  </a:moveTo>
                  <a:cubicBezTo>
                    <a:pt x="17976" y="1766"/>
                    <a:pt x="18422" y="732"/>
                    <a:pt x="17865" y="267"/>
                  </a:cubicBezTo>
                  <a:cubicBezTo>
                    <a:pt x="17308" y="-198"/>
                    <a:pt x="15749" y="-95"/>
                    <a:pt x="12855" y="887"/>
                  </a:cubicBezTo>
                  <a:cubicBezTo>
                    <a:pt x="9960" y="1869"/>
                    <a:pt x="5729" y="3729"/>
                    <a:pt x="3057" y="5951"/>
                  </a:cubicBezTo>
                  <a:cubicBezTo>
                    <a:pt x="384" y="8173"/>
                    <a:pt x="-729" y="10757"/>
                    <a:pt x="496" y="13134"/>
                  </a:cubicBezTo>
                  <a:cubicBezTo>
                    <a:pt x="1720" y="15511"/>
                    <a:pt x="5283" y="17681"/>
                    <a:pt x="9069" y="19025"/>
                  </a:cubicBezTo>
                  <a:cubicBezTo>
                    <a:pt x="12855" y="20369"/>
                    <a:pt x="16863" y="20885"/>
                    <a:pt x="20871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4888388" y="2528496"/>
              <a:ext cx="229712" cy="3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15" fill="norm" stroke="1" extrusionOk="0">
                  <a:moveTo>
                    <a:pt x="21118" y="5019"/>
                  </a:moveTo>
                  <a:cubicBezTo>
                    <a:pt x="20923" y="3561"/>
                    <a:pt x="20729" y="2104"/>
                    <a:pt x="19756" y="1176"/>
                  </a:cubicBezTo>
                  <a:cubicBezTo>
                    <a:pt x="18783" y="249"/>
                    <a:pt x="17032" y="-149"/>
                    <a:pt x="14599" y="50"/>
                  </a:cubicBezTo>
                  <a:cubicBezTo>
                    <a:pt x="12167" y="249"/>
                    <a:pt x="9053" y="1044"/>
                    <a:pt x="6329" y="2833"/>
                  </a:cubicBezTo>
                  <a:cubicBezTo>
                    <a:pt x="3604" y="4622"/>
                    <a:pt x="1269" y="7404"/>
                    <a:pt x="394" y="9988"/>
                  </a:cubicBezTo>
                  <a:cubicBezTo>
                    <a:pt x="-482" y="12572"/>
                    <a:pt x="102" y="14958"/>
                    <a:pt x="2145" y="16879"/>
                  </a:cubicBezTo>
                  <a:cubicBezTo>
                    <a:pt x="4188" y="18801"/>
                    <a:pt x="7691" y="20258"/>
                    <a:pt x="10123" y="20855"/>
                  </a:cubicBezTo>
                  <a:cubicBezTo>
                    <a:pt x="12556" y="21451"/>
                    <a:pt x="13918" y="21186"/>
                    <a:pt x="15280" y="20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5009625" y="2747307"/>
              <a:ext cx="171975" cy="13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87" fill="norm" stroke="1" extrusionOk="0">
                  <a:moveTo>
                    <a:pt x="12709" y="12320"/>
                  </a:moveTo>
                  <a:cubicBezTo>
                    <a:pt x="12973" y="10295"/>
                    <a:pt x="13236" y="8270"/>
                    <a:pt x="12446" y="5908"/>
                  </a:cubicBezTo>
                  <a:cubicBezTo>
                    <a:pt x="11656" y="3545"/>
                    <a:pt x="9812" y="845"/>
                    <a:pt x="7704" y="170"/>
                  </a:cubicBezTo>
                  <a:cubicBezTo>
                    <a:pt x="5597" y="-505"/>
                    <a:pt x="3226" y="845"/>
                    <a:pt x="1778" y="4051"/>
                  </a:cubicBezTo>
                  <a:cubicBezTo>
                    <a:pt x="329" y="7258"/>
                    <a:pt x="-198" y="12320"/>
                    <a:pt x="65" y="15358"/>
                  </a:cubicBezTo>
                  <a:cubicBezTo>
                    <a:pt x="329" y="18395"/>
                    <a:pt x="1382" y="19408"/>
                    <a:pt x="2568" y="20083"/>
                  </a:cubicBezTo>
                  <a:cubicBezTo>
                    <a:pt x="3753" y="20758"/>
                    <a:pt x="5070" y="21095"/>
                    <a:pt x="6387" y="20420"/>
                  </a:cubicBezTo>
                  <a:cubicBezTo>
                    <a:pt x="7704" y="19745"/>
                    <a:pt x="9022" y="18058"/>
                    <a:pt x="9943" y="16033"/>
                  </a:cubicBezTo>
                  <a:cubicBezTo>
                    <a:pt x="10865" y="14008"/>
                    <a:pt x="11392" y="11645"/>
                    <a:pt x="11919" y="11476"/>
                  </a:cubicBezTo>
                  <a:cubicBezTo>
                    <a:pt x="12446" y="11308"/>
                    <a:pt x="12973" y="13333"/>
                    <a:pt x="14553" y="14683"/>
                  </a:cubicBezTo>
                  <a:cubicBezTo>
                    <a:pt x="16134" y="16033"/>
                    <a:pt x="18768" y="16708"/>
                    <a:pt x="21402" y="17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5218053" y="2741517"/>
              <a:ext cx="84197" cy="14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54" fill="norm" stroke="1" extrusionOk="0">
                  <a:moveTo>
                    <a:pt x="20956" y="7814"/>
                  </a:moveTo>
                  <a:cubicBezTo>
                    <a:pt x="20956" y="6202"/>
                    <a:pt x="20956" y="4590"/>
                    <a:pt x="20166" y="3139"/>
                  </a:cubicBezTo>
                  <a:cubicBezTo>
                    <a:pt x="19376" y="1688"/>
                    <a:pt x="17795" y="399"/>
                    <a:pt x="15688" y="76"/>
                  </a:cubicBezTo>
                  <a:cubicBezTo>
                    <a:pt x="13580" y="-246"/>
                    <a:pt x="10946" y="399"/>
                    <a:pt x="8049" y="2978"/>
                  </a:cubicBezTo>
                  <a:cubicBezTo>
                    <a:pt x="5151" y="5557"/>
                    <a:pt x="1990" y="10070"/>
                    <a:pt x="673" y="13133"/>
                  </a:cubicBezTo>
                  <a:cubicBezTo>
                    <a:pt x="-644" y="16196"/>
                    <a:pt x="-117" y="17808"/>
                    <a:pt x="3044" y="18936"/>
                  </a:cubicBezTo>
                  <a:cubicBezTo>
                    <a:pt x="6205" y="20064"/>
                    <a:pt x="12000" y="20709"/>
                    <a:pt x="17795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5236162" y="2722970"/>
              <a:ext cx="237538" cy="18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85" fill="norm" stroke="1" extrusionOk="0">
                  <a:moveTo>
                    <a:pt x="1954" y="0"/>
                  </a:moveTo>
                  <a:cubicBezTo>
                    <a:pt x="1189" y="4019"/>
                    <a:pt x="424" y="8037"/>
                    <a:pt x="138" y="11302"/>
                  </a:cubicBezTo>
                  <a:cubicBezTo>
                    <a:pt x="-149" y="14567"/>
                    <a:pt x="42" y="17079"/>
                    <a:pt x="424" y="18837"/>
                  </a:cubicBezTo>
                  <a:cubicBezTo>
                    <a:pt x="807" y="20595"/>
                    <a:pt x="1380" y="21600"/>
                    <a:pt x="2432" y="21474"/>
                  </a:cubicBezTo>
                  <a:cubicBezTo>
                    <a:pt x="3483" y="21349"/>
                    <a:pt x="5012" y="20093"/>
                    <a:pt x="6924" y="17581"/>
                  </a:cubicBezTo>
                  <a:cubicBezTo>
                    <a:pt x="8835" y="15070"/>
                    <a:pt x="11129" y="11302"/>
                    <a:pt x="12371" y="8665"/>
                  </a:cubicBezTo>
                  <a:cubicBezTo>
                    <a:pt x="13614" y="6028"/>
                    <a:pt x="13805" y="4521"/>
                    <a:pt x="13805" y="4647"/>
                  </a:cubicBezTo>
                  <a:cubicBezTo>
                    <a:pt x="13805" y="4772"/>
                    <a:pt x="13614" y="6530"/>
                    <a:pt x="13518" y="8540"/>
                  </a:cubicBezTo>
                  <a:cubicBezTo>
                    <a:pt x="13423" y="10549"/>
                    <a:pt x="13423" y="12809"/>
                    <a:pt x="14283" y="14819"/>
                  </a:cubicBezTo>
                  <a:cubicBezTo>
                    <a:pt x="15143" y="16828"/>
                    <a:pt x="16863" y="18586"/>
                    <a:pt x="18201" y="19214"/>
                  </a:cubicBezTo>
                  <a:cubicBezTo>
                    <a:pt x="19539" y="19842"/>
                    <a:pt x="20495" y="19340"/>
                    <a:pt x="21451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5500235" y="2762989"/>
              <a:ext cx="100465" cy="14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073" fill="norm" stroke="1" extrusionOk="0">
                  <a:moveTo>
                    <a:pt x="20923" y="3375"/>
                  </a:moveTo>
                  <a:cubicBezTo>
                    <a:pt x="19160" y="2158"/>
                    <a:pt x="17396" y="941"/>
                    <a:pt x="15413" y="332"/>
                  </a:cubicBezTo>
                  <a:cubicBezTo>
                    <a:pt x="13429" y="-276"/>
                    <a:pt x="11225" y="-276"/>
                    <a:pt x="8360" y="2310"/>
                  </a:cubicBezTo>
                  <a:cubicBezTo>
                    <a:pt x="5494" y="4896"/>
                    <a:pt x="1968" y="10068"/>
                    <a:pt x="645" y="13566"/>
                  </a:cubicBezTo>
                  <a:cubicBezTo>
                    <a:pt x="-677" y="17065"/>
                    <a:pt x="205" y="18890"/>
                    <a:pt x="1747" y="19955"/>
                  </a:cubicBezTo>
                  <a:cubicBezTo>
                    <a:pt x="3290" y="21020"/>
                    <a:pt x="5494" y="21324"/>
                    <a:pt x="8801" y="20868"/>
                  </a:cubicBezTo>
                  <a:cubicBezTo>
                    <a:pt x="12107" y="20411"/>
                    <a:pt x="16515" y="19194"/>
                    <a:pt x="20923" y="17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5646061" y="2507070"/>
              <a:ext cx="100689" cy="37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91" fill="norm" stroke="1" extrusionOk="0">
                  <a:moveTo>
                    <a:pt x="17356" y="0"/>
                  </a:moveTo>
                  <a:cubicBezTo>
                    <a:pt x="15106" y="1220"/>
                    <a:pt x="12856" y="2441"/>
                    <a:pt x="11056" y="4820"/>
                  </a:cubicBezTo>
                  <a:cubicBezTo>
                    <a:pt x="9256" y="7200"/>
                    <a:pt x="7906" y="10739"/>
                    <a:pt x="6781" y="13485"/>
                  </a:cubicBezTo>
                  <a:cubicBezTo>
                    <a:pt x="5656" y="16231"/>
                    <a:pt x="4756" y="18183"/>
                    <a:pt x="3631" y="19525"/>
                  </a:cubicBezTo>
                  <a:cubicBezTo>
                    <a:pt x="2506" y="20868"/>
                    <a:pt x="1156" y="21600"/>
                    <a:pt x="481" y="21478"/>
                  </a:cubicBezTo>
                  <a:cubicBezTo>
                    <a:pt x="-194" y="21356"/>
                    <a:pt x="-194" y="20380"/>
                    <a:pt x="706" y="19220"/>
                  </a:cubicBezTo>
                  <a:cubicBezTo>
                    <a:pt x="1606" y="18061"/>
                    <a:pt x="3406" y="16719"/>
                    <a:pt x="4981" y="15803"/>
                  </a:cubicBezTo>
                  <a:cubicBezTo>
                    <a:pt x="6556" y="14888"/>
                    <a:pt x="7906" y="14400"/>
                    <a:pt x="9706" y="14278"/>
                  </a:cubicBezTo>
                  <a:cubicBezTo>
                    <a:pt x="11506" y="14156"/>
                    <a:pt x="13756" y="14400"/>
                    <a:pt x="15331" y="15193"/>
                  </a:cubicBezTo>
                  <a:cubicBezTo>
                    <a:pt x="16906" y="15986"/>
                    <a:pt x="17806" y="17329"/>
                    <a:pt x="18706" y="18305"/>
                  </a:cubicBezTo>
                  <a:cubicBezTo>
                    <a:pt x="19606" y="19281"/>
                    <a:pt x="20506" y="19892"/>
                    <a:pt x="21406" y="20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5791200" y="2773770"/>
              <a:ext cx="107156" cy="32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30" fill="norm" stroke="1" extrusionOk="0">
                  <a:moveTo>
                    <a:pt x="5082" y="0"/>
                  </a:moveTo>
                  <a:cubicBezTo>
                    <a:pt x="4659" y="697"/>
                    <a:pt x="4235" y="1394"/>
                    <a:pt x="5082" y="1881"/>
                  </a:cubicBezTo>
                  <a:cubicBezTo>
                    <a:pt x="5929" y="2369"/>
                    <a:pt x="8047" y="2648"/>
                    <a:pt x="10376" y="2508"/>
                  </a:cubicBezTo>
                  <a:cubicBezTo>
                    <a:pt x="12706" y="2369"/>
                    <a:pt x="15247" y="1812"/>
                    <a:pt x="16306" y="1951"/>
                  </a:cubicBezTo>
                  <a:cubicBezTo>
                    <a:pt x="17365" y="2090"/>
                    <a:pt x="16941" y="2926"/>
                    <a:pt x="17153" y="5156"/>
                  </a:cubicBezTo>
                  <a:cubicBezTo>
                    <a:pt x="17365" y="7386"/>
                    <a:pt x="18212" y="11009"/>
                    <a:pt x="19059" y="13308"/>
                  </a:cubicBezTo>
                  <a:cubicBezTo>
                    <a:pt x="19906" y="15608"/>
                    <a:pt x="20753" y="16583"/>
                    <a:pt x="21176" y="17768"/>
                  </a:cubicBezTo>
                  <a:cubicBezTo>
                    <a:pt x="21600" y="18952"/>
                    <a:pt x="21600" y="20346"/>
                    <a:pt x="20541" y="20973"/>
                  </a:cubicBezTo>
                  <a:cubicBezTo>
                    <a:pt x="19482" y="21600"/>
                    <a:pt x="17365" y="21461"/>
                    <a:pt x="13765" y="20067"/>
                  </a:cubicBezTo>
                  <a:cubicBezTo>
                    <a:pt x="10165" y="18674"/>
                    <a:pt x="5082" y="16026"/>
                    <a:pt x="0" y="13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6153150" y="2774475"/>
              <a:ext cx="190500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840" y="12126"/>
                    <a:pt x="7680" y="4168"/>
                    <a:pt x="11280" y="1326"/>
                  </a:cubicBezTo>
                  <a:cubicBezTo>
                    <a:pt x="14880" y="-1516"/>
                    <a:pt x="1824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6527920" y="2488507"/>
              <a:ext cx="123987" cy="37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314" fill="norm" stroke="1" extrusionOk="0">
                  <a:moveTo>
                    <a:pt x="19838" y="3212"/>
                  </a:moveTo>
                  <a:cubicBezTo>
                    <a:pt x="20187" y="2492"/>
                    <a:pt x="20535" y="1772"/>
                    <a:pt x="20361" y="1112"/>
                  </a:cubicBezTo>
                  <a:cubicBezTo>
                    <a:pt x="20187" y="452"/>
                    <a:pt x="19490" y="-148"/>
                    <a:pt x="16180" y="32"/>
                  </a:cubicBezTo>
                  <a:cubicBezTo>
                    <a:pt x="12870" y="212"/>
                    <a:pt x="6948" y="1172"/>
                    <a:pt x="3464" y="2612"/>
                  </a:cubicBezTo>
                  <a:cubicBezTo>
                    <a:pt x="-20" y="4052"/>
                    <a:pt x="-1065" y="5972"/>
                    <a:pt x="1200" y="8312"/>
                  </a:cubicBezTo>
                  <a:cubicBezTo>
                    <a:pt x="3464" y="10652"/>
                    <a:pt x="9038" y="13412"/>
                    <a:pt x="12348" y="15092"/>
                  </a:cubicBezTo>
                  <a:cubicBezTo>
                    <a:pt x="15658" y="16772"/>
                    <a:pt x="16703" y="17372"/>
                    <a:pt x="17400" y="17972"/>
                  </a:cubicBezTo>
                  <a:cubicBezTo>
                    <a:pt x="18096" y="18572"/>
                    <a:pt x="18445" y="19172"/>
                    <a:pt x="17922" y="19712"/>
                  </a:cubicBezTo>
                  <a:cubicBezTo>
                    <a:pt x="17400" y="20252"/>
                    <a:pt x="16006" y="20732"/>
                    <a:pt x="14264" y="21032"/>
                  </a:cubicBezTo>
                  <a:cubicBezTo>
                    <a:pt x="12522" y="21332"/>
                    <a:pt x="10432" y="21452"/>
                    <a:pt x="8864" y="21092"/>
                  </a:cubicBezTo>
                  <a:cubicBezTo>
                    <a:pt x="7296" y="20732"/>
                    <a:pt x="6251" y="19892"/>
                    <a:pt x="5206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6726204" y="2695201"/>
              <a:ext cx="106396" cy="15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06" fill="norm" stroke="1" extrusionOk="0">
                  <a:moveTo>
                    <a:pt x="18748" y="2954"/>
                  </a:moveTo>
                  <a:cubicBezTo>
                    <a:pt x="17477" y="1786"/>
                    <a:pt x="16207" y="619"/>
                    <a:pt x="14513" y="181"/>
                  </a:cubicBezTo>
                  <a:cubicBezTo>
                    <a:pt x="12818" y="-257"/>
                    <a:pt x="10701" y="35"/>
                    <a:pt x="8160" y="1786"/>
                  </a:cubicBezTo>
                  <a:cubicBezTo>
                    <a:pt x="5618" y="3538"/>
                    <a:pt x="2654" y="6748"/>
                    <a:pt x="1171" y="9959"/>
                  </a:cubicBezTo>
                  <a:cubicBezTo>
                    <a:pt x="-311" y="13170"/>
                    <a:pt x="-311" y="16381"/>
                    <a:pt x="748" y="18424"/>
                  </a:cubicBezTo>
                  <a:cubicBezTo>
                    <a:pt x="1807" y="20467"/>
                    <a:pt x="3924" y="21343"/>
                    <a:pt x="7524" y="21051"/>
                  </a:cubicBezTo>
                  <a:cubicBezTo>
                    <a:pt x="11124" y="20759"/>
                    <a:pt x="16207" y="19300"/>
                    <a:pt x="21289" y="1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6915876" y="2507070"/>
              <a:ext cx="11357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8263" y="0"/>
                  </a:moveTo>
                  <a:cubicBezTo>
                    <a:pt x="7463" y="3733"/>
                    <a:pt x="6663" y="7467"/>
                    <a:pt x="5663" y="10533"/>
                  </a:cubicBezTo>
                  <a:cubicBezTo>
                    <a:pt x="4663" y="13600"/>
                    <a:pt x="3463" y="16000"/>
                    <a:pt x="2463" y="17533"/>
                  </a:cubicBezTo>
                  <a:cubicBezTo>
                    <a:pt x="1463" y="19067"/>
                    <a:pt x="663" y="19733"/>
                    <a:pt x="263" y="19667"/>
                  </a:cubicBezTo>
                  <a:cubicBezTo>
                    <a:pt x="-137" y="19600"/>
                    <a:pt x="-137" y="18800"/>
                    <a:pt x="663" y="18067"/>
                  </a:cubicBezTo>
                  <a:cubicBezTo>
                    <a:pt x="1463" y="17333"/>
                    <a:pt x="3063" y="16667"/>
                    <a:pt x="4863" y="16133"/>
                  </a:cubicBezTo>
                  <a:cubicBezTo>
                    <a:pt x="6663" y="15600"/>
                    <a:pt x="8663" y="15200"/>
                    <a:pt x="10663" y="15133"/>
                  </a:cubicBezTo>
                  <a:cubicBezTo>
                    <a:pt x="12663" y="15067"/>
                    <a:pt x="14663" y="15333"/>
                    <a:pt x="16463" y="16467"/>
                  </a:cubicBezTo>
                  <a:cubicBezTo>
                    <a:pt x="18263" y="17600"/>
                    <a:pt x="19863" y="19600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7080976" y="2672170"/>
              <a:ext cx="208824" cy="1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92" fill="norm" stroke="1" extrusionOk="0">
                  <a:moveTo>
                    <a:pt x="1234" y="0"/>
                  </a:moveTo>
                  <a:cubicBezTo>
                    <a:pt x="798" y="4267"/>
                    <a:pt x="361" y="8533"/>
                    <a:pt x="143" y="11467"/>
                  </a:cubicBezTo>
                  <a:cubicBezTo>
                    <a:pt x="-75" y="14400"/>
                    <a:pt x="-75" y="16000"/>
                    <a:pt x="361" y="17200"/>
                  </a:cubicBezTo>
                  <a:cubicBezTo>
                    <a:pt x="798" y="18400"/>
                    <a:pt x="1670" y="19200"/>
                    <a:pt x="2652" y="19333"/>
                  </a:cubicBezTo>
                  <a:cubicBezTo>
                    <a:pt x="3634" y="19467"/>
                    <a:pt x="4725" y="18933"/>
                    <a:pt x="5598" y="18000"/>
                  </a:cubicBezTo>
                  <a:cubicBezTo>
                    <a:pt x="6470" y="17067"/>
                    <a:pt x="7125" y="15733"/>
                    <a:pt x="7889" y="15467"/>
                  </a:cubicBezTo>
                  <a:cubicBezTo>
                    <a:pt x="8652" y="15200"/>
                    <a:pt x="9525" y="16000"/>
                    <a:pt x="10289" y="17200"/>
                  </a:cubicBezTo>
                  <a:cubicBezTo>
                    <a:pt x="11052" y="18400"/>
                    <a:pt x="11707" y="20000"/>
                    <a:pt x="12689" y="20800"/>
                  </a:cubicBezTo>
                  <a:cubicBezTo>
                    <a:pt x="13670" y="21600"/>
                    <a:pt x="14980" y="21600"/>
                    <a:pt x="16398" y="19467"/>
                  </a:cubicBezTo>
                  <a:cubicBezTo>
                    <a:pt x="17816" y="17333"/>
                    <a:pt x="19343" y="13067"/>
                    <a:pt x="20216" y="10000"/>
                  </a:cubicBezTo>
                  <a:cubicBezTo>
                    <a:pt x="21089" y="6933"/>
                    <a:pt x="21307" y="5067"/>
                    <a:pt x="21525" y="3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7321005" y="2714230"/>
              <a:ext cx="159295" cy="12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97" fill="norm" stroke="1" extrusionOk="0">
                  <a:moveTo>
                    <a:pt x="13715" y="3529"/>
                  </a:moveTo>
                  <a:cubicBezTo>
                    <a:pt x="12863" y="2136"/>
                    <a:pt x="12010" y="742"/>
                    <a:pt x="10163" y="220"/>
                  </a:cubicBezTo>
                  <a:cubicBezTo>
                    <a:pt x="8315" y="-303"/>
                    <a:pt x="5473" y="45"/>
                    <a:pt x="3484" y="1962"/>
                  </a:cubicBezTo>
                  <a:cubicBezTo>
                    <a:pt x="1494" y="3878"/>
                    <a:pt x="357" y="7362"/>
                    <a:pt x="73" y="9974"/>
                  </a:cubicBezTo>
                  <a:cubicBezTo>
                    <a:pt x="-211" y="12587"/>
                    <a:pt x="357" y="14329"/>
                    <a:pt x="1352" y="14852"/>
                  </a:cubicBezTo>
                  <a:cubicBezTo>
                    <a:pt x="2347" y="15374"/>
                    <a:pt x="3768" y="14678"/>
                    <a:pt x="5189" y="13807"/>
                  </a:cubicBezTo>
                  <a:cubicBezTo>
                    <a:pt x="6610" y="12936"/>
                    <a:pt x="8031" y="11891"/>
                    <a:pt x="9452" y="12239"/>
                  </a:cubicBezTo>
                  <a:cubicBezTo>
                    <a:pt x="10873" y="12587"/>
                    <a:pt x="12294" y="14329"/>
                    <a:pt x="14284" y="16071"/>
                  </a:cubicBezTo>
                  <a:cubicBezTo>
                    <a:pt x="16273" y="17813"/>
                    <a:pt x="18831" y="19555"/>
                    <a:pt x="21389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7480300" y="2691220"/>
              <a:ext cx="146050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41"/>
                  </a:moveTo>
                  <a:cubicBezTo>
                    <a:pt x="1252" y="820"/>
                    <a:pt x="2504" y="0"/>
                    <a:pt x="3757" y="137"/>
                  </a:cubicBezTo>
                  <a:cubicBezTo>
                    <a:pt x="5009" y="273"/>
                    <a:pt x="6261" y="1367"/>
                    <a:pt x="7983" y="3965"/>
                  </a:cubicBezTo>
                  <a:cubicBezTo>
                    <a:pt x="9704" y="6562"/>
                    <a:pt x="11896" y="10663"/>
                    <a:pt x="12991" y="13397"/>
                  </a:cubicBezTo>
                  <a:cubicBezTo>
                    <a:pt x="14087" y="16132"/>
                    <a:pt x="14087" y="17499"/>
                    <a:pt x="13617" y="18866"/>
                  </a:cubicBezTo>
                  <a:cubicBezTo>
                    <a:pt x="13148" y="20233"/>
                    <a:pt x="12209" y="21600"/>
                    <a:pt x="11426" y="21600"/>
                  </a:cubicBezTo>
                  <a:cubicBezTo>
                    <a:pt x="10643" y="21600"/>
                    <a:pt x="10017" y="20233"/>
                    <a:pt x="10330" y="17362"/>
                  </a:cubicBezTo>
                  <a:cubicBezTo>
                    <a:pt x="10643" y="14491"/>
                    <a:pt x="11896" y="10116"/>
                    <a:pt x="13930" y="6972"/>
                  </a:cubicBezTo>
                  <a:cubicBezTo>
                    <a:pt x="15965" y="3828"/>
                    <a:pt x="18783" y="19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7633569" y="2697570"/>
              <a:ext cx="172593" cy="44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527" fill="norm" stroke="1" extrusionOk="0">
                  <a:moveTo>
                    <a:pt x="6066" y="1825"/>
                  </a:moveTo>
                  <a:cubicBezTo>
                    <a:pt x="6066" y="1318"/>
                    <a:pt x="6066" y="811"/>
                    <a:pt x="6837" y="507"/>
                  </a:cubicBezTo>
                  <a:cubicBezTo>
                    <a:pt x="7608" y="203"/>
                    <a:pt x="9151" y="101"/>
                    <a:pt x="11080" y="51"/>
                  </a:cubicBezTo>
                  <a:cubicBezTo>
                    <a:pt x="13008" y="0"/>
                    <a:pt x="15323" y="0"/>
                    <a:pt x="17123" y="0"/>
                  </a:cubicBezTo>
                  <a:cubicBezTo>
                    <a:pt x="18923" y="0"/>
                    <a:pt x="20208" y="0"/>
                    <a:pt x="20723" y="254"/>
                  </a:cubicBezTo>
                  <a:cubicBezTo>
                    <a:pt x="21237" y="507"/>
                    <a:pt x="20980" y="1014"/>
                    <a:pt x="19566" y="1521"/>
                  </a:cubicBezTo>
                  <a:cubicBezTo>
                    <a:pt x="18151" y="2028"/>
                    <a:pt x="15580" y="2535"/>
                    <a:pt x="13394" y="3144"/>
                  </a:cubicBezTo>
                  <a:cubicBezTo>
                    <a:pt x="11208" y="3752"/>
                    <a:pt x="9408" y="4462"/>
                    <a:pt x="8380" y="5476"/>
                  </a:cubicBezTo>
                  <a:cubicBezTo>
                    <a:pt x="7351" y="6490"/>
                    <a:pt x="7094" y="7808"/>
                    <a:pt x="8123" y="9786"/>
                  </a:cubicBezTo>
                  <a:cubicBezTo>
                    <a:pt x="9151" y="11763"/>
                    <a:pt x="11466" y="14400"/>
                    <a:pt x="12237" y="16276"/>
                  </a:cubicBezTo>
                  <a:cubicBezTo>
                    <a:pt x="13008" y="18152"/>
                    <a:pt x="12237" y="19268"/>
                    <a:pt x="11337" y="20028"/>
                  </a:cubicBezTo>
                  <a:cubicBezTo>
                    <a:pt x="10437" y="20789"/>
                    <a:pt x="9408" y="21194"/>
                    <a:pt x="8251" y="21397"/>
                  </a:cubicBezTo>
                  <a:cubicBezTo>
                    <a:pt x="7094" y="21600"/>
                    <a:pt x="5808" y="21600"/>
                    <a:pt x="4266" y="21144"/>
                  </a:cubicBezTo>
                  <a:cubicBezTo>
                    <a:pt x="2723" y="20687"/>
                    <a:pt x="923" y="19775"/>
                    <a:pt x="280" y="18355"/>
                  </a:cubicBezTo>
                  <a:cubicBezTo>
                    <a:pt x="-363" y="16935"/>
                    <a:pt x="151" y="15008"/>
                    <a:pt x="1308" y="13842"/>
                  </a:cubicBezTo>
                  <a:cubicBezTo>
                    <a:pt x="2466" y="12676"/>
                    <a:pt x="4266" y="12270"/>
                    <a:pt x="6066" y="11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8197850" y="2466853"/>
              <a:ext cx="29634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66"/>
                  </a:moveTo>
                  <a:cubicBezTo>
                    <a:pt x="1543" y="2252"/>
                    <a:pt x="3086" y="1638"/>
                    <a:pt x="6171" y="1075"/>
                  </a:cubicBezTo>
                  <a:cubicBezTo>
                    <a:pt x="9257" y="512"/>
                    <a:pt x="13886" y="0"/>
                    <a:pt x="16971" y="0"/>
                  </a:cubicBezTo>
                  <a:cubicBezTo>
                    <a:pt x="20057" y="0"/>
                    <a:pt x="21600" y="512"/>
                    <a:pt x="21600" y="2406"/>
                  </a:cubicBezTo>
                  <a:cubicBezTo>
                    <a:pt x="21600" y="4300"/>
                    <a:pt x="20057" y="7575"/>
                    <a:pt x="19286" y="11005"/>
                  </a:cubicBezTo>
                  <a:cubicBezTo>
                    <a:pt x="18514" y="14434"/>
                    <a:pt x="18514" y="18017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8309779" y="2675794"/>
              <a:ext cx="116671" cy="16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00" fill="norm" stroke="1" extrusionOk="0">
                  <a:moveTo>
                    <a:pt x="432" y="10460"/>
                  </a:moveTo>
                  <a:cubicBezTo>
                    <a:pt x="1204" y="11862"/>
                    <a:pt x="1975" y="13265"/>
                    <a:pt x="1975" y="15088"/>
                  </a:cubicBezTo>
                  <a:cubicBezTo>
                    <a:pt x="1975" y="16912"/>
                    <a:pt x="1204" y="19156"/>
                    <a:pt x="625" y="19577"/>
                  </a:cubicBezTo>
                  <a:cubicBezTo>
                    <a:pt x="47" y="19997"/>
                    <a:pt x="-339" y="18595"/>
                    <a:pt x="432" y="15369"/>
                  </a:cubicBezTo>
                  <a:cubicBezTo>
                    <a:pt x="1204" y="12143"/>
                    <a:pt x="3132" y="7094"/>
                    <a:pt x="4868" y="4148"/>
                  </a:cubicBezTo>
                  <a:cubicBezTo>
                    <a:pt x="6604" y="1203"/>
                    <a:pt x="8147" y="361"/>
                    <a:pt x="9882" y="81"/>
                  </a:cubicBezTo>
                  <a:cubicBezTo>
                    <a:pt x="11618" y="-200"/>
                    <a:pt x="13547" y="81"/>
                    <a:pt x="15475" y="3727"/>
                  </a:cubicBezTo>
                  <a:cubicBezTo>
                    <a:pt x="17404" y="7374"/>
                    <a:pt x="19332" y="14387"/>
                    <a:pt x="21261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8470900" y="2451228"/>
              <a:ext cx="795394" cy="59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18" fill="norm" stroke="1" extrusionOk="0">
                  <a:moveTo>
                    <a:pt x="0" y="12104"/>
                  </a:moveTo>
                  <a:cubicBezTo>
                    <a:pt x="630" y="11429"/>
                    <a:pt x="1260" y="10754"/>
                    <a:pt x="1662" y="10266"/>
                  </a:cubicBezTo>
                  <a:cubicBezTo>
                    <a:pt x="2063" y="9779"/>
                    <a:pt x="2234" y="9479"/>
                    <a:pt x="2349" y="9141"/>
                  </a:cubicBezTo>
                  <a:cubicBezTo>
                    <a:pt x="2464" y="8804"/>
                    <a:pt x="2521" y="8429"/>
                    <a:pt x="2378" y="8241"/>
                  </a:cubicBezTo>
                  <a:cubicBezTo>
                    <a:pt x="2234" y="8054"/>
                    <a:pt x="1891" y="8054"/>
                    <a:pt x="1490" y="8391"/>
                  </a:cubicBezTo>
                  <a:cubicBezTo>
                    <a:pt x="1089" y="8729"/>
                    <a:pt x="630" y="9404"/>
                    <a:pt x="372" y="10116"/>
                  </a:cubicBezTo>
                  <a:cubicBezTo>
                    <a:pt x="115" y="10829"/>
                    <a:pt x="57" y="11579"/>
                    <a:pt x="401" y="12104"/>
                  </a:cubicBezTo>
                  <a:cubicBezTo>
                    <a:pt x="745" y="12629"/>
                    <a:pt x="1490" y="12929"/>
                    <a:pt x="2349" y="12779"/>
                  </a:cubicBezTo>
                  <a:cubicBezTo>
                    <a:pt x="3208" y="12629"/>
                    <a:pt x="4182" y="12029"/>
                    <a:pt x="4755" y="11541"/>
                  </a:cubicBezTo>
                  <a:cubicBezTo>
                    <a:pt x="5328" y="11054"/>
                    <a:pt x="5500" y="10679"/>
                    <a:pt x="5615" y="10304"/>
                  </a:cubicBezTo>
                  <a:cubicBezTo>
                    <a:pt x="5729" y="9929"/>
                    <a:pt x="5787" y="9554"/>
                    <a:pt x="5615" y="9366"/>
                  </a:cubicBezTo>
                  <a:cubicBezTo>
                    <a:pt x="5443" y="9179"/>
                    <a:pt x="5042" y="9179"/>
                    <a:pt x="4612" y="9441"/>
                  </a:cubicBezTo>
                  <a:cubicBezTo>
                    <a:pt x="4182" y="9704"/>
                    <a:pt x="3724" y="10229"/>
                    <a:pt x="3466" y="10866"/>
                  </a:cubicBezTo>
                  <a:cubicBezTo>
                    <a:pt x="3208" y="11504"/>
                    <a:pt x="3151" y="12254"/>
                    <a:pt x="3266" y="12704"/>
                  </a:cubicBezTo>
                  <a:cubicBezTo>
                    <a:pt x="3380" y="13154"/>
                    <a:pt x="3667" y="13304"/>
                    <a:pt x="3953" y="13379"/>
                  </a:cubicBezTo>
                  <a:cubicBezTo>
                    <a:pt x="4240" y="13454"/>
                    <a:pt x="4526" y="13454"/>
                    <a:pt x="4841" y="13416"/>
                  </a:cubicBezTo>
                  <a:cubicBezTo>
                    <a:pt x="5156" y="13379"/>
                    <a:pt x="5500" y="13304"/>
                    <a:pt x="5615" y="13454"/>
                  </a:cubicBezTo>
                  <a:cubicBezTo>
                    <a:pt x="5729" y="13604"/>
                    <a:pt x="5615" y="13979"/>
                    <a:pt x="5300" y="15029"/>
                  </a:cubicBezTo>
                  <a:cubicBezTo>
                    <a:pt x="4985" y="16079"/>
                    <a:pt x="4469" y="17804"/>
                    <a:pt x="4182" y="19004"/>
                  </a:cubicBezTo>
                  <a:cubicBezTo>
                    <a:pt x="3896" y="20204"/>
                    <a:pt x="3839" y="20879"/>
                    <a:pt x="3982" y="21066"/>
                  </a:cubicBezTo>
                  <a:cubicBezTo>
                    <a:pt x="4125" y="21254"/>
                    <a:pt x="4469" y="20954"/>
                    <a:pt x="5042" y="19829"/>
                  </a:cubicBezTo>
                  <a:cubicBezTo>
                    <a:pt x="5615" y="18704"/>
                    <a:pt x="6417" y="16754"/>
                    <a:pt x="7105" y="14879"/>
                  </a:cubicBezTo>
                  <a:cubicBezTo>
                    <a:pt x="7792" y="13004"/>
                    <a:pt x="8365" y="11204"/>
                    <a:pt x="8737" y="10004"/>
                  </a:cubicBezTo>
                  <a:cubicBezTo>
                    <a:pt x="9110" y="8804"/>
                    <a:pt x="9282" y="8204"/>
                    <a:pt x="9282" y="8166"/>
                  </a:cubicBezTo>
                  <a:cubicBezTo>
                    <a:pt x="9282" y="8129"/>
                    <a:pt x="9110" y="8654"/>
                    <a:pt x="8967" y="9404"/>
                  </a:cubicBezTo>
                  <a:cubicBezTo>
                    <a:pt x="8823" y="10154"/>
                    <a:pt x="8709" y="11129"/>
                    <a:pt x="8680" y="11804"/>
                  </a:cubicBezTo>
                  <a:cubicBezTo>
                    <a:pt x="8651" y="12479"/>
                    <a:pt x="8709" y="12854"/>
                    <a:pt x="8881" y="13079"/>
                  </a:cubicBezTo>
                  <a:cubicBezTo>
                    <a:pt x="9053" y="13304"/>
                    <a:pt x="9339" y="13379"/>
                    <a:pt x="9654" y="13116"/>
                  </a:cubicBezTo>
                  <a:cubicBezTo>
                    <a:pt x="9969" y="12854"/>
                    <a:pt x="10313" y="12254"/>
                    <a:pt x="10571" y="11766"/>
                  </a:cubicBezTo>
                  <a:cubicBezTo>
                    <a:pt x="10829" y="11279"/>
                    <a:pt x="11001" y="10904"/>
                    <a:pt x="11201" y="10604"/>
                  </a:cubicBezTo>
                  <a:cubicBezTo>
                    <a:pt x="11402" y="10304"/>
                    <a:pt x="11631" y="10079"/>
                    <a:pt x="11774" y="10154"/>
                  </a:cubicBezTo>
                  <a:cubicBezTo>
                    <a:pt x="11917" y="10229"/>
                    <a:pt x="11975" y="10604"/>
                    <a:pt x="12290" y="11091"/>
                  </a:cubicBezTo>
                  <a:cubicBezTo>
                    <a:pt x="12605" y="11579"/>
                    <a:pt x="13178" y="12179"/>
                    <a:pt x="13837" y="12404"/>
                  </a:cubicBezTo>
                  <a:cubicBezTo>
                    <a:pt x="14495" y="12629"/>
                    <a:pt x="15240" y="12479"/>
                    <a:pt x="15699" y="12216"/>
                  </a:cubicBezTo>
                  <a:cubicBezTo>
                    <a:pt x="16157" y="11954"/>
                    <a:pt x="16329" y="11579"/>
                    <a:pt x="16415" y="11204"/>
                  </a:cubicBezTo>
                  <a:cubicBezTo>
                    <a:pt x="16501" y="10829"/>
                    <a:pt x="16501" y="10454"/>
                    <a:pt x="16358" y="10229"/>
                  </a:cubicBezTo>
                  <a:cubicBezTo>
                    <a:pt x="16214" y="10004"/>
                    <a:pt x="15928" y="9929"/>
                    <a:pt x="15641" y="9966"/>
                  </a:cubicBezTo>
                  <a:cubicBezTo>
                    <a:pt x="15355" y="10004"/>
                    <a:pt x="15068" y="10154"/>
                    <a:pt x="14868" y="10416"/>
                  </a:cubicBezTo>
                  <a:cubicBezTo>
                    <a:pt x="14667" y="10679"/>
                    <a:pt x="14553" y="11054"/>
                    <a:pt x="14581" y="11616"/>
                  </a:cubicBezTo>
                  <a:cubicBezTo>
                    <a:pt x="14610" y="12179"/>
                    <a:pt x="14782" y="12929"/>
                    <a:pt x="15011" y="13304"/>
                  </a:cubicBezTo>
                  <a:cubicBezTo>
                    <a:pt x="15240" y="13679"/>
                    <a:pt x="15527" y="13679"/>
                    <a:pt x="16014" y="13304"/>
                  </a:cubicBezTo>
                  <a:cubicBezTo>
                    <a:pt x="16501" y="12929"/>
                    <a:pt x="17188" y="12179"/>
                    <a:pt x="17962" y="10829"/>
                  </a:cubicBezTo>
                  <a:cubicBezTo>
                    <a:pt x="18735" y="9479"/>
                    <a:pt x="19595" y="7529"/>
                    <a:pt x="20196" y="5691"/>
                  </a:cubicBezTo>
                  <a:cubicBezTo>
                    <a:pt x="20798" y="3854"/>
                    <a:pt x="21142" y="2129"/>
                    <a:pt x="21342" y="1079"/>
                  </a:cubicBezTo>
                  <a:cubicBezTo>
                    <a:pt x="21543" y="29"/>
                    <a:pt x="21600" y="-346"/>
                    <a:pt x="21428" y="366"/>
                  </a:cubicBezTo>
                  <a:cubicBezTo>
                    <a:pt x="21256" y="1079"/>
                    <a:pt x="20855" y="2879"/>
                    <a:pt x="20569" y="4529"/>
                  </a:cubicBezTo>
                  <a:cubicBezTo>
                    <a:pt x="20282" y="6179"/>
                    <a:pt x="20110" y="7679"/>
                    <a:pt x="20082" y="8916"/>
                  </a:cubicBezTo>
                  <a:cubicBezTo>
                    <a:pt x="20053" y="10154"/>
                    <a:pt x="20168" y="11129"/>
                    <a:pt x="20282" y="12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9287372" y="2513420"/>
              <a:ext cx="116978" cy="26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58" fill="norm" stroke="1" extrusionOk="0">
                  <a:moveTo>
                    <a:pt x="1645" y="16971"/>
                  </a:moveTo>
                  <a:cubicBezTo>
                    <a:pt x="1259" y="17829"/>
                    <a:pt x="873" y="18686"/>
                    <a:pt x="487" y="19543"/>
                  </a:cubicBezTo>
                  <a:cubicBezTo>
                    <a:pt x="102" y="20400"/>
                    <a:pt x="-284" y="21257"/>
                    <a:pt x="295" y="21429"/>
                  </a:cubicBezTo>
                  <a:cubicBezTo>
                    <a:pt x="873" y="21600"/>
                    <a:pt x="2416" y="21086"/>
                    <a:pt x="4923" y="18514"/>
                  </a:cubicBezTo>
                  <a:cubicBezTo>
                    <a:pt x="7430" y="15943"/>
                    <a:pt x="10902" y="11314"/>
                    <a:pt x="13795" y="7886"/>
                  </a:cubicBezTo>
                  <a:cubicBezTo>
                    <a:pt x="16687" y="4457"/>
                    <a:pt x="19002" y="2229"/>
                    <a:pt x="213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9359899" y="2411820"/>
              <a:ext cx="171451" cy="3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5200" y="0"/>
                  </a:moveTo>
                  <a:cubicBezTo>
                    <a:pt x="14667" y="1779"/>
                    <a:pt x="14133" y="3558"/>
                    <a:pt x="12667" y="6289"/>
                  </a:cubicBezTo>
                  <a:cubicBezTo>
                    <a:pt x="11200" y="9021"/>
                    <a:pt x="8800" y="12706"/>
                    <a:pt x="7467" y="14866"/>
                  </a:cubicBezTo>
                  <a:cubicBezTo>
                    <a:pt x="6133" y="17026"/>
                    <a:pt x="5867" y="17661"/>
                    <a:pt x="5733" y="18487"/>
                  </a:cubicBezTo>
                  <a:cubicBezTo>
                    <a:pt x="5600" y="19313"/>
                    <a:pt x="5600" y="20329"/>
                    <a:pt x="6267" y="20901"/>
                  </a:cubicBezTo>
                  <a:cubicBezTo>
                    <a:pt x="6933" y="21473"/>
                    <a:pt x="8267" y="21600"/>
                    <a:pt x="9200" y="21346"/>
                  </a:cubicBezTo>
                  <a:cubicBezTo>
                    <a:pt x="10133" y="21092"/>
                    <a:pt x="10667" y="20456"/>
                    <a:pt x="10533" y="19440"/>
                  </a:cubicBezTo>
                  <a:cubicBezTo>
                    <a:pt x="10400" y="18424"/>
                    <a:pt x="9600" y="17026"/>
                    <a:pt x="8667" y="16136"/>
                  </a:cubicBezTo>
                  <a:cubicBezTo>
                    <a:pt x="7733" y="15247"/>
                    <a:pt x="6667" y="14866"/>
                    <a:pt x="5467" y="14612"/>
                  </a:cubicBezTo>
                  <a:cubicBezTo>
                    <a:pt x="4267" y="14358"/>
                    <a:pt x="2933" y="14231"/>
                    <a:pt x="1867" y="14421"/>
                  </a:cubicBezTo>
                  <a:cubicBezTo>
                    <a:pt x="800" y="14612"/>
                    <a:pt x="0" y="15120"/>
                    <a:pt x="0" y="15628"/>
                  </a:cubicBezTo>
                  <a:cubicBezTo>
                    <a:pt x="0" y="16136"/>
                    <a:pt x="800" y="16645"/>
                    <a:pt x="4533" y="17089"/>
                  </a:cubicBezTo>
                  <a:cubicBezTo>
                    <a:pt x="8267" y="17534"/>
                    <a:pt x="14933" y="17915"/>
                    <a:pt x="21600" y="18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9438216" y="2697570"/>
              <a:ext cx="112184" cy="35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0"/>
                  </a:moveTo>
                  <a:cubicBezTo>
                    <a:pt x="19155" y="129"/>
                    <a:pt x="16709" y="257"/>
                    <a:pt x="15487" y="643"/>
                  </a:cubicBezTo>
                  <a:cubicBezTo>
                    <a:pt x="14264" y="1029"/>
                    <a:pt x="14264" y="1671"/>
                    <a:pt x="15283" y="3150"/>
                  </a:cubicBezTo>
                  <a:cubicBezTo>
                    <a:pt x="16302" y="4629"/>
                    <a:pt x="18340" y="6943"/>
                    <a:pt x="18951" y="9514"/>
                  </a:cubicBezTo>
                  <a:cubicBezTo>
                    <a:pt x="19562" y="12086"/>
                    <a:pt x="18747" y="14914"/>
                    <a:pt x="18136" y="16714"/>
                  </a:cubicBezTo>
                  <a:cubicBezTo>
                    <a:pt x="17525" y="18514"/>
                    <a:pt x="17117" y="19286"/>
                    <a:pt x="16098" y="19929"/>
                  </a:cubicBezTo>
                  <a:cubicBezTo>
                    <a:pt x="15079" y="20571"/>
                    <a:pt x="13449" y="21086"/>
                    <a:pt x="11208" y="21343"/>
                  </a:cubicBezTo>
                  <a:cubicBezTo>
                    <a:pt x="8966" y="21600"/>
                    <a:pt x="6113" y="21600"/>
                    <a:pt x="3872" y="20700"/>
                  </a:cubicBezTo>
                  <a:cubicBezTo>
                    <a:pt x="1630" y="19800"/>
                    <a:pt x="0" y="18000"/>
                    <a:pt x="0" y="16329"/>
                  </a:cubicBezTo>
                  <a:cubicBezTo>
                    <a:pt x="0" y="14657"/>
                    <a:pt x="1630" y="13114"/>
                    <a:pt x="3260" y="1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9620249" y="2492253"/>
              <a:ext cx="125956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98" fill="norm" stroke="1" extrusionOk="0">
                  <a:moveTo>
                    <a:pt x="9561" y="102"/>
                  </a:moveTo>
                  <a:cubicBezTo>
                    <a:pt x="12039" y="0"/>
                    <a:pt x="14518" y="-102"/>
                    <a:pt x="16289" y="204"/>
                  </a:cubicBezTo>
                  <a:cubicBezTo>
                    <a:pt x="18059" y="509"/>
                    <a:pt x="19121" y="1223"/>
                    <a:pt x="20007" y="3006"/>
                  </a:cubicBezTo>
                  <a:cubicBezTo>
                    <a:pt x="20892" y="4789"/>
                    <a:pt x="21600" y="7641"/>
                    <a:pt x="20538" y="10494"/>
                  </a:cubicBezTo>
                  <a:cubicBezTo>
                    <a:pt x="19475" y="13347"/>
                    <a:pt x="16643" y="16200"/>
                    <a:pt x="12925" y="18034"/>
                  </a:cubicBezTo>
                  <a:cubicBezTo>
                    <a:pt x="9207" y="19868"/>
                    <a:pt x="4603" y="20683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7420" y="1193709"/>
              <a:ext cx="1253980" cy="132262"/>
            </a:xfrm>
            <a:prstGeom prst="rect">
              <a:avLst/>
            </a:prstGeom>
            <a:effectLst/>
          </p:spPr>
        </p:pic>
        <p:pic>
          <p:nvPicPr>
            <p:cNvPr id="41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1447" y="1275170"/>
              <a:ext cx="1163171" cy="215901"/>
            </a:xfrm>
            <a:prstGeom prst="rect">
              <a:avLst/>
            </a:prstGeom>
            <a:effectLst/>
          </p:spPr>
        </p:pic>
        <p:sp>
          <p:nvSpPr>
            <p:cNvPr id="4201" name="Line"/>
            <p:cNvSpPr/>
            <p:nvPr/>
          </p:nvSpPr>
          <p:spPr>
            <a:xfrm>
              <a:off x="1297833" y="4066407"/>
              <a:ext cx="639462" cy="4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06" fill="norm" stroke="1" extrusionOk="0">
                  <a:moveTo>
                    <a:pt x="8205" y="6003"/>
                  </a:moveTo>
                  <a:cubicBezTo>
                    <a:pt x="8417" y="4918"/>
                    <a:pt x="8630" y="3833"/>
                    <a:pt x="8736" y="2964"/>
                  </a:cubicBezTo>
                  <a:cubicBezTo>
                    <a:pt x="8842" y="2096"/>
                    <a:pt x="8842" y="1445"/>
                    <a:pt x="8665" y="956"/>
                  </a:cubicBezTo>
                  <a:cubicBezTo>
                    <a:pt x="8488" y="468"/>
                    <a:pt x="8134" y="142"/>
                    <a:pt x="7426" y="34"/>
                  </a:cubicBezTo>
                  <a:cubicBezTo>
                    <a:pt x="6718" y="-75"/>
                    <a:pt x="5655" y="34"/>
                    <a:pt x="4451" y="1119"/>
                  </a:cubicBezTo>
                  <a:cubicBezTo>
                    <a:pt x="3247" y="2204"/>
                    <a:pt x="1902" y="4267"/>
                    <a:pt x="1052" y="6926"/>
                  </a:cubicBezTo>
                  <a:cubicBezTo>
                    <a:pt x="202" y="9585"/>
                    <a:pt x="-152" y="12842"/>
                    <a:pt x="60" y="15230"/>
                  </a:cubicBezTo>
                  <a:cubicBezTo>
                    <a:pt x="273" y="17617"/>
                    <a:pt x="1052" y="19137"/>
                    <a:pt x="2504" y="20114"/>
                  </a:cubicBezTo>
                  <a:cubicBezTo>
                    <a:pt x="3956" y="21091"/>
                    <a:pt x="6080" y="21525"/>
                    <a:pt x="7886" y="21199"/>
                  </a:cubicBezTo>
                  <a:cubicBezTo>
                    <a:pt x="9692" y="20874"/>
                    <a:pt x="11179" y="19788"/>
                    <a:pt x="12029" y="18649"/>
                  </a:cubicBezTo>
                  <a:cubicBezTo>
                    <a:pt x="12879" y="17509"/>
                    <a:pt x="13091" y="16315"/>
                    <a:pt x="13162" y="15447"/>
                  </a:cubicBezTo>
                  <a:cubicBezTo>
                    <a:pt x="13233" y="14578"/>
                    <a:pt x="13162" y="14036"/>
                    <a:pt x="12914" y="13547"/>
                  </a:cubicBezTo>
                  <a:cubicBezTo>
                    <a:pt x="12666" y="13059"/>
                    <a:pt x="12241" y="12624"/>
                    <a:pt x="11533" y="12842"/>
                  </a:cubicBezTo>
                  <a:cubicBezTo>
                    <a:pt x="10825" y="13059"/>
                    <a:pt x="9834" y="13927"/>
                    <a:pt x="9196" y="15012"/>
                  </a:cubicBezTo>
                  <a:cubicBezTo>
                    <a:pt x="8559" y="16098"/>
                    <a:pt x="8276" y="17400"/>
                    <a:pt x="8240" y="18269"/>
                  </a:cubicBezTo>
                  <a:cubicBezTo>
                    <a:pt x="8205" y="19137"/>
                    <a:pt x="8417" y="19571"/>
                    <a:pt x="8948" y="19788"/>
                  </a:cubicBezTo>
                  <a:cubicBezTo>
                    <a:pt x="9479" y="20005"/>
                    <a:pt x="10329" y="20005"/>
                    <a:pt x="11108" y="19680"/>
                  </a:cubicBezTo>
                  <a:cubicBezTo>
                    <a:pt x="11887" y="19354"/>
                    <a:pt x="12596" y="18703"/>
                    <a:pt x="13091" y="18214"/>
                  </a:cubicBezTo>
                  <a:cubicBezTo>
                    <a:pt x="13587" y="17726"/>
                    <a:pt x="13870" y="17400"/>
                    <a:pt x="13977" y="17509"/>
                  </a:cubicBezTo>
                  <a:cubicBezTo>
                    <a:pt x="14083" y="17617"/>
                    <a:pt x="14012" y="18160"/>
                    <a:pt x="14154" y="18432"/>
                  </a:cubicBezTo>
                  <a:cubicBezTo>
                    <a:pt x="14295" y="18703"/>
                    <a:pt x="14649" y="18703"/>
                    <a:pt x="15676" y="18052"/>
                  </a:cubicBezTo>
                  <a:cubicBezTo>
                    <a:pt x="16703" y="17400"/>
                    <a:pt x="18403" y="16098"/>
                    <a:pt x="19359" y="15121"/>
                  </a:cubicBezTo>
                  <a:cubicBezTo>
                    <a:pt x="20315" y="14144"/>
                    <a:pt x="20527" y="13493"/>
                    <a:pt x="20598" y="12896"/>
                  </a:cubicBezTo>
                  <a:cubicBezTo>
                    <a:pt x="20669" y="12299"/>
                    <a:pt x="20598" y="11756"/>
                    <a:pt x="20386" y="11485"/>
                  </a:cubicBezTo>
                  <a:cubicBezTo>
                    <a:pt x="20173" y="11213"/>
                    <a:pt x="19819" y="11213"/>
                    <a:pt x="19465" y="11268"/>
                  </a:cubicBezTo>
                  <a:cubicBezTo>
                    <a:pt x="19111" y="11322"/>
                    <a:pt x="18757" y="11431"/>
                    <a:pt x="18686" y="11702"/>
                  </a:cubicBezTo>
                  <a:cubicBezTo>
                    <a:pt x="18615" y="11973"/>
                    <a:pt x="18828" y="12407"/>
                    <a:pt x="19217" y="13004"/>
                  </a:cubicBezTo>
                  <a:cubicBezTo>
                    <a:pt x="19607" y="13601"/>
                    <a:pt x="20173" y="14361"/>
                    <a:pt x="20598" y="15067"/>
                  </a:cubicBezTo>
                  <a:cubicBezTo>
                    <a:pt x="21023" y="15772"/>
                    <a:pt x="21306" y="16423"/>
                    <a:pt x="21377" y="17020"/>
                  </a:cubicBezTo>
                  <a:cubicBezTo>
                    <a:pt x="21448" y="17617"/>
                    <a:pt x="21306" y="18160"/>
                    <a:pt x="21058" y="18377"/>
                  </a:cubicBezTo>
                  <a:cubicBezTo>
                    <a:pt x="20811" y="18594"/>
                    <a:pt x="20457" y="18486"/>
                    <a:pt x="20102" y="18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1987066" y="4261407"/>
              <a:ext cx="254484" cy="19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09" fill="norm" stroke="1" extrusionOk="0">
                  <a:moveTo>
                    <a:pt x="40" y="9564"/>
                  </a:moveTo>
                  <a:cubicBezTo>
                    <a:pt x="3050" y="8403"/>
                    <a:pt x="6060" y="7241"/>
                    <a:pt x="7919" y="6196"/>
                  </a:cubicBezTo>
                  <a:cubicBezTo>
                    <a:pt x="9778" y="5151"/>
                    <a:pt x="10486" y="4222"/>
                    <a:pt x="11017" y="3177"/>
                  </a:cubicBezTo>
                  <a:cubicBezTo>
                    <a:pt x="11548" y="2132"/>
                    <a:pt x="11902" y="970"/>
                    <a:pt x="11548" y="390"/>
                  </a:cubicBezTo>
                  <a:cubicBezTo>
                    <a:pt x="11194" y="-191"/>
                    <a:pt x="10132" y="-191"/>
                    <a:pt x="8273" y="854"/>
                  </a:cubicBezTo>
                  <a:cubicBezTo>
                    <a:pt x="6414" y="1899"/>
                    <a:pt x="3758" y="3990"/>
                    <a:pt x="2076" y="6312"/>
                  </a:cubicBezTo>
                  <a:cubicBezTo>
                    <a:pt x="394" y="8635"/>
                    <a:pt x="-314" y="11190"/>
                    <a:pt x="129" y="13280"/>
                  </a:cubicBezTo>
                  <a:cubicBezTo>
                    <a:pt x="571" y="15370"/>
                    <a:pt x="2165" y="16996"/>
                    <a:pt x="5883" y="18274"/>
                  </a:cubicBezTo>
                  <a:cubicBezTo>
                    <a:pt x="9601" y="19551"/>
                    <a:pt x="15443" y="20480"/>
                    <a:pt x="21286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2597150" y="4132670"/>
              <a:ext cx="508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24"/>
                    <a:pt x="9000" y="847"/>
                    <a:pt x="12150" y="2400"/>
                  </a:cubicBezTo>
                  <a:cubicBezTo>
                    <a:pt x="15300" y="3953"/>
                    <a:pt x="17100" y="6635"/>
                    <a:pt x="18450" y="10024"/>
                  </a:cubicBezTo>
                  <a:cubicBezTo>
                    <a:pt x="19800" y="13412"/>
                    <a:pt x="20700" y="175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1365250" y="4622562"/>
              <a:ext cx="977900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21066"/>
                  </a:moveTo>
                  <a:cubicBezTo>
                    <a:pt x="1823" y="19866"/>
                    <a:pt x="3647" y="18666"/>
                    <a:pt x="5377" y="16266"/>
                  </a:cubicBezTo>
                  <a:cubicBezTo>
                    <a:pt x="7106" y="13866"/>
                    <a:pt x="8743" y="10266"/>
                    <a:pt x="10356" y="6666"/>
                  </a:cubicBezTo>
                  <a:cubicBezTo>
                    <a:pt x="11969" y="3066"/>
                    <a:pt x="13558" y="-534"/>
                    <a:pt x="15429" y="66"/>
                  </a:cubicBezTo>
                  <a:cubicBezTo>
                    <a:pt x="17299" y="666"/>
                    <a:pt x="19449" y="5466"/>
                    <a:pt x="21600" y="1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1955800" y="4653370"/>
              <a:ext cx="527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8" y="20800"/>
                    <a:pt x="2776" y="20000"/>
                    <a:pt x="5422" y="17200"/>
                  </a:cubicBezTo>
                  <a:cubicBezTo>
                    <a:pt x="8067" y="14400"/>
                    <a:pt x="11971" y="9600"/>
                    <a:pt x="14877" y="6400"/>
                  </a:cubicBezTo>
                  <a:cubicBezTo>
                    <a:pt x="17783" y="3200"/>
                    <a:pt x="1969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3009900" y="4316820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3035300" y="4431120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3587750" y="4169419"/>
              <a:ext cx="387350" cy="41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715"/>
                  </a:moveTo>
                  <a:cubicBezTo>
                    <a:pt x="0" y="1167"/>
                    <a:pt x="0" y="619"/>
                    <a:pt x="295" y="290"/>
                  </a:cubicBezTo>
                  <a:cubicBezTo>
                    <a:pt x="590" y="-39"/>
                    <a:pt x="1180" y="-149"/>
                    <a:pt x="1948" y="290"/>
                  </a:cubicBezTo>
                  <a:cubicBezTo>
                    <a:pt x="2715" y="728"/>
                    <a:pt x="3659" y="1715"/>
                    <a:pt x="5548" y="3853"/>
                  </a:cubicBezTo>
                  <a:cubicBezTo>
                    <a:pt x="7436" y="5991"/>
                    <a:pt x="10269" y="9280"/>
                    <a:pt x="12689" y="12131"/>
                  </a:cubicBezTo>
                  <a:cubicBezTo>
                    <a:pt x="15108" y="14982"/>
                    <a:pt x="17115" y="17394"/>
                    <a:pt x="18531" y="18874"/>
                  </a:cubicBezTo>
                  <a:cubicBezTo>
                    <a:pt x="19948" y="20355"/>
                    <a:pt x="20774" y="20903"/>
                    <a:pt x="2160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3663950" y="4170770"/>
              <a:ext cx="2984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68" y="562"/>
                    <a:pt x="18536" y="1125"/>
                    <a:pt x="16468" y="2756"/>
                  </a:cubicBezTo>
                  <a:cubicBezTo>
                    <a:pt x="14400" y="4388"/>
                    <a:pt x="11796" y="7088"/>
                    <a:pt x="9498" y="9731"/>
                  </a:cubicBezTo>
                  <a:cubicBezTo>
                    <a:pt x="7200" y="12375"/>
                    <a:pt x="5209" y="14962"/>
                    <a:pt x="3677" y="16819"/>
                  </a:cubicBezTo>
                  <a:cubicBezTo>
                    <a:pt x="2145" y="18675"/>
                    <a:pt x="1072" y="19800"/>
                    <a:pt x="536" y="20475"/>
                  </a:cubicBezTo>
                  <a:cubicBezTo>
                    <a:pt x="0" y="21150"/>
                    <a:pt x="0" y="213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4260850" y="4380320"/>
              <a:ext cx="241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16" y="0"/>
                    <a:pt x="10232" y="0"/>
                    <a:pt x="13832" y="3600"/>
                  </a:cubicBezTo>
                  <a:cubicBezTo>
                    <a:pt x="17432" y="7200"/>
                    <a:pt x="1951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4241800" y="4532720"/>
              <a:ext cx="292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7200"/>
                    <a:pt x="6261" y="14400"/>
                    <a:pt x="9861" y="18000"/>
                  </a:cubicBezTo>
                  <a:cubicBezTo>
                    <a:pt x="13461" y="21600"/>
                    <a:pt x="1753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4946650" y="4132670"/>
              <a:ext cx="292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22" y="1500"/>
                    <a:pt x="3443" y="3000"/>
                    <a:pt x="6026" y="5700"/>
                  </a:cubicBezTo>
                  <a:cubicBezTo>
                    <a:pt x="8609" y="8400"/>
                    <a:pt x="12052" y="12300"/>
                    <a:pt x="14791" y="15150"/>
                  </a:cubicBezTo>
                  <a:cubicBezTo>
                    <a:pt x="17530" y="18000"/>
                    <a:pt x="19565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5191749" y="4137067"/>
              <a:ext cx="161302" cy="44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90" fill="norm" stroke="1" extrusionOk="0">
                  <a:moveTo>
                    <a:pt x="21377" y="1316"/>
                  </a:moveTo>
                  <a:cubicBezTo>
                    <a:pt x="20816" y="807"/>
                    <a:pt x="20255" y="298"/>
                    <a:pt x="19133" y="94"/>
                  </a:cubicBezTo>
                  <a:cubicBezTo>
                    <a:pt x="18011" y="-110"/>
                    <a:pt x="16328" y="-8"/>
                    <a:pt x="13663" y="654"/>
                  </a:cubicBezTo>
                  <a:cubicBezTo>
                    <a:pt x="10998" y="1316"/>
                    <a:pt x="7351" y="2539"/>
                    <a:pt x="4967" y="4220"/>
                  </a:cubicBezTo>
                  <a:cubicBezTo>
                    <a:pt x="2582" y="5901"/>
                    <a:pt x="1460" y="8041"/>
                    <a:pt x="759" y="10282"/>
                  </a:cubicBezTo>
                  <a:cubicBezTo>
                    <a:pt x="58" y="12524"/>
                    <a:pt x="-223" y="14867"/>
                    <a:pt x="198" y="16752"/>
                  </a:cubicBezTo>
                  <a:cubicBezTo>
                    <a:pt x="619" y="18637"/>
                    <a:pt x="1741" y="20064"/>
                    <a:pt x="2863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5842000" y="4440851"/>
              <a:ext cx="514350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111" y="11887"/>
                    <a:pt x="6222" y="3787"/>
                    <a:pt x="9511" y="1087"/>
                  </a:cubicBezTo>
                  <a:cubicBezTo>
                    <a:pt x="12800" y="-1613"/>
                    <a:pt x="16267" y="1087"/>
                    <a:pt x="18311" y="5137"/>
                  </a:cubicBezTo>
                  <a:cubicBezTo>
                    <a:pt x="20356" y="9187"/>
                    <a:pt x="20978" y="145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5873750" y="4526370"/>
              <a:ext cx="5461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0" y="18720"/>
                    <a:pt x="5860" y="15840"/>
                    <a:pt x="8791" y="13440"/>
                  </a:cubicBezTo>
                  <a:cubicBezTo>
                    <a:pt x="11721" y="11040"/>
                    <a:pt x="14651" y="9120"/>
                    <a:pt x="16786" y="6960"/>
                  </a:cubicBezTo>
                  <a:cubicBezTo>
                    <a:pt x="18921" y="4800"/>
                    <a:pt x="202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6273534" y="4367135"/>
              <a:ext cx="116554" cy="3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494" fill="norm" stroke="1" extrusionOk="0">
                  <a:moveTo>
                    <a:pt x="5633" y="1270"/>
                  </a:moveTo>
                  <a:cubicBezTo>
                    <a:pt x="3026" y="719"/>
                    <a:pt x="419" y="169"/>
                    <a:pt x="46" y="32"/>
                  </a:cubicBezTo>
                  <a:cubicBezTo>
                    <a:pt x="-326" y="-106"/>
                    <a:pt x="1536" y="169"/>
                    <a:pt x="5446" y="1614"/>
                  </a:cubicBezTo>
                  <a:cubicBezTo>
                    <a:pt x="9357" y="3058"/>
                    <a:pt x="15315" y="5672"/>
                    <a:pt x="18295" y="8218"/>
                  </a:cubicBezTo>
                  <a:cubicBezTo>
                    <a:pt x="21274" y="10763"/>
                    <a:pt x="21274" y="13239"/>
                    <a:pt x="18108" y="15440"/>
                  </a:cubicBezTo>
                  <a:cubicBezTo>
                    <a:pt x="14943" y="17642"/>
                    <a:pt x="8612" y="19568"/>
                    <a:pt x="2281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6982883" y="4149779"/>
              <a:ext cx="265299" cy="46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18" fill="norm" stroke="1" extrusionOk="0">
                  <a:moveTo>
                    <a:pt x="171" y="6191"/>
                  </a:moveTo>
                  <a:cubicBezTo>
                    <a:pt x="4629" y="5513"/>
                    <a:pt x="9086" y="4835"/>
                    <a:pt x="12429" y="4254"/>
                  </a:cubicBezTo>
                  <a:cubicBezTo>
                    <a:pt x="15771" y="3673"/>
                    <a:pt x="18000" y="3188"/>
                    <a:pt x="19371" y="2752"/>
                  </a:cubicBezTo>
                  <a:cubicBezTo>
                    <a:pt x="20743" y="2317"/>
                    <a:pt x="21257" y="1929"/>
                    <a:pt x="21429" y="1493"/>
                  </a:cubicBezTo>
                  <a:cubicBezTo>
                    <a:pt x="21600" y="1057"/>
                    <a:pt x="21429" y="573"/>
                    <a:pt x="20400" y="282"/>
                  </a:cubicBezTo>
                  <a:cubicBezTo>
                    <a:pt x="19371" y="-8"/>
                    <a:pt x="17486" y="-105"/>
                    <a:pt x="14486" y="137"/>
                  </a:cubicBezTo>
                  <a:cubicBezTo>
                    <a:pt x="11486" y="379"/>
                    <a:pt x="7371" y="960"/>
                    <a:pt x="4714" y="1784"/>
                  </a:cubicBezTo>
                  <a:cubicBezTo>
                    <a:pt x="2057" y="2607"/>
                    <a:pt x="857" y="3673"/>
                    <a:pt x="600" y="4835"/>
                  </a:cubicBezTo>
                  <a:cubicBezTo>
                    <a:pt x="343" y="5997"/>
                    <a:pt x="1029" y="7256"/>
                    <a:pt x="3086" y="8952"/>
                  </a:cubicBezTo>
                  <a:cubicBezTo>
                    <a:pt x="5143" y="10647"/>
                    <a:pt x="8571" y="12778"/>
                    <a:pt x="10971" y="14473"/>
                  </a:cubicBezTo>
                  <a:cubicBezTo>
                    <a:pt x="13371" y="16168"/>
                    <a:pt x="14743" y="17427"/>
                    <a:pt x="15429" y="18299"/>
                  </a:cubicBezTo>
                  <a:cubicBezTo>
                    <a:pt x="16114" y="19170"/>
                    <a:pt x="16114" y="19655"/>
                    <a:pt x="15086" y="20091"/>
                  </a:cubicBezTo>
                  <a:cubicBezTo>
                    <a:pt x="14057" y="20526"/>
                    <a:pt x="12000" y="20914"/>
                    <a:pt x="9600" y="21156"/>
                  </a:cubicBezTo>
                  <a:cubicBezTo>
                    <a:pt x="7200" y="21398"/>
                    <a:pt x="4457" y="21495"/>
                    <a:pt x="2657" y="21350"/>
                  </a:cubicBezTo>
                  <a:cubicBezTo>
                    <a:pt x="857" y="21204"/>
                    <a:pt x="0" y="20817"/>
                    <a:pt x="0" y="20526"/>
                  </a:cubicBezTo>
                  <a:cubicBezTo>
                    <a:pt x="0" y="20236"/>
                    <a:pt x="857" y="20042"/>
                    <a:pt x="1714" y="19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7264400" y="4513670"/>
              <a:ext cx="2286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275"/>
                    <a:pt x="8800" y="8550"/>
                    <a:pt x="12400" y="12150"/>
                  </a:cubicBezTo>
                  <a:cubicBezTo>
                    <a:pt x="16000" y="15750"/>
                    <a:pt x="18800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7277100" y="4520020"/>
              <a:ext cx="2159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3800"/>
                    <a:pt x="14824" y="7600"/>
                    <a:pt x="11224" y="11200"/>
                  </a:cubicBezTo>
                  <a:cubicBezTo>
                    <a:pt x="7624" y="14800"/>
                    <a:pt x="3812" y="18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7531100" y="4754970"/>
              <a:ext cx="82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7702550" y="4494620"/>
              <a:ext cx="1778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6171" y="3600"/>
                  </a:cubicBezTo>
                  <a:cubicBezTo>
                    <a:pt x="9771" y="7200"/>
                    <a:pt x="1568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7810500" y="4551770"/>
              <a:ext cx="1206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1477"/>
                    <a:pt x="14021" y="2954"/>
                    <a:pt x="10611" y="5538"/>
                  </a:cubicBezTo>
                  <a:cubicBezTo>
                    <a:pt x="7200" y="8123"/>
                    <a:pt x="4168" y="11815"/>
                    <a:pt x="2463" y="14677"/>
                  </a:cubicBezTo>
                  <a:cubicBezTo>
                    <a:pt x="758" y="17538"/>
                    <a:pt x="379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8166100" y="4418370"/>
              <a:ext cx="28575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320" y="11670"/>
                    <a:pt x="8640" y="3363"/>
                    <a:pt x="12240" y="870"/>
                  </a:cubicBezTo>
                  <a:cubicBezTo>
                    <a:pt x="15840" y="-1622"/>
                    <a:pt x="1872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8204200" y="4561013"/>
              <a:ext cx="2984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09" y="2735"/>
                    <a:pt x="10417" y="-1585"/>
                    <a:pt x="14017" y="575"/>
                  </a:cubicBezTo>
                  <a:cubicBezTo>
                    <a:pt x="17617" y="2735"/>
                    <a:pt x="1960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9143999" y="4237919"/>
              <a:ext cx="36398" cy="54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456" fill="norm" stroke="1" extrusionOk="0">
                  <a:moveTo>
                    <a:pt x="0" y="1614"/>
                  </a:moveTo>
                  <a:cubicBezTo>
                    <a:pt x="0" y="944"/>
                    <a:pt x="0" y="275"/>
                    <a:pt x="2400" y="65"/>
                  </a:cubicBezTo>
                  <a:cubicBezTo>
                    <a:pt x="4800" y="-144"/>
                    <a:pt x="9600" y="107"/>
                    <a:pt x="13800" y="1489"/>
                  </a:cubicBezTo>
                  <a:cubicBezTo>
                    <a:pt x="18000" y="2870"/>
                    <a:pt x="21600" y="5382"/>
                    <a:pt x="20400" y="8103"/>
                  </a:cubicBezTo>
                  <a:cubicBezTo>
                    <a:pt x="19200" y="10823"/>
                    <a:pt x="13200" y="13754"/>
                    <a:pt x="10200" y="16014"/>
                  </a:cubicBezTo>
                  <a:cubicBezTo>
                    <a:pt x="7200" y="18275"/>
                    <a:pt x="7200" y="19865"/>
                    <a:pt x="72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1231637" y="5268070"/>
              <a:ext cx="844814" cy="49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77" fill="norm" stroke="1" extrusionOk="0">
                  <a:moveTo>
                    <a:pt x="7459" y="3087"/>
                  </a:moveTo>
                  <a:cubicBezTo>
                    <a:pt x="7459" y="2627"/>
                    <a:pt x="7459" y="2168"/>
                    <a:pt x="7486" y="1662"/>
                  </a:cubicBezTo>
                  <a:cubicBezTo>
                    <a:pt x="7513" y="1157"/>
                    <a:pt x="7567" y="605"/>
                    <a:pt x="7432" y="284"/>
                  </a:cubicBezTo>
                  <a:cubicBezTo>
                    <a:pt x="7297" y="-38"/>
                    <a:pt x="6973" y="-130"/>
                    <a:pt x="6352" y="238"/>
                  </a:cubicBezTo>
                  <a:cubicBezTo>
                    <a:pt x="5731" y="605"/>
                    <a:pt x="4813" y="1433"/>
                    <a:pt x="3787" y="3041"/>
                  </a:cubicBezTo>
                  <a:cubicBezTo>
                    <a:pt x="2761" y="4650"/>
                    <a:pt x="1627" y="7039"/>
                    <a:pt x="925" y="9383"/>
                  </a:cubicBezTo>
                  <a:cubicBezTo>
                    <a:pt x="223" y="11727"/>
                    <a:pt x="-47" y="14025"/>
                    <a:pt x="7" y="15633"/>
                  </a:cubicBezTo>
                  <a:cubicBezTo>
                    <a:pt x="61" y="17242"/>
                    <a:pt x="439" y="18161"/>
                    <a:pt x="1222" y="18575"/>
                  </a:cubicBezTo>
                  <a:cubicBezTo>
                    <a:pt x="2005" y="18988"/>
                    <a:pt x="3193" y="18896"/>
                    <a:pt x="4273" y="18345"/>
                  </a:cubicBezTo>
                  <a:cubicBezTo>
                    <a:pt x="5353" y="17793"/>
                    <a:pt x="6325" y="16782"/>
                    <a:pt x="6892" y="16093"/>
                  </a:cubicBezTo>
                  <a:cubicBezTo>
                    <a:pt x="7459" y="15404"/>
                    <a:pt x="7621" y="15036"/>
                    <a:pt x="7702" y="14484"/>
                  </a:cubicBezTo>
                  <a:cubicBezTo>
                    <a:pt x="7783" y="13933"/>
                    <a:pt x="7783" y="13198"/>
                    <a:pt x="7648" y="12784"/>
                  </a:cubicBezTo>
                  <a:cubicBezTo>
                    <a:pt x="7513" y="12370"/>
                    <a:pt x="7243" y="12279"/>
                    <a:pt x="6838" y="12554"/>
                  </a:cubicBezTo>
                  <a:cubicBezTo>
                    <a:pt x="6433" y="12830"/>
                    <a:pt x="5893" y="13473"/>
                    <a:pt x="5515" y="13979"/>
                  </a:cubicBezTo>
                  <a:cubicBezTo>
                    <a:pt x="5137" y="14484"/>
                    <a:pt x="4921" y="14852"/>
                    <a:pt x="4759" y="15266"/>
                  </a:cubicBezTo>
                  <a:cubicBezTo>
                    <a:pt x="4597" y="15679"/>
                    <a:pt x="4489" y="16139"/>
                    <a:pt x="4597" y="16369"/>
                  </a:cubicBezTo>
                  <a:cubicBezTo>
                    <a:pt x="4705" y="16599"/>
                    <a:pt x="5029" y="16599"/>
                    <a:pt x="5461" y="16369"/>
                  </a:cubicBezTo>
                  <a:cubicBezTo>
                    <a:pt x="5893" y="16139"/>
                    <a:pt x="6433" y="15679"/>
                    <a:pt x="6838" y="15358"/>
                  </a:cubicBezTo>
                  <a:cubicBezTo>
                    <a:pt x="7243" y="15036"/>
                    <a:pt x="7513" y="14852"/>
                    <a:pt x="7729" y="14990"/>
                  </a:cubicBezTo>
                  <a:cubicBezTo>
                    <a:pt x="7945" y="15128"/>
                    <a:pt x="8107" y="15587"/>
                    <a:pt x="8323" y="15863"/>
                  </a:cubicBezTo>
                  <a:cubicBezTo>
                    <a:pt x="8539" y="16139"/>
                    <a:pt x="8809" y="16231"/>
                    <a:pt x="9430" y="15725"/>
                  </a:cubicBezTo>
                  <a:cubicBezTo>
                    <a:pt x="10051" y="15220"/>
                    <a:pt x="11023" y="14117"/>
                    <a:pt x="11590" y="13290"/>
                  </a:cubicBezTo>
                  <a:cubicBezTo>
                    <a:pt x="12157" y="12462"/>
                    <a:pt x="12319" y="11911"/>
                    <a:pt x="12400" y="11359"/>
                  </a:cubicBezTo>
                  <a:cubicBezTo>
                    <a:pt x="12481" y="10808"/>
                    <a:pt x="12481" y="10256"/>
                    <a:pt x="12346" y="9981"/>
                  </a:cubicBezTo>
                  <a:cubicBezTo>
                    <a:pt x="12211" y="9705"/>
                    <a:pt x="11941" y="9705"/>
                    <a:pt x="11806" y="9981"/>
                  </a:cubicBezTo>
                  <a:cubicBezTo>
                    <a:pt x="11671" y="10256"/>
                    <a:pt x="11671" y="10808"/>
                    <a:pt x="12049" y="11865"/>
                  </a:cubicBezTo>
                  <a:cubicBezTo>
                    <a:pt x="12427" y="12922"/>
                    <a:pt x="13183" y="14484"/>
                    <a:pt x="13615" y="15771"/>
                  </a:cubicBezTo>
                  <a:cubicBezTo>
                    <a:pt x="14047" y="17058"/>
                    <a:pt x="14155" y="18069"/>
                    <a:pt x="14020" y="18942"/>
                  </a:cubicBezTo>
                  <a:cubicBezTo>
                    <a:pt x="13885" y="19816"/>
                    <a:pt x="13507" y="20551"/>
                    <a:pt x="13183" y="20964"/>
                  </a:cubicBezTo>
                  <a:cubicBezTo>
                    <a:pt x="12859" y="21378"/>
                    <a:pt x="12589" y="21470"/>
                    <a:pt x="12427" y="21286"/>
                  </a:cubicBezTo>
                  <a:cubicBezTo>
                    <a:pt x="12265" y="21102"/>
                    <a:pt x="12211" y="20643"/>
                    <a:pt x="12454" y="19861"/>
                  </a:cubicBezTo>
                  <a:cubicBezTo>
                    <a:pt x="12697" y="19080"/>
                    <a:pt x="13237" y="17977"/>
                    <a:pt x="14101" y="16644"/>
                  </a:cubicBezTo>
                  <a:cubicBezTo>
                    <a:pt x="14965" y="15312"/>
                    <a:pt x="16153" y="13749"/>
                    <a:pt x="16882" y="12738"/>
                  </a:cubicBezTo>
                  <a:cubicBezTo>
                    <a:pt x="17611" y="11727"/>
                    <a:pt x="17881" y="11267"/>
                    <a:pt x="17746" y="11130"/>
                  </a:cubicBezTo>
                  <a:cubicBezTo>
                    <a:pt x="17611" y="10992"/>
                    <a:pt x="17071" y="11176"/>
                    <a:pt x="16477" y="11681"/>
                  </a:cubicBezTo>
                  <a:cubicBezTo>
                    <a:pt x="15883" y="12187"/>
                    <a:pt x="15235" y="13014"/>
                    <a:pt x="14884" y="13703"/>
                  </a:cubicBezTo>
                  <a:cubicBezTo>
                    <a:pt x="14533" y="14393"/>
                    <a:pt x="14479" y="14944"/>
                    <a:pt x="14506" y="15450"/>
                  </a:cubicBezTo>
                  <a:cubicBezTo>
                    <a:pt x="14533" y="15955"/>
                    <a:pt x="14641" y="16415"/>
                    <a:pt x="15829" y="16782"/>
                  </a:cubicBezTo>
                  <a:cubicBezTo>
                    <a:pt x="17017" y="17150"/>
                    <a:pt x="19285" y="17426"/>
                    <a:pt x="21553" y="17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2176250" y="5309537"/>
              <a:ext cx="312950" cy="3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558" y="7977"/>
                  </a:moveTo>
                  <a:cubicBezTo>
                    <a:pt x="413" y="6136"/>
                    <a:pt x="268" y="4295"/>
                    <a:pt x="1573" y="2761"/>
                  </a:cubicBezTo>
                  <a:cubicBezTo>
                    <a:pt x="2877" y="1227"/>
                    <a:pt x="5632" y="0"/>
                    <a:pt x="7516" y="0"/>
                  </a:cubicBezTo>
                  <a:cubicBezTo>
                    <a:pt x="9401" y="0"/>
                    <a:pt x="10416" y="1227"/>
                    <a:pt x="10198" y="3314"/>
                  </a:cubicBezTo>
                  <a:cubicBezTo>
                    <a:pt x="9981" y="5400"/>
                    <a:pt x="8531" y="8345"/>
                    <a:pt x="6936" y="10616"/>
                  </a:cubicBezTo>
                  <a:cubicBezTo>
                    <a:pt x="5342" y="12886"/>
                    <a:pt x="3602" y="14482"/>
                    <a:pt x="2442" y="15525"/>
                  </a:cubicBezTo>
                  <a:cubicBezTo>
                    <a:pt x="1283" y="16568"/>
                    <a:pt x="703" y="17059"/>
                    <a:pt x="340" y="17611"/>
                  </a:cubicBezTo>
                  <a:cubicBezTo>
                    <a:pt x="-22" y="18164"/>
                    <a:pt x="-167" y="18777"/>
                    <a:pt x="268" y="19084"/>
                  </a:cubicBezTo>
                  <a:cubicBezTo>
                    <a:pt x="703" y="19391"/>
                    <a:pt x="1718" y="19391"/>
                    <a:pt x="4762" y="19330"/>
                  </a:cubicBezTo>
                  <a:cubicBezTo>
                    <a:pt x="7806" y="19268"/>
                    <a:pt x="12880" y="19145"/>
                    <a:pt x="15997" y="19514"/>
                  </a:cubicBezTo>
                  <a:cubicBezTo>
                    <a:pt x="19114" y="19882"/>
                    <a:pt x="20273" y="20741"/>
                    <a:pt x="2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1250950" y="5827557"/>
              <a:ext cx="908050" cy="1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21363"/>
                  </a:moveTo>
                  <a:cubicBezTo>
                    <a:pt x="1359" y="18139"/>
                    <a:pt x="2719" y="14915"/>
                    <a:pt x="4456" y="11853"/>
                  </a:cubicBezTo>
                  <a:cubicBezTo>
                    <a:pt x="6193" y="8790"/>
                    <a:pt x="8308" y="5888"/>
                    <a:pt x="10347" y="3793"/>
                  </a:cubicBezTo>
                  <a:cubicBezTo>
                    <a:pt x="12386" y="1697"/>
                    <a:pt x="14350" y="408"/>
                    <a:pt x="16213" y="85"/>
                  </a:cubicBezTo>
                  <a:cubicBezTo>
                    <a:pt x="18076" y="-237"/>
                    <a:pt x="19838" y="408"/>
                    <a:pt x="21600" y="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1610783" y="5802720"/>
              <a:ext cx="81491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1" y="21600"/>
                  </a:moveTo>
                  <a:cubicBezTo>
                    <a:pt x="281" y="21343"/>
                    <a:pt x="0" y="21086"/>
                    <a:pt x="0" y="20829"/>
                  </a:cubicBezTo>
                  <a:cubicBezTo>
                    <a:pt x="0" y="20571"/>
                    <a:pt x="281" y="20314"/>
                    <a:pt x="1543" y="19029"/>
                  </a:cubicBezTo>
                  <a:cubicBezTo>
                    <a:pt x="2805" y="17743"/>
                    <a:pt x="5049" y="15429"/>
                    <a:pt x="7181" y="12857"/>
                  </a:cubicBezTo>
                  <a:cubicBezTo>
                    <a:pt x="9313" y="10286"/>
                    <a:pt x="11333" y="7457"/>
                    <a:pt x="13717" y="5271"/>
                  </a:cubicBezTo>
                  <a:cubicBezTo>
                    <a:pt x="16102" y="3086"/>
                    <a:pt x="18851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2946400" y="5438507"/>
              <a:ext cx="444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21600" y="1358"/>
                  </a:moveTo>
                  <a:cubicBezTo>
                    <a:pt x="15429" y="88"/>
                    <a:pt x="9257" y="-1183"/>
                    <a:pt x="5657" y="1993"/>
                  </a:cubicBezTo>
                  <a:cubicBezTo>
                    <a:pt x="2057" y="5170"/>
                    <a:pt x="1029" y="12793"/>
                    <a:pt x="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2965450" y="5643970"/>
              <a:ext cx="57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3771900" y="5269320"/>
              <a:ext cx="2540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000"/>
                    <a:pt x="5400" y="6000"/>
                    <a:pt x="8190" y="8880"/>
                  </a:cubicBezTo>
                  <a:cubicBezTo>
                    <a:pt x="10980" y="11760"/>
                    <a:pt x="13860" y="14520"/>
                    <a:pt x="16110" y="16620"/>
                  </a:cubicBezTo>
                  <a:cubicBezTo>
                    <a:pt x="18360" y="18720"/>
                    <a:pt x="1998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3778250" y="5326470"/>
              <a:ext cx="3048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0" y="0"/>
                    <a:pt x="20100" y="0"/>
                    <a:pt x="18675" y="1108"/>
                  </a:cubicBezTo>
                  <a:cubicBezTo>
                    <a:pt x="17250" y="2215"/>
                    <a:pt x="15150" y="4431"/>
                    <a:pt x="12600" y="6757"/>
                  </a:cubicBezTo>
                  <a:cubicBezTo>
                    <a:pt x="10050" y="9083"/>
                    <a:pt x="7050" y="11520"/>
                    <a:pt x="4875" y="14012"/>
                  </a:cubicBezTo>
                  <a:cubicBezTo>
                    <a:pt x="2700" y="16505"/>
                    <a:pt x="1350" y="190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4292600" y="5478870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4273549" y="5586820"/>
              <a:ext cx="400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4400"/>
                    <a:pt x="8686" y="7200"/>
                    <a:pt x="12286" y="3600"/>
                  </a:cubicBezTo>
                  <a:cubicBezTo>
                    <a:pt x="15886" y="0"/>
                    <a:pt x="187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4768577" y="5469527"/>
              <a:ext cx="286024" cy="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13" fill="norm" stroke="1" extrusionOk="0">
                  <a:moveTo>
                    <a:pt x="1450" y="21113"/>
                  </a:moveTo>
                  <a:cubicBezTo>
                    <a:pt x="656" y="16959"/>
                    <a:pt x="-138" y="12805"/>
                    <a:pt x="21" y="10313"/>
                  </a:cubicBezTo>
                  <a:cubicBezTo>
                    <a:pt x="180" y="7821"/>
                    <a:pt x="1291" y="6990"/>
                    <a:pt x="3833" y="5328"/>
                  </a:cubicBezTo>
                  <a:cubicBezTo>
                    <a:pt x="6374" y="3667"/>
                    <a:pt x="10344" y="1175"/>
                    <a:pt x="13521" y="344"/>
                  </a:cubicBezTo>
                  <a:cubicBezTo>
                    <a:pt x="16697" y="-487"/>
                    <a:pt x="19080" y="344"/>
                    <a:pt x="21462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5181600" y="5280523"/>
              <a:ext cx="285750" cy="147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215"/>
                  </a:moveTo>
                  <a:cubicBezTo>
                    <a:pt x="1920" y="-89"/>
                    <a:pt x="3840" y="-393"/>
                    <a:pt x="6800" y="1737"/>
                  </a:cubicBezTo>
                  <a:cubicBezTo>
                    <a:pt x="9760" y="3866"/>
                    <a:pt x="13760" y="8430"/>
                    <a:pt x="16400" y="12080"/>
                  </a:cubicBezTo>
                  <a:cubicBezTo>
                    <a:pt x="19040" y="15731"/>
                    <a:pt x="20320" y="18469"/>
                    <a:pt x="21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5403850" y="5275670"/>
              <a:ext cx="17780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860"/>
                    <a:pt x="13371" y="5721"/>
                    <a:pt x="10286" y="8532"/>
                  </a:cubicBezTo>
                  <a:cubicBezTo>
                    <a:pt x="7200" y="11342"/>
                    <a:pt x="5143" y="14104"/>
                    <a:pt x="3600" y="16274"/>
                  </a:cubicBezTo>
                  <a:cubicBezTo>
                    <a:pt x="2057" y="18444"/>
                    <a:pt x="1029" y="200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6089650" y="5469666"/>
              <a:ext cx="457200" cy="6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21115"/>
                  </a:moveTo>
                  <a:cubicBezTo>
                    <a:pt x="3700" y="14412"/>
                    <a:pt x="7400" y="7708"/>
                    <a:pt x="10800" y="3984"/>
                  </a:cubicBezTo>
                  <a:cubicBezTo>
                    <a:pt x="14200" y="260"/>
                    <a:pt x="17300" y="-485"/>
                    <a:pt x="19050" y="260"/>
                  </a:cubicBezTo>
                  <a:cubicBezTo>
                    <a:pt x="20800" y="1005"/>
                    <a:pt x="21200" y="3239"/>
                    <a:pt x="21400" y="5846"/>
                  </a:cubicBezTo>
                  <a:cubicBezTo>
                    <a:pt x="21600" y="8453"/>
                    <a:pt x="21600" y="11432"/>
                    <a:pt x="21600" y="14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6125633" y="5548720"/>
              <a:ext cx="50376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8" y="21600"/>
                  </a:moveTo>
                  <a:cubicBezTo>
                    <a:pt x="454" y="21600"/>
                    <a:pt x="0" y="21600"/>
                    <a:pt x="0" y="21600"/>
                  </a:cubicBezTo>
                  <a:cubicBezTo>
                    <a:pt x="0" y="21600"/>
                    <a:pt x="454" y="21600"/>
                    <a:pt x="2496" y="19886"/>
                  </a:cubicBezTo>
                  <a:cubicBezTo>
                    <a:pt x="4538" y="18171"/>
                    <a:pt x="8168" y="14743"/>
                    <a:pt x="11617" y="11143"/>
                  </a:cubicBezTo>
                  <a:cubicBezTo>
                    <a:pt x="15066" y="7543"/>
                    <a:pt x="18333" y="37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6536578" y="5421720"/>
              <a:ext cx="16863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6" h="21600" fill="norm" stroke="1" extrusionOk="0">
                  <a:moveTo>
                    <a:pt x="8094" y="0"/>
                  </a:moveTo>
                  <a:cubicBezTo>
                    <a:pt x="6569" y="0"/>
                    <a:pt x="5044" y="0"/>
                    <a:pt x="3520" y="72"/>
                  </a:cubicBezTo>
                  <a:cubicBezTo>
                    <a:pt x="1995" y="144"/>
                    <a:pt x="470" y="288"/>
                    <a:pt x="89" y="648"/>
                  </a:cubicBezTo>
                  <a:cubicBezTo>
                    <a:pt x="-292" y="1008"/>
                    <a:pt x="470" y="1584"/>
                    <a:pt x="3774" y="3024"/>
                  </a:cubicBezTo>
                  <a:cubicBezTo>
                    <a:pt x="7077" y="4464"/>
                    <a:pt x="12922" y="6768"/>
                    <a:pt x="16480" y="8928"/>
                  </a:cubicBezTo>
                  <a:cubicBezTo>
                    <a:pt x="20037" y="11088"/>
                    <a:pt x="21308" y="13104"/>
                    <a:pt x="19275" y="14976"/>
                  </a:cubicBezTo>
                  <a:cubicBezTo>
                    <a:pt x="17242" y="16848"/>
                    <a:pt x="11906" y="18576"/>
                    <a:pt x="8602" y="19656"/>
                  </a:cubicBezTo>
                  <a:cubicBezTo>
                    <a:pt x="5299" y="20736"/>
                    <a:pt x="4028" y="21168"/>
                    <a:pt x="27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7156450" y="5272407"/>
              <a:ext cx="228600" cy="41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7077"/>
                  </a:moveTo>
                  <a:cubicBezTo>
                    <a:pt x="5800" y="6090"/>
                    <a:pt x="11600" y="5103"/>
                    <a:pt x="15000" y="4391"/>
                  </a:cubicBezTo>
                  <a:cubicBezTo>
                    <a:pt x="18400" y="3678"/>
                    <a:pt x="19400" y="3239"/>
                    <a:pt x="20200" y="2746"/>
                  </a:cubicBezTo>
                  <a:cubicBezTo>
                    <a:pt x="21000" y="2253"/>
                    <a:pt x="21600" y="1704"/>
                    <a:pt x="21600" y="1156"/>
                  </a:cubicBezTo>
                  <a:cubicBezTo>
                    <a:pt x="21600" y="608"/>
                    <a:pt x="21000" y="60"/>
                    <a:pt x="19100" y="5"/>
                  </a:cubicBezTo>
                  <a:cubicBezTo>
                    <a:pt x="17200" y="-50"/>
                    <a:pt x="14000" y="389"/>
                    <a:pt x="11100" y="1375"/>
                  </a:cubicBezTo>
                  <a:cubicBezTo>
                    <a:pt x="8200" y="2362"/>
                    <a:pt x="5600" y="3897"/>
                    <a:pt x="4300" y="5323"/>
                  </a:cubicBezTo>
                  <a:cubicBezTo>
                    <a:pt x="3000" y="6748"/>
                    <a:pt x="3000" y="8064"/>
                    <a:pt x="5200" y="9489"/>
                  </a:cubicBezTo>
                  <a:cubicBezTo>
                    <a:pt x="7400" y="10914"/>
                    <a:pt x="11800" y="12449"/>
                    <a:pt x="14700" y="13710"/>
                  </a:cubicBezTo>
                  <a:cubicBezTo>
                    <a:pt x="17600" y="14971"/>
                    <a:pt x="19000" y="15958"/>
                    <a:pt x="19100" y="17000"/>
                  </a:cubicBezTo>
                  <a:cubicBezTo>
                    <a:pt x="19200" y="18041"/>
                    <a:pt x="18000" y="19138"/>
                    <a:pt x="16200" y="19905"/>
                  </a:cubicBezTo>
                  <a:cubicBezTo>
                    <a:pt x="14400" y="20673"/>
                    <a:pt x="12000" y="21111"/>
                    <a:pt x="9800" y="21331"/>
                  </a:cubicBezTo>
                  <a:cubicBezTo>
                    <a:pt x="7600" y="21550"/>
                    <a:pt x="5600" y="21550"/>
                    <a:pt x="4900" y="21221"/>
                  </a:cubicBezTo>
                  <a:cubicBezTo>
                    <a:pt x="4200" y="20892"/>
                    <a:pt x="4800" y="20234"/>
                    <a:pt x="5400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7410450" y="5593170"/>
              <a:ext cx="152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5400"/>
                    <a:pt x="7800" y="10800"/>
                    <a:pt x="11400" y="14400"/>
                  </a:cubicBezTo>
                  <a:cubicBezTo>
                    <a:pt x="15000" y="18000"/>
                    <a:pt x="183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7423150" y="5597792"/>
              <a:ext cx="171450" cy="20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21600" y="180"/>
                  </a:moveTo>
                  <a:cubicBezTo>
                    <a:pt x="18933" y="-41"/>
                    <a:pt x="16267" y="-261"/>
                    <a:pt x="13867" y="841"/>
                  </a:cubicBezTo>
                  <a:cubicBezTo>
                    <a:pt x="11467" y="1943"/>
                    <a:pt x="9333" y="4368"/>
                    <a:pt x="7067" y="8004"/>
                  </a:cubicBezTo>
                  <a:cubicBezTo>
                    <a:pt x="4800" y="11641"/>
                    <a:pt x="2400" y="16490"/>
                    <a:pt x="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7524750" y="5751920"/>
              <a:ext cx="635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7747000" y="5561420"/>
              <a:ext cx="165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00"/>
                    <a:pt x="7200" y="5400"/>
                    <a:pt x="10800" y="9000"/>
                  </a:cubicBezTo>
                  <a:cubicBezTo>
                    <a:pt x="14400" y="12600"/>
                    <a:pt x="1800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7861300" y="5624920"/>
              <a:ext cx="952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80" y="4659"/>
                    <a:pt x="8160" y="9318"/>
                    <a:pt x="4560" y="12918"/>
                  </a:cubicBezTo>
                  <a:cubicBezTo>
                    <a:pt x="960" y="16518"/>
                    <a:pt x="480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8242300" y="5548720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8260218" y="5624920"/>
              <a:ext cx="18528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341" y="21600"/>
                  </a:moveTo>
                  <a:cubicBezTo>
                    <a:pt x="1113" y="20400"/>
                    <a:pt x="-114" y="19200"/>
                    <a:pt x="9" y="18600"/>
                  </a:cubicBezTo>
                  <a:cubicBezTo>
                    <a:pt x="131" y="18000"/>
                    <a:pt x="1604" y="18000"/>
                    <a:pt x="5409" y="15000"/>
                  </a:cubicBezTo>
                  <a:cubicBezTo>
                    <a:pt x="9213" y="12000"/>
                    <a:pt x="15350" y="60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8890000" y="5548720"/>
              <a:ext cx="209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21600"/>
                    <a:pt x="11345" y="21600"/>
                    <a:pt x="14945" y="18000"/>
                  </a:cubicBezTo>
                  <a:cubicBezTo>
                    <a:pt x="18545" y="14400"/>
                    <a:pt x="2007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9230783" y="5421720"/>
              <a:ext cx="846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33"/>
                    <a:pt x="0" y="9067"/>
                    <a:pt x="0" y="12667"/>
                  </a:cubicBezTo>
                  <a:cubicBezTo>
                    <a:pt x="0" y="16267"/>
                    <a:pt x="108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3422470" y="4776925"/>
              <a:ext cx="1996525" cy="12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48" fill="norm" stroke="1" extrusionOk="0">
                  <a:moveTo>
                    <a:pt x="345" y="20716"/>
                  </a:moveTo>
                  <a:cubicBezTo>
                    <a:pt x="162" y="20716"/>
                    <a:pt x="-21" y="20716"/>
                    <a:pt x="2" y="20902"/>
                  </a:cubicBezTo>
                  <a:cubicBezTo>
                    <a:pt x="25" y="21089"/>
                    <a:pt x="253" y="21461"/>
                    <a:pt x="733" y="21089"/>
                  </a:cubicBezTo>
                  <a:cubicBezTo>
                    <a:pt x="1213" y="20716"/>
                    <a:pt x="1945" y="19599"/>
                    <a:pt x="2722" y="18109"/>
                  </a:cubicBezTo>
                  <a:cubicBezTo>
                    <a:pt x="3499" y="16620"/>
                    <a:pt x="4322" y="14758"/>
                    <a:pt x="5213" y="12895"/>
                  </a:cubicBezTo>
                  <a:cubicBezTo>
                    <a:pt x="6105" y="11033"/>
                    <a:pt x="7065" y="9171"/>
                    <a:pt x="7945" y="7682"/>
                  </a:cubicBezTo>
                  <a:cubicBezTo>
                    <a:pt x="8825" y="6192"/>
                    <a:pt x="9625" y="5075"/>
                    <a:pt x="10436" y="4330"/>
                  </a:cubicBezTo>
                  <a:cubicBezTo>
                    <a:pt x="11248" y="3585"/>
                    <a:pt x="12070" y="3213"/>
                    <a:pt x="12870" y="2840"/>
                  </a:cubicBezTo>
                  <a:cubicBezTo>
                    <a:pt x="13670" y="2468"/>
                    <a:pt x="14448" y="2095"/>
                    <a:pt x="15293" y="1537"/>
                  </a:cubicBezTo>
                  <a:cubicBezTo>
                    <a:pt x="16139" y="978"/>
                    <a:pt x="17053" y="233"/>
                    <a:pt x="17910" y="47"/>
                  </a:cubicBezTo>
                  <a:cubicBezTo>
                    <a:pt x="18768" y="-139"/>
                    <a:pt x="19568" y="233"/>
                    <a:pt x="20116" y="978"/>
                  </a:cubicBezTo>
                  <a:cubicBezTo>
                    <a:pt x="20665" y="1723"/>
                    <a:pt x="20962" y="2840"/>
                    <a:pt x="21168" y="3958"/>
                  </a:cubicBezTo>
                  <a:cubicBezTo>
                    <a:pt x="21373" y="5075"/>
                    <a:pt x="21488" y="6192"/>
                    <a:pt x="21533" y="7123"/>
                  </a:cubicBezTo>
                  <a:cubicBezTo>
                    <a:pt x="21579" y="8054"/>
                    <a:pt x="21556" y="8799"/>
                    <a:pt x="21533" y="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3333750" y="4831170"/>
              <a:ext cx="18478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1" y="19482"/>
                    <a:pt x="1682" y="17365"/>
                    <a:pt x="2524" y="15459"/>
                  </a:cubicBezTo>
                  <a:cubicBezTo>
                    <a:pt x="3365" y="13553"/>
                    <a:pt x="4206" y="11859"/>
                    <a:pt x="5159" y="10165"/>
                  </a:cubicBezTo>
                  <a:cubicBezTo>
                    <a:pt x="6111" y="8471"/>
                    <a:pt x="7175" y="6776"/>
                    <a:pt x="8239" y="5718"/>
                  </a:cubicBezTo>
                  <a:cubicBezTo>
                    <a:pt x="9303" y="4659"/>
                    <a:pt x="10367" y="4235"/>
                    <a:pt x="11431" y="4024"/>
                  </a:cubicBezTo>
                  <a:cubicBezTo>
                    <a:pt x="12495" y="3812"/>
                    <a:pt x="13559" y="3812"/>
                    <a:pt x="14536" y="3600"/>
                  </a:cubicBezTo>
                  <a:cubicBezTo>
                    <a:pt x="15513" y="3388"/>
                    <a:pt x="16404" y="2965"/>
                    <a:pt x="17320" y="2329"/>
                  </a:cubicBezTo>
                  <a:cubicBezTo>
                    <a:pt x="18235" y="1694"/>
                    <a:pt x="19175" y="847"/>
                    <a:pt x="19893" y="424"/>
                  </a:cubicBezTo>
                  <a:cubicBezTo>
                    <a:pt x="20610" y="0"/>
                    <a:pt x="2110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6826250" y="4915837"/>
              <a:ext cx="990600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5" y="17446"/>
                    <a:pt x="2769" y="13292"/>
                    <a:pt x="4223" y="9969"/>
                  </a:cubicBezTo>
                  <a:cubicBezTo>
                    <a:pt x="5677" y="6646"/>
                    <a:pt x="7200" y="4154"/>
                    <a:pt x="8954" y="2492"/>
                  </a:cubicBezTo>
                  <a:cubicBezTo>
                    <a:pt x="10708" y="831"/>
                    <a:pt x="12692" y="0"/>
                    <a:pt x="14469" y="0"/>
                  </a:cubicBezTo>
                  <a:cubicBezTo>
                    <a:pt x="16246" y="0"/>
                    <a:pt x="17815" y="831"/>
                    <a:pt x="18969" y="2492"/>
                  </a:cubicBezTo>
                  <a:cubicBezTo>
                    <a:pt x="20123" y="4154"/>
                    <a:pt x="20862" y="6646"/>
                    <a:pt x="21600" y="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6817584" y="5008970"/>
              <a:ext cx="954816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923" y="0"/>
                  </a:moveTo>
                  <a:cubicBezTo>
                    <a:pt x="2824" y="1440"/>
                    <a:pt x="1725" y="2880"/>
                    <a:pt x="1008" y="4320"/>
                  </a:cubicBezTo>
                  <a:cubicBezTo>
                    <a:pt x="292" y="5760"/>
                    <a:pt x="-43" y="7200"/>
                    <a:pt x="5" y="10080"/>
                  </a:cubicBezTo>
                  <a:cubicBezTo>
                    <a:pt x="53" y="12960"/>
                    <a:pt x="483" y="17280"/>
                    <a:pt x="1558" y="19440"/>
                  </a:cubicBezTo>
                  <a:cubicBezTo>
                    <a:pt x="2633" y="21600"/>
                    <a:pt x="4353" y="21600"/>
                    <a:pt x="6122" y="20880"/>
                  </a:cubicBezTo>
                  <a:cubicBezTo>
                    <a:pt x="7890" y="20160"/>
                    <a:pt x="9706" y="18720"/>
                    <a:pt x="11856" y="18000"/>
                  </a:cubicBezTo>
                  <a:cubicBezTo>
                    <a:pt x="14007" y="17280"/>
                    <a:pt x="16492" y="17280"/>
                    <a:pt x="18164" y="18000"/>
                  </a:cubicBezTo>
                  <a:cubicBezTo>
                    <a:pt x="19837" y="18720"/>
                    <a:pt x="20697" y="20160"/>
                    <a:pt x="21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8985250" y="5028020"/>
              <a:ext cx="292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8915399" y="5083053"/>
              <a:ext cx="3302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3" y="10800"/>
                    <a:pt x="10246" y="0"/>
                    <a:pt x="13846" y="0"/>
                  </a:cubicBezTo>
                  <a:cubicBezTo>
                    <a:pt x="17446" y="0"/>
                    <a:pt x="1952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8820150" y="5917814"/>
              <a:ext cx="368300" cy="6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1490" y="5646"/>
                  </a:moveTo>
                  <a:cubicBezTo>
                    <a:pt x="745" y="3682"/>
                    <a:pt x="0" y="1719"/>
                    <a:pt x="0" y="737"/>
                  </a:cubicBezTo>
                  <a:cubicBezTo>
                    <a:pt x="0" y="-245"/>
                    <a:pt x="745" y="-245"/>
                    <a:pt x="3414" y="737"/>
                  </a:cubicBezTo>
                  <a:cubicBezTo>
                    <a:pt x="6083" y="1719"/>
                    <a:pt x="10676" y="3682"/>
                    <a:pt x="14028" y="7282"/>
                  </a:cubicBezTo>
                  <a:cubicBezTo>
                    <a:pt x="17379" y="10882"/>
                    <a:pt x="19490" y="16119"/>
                    <a:pt x="216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8888870" y="5993220"/>
              <a:ext cx="1979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880" y="0"/>
                  </a:moveTo>
                  <a:cubicBezTo>
                    <a:pt x="1502" y="0"/>
                    <a:pt x="123" y="0"/>
                    <a:pt x="8" y="3600"/>
                  </a:cubicBezTo>
                  <a:cubicBezTo>
                    <a:pt x="-107" y="7200"/>
                    <a:pt x="1042" y="14400"/>
                    <a:pt x="4833" y="18000"/>
                  </a:cubicBezTo>
                  <a:cubicBezTo>
                    <a:pt x="8625" y="21600"/>
                    <a:pt x="15059" y="21600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1096827" y="6409445"/>
              <a:ext cx="776423" cy="36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03" fill="norm" stroke="1" extrusionOk="0">
                  <a:moveTo>
                    <a:pt x="7599" y="5322"/>
                  </a:moveTo>
                  <a:cubicBezTo>
                    <a:pt x="7540" y="3726"/>
                    <a:pt x="7482" y="2131"/>
                    <a:pt x="7306" y="1149"/>
                  </a:cubicBezTo>
                  <a:cubicBezTo>
                    <a:pt x="7131" y="167"/>
                    <a:pt x="6838" y="-201"/>
                    <a:pt x="6106" y="106"/>
                  </a:cubicBezTo>
                  <a:cubicBezTo>
                    <a:pt x="5374" y="413"/>
                    <a:pt x="4204" y="1394"/>
                    <a:pt x="3092" y="3481"/>
                  </a:cubicBezTo>
                  <a:cubicBezTo>
                    <a:pt x="1979" y="5567"/>
                    <a:pt x="926" y="8758"/>
                    <a:pt x="399" y="10967"/>
                  </a:cubicBezTo>
                  <a:cubicBezTo>
                    <a:pt x="-128" y="13176"/>
                    <a:pt x="-128" y="14404"/>
                    <a:pt x="370" y="15631"/>
                  </a:cubicBezTo>
                  <a:cubicBezTo>
                    <a:pt x="867" y="16858"/>
                    <a:pt x="1862" y="18085"/>
                    <a:pt x="3092" y="18392"/>
                  </a:cubicBezTo>
                  <a:cubicBezTo>
                    <a:pt x="4321" y="18699"/>
                    <a:pt x="5784" y="18085"/>
                    <a:pt x="6662" y="17594"/>
                  </a:cubicBezTo>
                  <a:cubicBezTo>
                    <a:pt x="7540" y="17104"/>
                    <a:pt x="7833" y="16735"/>
                    <a:pt x="8096" y="16244"/>
                  </a:cubicBezTo>
                  <a:cubicBezTo>
                    <a:pt x="8360" y="15754"/>
                    <a:pt x="8594" y="15140"/>
                    <a:pt x="8623" y="14588"/>
                  </a:cubicBezTo>
                  <a:cubicBezTo>
                    <a:pt x="8652" y="14035"/>
                    <a:pt x="8477" y="13544"/>
                    <a:pt x="8243" y="13483"/>
                  </a:cubicBezTo>
                  <a:cubicBezTo>
                    <a:pt x="8009" y="13422"/>
                    <a:pt x="7716" y="13790"/>
                    <a:pt x="7277" y="14465"/>
                  </a:cubicBezTo>
                  <a:cubicBezTo>
                    <a:pt x="6838" y="15140"/>
                    <a:pt x="6252" y="16122"/>
                    <a:pt x="5901" y="16919"/>
                  </a:cubicBezTo>
                  <a:cubicBezTo>
                    <a:pt x="5550" y="17717"/>
                    <a:pt x="5433" y="18331"/>
                    <a:pt x="5579" y="18638"/>
                  </a:cubicBezTo>
                  <a:cubicBezTo>
                    <a:pt x="5726" y="18944"/>
                    <a:pt x="6135" y="18944"/>
                    <a:pt x="6604" y="18638"/>
                  </a:cubicBezTo>
                  <a:cubicBezTo>
                    <a:pt x="7072" y="18331"/>
                    <a:pt x="7599" y="17717"/>
                    <a:pt x="8009" y="17288"/>
                  </a:cubicBezTo>
                  <a:cubicBezTo>
                    <a:pt x="8418" y="16858"/>
                    <a:pt x="8711" y="16613"/>
                    <a:pt x="8828" y="16981"/>
                  </a:cubicBezTo>
                  <a:cubicBezTo>
                    <a:pt x="8945" y="17349"/>
                    <a:pt x="8887" y="18331"/>
                    <a:pt x="9004" y="18883"/>
                  </a:cubicBezTo>
                  <a:cubicBezTo>
                    <a:pt x="9121" y="19435"/>
                    <a:pt x="9413" y="19558"/>
                    <a:pt x="9882" y="19190"/>
                  </a:cubicBezTo>
                  <a:cubicBezTo>
                    <a:pt x="10350" y="18822"/>
                    <a:pt x="10994" y="17963"/>
                    <a:pt x="11404" y="17288"/>
                  </a:cubicBezTo>
                  <a:cubicBezTo>
                    <a:pt x="11813" y="16613"/>
                    <a:pt x="11989" y="16122"/>
                    <a:pt x="12106" y="15569"/>
                  </a:cubicBezTo>
                  <a:cubicBezTo>
                    <a:pt x="12223" y="15017"/>
                    <a:pt x="12282" y="14404"/>
                    <a:pt x="12311" y="13790"/>
                  </a:cubicBezTo>
                  <a:cubicBezTo>
                    <a:pt x="12340" y="13176"/>
                    <a:pt x="12340" y="12563"/>
                    <a:pt x="12428" y="12501"/>
                  </a:cubicBezTo>
                  <a:cubicBezTo>
                    <a:pt x="12516" y="12440"/>
                    <a:pt x="12692" y="12931"/>
                    <a:pt x="13013" y="13544"/>
                  </a:cubicBezTo>
                  <a:cubicBezTo>
                    <a:pt x="13335" y="14158"/>
                    <a:pt x="13804" y="14894"/>
                    <a:pt x="14096" y="15569"/>
                  </a:cubicBezTo>
                  <a:cubicBezTo>
                    <a:pt x="14389" y="16244"/>
                    <a:pt x="14506" y="16858"/>
                    <a:pt x="14565" y="17594"/>
                  </a:cubicBezTo>
                  <a:cubicBezTo>
                    <a:pt x="14623" y="18331"/>
                    <a:pt x="14623" y="19190"/>
                    <a:pt x="14477" y="19804"/>
                  </a:cubicBezTo>
                  <a:cubicBezTo>
                    <a:pt x="14331" y="20417"/>
                    <a:pt x="14038" y="20785"/>
                    <a:pt x="13716" y="21031"/>
                  </a:cubicBezTo>
                  <a:cubicBezTo>
                    <a:pt x="13394" y="21276"/>
                    <a:pt x="13043" y="21399"/>
                    <a:pt x="12779" y="21215"/>
                  </a:cubicBezTo>
                  <a:cubicBezTo>
                    <a:pt x="12516" y="21031"/>
                    <a:pt x="12340" y="20540"/>
                    <a:pt x="12370" y="20110"/>
                  </a:cubicBezTo>
                  <a:cubicBezTo>
                    <a:pt x="12399" y="19681"/>
                    <a:pt x="12633" y="19313"/>
                    <a:pt x="13335" y="18515"/>
                  </a:cubicBezTo>
                  <a:cubicBezTo>
                    <a:pt x="14038" y="17717"/>
                    <a:pt x="15209" y="16490"/>
                    <a:pt x="16087" y="15631"/>
                  </a:cubicBezTo>
                  <a:cubicBezTo>
                    <a:pt x="16965" y="14772"/>
                    <a:pt x="17550" y="14281"/>
                    <a:pt x="17960" y="13851"/>
                  </a:cubicBezTo>
                  <a:cubicBezTo>
                    <a:pt x="18370" y="13422"/>
                    <a:pt x="18604" y="13054"/>
                    <a:pt x="18692" y="12563"/>
                  </a:cubicBezTo>
                  <a:cubicBezTo>
                    <a:pt x="18779" y="12072"/>
                    <a:pt x="18721" y="11458"/>
                    <a:pt x="18545" y="11151"/>
                  </a:cubicBezTo>
                  <a:cubicBezTo>
                    <a:pt x="18370" y="10844"/>
                    <a:pt x="18077" y="10844"/>
                    <a:pt x="17638" y="11151"/>
                  </a:cubicBezTo>
                  <a:cubicBezTo>
                    <a:pt x="17199" y="11458"/>
                    <a:pt x="16613" y="12072"/>
                    <a:pt x="16174" y="12808"/>
                  </a:cubicBezTo>
                  <a:cubicBezTo>
                    <a:pt x="15735" y="13544"/>
                    <a:pt x="15443" y="14404"/>
                    <a:pt x="15296" y="15140"/>
                  </a:cubicBezTo>
                  <a:cubicBezTo>
                    <a:pt x="15150" y="15876"/>
                    <a:pt x="15150" y="16490"/>
                    <a:pt x="15472" y="17042"/>
                  </a:cubicBezTo>
                  <a:cubicBezTo>
                    <a:pt x="15794" y="17594"/>
                    <a:pt x="16438" y="18085"/>
                    <a:pt x="17492" y="18331"/>
                  </a:cubicBezTo>
                  <a:cubicBezTo>
                    <a:pt x="18545" y="18576"/>
                    <a:pt x="20009" y="18576"/>
                    <a:pt x="21472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2012950" y="6439166"/>
              <a:ext cx="229801" cy="30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00" fill="norm" stroke="1" extrusionOk="0">
                  <a:moveTo>
                    <a:pt x="3567" y="4749"/>
                  </a:moveTo>
                  <a:cubicBezTo>
                    <a:pt x="3567" y="4014"/>
                    <a:pt x="3567" y="3280"/>
                    <a:pt x="5350" y="2471"/>
                  </a:cubicBezTo>
                  <a:cubicBezTo>
                    <a:pt x="7134" y="1663"/>
                    <a:pt x="10701" y="782"/>
                    <a:pt x="12980" y="341"/>
                  </a:cubicBezTo>
                  <a:cubicBezTo>
                    <a:pt x="15259" y="-100"/>
                    <a:pt x="16250" y="-100"/>
                    <a:pt x="16943" y="267"/>
                  </a:cubicBezTo>
                  <a:cubicBezTo>
                    <a:pt x="17637" y="635"/>
                    <a:pt x="18033" y="1369"/>
                    <a:pt x="17736" y="2471"/>
                  </a:cubicBezTo>
                  <a:cubicBezTo>
                    <a:pt x="17439" y="3573"/>
                    <a:pt x="16448" y="5043"/>
                    <a:pt x="15457" y="6218"/>
                  </a:cubicBezTo>
                  <a:cubicBezTo>
                    <a:pt x="14466" y="7394"/>
                    <a:pt x="13475" y="8276"/>
                    <a:pt x="13673" y="8790"/>
                  </a:cubicBezTo>
                  <a:cubicBezTo>
                    <a:pt x="13872" y="9304"/>
                    <a:pt x="15259" y="9451"/>
                    <a:pt x="16547" y="9671"/>
                  </a:cubicBezTo>
                  <a:cubicBezTo>
                    <a:pt x="17835" y="9892"/>
                    <a:pt x="19024" y="10186"/>
                    <a:pt x="19916" y="10700"/>
                  </a:cubicBezTo>
                  <a:cubicBezTo>
                    <a:pt x="20807" y="11214"/>
                    <a:pt x="21402" y="11949"/>
                    <a:pt x="21501" y="12684"/>
                  </a:cubicBezTo>
                  <a:cubicBezTo>
                    <a:pt x="21600" y="13418"/>
                    <a:pt x="21204" y="14153"/>
                    <a:pt x="18330" y="15329"/>
                  </a:cubicBezTo>
                  <a:cubicBezTo>
                    <a:pt x="15457" y="16504"/>
                    <a:pt x="10106" y="18120"/>
                    <a:pt x="6639" y="19222"/>
                  </a:cubicBezTo>
                  <a:cubicBezTo>
                    <a:pt x="3171" y="20324"/>
                    <a:pt x="1585" y="20912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1111250" y="6901270"/>
              <a:ext cx="8826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50" y="19200"/>
                    <a:pt x="2901" y="16800"/>
                    <a:pt x="4584" y="13920"/>
                  </a:cubicBezTo>
                  <a:cubicBezTo>
                    <a:pt x="6268" y="11040"/>
                    <a:pt x="8184" y="7680"/>
                    <a:pt x="10204" y="5280"/>
                  </a:cubicBezTo>
                  <a:cubicBezTo>
                    <a:pt x="12224" y="2880"/>
                    <a:pt x="14348" y="1440"/>
                    <a:pt x="16265" y="720"/>
                  </a:cubicBezTo>
                  <a:cubicBezTo>
                    <a:pt x="18181" y="0"/>
                    <a:pt x="198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1624975" y="6850470"/>
              <a:ext cx="591176" cy="17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99" fill="norm" stroke="1" extrusionOk="0">
                  <a:moveTo>
                    <a:pt x="712" y="20299"/>
                  </a:moveTo>
                  <a:cubicBezTo>
                    <a:pt x="253" y="20819"/>
                    <a:pt x="-207" y="21340"/>
                    <a:pt x="99" y="21470"/>
                  </a:cubicBezTo>
                  <a:cubicBezTo>
                    <a:pt x="406" y="21600"/>
                    <a:pt x="1478" y="21340"/>
                    <a:pt x="3393" y="19648"/>
                  </a:cubicBezTo>
                  <a:cubicBezTo>
                    <a:pt x="5308" y="17957"/>
                    <a:pt x="8065" y="14834"/>
                    <a:pt x="11014" y="11581"/>
                  </a:cubicBezTo>
                  <a:cubicBezTo>
                    <a:pt x="13963" y="8328"/>
                    <a:pt x="17104" y="4945"/>
                    <a:pt x="18865" y="2993"/>
                  </a:cubicBezTo>
                  <a:cubicBezTo>
                    <a:pt x="20627" y="1041"/>
                    <a:pt x="21010" y="52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2508250" y="6512794"/>
              <a:ext cx="31750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760" y="2735"/>
                    <a:pt x="11520" y="-1585"/>
                    <a:pt x="15120" y="575"/>
                  </a:cubicBezTo>
                  <a:cubicBezTo>
                    <a:pt x="18720" y="2735"/>
                    <a:pt x="2016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2508250" y="6672670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3638550" y="6253570"/>
              <a:ext cx="2984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23" y="1889"/>
                    <a:pt x="7047" y="3777"/>
                    <a:pt x="9957" y="5843"/>
                  </a:cubicBezTo>
                  <a:cubicBezTo>
                    <a:pt x="12868" y="7908"/>
                    <a:pt x="15166" y="10151"/>
                    <a:pt x="17004" y="12807"/>
                  </a:cubicBezTo>
                  <a:cubicBezTo>
                    <a:pt x="18843" y="15462"/>
                    <a:pt x="20221" y="185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3704166" y="6285320"/>
              <a:ext cx="22648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91" y="113"/>
                    <a:pt x="19581" y="225"/>
                    <a:pt x="17764" y="1181"/>
                  </a:cubicBezTo>
                  <a:cubicBezTo>
                    <a:pt x="15948" y="2138"/>
                    <a:pt x="13323" y="3938"/>
                    <a:pt x="10497" y="6412"/>
                  </a:cubicBezTo>
                  <a:cubicBezTo>
                    <a:pt x="7671" y="8888"/>
                    <a:pt x="4643" y="12038"/>
                    <a:pt x="2725" y="14456"/>
                  </a:cubicBezTo>
                  <a:cubicBezTo>
                    <a:pt x="807" y="16875"/>
                    <a:pt x="0" y="18562"/>
                    <a:pt x="0" y="19631"/>
                  </a:cubicBezTo>
                  <a:cubicBezTo>
                    <a:pt x="0" y="20700"/>
                    <a:pt x="807" y="21150"/>
                    <a:pt x="16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4495800" y="6285320"/>
              <a:ext cx="846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886"/>
                    <a:pt x="21600" y="9771"/>
                    <a:pt x="21600" y="13371"/>
                  </a:cubicBezTo>
                  <a:cubicBezTo>
                    <a:pt x="21600" y="16971"/>
                    <a:pt x="1080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4305299" y="6653620"/>
              <a:ext cx="387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1" y="17280"/>
                    <a:pt x="7082" y="12960"/>
                    <a:pt x="10682" y="9360"/>
                  </a:cubicBezTo>
                  <a:cubicBezTo>
                    <a:pt x="14282" y="5760"/>
                    <a:pt x="1794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4959349" y="6266270"/>
              <a:ext cx="292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3168"/>
                    <a:pt x="7513" y="6336"/>
                    <a:pt x="10800" y="9792"/>
                  </a:cubicBezTo>
                  <a:cubicBezTo>
                    <a:pt x="14087" y="13248"/>
                    <a:pt x="16904" y="16992"/>
                    <a:pt x="18626" y="19008"/>
                  </a:cubicBezTo>
                  <a:cubicBezTo>
                    <a:pt x="20348" y="21024"/>
                    <a:pt x="20974" y="213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5198492" y="6271412"/>
              <a:ext cx="154559" cy="41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53" fill="norm" stroke="1" extrusionOk="0">
                  <a:moveTo>
                    <a:pt x="21314" y="724"/>
                  </a:moveTo>
                  <a:cubicBezTo>
                    <a:pt x="20146" y="394"/>
                    <a:pt x="18979" y="63"/>
                    <a:pt x="17665" y="8"/>
                  </a:cubicBezTo>
                  <a:cubicBezTo>
                    <a:pt x="16352" y="-47"/>
                    <a:pt x="14892" y="173"/>
                    <a:pt x="12849" y="1220"/>
                  </a:cubicBezTo>
                  <a:cubicBezTo>
                    <a:pt x="10806" y="2267"/>
                    <a:pt x="8179" y="4141"/>
                    <a:pt x="5990" y="6896"/>
                  </a:cubicBezTo>
                  <a:cubicBezTo>
                    <a:pt x="3800" y="9651"/>
                    <a:pt x="2049" y="13288"/>
                    <a:pt x="1028" y="15712"/>
                  </a:cubicBezTo>
                  <a:cubicBezTo>
                    <a:pt x="6" y="18137"/>
                    <a:pt x="-286" y="19349"/>
                    <a:pt x="298" y="20120"/>
                  </a:cubicBezTo>
                  <a:cubicBezTo>
                    <a:pt x="882" y="20892"/>
                    <a:pt x="2341" y="21222"/>
                    <a:pt x="380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5886450" y="6523673"/>
              <a:ext cx="444500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14516"/>
                  </a:moveTo>
                  <a:cubicBezTo>
                    <a:pt x="3394" y="8625"/>
                    <a:pt x="6789" y="2734"/>
                    <a:pt x="10131" y="771"/>
                  </a:cubicBezTo>
                  <a:cubicBezTo>
                    <a:pt x="13474" y="-1193"/>
                    <a:pt x="16766" y="771"/>
                    <a:pt x="18669" y="4698"/>
                  </a:cubicBezTo>
                  <a:cubicBezTo>
                    <a:pt x="20571" y="8625"/>
                    <a:pt x="21086" y="14516"/>
                    <a:pt x="21600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5930900" y="6526620"/>
              <a:ext cx="520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9800"/>
                    <a:pt x="5971" y="18000"/>
                    <a:pt x="8780" y="16380"/>
                  </a:cubicBezTo>
                  <a:cubicBezTo>
                    <a:pt x="11590" y="14760"/>
                    <a:pt x="14224" y="13320"/>
                    <a:pt x="16332" y="11520"/>
                  </a:cubicBezTo>
                  <a:cubicBezTo>
                    <a:pt x="18439" y="9720"/>
                    <a:pt x="20020" y="7560"/>
                    <a:pt x="20810" y="5580"/>
                  </a:cubicBezTo>
                  <a:cubicBezTo>
                    <a:pt x="21600" y="3600"/>
                    <a:pt x="21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6287497" y="6441953"/>
              <a:ext cx="150504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15624" y="3655"/>
                  </a:moveTo>
                  <a:cubicBezTo>
                    <a:pt x="11830" y="2658"/>
                    <a:pt x="8035" y="1662"/>
                    <a:pt x="5116" y="997"/>
                  </a:cubicBezTo>
                  <a:cubicBezTo>
                    <a:pt x="2197" y="332"/>
                    <a:pt x="154" y="0"/>
                    <a:pt x="8" y="0"/>
                  </a:cubicBezTo>
                  <a:cubicBezTo>
                    <a:pt x="-138" y="0"/>
                    <a:pt x="1613" y="332"/>
                    <a:pt x="5408" y="1828"/>
                  </a:cubicBezTo>
                  <a:cubicBezTo>
                    <a:pt x="9203" y="3323"/>
                    <a:pt x="15040" y="5982"/>
                    <a:pt x="18105" y="8391"/>
                  </a:cubicBezTo>
                  <a:cubicBezTo>
                    <a:pt x="21170" y="10800"/>
                    <a:pt x="21462" y="12960"/>
                    <a:pt x="19565" y="15120"/>
                  </a:cubicBezTo>
                  <a:cubicBezTo>
                    <a:pt x="17667" y="17280"/>
                    <a:pt x="13581" y="19440"/>
                    <a:pt x="94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7029167" y="6290147"/>
              <a:ext cx="210774" cy="38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448" fill="norm" stroke="1" extrusionOk="0">
                  <a:moveTo>
                    <a:pt x="28" y="6138"/>
                  </a:moveTo>
                  <a:cubicBezTo>
                    <a:pt x="2335" y="6257"/>
                    <a:pt x="4642" y="6375"/>
                    <a:pt x="8102" y="5663"/>
                  </a:cubicBezTo>
                  <a:cubicBezTo>
                    <a:pt x="11562" y="4951"/>
                    <a:pt x="16176" y="3408"/>
                    <a:pt x="18588" y="2340"/>
                  </a:cubicBezTo>
                  <a:cubicBezTo>
                    <a:pt x="20999" y="1272"/>
                    <a:pt x="21209" y="679"/>
                    <a:pt x="20580" y="323"/>
                  </a:cubicBezTo>
                  <a:cubicBezTo>
                    <a:pt x="19951" y="-33"/>
                    <a:pt x="18483" y="-152"/>
                    <a:pt x="15652" y="263"/>
                  </a:cubicBezTo>
                  <a:cubicBezTo>
                    <a:pt x="12821" y="679"/>
                    <a:pt x="8626" y="1628"/>
                    <a:pt x="5795" y="2578"/>
                  </a:cubicBezTo>
                  <a:cubicBezTo>
                    <a:pt x="2964" y="3527"/>
                    <a:pt x="1496" y="4477"/>
                    <a:pt x="658" y="5248"/>
                  </a:cubicBezTo>
                  <a:cubicBezTo>
                    <a:pt x="-181" y="6019"/>
                    <a:pt x="-391" y="6613"/>
                    <a:pt x="1077" y="7681"/>
                  </a:cubicBezTo>
                  <a:cubicBezTo>
                    <a:pt x="2545" y="8749"/>
                    <a:pt x="5691" y="10292"/>
                    <a:pt x="9046" y="11775"/>
                  </a:cubicBezTo>
                  <a:cubicBezTo>
                    <a:pt x="12401" y="13259"/>
                    <a:pt x="15966" y="14683"/>
                    <a:pt x="17959" y="15692"/>
                  </a:cubicBezTo>
                  <a:cubicBezTo>
                    <a:pt x="19951" y="16701"/>
                    <a:pt x="20370" y="17294"/>
                    <a:pt x="20265" y="17828"/>
                  </a:cubicBezTo>
                  <a:cubicBezTo>
                    <a:pt x="20160" y="18362"/>
                    <a:pt x="19531" y="18837"/>
                    <a:pt x="17329" y="19430"/>
                  </a:cubicBezTo>
                  <a:cubicBezTo>
                    <a:pt x="15127" y="20024"/>
                    <a:pt x="11353" y="20736"/>
                    <a:pt x="7578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7302500" y="6634570"/>
              <a:ext cx="1714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7" y="3840"/>
                    <a:pt x="6933" y="7680"/>
                    <a:pt x="10533" y="11280"/>
                  </a:cubicBezTo>
                  <a:cubicBezTo>
                    <a:pt x="14133" y="14880"/>
                    <a:pt x="17867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7334250" y="6628220"/>
              <a:ext cx="1524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1867"/>
                    <a:pt x="13800" y="3733"/>
                    <a:pt x="10200" y="6533"/>
                  </a:cubicBezTo>
                  <a:cubicBezTo>
                    <a:pt x="6600" y="9333"/>
                    <a:pt x="3300" y="13067"/>
                    <a:pt x="1650" y="15733"/>
                  </a:cubicBezTo>
                  <a:cubicBezTo>
                    <a:pt x="0" y="18400"/>
                    <a:pt x="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7416800" y="6742520"/>
              <a:ext cx="1016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7613650" y="6609170"/>
              <a:ext cx="139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7675927" y="6640920"/>
              <a:ext cx="17267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489" y="0"/>
                  </a:moveTo>
                  <a:cubicBezTo>
                    <a:pt x="18065" y="1600"/>
                    <a:pt x="14640" y="3200"/>
                    <a:pt x="11348" y="5900"/>
                  </a:cubicBezTo>
                  <a:cubicBezTo>
                    <a:pt x="8055" y="8600"/>
                    <a:pt x="4894" y="12400"/>
                    <a:pt x="2918" y="14700"/>
                  </a:cubicBezTo>
                  <a:cubicBezTo>
                    <a:pt x="943" y="17000"/>
                    <a:pt x="152" y="17800"/>
                    <a:pt x="21" y="18700"/>
                  </a:cubicBezTo>
                  <a:cubicBezTo>
                    <a:pt x="-111" y="19600"/>
                    <a:pt x="416" y="20600"/>
                    <a:pt x="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8115299" y="6588897"/>
              <a:ext cx="1778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657" y="4868"/>
                    <a:pt x="11314" y="-1303"/>
                    <a:pt x="14914" y="240"/>
                  </a:cubicBezTo>
                  <a:cubicBezTo>
                    <a:pt x="18514" y="1783"/>
                    <a:pt x="2005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8119533" y="6691720"/>
              <a:ext cx="211667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" y="11782"/>
                  </a:moveTo>
                  <a:cubicBezTo>
                    <a:pt x="1080" y="13745"/>
                    <a:pt x="0" y="15709"/>
                    <a:pt x="0" y="17673"/>
                  </a:cubicBezTo>
                  <a:cubicBezTo>
                    <a:pt x="0" y="19636"/>
                    <a:pt x="1080" y="21600"/>
                    <a:pt x="4860" y="18655"/>
                  </a:cubicBezTo>
                  <a:cubicBezTo>
                    <a:pt x="8640" y="15709"/>
                    <a:pt x="15120" y="7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8498865" y="6501220"/>
              <a:ext cx="219685" cy="26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44" fill="norm" stroke="1" extrusionOk="0">
                  <a:moveTo>
                    <a:pt x="21351" y="5184"/>
                  </a:moveTo>
                  <a:cubicBezTo>
                    <a:pt x="21145" y="4320"/>
                    <a:pt x="20940" y="3456"/>
                    <a:pt x="20322" y="2938"/>
                  </a:cubicBezTo>
                  <a:cubicBezTo>
                    <a:pt x="19705" y="2419"/>
                    <a:pt x="18677" y="2246"/>
                    <a:pt x="16002" y="3283"/>
                  </a:cubicBezTo>
                  <a:cubicBezTo>
                    <a:pt x="13328" y="4320"/>
                    <a:pt x="9008" y="6566"/>
                    <a:pt x="6025" y="8813"/>
                  </a:cubicBezTo>
                  <a:cubicBezTo>
                    <a:pt x="3042" y="11059"/>
                    <a:pt x="1397" y="13306"/>
                    <a:pt x="574" y="15206"/>
                  </a:cubicBezTo>
                  <a:cubicBezTo>
                    <a:pt x="-249" y="17107"/>
                    <a:pt x="-249" y="18662"/>
                    <a:pt x="985" y="19786"/>
                  </a:cubicBezTo>
                  <a:cubicBezTo>
                    <a:pt x="2220" y="20909"/>
                    <a:pt x="4688" y="21600"/>
                    <a:pt x="7568" y="21254"/>
                  </a:cubicBezTo>
                  <a:cubicBezTo>
                    <a:pt x="10448" y="20909"/>
                    <a:pt x="13740" y="19526"/>
                    <a:pt x="16002" y="16589"/>
                  </a:cubicBezTo>
                  <a:cubicBezTo>
                    <a:pt x="18265" y="13651"/>
                    <a:pt x="19500" y="9158"/>
                    <a:pt x="19602" y="6134"/>
                  </a:cubicBezTo>
                  <a:cubicBezTo>
                    <a:pt x="19705" y="3110"/>
                    <a:pt x="18677" y="1555"/>
                    <a:pt x="16517" y="778"/>
                  </a:cubicBezTo>
                  <a:cubicBezTo>
                    <a:pt x="14357" y="0"/>
                    <a:pt x="11065" y="0"/>
                    <a:pt x="77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7" name="Drawing"/>
          <p:cNvGrpSpPr/>
          <p:nvPr/>
        </p:nvGrpSpPr>
        <p:grpSpPr>
          <a:xfrm>
            <a:off x="2339662" y="1371600"/>
            <a:ext cx="9252316" cy="2578100"/>
            <a:chOff x="0" y="0"/>
            <a:chExt cx="9252315" cy="2578100"/>
          </a:xfrm>
        </p:grpSpPr>
        <p:sp>
          <p:nvSpPr>
            <p:cNvPr id="4286" name="Line"/>
            <p:cNvSpPr/>
            <p:nvPr/>
          </p:nvSpPr>
          <p:spPr>
            <a:xfrm>
              <a:off x="60637" y="88899"/>
              <a:ext cx="190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900"/>
                    <a:pt x="7200" y="5800"/>
                    <a:pt x="3600" y="9400"/>
                  </a:cubicBezTo>
                  <a:cubicBezTo>
                    <a:pt x="0" y="13000"/>
                    <a:pt x="0" y="17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0" y="0"/>
              <a:ext cx="308288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683" y="21600"/>
                  </a:moveTo>
                  <a:cubicBezTo>
                    <a:pt x="242" y="20400"/>
                    <a:pt x="-199" y="19200"/>
                    <a:pt x="95" y="18000"/>
                  </a:cubicBezTo>
                  <a:cubicBezTo>
                    <a:pt x="389" y="16800"/>
                    <a:pt x="1417" y="15600"/>
                    <a:pt x="4283" y="13050"/>
                  </a:cubicBezTo>
                  <a:cubicBezTo>
                    <a:pt x="7148" y="10500"/>
                    <a:pt x="11850" y="6600"/>
                    <a:pt x="15009" y="4200"/>
                  </a:cubicBezTo>
                  <a:cubicBezTo>
                    <a:pt x="18168" y="1800"/>
                    <a:pt x="19785" y="90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92387" y="247649"/>
              <a:ext cx="209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5247"/>
                    <a:pt x="12218" y="8894"/>
                    <a:pt x="15818" y="5294"/>
                  </a:cubicBezTo>
                  <a:cubicBezTo>
                    <a:pt x="19418" y="1694"/>
                    <a:pt x="20509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309402" y="292100"/>
              <a:ext cx="170336" cy="19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96" fill="norm" stroke="1" extrusionOk="0">
                  <a:moveTo>
                    <a:pt x="1460" y="0"/>
                  </a:moveTo>
                  <a:cubicBezTo>
                    <a:pt x="927" y="1161"/>
                    <a:pt x="393" y="2323"/>
                    <a:pt x="127" y="3484"/>
                  </a:cubicBezTo>
                  <a:cubicBezTo>
                    <a:pt x="-140" y="4645"/>
                    <a:pt x="-140" y="5806"/>
                    <a:pt x="1727" y="7897"/>
                  </a:cubicBezTo>
                  <a:cubicBezTo>
                    <a:pt x="3593" y="9987"/>
                    <a:pt x="7327" y="13006"/>
                    <a:pt x="9460" y="15097"/>
                  </a:cubicBezTo>
                  <a:cubicBezTo>
                    <a:pt x="11593" y="17187"/>
                    <a:pt x="12127" y="18348"/>
                    <a:pt x="11860" y="19394"/>
                  </a:cubicBezTo>
                  <a:cubicBezTo>
                    <a:pt x="11593" y="20439"/>
                    <a:pt x="10527" y="21368"/>
                    <a:pt x="9460" y="21484"/>
                  </a:cubicBezTo>
                  <a:cubicBezTo>
                    <a:pt x="8393" y="21600"/>
                    <a:pt x="7327" y="20903"/>
                    <a:pt x="6127" y="19277"/>
                  </a:cubicBezTo>
                  <a:cubicBezTo>
                    <a:pt x="4927" y="17652"/>
                    <a:pt x="3593" y="15097"/>
                    <a:pt x="4793" y="12426"/>
                  </a:cubicBezTo>
                  <a:cubicBezTo>
                    <a:pt x="5993" y="9755"/>
                    <a:pt x="9727" y="6968"/>
                    <a:pt x="12927" y="5342"/>
                  </a:cubicBezTo>
                  <a:cubicBezTo>
                    <a:pt x="16127" y="3716"/>
                    <a:pt x="18793" y="3252"/>
                    <a:pt x="21460" y="2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67029" y="317500"/>
              <a:ext cx="82559" cy="14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79" fill="norm" stroke="1" extrusionOk="0">
                  <a:moveTo>
                    <a:pt x="17822" y="0"/>
                  </a:moveTo>
                  <a:cubicBezTo>
                    <a:pt x="14042" y="304"/>
                    <a:pt x="10262" y="608"/>
                    <a:pt x="7022" y="3194"/>
                  </a:cubicBezTo>
                  <a:cubicBezTo>
                    <a:pt x="3782" y="5780"/>
                    <a:pt x="1082" y="10648"/>
                    <a:pt x="272" y="13842"/>
                  </a:cubicBezTo>
                  <a:cubicBezTo>
                    <a:pt x="-538" y="17037"/>
                    <a:pt x="542" y="18558"/>
                    <a:pt x="2432" y="19623"/>
                  </a:cubicBezTo>
                  <a:cubicBezTo>
                    <a:pt x="4322" y="20687"/>
                    <a:pt x="7022" y="21296"/>
                    <a:pt x="9722" y="21448"/>
                  </a:cubicBezTo>
                  <a:cubicBezTo>
                    <a:pt x="12422" y="21600"/>
                    <a:pt x="15122" y="21296"/>
                    <a:pt x="17012" y="18406"/>
                  </a:cubicBezTo>
                  <a:cubicBezTo>
                    <a:pt x="18902" y="15515"/>
                    <a:pt x="19982" y="10039"/>
                    <a:pt x="21062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587687" y="321405"/>
              <a:ext cx="273051" cy="13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396"/>
                  </a:moveTo>
                  <a:cubicBezTo>
                    <a:pt x="837" y="53"/>
                    <a:pt x="1674" y="-290"/>
                    <a:pt x="2177" y="396"/>
                  </a:cubicBezTo>
                  <a:cubicBezTo>
                    <a:pt x="2679" y="1081"/>
                    <a:pt x="2847" y="2796"/>
                    <a:pt x="3181" y="5881"/>
                  </a:cubicBezTo>
                  <a:cubicBezTo>
                    <a:pt x="3516" y="8967"/>
                    <a:pt x="4019" y="13424"/>
                    <a:pt x="4353" y="16510"/>
                  </a:cubicBezTo>
                  <a:cubicBezTo>
                    <a:pt x="4688" y="19596"/>
                    <a:pt x="4856" y="21310"/>
                    <a:pt x="4940" y="21139"/>
                  </a:cubicBezTo>
                  <a:cubicBezTo>
                    <a:pt x="5023" y="20967"/>
                    <a:pt x="5023" y="18910"/>
                    <a:pt x="5191" y="15824"/>
                  </a:cubicBezTo>
                  <a:cubicBezTo>
                    <a:pt x="5358" y="12739"/>
                    <a:pt x="5693" y="8624"/>
                    <a:pt x="6028" y="5710"/>
                  </a:cubicBezTo>
                  <a:cubicBezTo>
                    <a:pt x="6363" y="2796"/>
                    <a:pt x="6698" y="1081"/>
                    <a:pt x="7200" y="910"/>
                  </a:cubicBezTo>
                  <a:cubicBezTo>
                    <a:pt x="7702" y="739"/>
                    <a:pt x="8372" y="2110"/>
                    <a:pt x="8958" y="4339"/>
                  </a:cubicBezTo>
                  <a:cubicBezTo>
                    <a:pt x="9544" y="6567"/>
                    <a:pt x="10047" y="9653"/>
                    <a:pt x="10298" y="12224"/>
                  </a:cubicBezTo>
                  <a:cubicBezTo>
                    <a:pt x="10549" y="14796"/>
                    <a:pt x="10549" y="16853"/>
                    <a:pt x="10633" y="16853"/>
                  </a:cubicBezTo>
                  <a:cubicBezTo>
                    <a:pt x="10716" y="16853"/>
                    <a:pt x="10884" y="14796"/>
                    <a:pt x="11386" y="12224"/>
                  </a:cubicBezTo>
                  <a:cubicBezTo>
                    <a:pt x="11888" y="9653"/>
                    <a:pt x="12726" y="6567"/>
                    <a:pt x="13981" y="4510"/>
                  </a:cubicBezTo>
                  <a:cubicBezTo>
                    <a:pt x="15237" y="2453"/>
                    <a:pt x="16912" y="1424"/>
                    <a:pt x="18251" y="3481"/>
                  </a:cubicBezTo>
                  <a:cubicBezTo>
                    <a:pt x="19591" y="5539"/>
                    <a:pt x="20595" y="10681"/>
                    <a:pt x="21600" y="15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1737037" y="4191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1552907" y="306252"/>
              <a:ext cx="704831" cy="25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900" fill="norm" stroke="1" extrusionOk="0">
                  <a:moveTo>
                    <a:pt x="5802" y="4028"/>
                  </a:moveTo>
                  <a:cubicBezTo>
                    <a:pt x="5544" y="2646"/>
                    <a:pt x="5286" y="1263"/>
                    <a:pt x="4996" y="572"/>
                  </a:cubicBezTo>
                  <a:cubicBezTo>
                    <a:pt x="4706" y="-119"/>
                    <a:pt x="4383" y="-119"/>
                    <a:pt x="3900" y="227"/>
                  </a:cubicBezTo>
                  <a:cubicBezTo>
                    <a:pt x="3416" y="572"/>
                    <a:pt x="2771" y="1263"/>
                    <a:pt x="2062" y="3683"/>
                  </a:cubicBezTo>
                  <a:cubicBezTo>
                    <a:pt x="1353" y="6102"/>
                    <a:pt x="579" y="10249"/>
                    <a:pt x="225" y="13273"/>
                  </a:cubicBezTo>
                  <a:cubicBezTo>
                    <a:pt x="-130" y="16297"/>
                    <a:pt x="-66" y="18198"/>
                    <a:pt x="418" y="19494"/>
                  </a:cubicBezTo>
                  <a:cubicBezTo>
                    <a:pt x="902" y="20790"/>
                    <a:pt x="1804" y="21481"/>
                    <a:pt x="3029" y="20271"/>
                  </a:cubicBezTo>
                  <a:cubicBezTo>
                    <a:pt x="4254" y="19062"/>
                    <a:pt x="5802" y="15951"/>
                    <a:pt x="6737" y="13878"/>
                  </a:cubicBezTo>
                  <a:cubicBezTo>
                    <a:pt x="7672" y="11804"/>
                    <a:pt x="7994" y="10767"/>
                    <a:pt x="8188" y="9817"/>
                  </a:cubicBezTo>
                  <a:cubicBezTo>
                    <a:pt x="8381" y="8867"/>
                    <a:pt x="8446" y="8003"/>
                    <a:pt x="8284" y="7916"/>
                  </a:cubicBezTo>
                  <a:cubicBezTo>
                    <a:pt x="8123" y="7830"/>
                    <a:pt x="7736" y="8521"/>
                    <a:pt x="7382" y="9471"/>
                  </a:cubicBezTo>
                  <a:cubicBezTo>
                    <a:pt x="7027" y="10422"/>
                    <a:pt x="6705" y="11631"/>
                    <a:pt x="6479" y="12755"/>
                  </a:cubicBezTo>
                  <a:cubicBezTo>
                    <a:pt x="6253" y="13878"/>
                    <a:pt x="6124" y="14915"/>
                    <a:pt x="6189" y="15692"/>
                  </a:cubicBezTo>
                  <a:cubicBezTo>
                    <a:pt x="6253" y="16470"/>
                    <a:pt x="6511" y="16988"/>
                    <a:pt x="6801" y="16988"/>
                  </a:cubicBezTo>
                  <a:cubicBezTo>
                    <a:pt x="7091" y="16988"/>
                    <a:pt x="7414" y="16470"/>
                    <a:pt x="8220" y="15519"/>
                  </a:cubicBezTo>
                  <a:cubicBezTo>
                    <a:pt x="9026" y="14569"/>
                    <a:pt x="10315" y="13187"/>
                    <a:pt x="11186" y="11891"/>
                  </a:cubicBezTo>
                  <a:cubicBezTo>
                    <a:pt x="12056" y="10595"/>
                    <a:pt x="12508" y="9385"/>
                    <a:pt x="12766" y="8348"/>
                  </a:cubicBezTo>
                  <a:cubicBezTo>
                    <a:pt x="13023" y="7311"/>
                    <a:pt x="13088" y="6447"/>
                    <a:pt x="12894" y="6015"/>
                  </a:cubicBezTo>
                  <a:cubicBezTo>
                    <a:pt x="12701" y="5583"/>
                    <a:pt x="12250" y="5583"/>
                    <a:pt x="12153" y="5843"/>
                  </a:cubicBezTo>
                  <a:cubicBezTo>
                    <a:pt x="12056" y="6102"/>
                    <a:pt x="12314" y="6620"/>
                    <a:pt x="12830" y="7916"/>
                  </a:cubicBezTo>
                  <a:cubicBezTo>
                    <a:pt x="13346" y="9212"/>
                    <a:pt x="14120" y="11286"/>
                    <a:pt x="14539" y="12755"/>
                  </a:cubicBezTo>
                  <a:cubicBezTo>
                    <a:pt x="14958" y="14223"/>
                    <a:pt x="15022" y="15087"/>
                    <a:pt x="15054" y="15951"/>
                  </a:cubicBezTo>
                  <a:cubicBezTo>
                    <a:pt x="15087" y="16815"/>
                    <a:pt x="15087" y="17679"/>
                    <a:pt x="14829" y="18543"/>
                  </a:cubicBezTo>
                  <a:cubicBezTo>
                    <a:pt x="14571" y="19407"/>
                    <a:pt x="14055" y="20271"/>
                    <a:pt x="13797" y="20185"/>
                  </a:cubicBezTo>
                  <a:cubicBezTo>
                    <a:pt x="13539" y="20099"/>
                    <a:pt x="13539" y="19062"/>
                    <a:pt x="14055" y="16902"/>
                  </a:cubicBezTo>
                  <a:cubicBezTo>
                    <a:pt x="14571" y="14742"/>
                    <a:pt x="15603" y="11459"/>
                    <a:pt x="16344" y="9126"/>
                  </a:cubicBezTo>
                  <a:cubicBezTo>
                    <a:pt x="17086" y="6793"/>
                    <a:pt x="17537" y="5411"/>
                    <a:pt x="17795" y="4201"/>
                  </a:cubicBezTo>
                  <a:cubicBezTo>
                    <a:pt x="18053" y="2991"/>
                    <a:pt x="18117" y="1955"/>
                    <a:pt x="17956" y="1695"/>
                  </a:cubicBezTo>
                  <a:cubicBezTo>
                    <a:pt x="17795" y="1436"/>
                    <a:pt x="17408" y="1955"/>
                    <a:pt x="16989" y="3251"/>
                  </a:cubicBezTo>
                  <a:cubicBezTo>
                    <a:pt x="16570" y="4547"/>
                    <a:pt x="16118" y="6620"/>
                    <a:pt x="15893" y="8089"/>
                  </a:cubicBezTo>
                  <a:cubicBezTo>
                    <a:pt x="15667" y="9558"/>
                    <a:pt x="15667" y="10422"/>
                    <a:pt x="16376" y="11286"/>
                  </a:cubicBezTo>
                  <a:cubicBezTo>
                    <a:pt x="17086" y="12150"/>
                    <a:pt x="18504" y="13014"/>
                    <a:pt x="19471" y="13273"/>
                  </a:cubicBezTo>
                  <a:cubicBezTo>
                    <a:pt x="20438" y="13532"/>
                    <a:pt x="20954" y="13187"/>
                    <a:pt x="21470" y="1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2606987" y="203612"/>
              <a:ext cx="142555" cy="32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84" fill="norm" stroke="1" extrusionOk="0">
                  <a:moveTo>
                    <a:pt x="5718" y="4926"/>
                  </a:moveTo>
                  <a:cubicBezTo>
                    <a:pt x="4447" y="4514"/>
                    <a:pt x="3176" y="4101"/>
                    <a:pt x="2065" y="3619"/>
                  </a:cubicBezTo>
                  <a:cubicBezTo>
                    <a:pt x="953" y="3138"/>
                    <a:pt x="0" y="2588"/>
                    <a:pt x="0" y="2037"/>
                  </a:cubicBezTo>
                  <a:cubicBezTo>
                    <a:pt x="0" y="1487"/>
                    <a:pt x="953" y="937"/>
                    <a:pt x="3176" y="524"/>
                  </a:cubicBezTo>
                  <a:cubicBezTo>
                    <a:pt x="5400" y="111"/>
                    <a:pt x="8894" y="-164"/>
                    <a:pt x="11276" y="111"/>
                  </a:cubicBezTo>
                  <a:cubicBezTo>
                    <a:pt x="13659" y="386"/>
                    <a:pt x="14929" y="1212"/>
                    <a:pt x="14929" y="2725"/>
                  </a:cubicBezTo>
                  <a:cubicBezTo>
                    <a:pt x="14929" y="4239"/>
                    <a:pt x="13659" y="6440"/>
                    <a:pt x="12388" y="7747"/>
                  </a:cubicBezTo>
                  <a:cubicBezTo>
                    <a:pt x="11118" y="9054"/>
                    <a:pt x="9847" y="9467"/>
                    <a:pt x="8735" y="9948"/>
                  </a:cubicBezTo>
                  <a:cubicBezTo>
                    <a:pt x="7624" y="10430"/>
                    <a:pt x="6671" y="10980"/>
                    <a:pt x="6829" y="11461"/>
                  </a:cubicBezTo>
                  <a:cubicBezTo>
                    <a:pt x="6988" y="11943"/>
                    <a:pt x="8259" y="12356"/>
                    <a:pt x="10482" y="12975"/>
                  </a:cubicBezTo>
                  <a:cubicBezTo>
                    <a:pt x="12706" y="13594"/>
                    <a:pt x="15882" y="14419"/>
                    <a:pt x="17947" y="15107"/>
                  </a:cubicBezTo>
                  <a:cubicBezTo>
                    <a:pt x="20012" y="15795"/>
                    <a:pt x="20965" y="16346"/>
                    <a:pt x="21282" y="17033"/>
                  </a:cubicBezTo>
                  <a:cubicBezTo>
                    <a:pt x="21600" y="17721"/>
                    <a:pt x="21282" y="18547"/>
                    <a:pt x="19694" y="19304"/>
                  </a:cubicBezTo>
                  <a:cubicBezTo>
                    <a:pt x="18106" y="20060"/>
                    <a:pt x="15247" y="20748"/>
                    <a:pt x="13024" y="21092"/>
                  </a:cubicBezTo>
                  <a:cubicBezTo>
                    <a:pt x="10800" y="21436"/>
                    <a:pt x="9212" y="21436"/>
                    <a:pt x="7624" y="21298"/>
                  </a:cubicBezTo>
                  <a:cubicBezTo>
                    <a:pt x="6035" y="21161"/>
                    <a:pt x="4447" y="20886"/>
                    <a:pt x="3812" y="20404"/>
                  </a:cubicBezTo>
                  <a:cubicBezTo>
                    <a:pt x="3176" y="19923"/>
                    <a:pt x="3494" y="19235"/>
                    <a:pt x="4288" y="18684"/>
                  </a:cubicBezTo>
                  <a:cubicBezTo>
                    <a:pt x="5082" y="18134"/>
                    <a:pt x="6353" y="17721"/>
                    <a:pt x="7624" y="17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2962587" y="2603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3007037" y="4889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3658824" y="204356"/>
              <a:ext cx="256264" cy="35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02" fill="norm" stroke="1" extrusionOk="0">
                  <a:moveTo>
                    <a:pt x="189" y="2230"/>
                  </a:moveTo>
                  <a:cubicBezTo>
                    <a:pt x="12" y="1336"/>
                    <a:pt x="-165" y="441"/>
                    <a:pt x="278" y="122"/>
                  </a:cubicBezTo>
                  <a:cubicBezTo>
                    <a:pt x="720" y="-198"/>
                    <a:pt x="1783" y="58"/>
                    <a:pt x="4084" y="1527"/>
                  </a:cubicBezTo>
                  <a:cubicBezTo>
                    <a:pt x="6386" y="2997"/>
                    <a:pt x="9927" y="5681"/>
                    <a:pt x="13025" y="8877"/>
                  </a:cubicBezTo>
                  <a:cubicBezTo>
                    <a:pt x="16124" y="12072"/>
                    <a:pt x="18779" y="15778"/>
                    <a:pt x="20107" y="17951"/>
                  </a:cubicBezTo>
                  <a:cubicBezTo>
                    <a:pt x="21435" y="20124"/>
                    <a:pt x="21435" y="20763"/>
                    <a:pt x="21435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3705537" y="204454"/>
              <a:ext cx="215901" cy="37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2077"/>
                  </a:moveTo>
                  <a:cubicBezTo>
                    <a:pt x="21600" y="1242"/>
                    <a:pt x="21600" y="407"/>
                    <a:pt x="21071" y="108"/>
                  </a:cubicBezTo>
                  <a:cubicBezTo>
                    <a:pt x="20541" y="-190"/>
                    <a:pt x="19482" y="49"/>
                    <a:pt x="17259" y="1839"/>
                  </a:cubicBezTo>
                  <a:cubicBezTo>
                    <a:pt x="15035" y="3629"/>
                    <a:pt x="11647" y="6970"/>
                    <a:pt x="8576" y="10491"/>
                  </a:cubicBezTo>
                  <a:cubicBezTo>
                    <a:pt x="5506" y="14011"/>
                    <a:pt x="2753" y="17711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4226237" y="126999"/>
              <a:ext cx="571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016"/>
                    <a:pt x="13600" y="4032"/>
                    <a:pt x="11200" y="6912"/>
                  </a:cubicBezTo>
                  <a:cubicBezTo>
                    <a:pt x="8800" y="9792"/>
                    <a:pt x="8000" y="13536"/>
                    <a:pt x="6400" y="16128"/>
                  </a:cubicBezTo>
                  <a:cubicBezTo>
                    <a:pt x="4800" y="18720"/>
                    <a:pt x="24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4118287" y="527050"/>
              <a:ext cx="254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9800"/>
                    <a:pt x="10800" y="18000"/>
                    <a:pt x="14400" y="14400"/>
                  </a:cubicBezTo>
                  <a:cubicBezTo>
                    <a:pt x="18000" y="10800"/>
                    <a:pt x="198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4461187" y="251883"/>
              <a:ext cx="19050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70"/>
                  </a:moveTo>
                  <a:cubicBezTo>
                    <a:pt x="1200" y="0"/>
                    <a:pt x="2400" y="-270"/>
                    <a:pt x="4200" y="540"/>
                  </a:cubicBezTo>
                  <a:cubicBezTo>
                    <a:pt x="6000" y="1350"/>
                    <a:pt x="8400" y="3240"/>
                    <a:pt x="11400" y="6885"/>
                  </a:cubicBezTo>
                  <a:cubicBezTo>
                    <a:pt x="14400" y="10530"/>
                    <a:pt x="18000" y="15930"/>
                    <a:pt x="21600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4632637" y="279400"/>
              <a:ext cx="952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4752"/>
                    <a:pt x="9120" y="9504"/>
                    <a:pt x="5520" y="13104"/>
                  </a:cubicBezTo>
                  <a:cubicBezTo>
                    <a:pt x="1920" y="16704"/>
                    <a:pt x="960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5309970" y="420040"/>
              <a:ext cx="465668" cy="2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0" fill="norm" stroke="1" extrusionOk="0">
                  <a:moveTo>
                    <a:pt x="982" y="20800"/>
                  </a:moveTo>
                  <a:cubicBezTo>
                    <a:pt x="491" y="17200"/>
                    <a:pt x="0" y="13600"/>
                    <a:pt x="0" y="11800"/>
                  </a:cubicBezTo>
                  <a:cubicBezTo>
                    <a:pt x="0" y="10000"/>
                    <a:pt x="491" y="10000"/>
                    <a:pt x="2455" y="7300"/>
                  </a:cubicBezTo>
                  <a:cubicBezTo>
                    <a:pt x="4418" y="4600"/>
                    <a:pt x="7855" y="-800"/>
                    <a:pt x="11291" y="100"/>
                  </a:cubicBezTo>
                  <a:cubicBezTo>
                    <a:pt x="14727" y="1000"/>
                    <a:pt x="18164" y="8200"/>
                    <a:pt x="21600" y="1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5399515" y="520700"/>
              <a:ext cx="401523" cy="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63" fill="norm" stroke="1" extrusionOk="0">
                  <a:moveTo>
                    <a:pt x="2453" y="9257"/>
                  </a:moveTo>
                  <a:cubicBezTo>
                    <a:pt x="1322" y="11314"/>
                    <a:pt x="191" y="13371"/>
                    <a:pt x="22" y="15429"/>
                  </a:cubicBezTo>
                  <a:cubicBezTo>
                    <a:pt x="-148" y="17486"/>
                    <a:pt x="644" y="19543"/>
                    <a:pt x="2962" y="20571"/>
                  </a:cubicBezTo>
                  <a:cubicBezTo>
                    <a:pt x="5280" y="21600"/>
                    <a:pt x="9125" y="21600"/>
                    <a:pt x="12461" y="18000"/>
                  </a:cubicBezTo>
                  <a:cubicBezTo>
                    <a:pt x="15798" y="14400"/>
                    <a:pt x="18625" y="7200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5743887" y="366592"/>
              <a:ext cx="122337" cy="33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437" fill="norm" stroke="1" extrusionOk="0">
                  <a:moveTo>
                    <a:pt x="4249" y="2161"/>
                  </a:moveTo>
                  <a:cubicBezTo>
                    <a:pt x="2833" y="1204"/>
                    <a:pt x="1416" y="247"/>
                    <a:pt x="1416" y="42"/>
                  </a:cubicBezTo>
                  <a:cubicBezTo>
                    <a:pt x="1416" y="-163"/>
                    <a:pt x="2833" y="384"/>
                    <a:pt x="6197" y="1683"/>
                  </a:cubicBezTo>
                  <a:cubicBezTo>
                    <a:pt x="9561" y="2981"/>
                    <a:pt x="14872" y="5032"/>
                    <a:pt x="17882" y="6946"/>
                  </a:cubicBezTo>
                  <a:cubicBezTo>
                    <a:pt x="20892" y="8860"/>
                    <a:pt x="21600" y="10637"/>
                    <a:pt x="18236" y="13029"/>
                  </a:cubicBezTo>
                  <a:cubicBezTo>
                    <a:pt x="14872" y="15422"/>
                    <a:pt x="7436" y="18429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6436400" y="226756"/>
              <a:ext cx="199496" cy="41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59" fill="norm" stroke="1" extrusionOk="0">
                  <a:moveTo>
                    <a:pt x="1966" y="7004"/>
                  </a:moveTo>
                  <a:cubicBezTo>
                    <a:pt x="6419" y="6017"/>
                    <a:pt x="10873" y="5030"/>
                    <a:pt x="14102" y="4262"/>
                  </a:cubicBezTo>
                  <a:cubicBezTo>
                    <a:pt x="17331" y="3495"/>
                    <a:pt x="19335" y="2947"/>
                    <a:pt x="20337" y="2344"/>
                  </a:cubicBezTo>
                  <a:cubicBezTo>
                    <a:pt x="21339" y="1741"/>
                    <a:pt x="21339" y="1083"/>
                    <a:pt x="19224" y="589"/>
                  </a:cubicBezTo>
                  <a:cubicBezTo>
                    <a:pt x="17108" y="96"/>
                    <a:pt x="12877" y="-233"/>
                    <a:pt x="9426" y="206"/>
                  </a:cubicBezTo>
                  <a:cubicBezTo>
                    <a:pt x="5974" y="644"/>
                    <a:pt x="3302" y="1850"/>
                    <a:pt x="1966" y="3056"/>
                  </a:cubicBezTo>
                  <a:cubicBezTo>
                    <a:pt x="630" y="4262"/>
                    <a:pt x="630" y="5469"/>
                    <a:pt x="2411" y="6839"/>
                  </a:cubicBezTo>
                  <a:cubicBezTo>
                    <a:pt x="4193" y="8210"/>
                    <a:pt x="7755" y="9745"/>
                    <a:pt x="10873" y="11280"/>
                  </a:cubicBezTo>
                  <a:cubicBezTo>
                    <a:pt x="13991" y="12815"/>
                    <a:pt x="16663" y="14350"/>
                    <a:pt x="17553" y="15775"/>
                  </a:cubicBezTo>
                  <a:cubicBezTo>
                    <a:pt x="18444" y="17201"/>
                    <a:pt x="17553" y="18516"/>
                    <a:pt x="14881" y="19448"/>
                  </a:cubicBezTo>
                  <a:cubicBezTo>
                    <a:pt x="12209" y="20380"/>
                    <a:pt x="7755" y="20928"/>
                    <a:pt x="4861" y="21148"/>
                  </a:cubicBezTo>
                  <a:cubicBezTo>
                    <a:pt x="1966" y="21367"/>
                    <a:pt x="630" y="21257"/>
                    <a:pt x="184" y="20874"/>
                  </a:cubicBezTo>
                  <a:cubicBezTo>
                    <a:pt x="-261" y="20490"/>
                    <a:pt x="184" y="19832"/>
                    <a:pt x="630" y="1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6645587" y="571500"/>
              <a:ext cx="1905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108"/>
                    <a:pt x="7200" y="2215"/>
                    <a:pt x="10800" y="5815"/>
                  </a:cubicBezTo>
                  <a:cubicBezTo>
                    <a:pt x="14400" y="9415"/>
                    <a:pt x="18000" y="15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6709087" y="538297"/>
              <a:ext cx="152401" cy="20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21600" y="151"/>
                  </a:moveTo>
                  <a:cubicBezTo>
                    <a:pt x="19800" y="-70"/>
                    <a:pt x="18000" y="-290"/>
                    <a:pt x="15000" y="1363"/>
                  </a:cubicBezTo>
                  <a:cubicBezTo>
                    <a:pt x="12000" y="3016"/>
                    <a:pt x="7800" y="6543"/>
                    <a:pt x="5100" y="10179"/>
                  </a:cubicBezTo>
                  <a:cubicBezTo>
                    <a:pt x="2400" y="13816"/>
                    <a:pt x="1200" y="17563"/>
                    <a:pt x="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6842437" y="717550"/>
              <a:ext cx="63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7013887" y="533400"/>
              <a:ext cx="133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6240"/>
                    <a:pt x="10286" y="12480"/>
                    <a:pt x="13886" y="16080"/>
                  </a:cubicBezTo>
                  <a:cubicBezTo>
                    <a:pt x="17486" y="19680"/>
                    <a:pt x="19543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7102787" y="546100"/>
              <a:ext cx="952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235"/>
                    <a:pt x="10080" y="8471"/>
                    <a:pt x="6480" y="12071"/>
                  </a:cubicBezTo>
                  <a:cubicBezTo>
                    <a:pt x="2880" y="15671"/>
                    <a:pt x="144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7744137" y="361386"/>
              <a:ext cx="2032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725" y="2735"/>
                    <a:pt x="9450" y="-1585"/>
                    <a:pt x="13050" y="575"/>
                  </a:cubicBezTo>
                  <a:cubicBezTo>
                    <a:pt x="16650" y="2735"/>
                    <a:pt x="1912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7797267" y="546100"/>
              <a:ext cx="20087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82" fill="norm" stroke="1" extrusionOk="0">
                  <a:moveTo>
                    <a:pt x="1102" y="0"/>
                  </a:moveTo>
                  <a:cubicBezTo>
                    <a:pt x="427" y="7200"/>
                    <a:pt x="-248" y="14400"/>
                    <a:pt x="89" y="18000"/>
                  </a:cubicBezTo>
                  <a:cubicBezTo>
                    <a:pt x="427" y="21600"/>
                    <a:pt x="1777" y="21600"/>
                    <a:pt x="5489" y="19800"/>
                  </a:cubicBezTo>
                  <a:cubicBezTo>
                    <a:pt x="9202" y="18000"/>
                    <a:pt x="15277" y="14400"/>
                    <a:pt x="21352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8379137" y="306815"/>
              <a:ext cx="181747" cy="28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0984" fill="norm" stroke="1" extrusionOk="0">
                  <a:moveTo>
                    <a:pt x="18409" y="2215"/>
                  </a:moveTo>
                  <a:cubicBezTo>
                    <a:pt x="17673" y="1426"/>
                    <a:pt x="16936" y="638"/>
                    <a:pt x="15586" y="244"/>
                  </a:cubicBezTo>
                  <a:cubicBezTo>
                    <a:pt x="14236" y="-150"/>
                    <a:pt x="12273" y="-150"/>
                    <a:pt x="10064" y="874"/>
                  </a:cubicBezTo>
                  <a:cubicBezTo>
                    <a:pt x="7855" y="1899"/>
                    <a:pt x="5400" y="3949"/>
                    <a:pt x="3436" y="6866"/>
                  </a:cubicBezTo>
                  <a:cubicBezTo>
                    <a:pt x="1473" y="9783"/>
                    <a:pt x="0" y="13566"/>
                    <a:pt x="0" y="16168"/>
                  </a:cubicBezTo>
                  <a:cubicBezTo>
                    <a:pt x="0" y="18769"/>
                    <a:pt x="1473" y="20188"/>
                    <a:pt x="3927" y="20740"/>
                  </a:cubicBezTo>
                  <a:cubicBezTo>
                    <a:pt x="6382" y="21292"/>
                    <a:pt x="9818" y="20977"/>
                    <a:pt x="13009" y="19085"/>
                  </a:cubicBezTo>
                  <a:cubicBezTo>
                    <a:pt x="16200" y="17193"/>
                    <a:pt x="19145" y="13724"/>
                    <a:pt x="20373" y="10492"/>
                  </a:cubicBezTo>
                  <a:cubicBezTo>
                    <a:pt x="21600" y="7260"/>
                    <a:pt x="21109" y="4264"/>
                    <a:pt x="19759" y="2372"/>
                  </a:cubicBezTo>
                  <a:cubicBezTo>
                    <a:pt x="18409" y="480"/>
                    <a:pt x="16200" y="-308"/>
                    <a:pt x="13868" y="638"/>
                  </a:cubicBezTo>
                  <a:cubicBezTo>
                    <a:pt x="11536" y="1584"/>
                    <a:pt x="9082" y="4264"/>
                    <a:pt x="6627" y="6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8639487" y="5270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997002" y="1309808"/>
              <a:ext cx="292449" cy="56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70" fill="norm" stroke="1" extrusionOk="0">
                  <a:moveTo>
                    <a:pt x="4914" y="6439"/>
                  </a:moveTo>
                  <a:cubicBezTo>
                    <a:pt x="4137" y="6439"/>
                    <a:pt x="3360" y="6439"/>
                    <a:pt x="2583" y="6519"/>
                  </a:cubicBezTo>
                  <a:cubicBezTo>
                    <a:pt x="1806" y="6600"/>
                    <a:pt x="1029" y="6760"/>
                    <a:pt x="563" y="6640"/>
                  </a:cubicBezTo>
                  <a:cubicBezTo>
                    <a:pt x="96" y="6519"/>
                    <a:pt x="-59" y="6118"/>
                    <a:pt x="19" y="5275"/>
                  </a:cubicBezTo>
                  <a:cubicBezTo>
                    <a:pt x="96" y="4432"/>
                    <a:pt x="407" y="3147"/>
                    <a:pt x="873" y="2264"/>
                  </a:cubicBezTo>
                  <a:cubicBezTo>
                    <a:pt x="1340" y="1380"/>
                    <a:pt x="1961" y="899"/>
                    <a:pt x="2583" y="537"/>
                  </a:cubicBezTo>
                  <a:cubicBezTo>
                    <a:pt x="3204" y="176"/>
                    <a:pt x="3826" y="-65"/>
                    <a:pt x="4292" y="15"/>
                  </a:cubicBezTo>
                  <a:cubicBezTo>
                    <a:pt x="4758" y="96"/>
                    <a:pt x="5069" y="497"/>
                    <a:pt x="5535" y="2023"/>
                  </a:cubicBezTo>
                  <a:cubicBezTo>
                    <a:pt x="6001" y="3548"/>
                    <a:pt x="6623" y="6198"/>
                    <a:pt x="7089" y="8928"/>
                  </a:cubicBezTo>
                  <a:cubicBezTo>
                    <a:pt x="7555" y="11658"/>
                    <a:pt x="7866" y="14469"/>
                    <a:pt x="7866" y="16356"/>
                  </a:cubicBezTo>
                  <a:cubicBezTo>
                    <a:pt x="7866" y="18243"/>
                    <a:pt x="7555" y="19206"/>
                    <a:pt x="7089" y="19889"/>
                  </a:cubicBezTo>
                  <a:cubicBezTo>
                    <a:pt x="6623" y="20571"/>
                    <a:pt x="6001" y="20973"/>
                    <a:pt x="5302" y="21214"/>
                  </a:cubicBezTo>
                  <a:cubicBezTo>
                    <a:pt x="4603" y="21455"/>
                    <a:pt x="3826" y="21535"/>
                    <a:pt x="3204" y="21415"/>
                  </a:cubicBezTo>
                  <a:cubicBezTo>
                    <a:pt x="2583" y="21294"/>
                    <a:pt x="2117" y="20973"/>
                    <a:pt x="2117" y="20411"/>
                  </a:cubicBezTo>
                  <a:cubicBezTo>
                    <a:pt x="2117" y="19849"/>
                    <a:pt x="2583" y="19046"/>
                    <a:pt x="4447" y="17962"/>
                  </a:cubicBezTo>
                  <a:cubicBezTo>
                    <a:pt x="6312" y="16878"/>
                    <a:pt x="9576" y="15513"/>
                    <a:pt x="12140" y="14389"/>
                  </a:cubicBezTo>
                  <a:cubicBezTo>
                    <a:pt x="14704" y="13264"/>
                    <a:pt x="16568" y="12381"/>
                    <a:pt x="17656" y="11739"/>
                  </a:cubicBezTo>
                  <a:cubicBezTo>
                    <a:pt x="18744" y="11096"/>
                    <a:pt x="19055" y="10695"/>
                    <a:pt x="18666" y="10574"/>
                  </a:cubicBezTo>
                  <a:cubicBezTo>
                    <a:pt x="18278" y="10454"/>
                    <a:pt x="17190" y="10615"/>
                    <a:pt x="16335" y="11056"/>
                  </a:cubicBezTo>
                  <a:cubicBezTo>
                    <a:pt x="15481" y="11498"/>
                    <a:pt x="14859" y="12221"/>
                    <a:pt x="14548" y="12783"/>
                  </a:cubicBezTo>
                  <a:cubicBezTo>
                    <a:pt x="14237" y="13345"/>
                    <a:pt x="14237" y="13746"/>
                    <a:pt x="15247" y="14348"/>
                  </a:cubicBezTo>
                  <a:cubicBezTo>
                    <a:pt x="16258" y="14951"/>
                    <a:pt x="18278" y="15754"/>
                    <a:pt x="19599" y="16316"/>
                  </a:cubicBezTo>
                  <a:cubicBezTo>
                    <a:pt x="20919" y="16878"/>
                    <a:pt x="21541" y="17199"/>
                    <a:pt x="21463" y="17560"/>
                  </a:cubicBezTo>
                  <a:cubicBezTo>
                    <a:pt x="21386" y="17922"/>
                    <a:pt x="20609" y="18323"/>
                    <a:pt x="19365" y="18604"/>
                  </a:cubicBezTo>
                  <a:cubicBezTo>
                    <a:pt x="18122" y="18885"/>
                    <a:pt x="16413" y="19046"/>
                    <a:pt x="14704" y="19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1870632" y="1314450"/>
              <a:ext cx="526806" cy="41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90" fill="norm" stroke="1" extrusionOk="0">
                  <a:moveTo>
                    <a:pt x="5412" y="0"/>
                  </a:moveTo>
                  <a:cubicBezTo>
                    <a:pt x="4981" y="3908"/>
                    <a:pt x="4551" y="7815"/>
                    <a:pt x="4336" y="10909"/>
                  </a:cubicBezTo>
                  <a:cubicBezTo>
                    <a:pt x="4121" y="14002"/>
                    <a:pt x="4121" y="16281"/>
                    <a:pt x="4250" y="17855"/>
                  </a:cubicBezTo>
                  <a:cubicBezTo>
                    <a:pt x="4379" y="19429"/>
                    <a:pt x="4637" y="20297"/>
                    <a:pt x="4981" y="20840"/>
                  </a:cubicBezTo>
                  <a:cubicBezTo>
                    <a:pt x="5326" y="21383"/>
                    <a:pt x="5756" y="21600"/>
                    <a:pt x="5928" y="21437"/>
                  </a:cubicBezTo>
                  <a:cubicBezTo>
                    <a:pt x="6100" y="21274"/>
                    <a:pt x="6014" y="20732"/>
                    <a:pt x="5455" y="19863"/>
                  </a:cubicBezTo>
                  <a:cubicBezTo>
                    <a:pt x="4895" y="18995"/>
                    <a:pt x="3863" y="17801"/>
                    <a:pt x="2830" y="16987"/>
                  </a:cubicBezTo>
                  <a:cubicBezTo>
                    <a:pt x="1797" y="16173"/>
                    <a:pt x="765" y="15739"/>
                    <a:pt x="291" y="15250"/>
                  </a:cubicBezTo>
                  <a:cubicBezTo>
                    <a:pt x="-182" y="14762"/>
                    <a:pt x="-96" y="14219"/>
                    <a:pt x="679" y="12645"/>
                  </a:cubicBezTo>
                  <a:cubicBezTo>
                    <a:pt x="1453" y="11071"/>
                    <a:pt x="2916" y="8466"/>
                    <a:pt x="4078" y="6404"/>
                  </a:cubicBezTo>
                  <a:cubicBezTo>
                    <a:pt x="5240" y="4342"/>
                    <a:pt x="6100" y="2822"/>
                    <a:pt x="6832" y="1845"/>
                  </a:cubicBezTo>
                  <a:cubicBezTo>
                    <a:pt x="7563" y="868"/>
                    <a:pt x="8165" y="434"/>
                    <a:pt x="8553" y="488"/>
                  </a:cubicBezTo>
                  <a:cubicBezTo>
                    <a:pt x="8940" y="543"/>
                    <a:pt x="9112" y="1085"/>
                    <a:pt x="9241" y="2714"/>
                  </a:cubicBezTo>
                  <a:cubicBezTo>
                    <a:pt x="9370" y="4342"/>
                    <a:pt x="9456" y="7055"/>
                    <a:pt x="9456" y="9769"/>
                  </a:cubicBezTo>
                  <a:cubicBezTo>
                    <a:pt x="9456" y="12482"/>
                    <a:pt x="9370" y="15196"/>
                    <a:pt x="9241" y="16878"/>
                  </a:cubicBezTo>
                  <a:cubicBezTo>
                    <a:pt x="9112" y="18561"/>
                    <a:pt x="8940" y="19212"/>
                    <a:pt x="8854" y="19212"/>
                  </a:cubicBezTo>
                  <a:cubicBezTo>
                    <a:pt x="8768" y="19212"/>
                    <a:pt x="8768" y="18561"/>
                    <a:pt x="8811" y="17910"/>
                  </a:cubicBezTo>
                  <a:cubicBezTo>
                    <a:pt x="8854" y="17258"/>
                    <a:pt x="8940" y="16607"/>
                    <a:pt x="9112" y="16064"/>
                  </a:cubicBezTo>
                  <a:cubicBezTo>
                    <a:pt x="9284" y="15522"/>
                    <a:pt x="9542" y="15087"/>
                    <a:pt x="9887" y="14816"/>
                  </a:cubicBezTo>
                  <a:cubicBezTo>
                    <a:pt x="10231" y="14545"/>
                    <a:pt x="10661" y="14436"/>
                    <a:pt x="11005" y="14599"/>
                  </a:cubicBezTo>
                  <a:cubicBezTo>
                    <a:pt x="11349" y="14762"/>
                    <a:pt x="11608" y="15196"/>
                    <a:pt x="11866" y="15630"/>
                  </a:cubicBezTo>
                  <a:cubicBezTo>
                    <a:pt x="12124" y="16064"/>
                    <a:pt x="12382" y="16498"/>
                    <a:pt x="12726" y="16770"/>
                  </a:cubicBezTo>
                  <a:cubicBezTo>
                    <a:pt x="13071" y="17041"/>
                    <a:pt x="13501" y="17150"/>
                    <a:pt x="14060" y="16878"/>
                  </a:cubicBezTo>
                  <a:cubicBezTo>
                    <a:pt x="14620" y="16607"/>
                    <a:pt x="15308" y="15956"/>
                    <a:pt x="15781" y="15359"/>
                  </a:cubicBezTo>
                  <a:cubicBezTo>
                    <a:pt x="16255" y="14762"/>
                    <a:pt x="16513" y="14219"/>
                    <a:pt x="16685" y="13568"/>
                  </a:cubicBezTo>
                  <a:cubicBezTo>
                    <a:pt x="16857" y="12917"/>
                    <a:pt x="16943" y="12157"/>
                    <a:pt x="16771" y="11940"/>
                  </a:cubicBezTo>
                  <a:cubicBezTo>
                    <a:pt x="16599" y="11723"/>
                    <a:pt x="16169" y="12048"/>
                    <a:pt x="15781" y="12808"/>
                  </a:cubicBezTo>
                  <a:cubicBezTo>
                    <a:pt x="15394" y="13568"/>
                    <a:pt x="15050" y="14762"/>
                    <a:pt x="14921" y="15684"/>
                  </a:cubicBezTo>
                  <a:cubicBezTo>
                    <a:pt x="14792" y="16607"/>
                    <a:pt x="14878" y="17258"/>
                    <a:pt x="15308" y="17801"/>
                  </a:cubicBezTo>
                  <a:cubicBezTo>
                    <a:pt x="15738" y="18344"/>
                    <a:pt x="16513" y="18778"/>
                    <a:pt x="17589" y="18832"/>
                  </a:cubicBezTo>
                  <a:cubicBezTo>
                    <a:pt x="18664" y="18886"/>
                    <a:pt x="20041" y="18561"/>
                    <a:pt x="21418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2917430" y="1428749"/>
              <a:ext cx="137936" cy="20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0993" fill="norm" stroke="1" extrusionOk="0">
                  <a:moveTo>
                    <a:pt x="13252" y="1296"/>
                  </a:moveTo>
                  <a:cubicBezTo>
                    <a:pt x="11687" y="1296"/>
                    <a:pt x="10121" y="1296"/>
                    <a:pt x="7774" y="3996"/>
                  </a:cubicBezTo>
                  <a:cubicBezTo>
                    <a:pt x="5426" y="6696"/>
                    <a:pt x="2295" y="12096"/>
                    <a:pt x="887" y="15336"/>
                  </a:cubicBezTo>
                  <a:cubicBezTo>
                    <a:pt x="-522" y="18576"/>
                    <a:pt x="-209" y="19656"/>
                    <a:pt x="1513" y="20412"/>
                  </a:cubicBezTo>
                  <a:cubicBezTo>
                    <a:pt x="3235" y="21168"/>
                    <a:pt x="6365" y="21600"/>
                    <a:pt x="9965" y="19008"/>
                  </a:cubicBezTo>
                  <a:cubicBezTo>
                    <a:pt x="13565" y="16416"/>
                    <a:pt x="17635" y="10800"/>
                    <a:pt x="19356" y="7344"/>
                  </a:cubicBezTo>
                  <a:cubicBezTo>
                    <a:pt x="21078" y="3888"/>
                    <a:pt x="20452" y="2592"/>
                    <a:pt x="19043" y="1620"/>
                  </a:cubicBezTo>
                  <a:cubicBezTo>
                    <a:pt x="17635" y="648"/>
                    <a:pt x="15443" y="0"/>
                    <a:pt x="13721" y="0"/>
                  </a:cubicBezTo>
                  <a:cubicBezTo>
                    <a:pt x="12000" y="0"/>
                    <a:pt x="10748" y="648"/>
                    <a:pt x="10278" y="1512"/>
                  </a:cubicBezTo>
                  <a:cubicBezTo>
                    <a:pt x="9808" y="2376"/>
                    <a:pt x="10121" y="3456"/>
                    <a:pt x="10435" y="4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3083662" y="1386012"/>
              <a:ext cx="83339" cy="47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39" fill="norm" stroke="1" extrusionOk="0">
                  <a:moveTo>
                    <a:pt x="6371" y="18847"/>
                  </a:moveTo>
                  <a:cubicBezTo>
                    <a:pt x="5831" y="19420"/>
                    <a:pt x="5291" y="19994"/>
                    <a:pt x="4481" y="20519"/>
                  </a:cubicBezTo>
                  <a:cubicBezTo>
                    <a:pt x="3671" y="21045"/>
                    <a:pt x="2591" y="21523"/>
                    <a:pt x="1781" y="21427"/>
                  </a:cubicBezTo>
                  <a:cubicBezTo>
                    <a:pt x="971" y="21332"/>
                    <a:pt x="431" y="20663"/>
                    <a:pt x="161" y="18608"/>
                  </a:cubicBezTo>
                  <a:cubicBezTo>
                    <a:pt x="-109" y="16553"/>
                    <a:pt x="-109" y="13112"/>
                    <a:pt x="701" y="10054"/>
                  </a:cubicBezTo>
                  <a:cubicBezTo>
                    <a:pt x="1511" y="6996"/>
                    <a:pt x="3131" y="4319"/>
                    <a:pt x="4751" y="2695"/>
                  </a:cubicBezTo>
                  <a:cubicBezTo>
                    <a:pt x="6371" y="1070"/>
                    <a:pt x="7991" y="496"/>
                    <a:pt x="10151" y="210"/>
                  </a:cubicBezTo>
                  <a:cubicBezTo>
                    <a:pt x="12311" y="-77"/>
                    <a:pt x="15011" y="-77"/>
                    <a:pt x="17171" y="258"/>
                  </a:cubicBezTo>
                  <a:cubicBezTo>
                    <a:pt x="19331" y="592"/>
                    <a:pt x="20951" y="1261"/>
                    <a:pt x="21221" y="2360"/>
                  </a:cubicBezTo>
                  <a:cubicBezTo>
                    <a:pt x="21491" y="3459"/>
                    <a:pt x="20411" y="4988"/>
                    <a:pt x="16901" y="6088"/>
                  </a:cubicBezTo>
                  <a:cubicBezTo>
                    <a:pt x="13391" y="7187"/>
                    <a:pt x="7451" y="7856"/>
                    <a:pt x="1511" y="8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3217499" y="1375399"/>
              <a:ext cx="99151" cy="47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378" fill="norm" stroke="1" extrusionOk="0">
                  <a:moveTo>
                    <a:pt x="5100" y="12051"/>
                  </a:moveTo>
                  <a:cubicBezTo>
                    <a:pt x="5541" y="14325"/>
                    <a:pt x="5981" y="16599"/>
                    <a:pt x="6202" y="18020"/>
                  </a:cubicBezTo>
                  <a:cubicBezTo>
                    <a:pt x="6422" y="19441"/>
                    <a:pt x="6422" y="20009"/>
                    <a:pt x="5981" y="20530"/>
                  </a:cubicBezTo>
                  <a:cubicBezTo>
                    <a:pt x="5541" y="21051"/>
                    <a:pt x="4659" y="21525"/>
                    <a:pt x="3557" y="21336"/>
                  </a:cubicBezTo>
                  <a:cubicBezTo>
                    <a:pt x="2455" y="21146"/>
                    <a:pt x="1132" y="20293"/>
                    <a:pt x="471" y="18209"/>
                  </a:cubicBezTo>
                  <a:cubicBezTo>
                    <a:pt x="-190" y="16125"/>
                    <a:pt x="-190" y="12809"/>
                    <a:pt x="692" y="9778"/>
                  </a:cubicBezTo>
                  <a:cubicBezTo>
                    <a:pt x="1573" y="6746"/>
                    <a:pt x="3337" y="3999"/>
                    <a:pt x="4879" y="2436"/>
                  </a:cubicBezTo>
                  <a:cubicBezTo>
                    <a:pt x="6422" y="872"/>
                    <a:pt x="7745" y="493"/>
                    <a:pt x="9508" y="257"/>
                  </a:cubicBezTo>
                  <a:cubicBezTo>
                    <a:pt x="11271" y="20"/>
                    <a:pt x="13475" y="-75"/>
                    <a:pt x="15239" y="67"/>
                  </a:cubicBezTo>
                  <a:cubicBezTo>
                    <a:pt x="17002" y="209"/>
                    <a:pt x="18324" y="588"/>
                    <a:pt x="19426" y="1630"/>
                  </a:cubicBezTo>
                  <a:cubicBezTo>
                    <a:pt x="20528" y="2672"/>
                    <a:pt x="21410" y="4378"/>
                    <a:pt x="19647" y="5609"/>
                  </a:cubicBezTo>
                  <a:cubicBezTo>
                    <a:pt x="17883" y="6841"/>
                    <a:pt x="13475" y="7599"/>
                    <a:pt x="9067" y="8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3373134" y="1435099"/>
              <a:ext cx="93266" cy="15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163" fill="norm" stroke="1" extrusionOk="0">
                  <a:moveTo>
                    <a:pt x="10129" y="2558"/>
                  </a:moveTo>
                  <a:cubicBezTo>
                    <a:pt x="11508" y="1421"/>
                    <a:pt x="12887" y="284"/>
                    <a:pt x="12197" y="711"/>
                  </a:cubicBezTo>
                  <a:cubicBezTo>
                    <a:pt x="11508" y="1137"/>
                    <a:pt x="8750" y="3126"/>
                    <a:pt x="6223" y="5968"/>
                  </a:cubicBezTo>
                  <a:cubicBezTo>
                    <a:pt x="3695" y="8811"/>
                    <a:pt x="1397" y="12505"/>
                    <a:pt x="478" y="15063"/>
                  </a:cubicBezTo>
                  <a:cubicBezTo>
                    <a:pt x="-441" y="17621"/>
                    <a:pt x="19" y="19042"/>
                    <a:pt x="1397" y="20037"/>
                  </a:cubicBezTo>
                  <a:cubicBezTo>
                    <a:pt x="2776" y="21032"/>
                    <a:pt x="5074" y="21600"/>
                    <a:pt x="8750" y="20747"/>
                  </a:cubicBezTo>
                  <a:cubicBezTo>
                    <a:pt x="12427" y="19895"/>
                    <a:pt x="17482" y="17621"/>
                    <a:pt x="19321" y="14637"/>
                  </a:cubicBezTo>
                  <a:cubicBezTo>
                    <a:pt x="21159" y="11653"/>
                    <a:pt x="19780" y="7958"/>
                    <a:pt x="19321" y="5400"/>
                  </a:cubicBezTo>
                  <a:cubicBezTo>
                    <a:pt x="18861" y="2842"/>
                    <a:pt x="19321" y="1421"/>
                    <a:pt x="197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3525930" y="1399910"/>
              <a:ext cx="84358" cy="20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282" fill="norm" stroke="1" extrusionOk="0">
                  <a:moveTo>
                    <a:pt x="20496" y="1041"/>
                  </a:moveTo>
                  <a:cubicBezTo>
                    <a:pt x="17925" y="591"/>
                    <a:pt x="15353" y="141"/>
                    <a:pt x="12267" y="29"/>
                  </a:cubicBezTo>
                  <a:cubicBezTo>
                    <a:pt x="9182" y="-84"/>
                    <a:pt x="5582" y="141"/>
                    <a:pt x="3010" y="703"/>
                  </a:cubicBezTo>
                  <a:cubicBezTo>
                    <a:pt x="439" y="1266"/>
                    <a:pt x="-1104" y="2166"/>
                    <a:pt x="953" y="3966"/>
                  </a:cubicBezTo>
                  <a:cubicBezTo>
                    <a:pt x="3010" y="5766"/>
                    <a:pt x="8667" y="8466"/>
                    <a:pt x="12267" y="11391"/>
                  </a:cubicBezTo>
                  <a:cubicBezTo>
                    <a:pt x="15867" y="14316"/>
                    <a:pt x="17410" y="17466"/>
                    <a:pt x="16382" y="19266"/>
                  </a:cubicBezTo>
                  <a:cubicBezTo>
                    <a:pt x="15353" y="21066"/>
                    <a:pt x="11753" y="21516"/>
                    <a:pt x="9182" y="21178"/>
                  </a:cubicBezTo>
                  <a:cubicBezTo>
                    <a:pt x="6610" y="20841"/>
                    <a:pt x="5067" y="19716"/>
                    <a:pt x="4296" y="18478"/>
                  </a:cubicBezTo>
                  <a:cubicBezTo>
                    <a:pt x="3525" y="17241"/>
                    <a:pt x="3525" y="15891"/>
                    <a:pt x="3525" y="14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3706007" y="1346199"/>
              <a:ext cx="24931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93" fill="norm" stroke="1" extrusionOk="0">
                  <a:moveTo>
                    <a:pt x="15800" y="0"/>
                  </a:moveTo>
                  <a:cubicBezTo>
                    <a:pt x="12200" y="6204"/>
                    <a:pt x="8600" y="12409"/>
                    <a:pt x="5900" y="16200"/>
                  </a:cubicBezTo>
                  <a:cubicBezTo>
                    <a:pt x="3200" y="19991"/>
                    <a:pt x="1400" y="21370"/>
                    <a:pt x="500" y="21485"/>
                  </a:cubicBezTo>
                  <a:cubicBezTo>
                    <a:pt x="-400" y="21600"/>
                    <a:pt x="-400" y="20451"/>
                    <a:pt x="3200" y="16889"/>
                  </a:cubicBezTo>
                  <a:cubicBezTo>
                    <a:pt x="6800" y="13328"/>
                    <a:pt x="14000" y="7353"/>
                    <a:pt x="21200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3705537" y="127634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3795433" y="1169396"/>
              <a:ext cx="265705" cy="41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66" fill="norm" stroke="1" extrusionOk="0">
                  <a:moveTo>
                    <a:pt x="7119" y="1270"/>
                  </a:moveTo>
                  <a:cubicBezTo>
                    <a:pt x="7119" y="609"/>
                    <a:pt x="7119" y="-52"/>
                    <a:pt x="6862" y="3"/>
                  </a:cubicBezTo>
                  <a:cubicBezTo>
                    <a:pt x="6605" y="58"/>
                    <a:pt x="6090" y="830"/>
                    <a:pt x="5233" y="2758"/>
                  </a:cubicBezTo>
                  <a:cubicBezTo>
                    <a:pt x="4376" y="4687"/>
                    <a:pt x="3176" y="7772"/>
                    <a:pt x="2319" y="10748"/>
                  </a:cubicBezTo>
                  <a:cubicBezTo>
                    <a:pt x="1462" y="13724"/>
                    <a:pt x="948" y="16589"/>
                    <a:pt x="690" y="18297"/>
                  </a:cubicBezTo>
                  <a:cubicBezTo>
                    <a:pt x="433" y="20005"/>
                    <a:pt x="433" y="20556"/>
                    <a:pt x="862" y="20942"/>
                  </a:cubicBezTo>
                  <a:cubicBezTo>
                    <a:pt x="1290" y="21328"/>
                    <a:pt x="2148" y="21548"/>
                    <a:pt x="2833" y="21438"/>
                  </a:cubicBezTo>
                  <a:cubicBezTo>
                    <a:pt x="3519" y="21328"/>
                    <a:pt x="4033" y="20887"/>
                    <a:pt x="4119" y="19950"/>
                  </a:cubicBezTo>
                  <a:cubicBezTo>
                    <a:pt x="4205" y="19013"/>
                    <a:pt x="3862" y="17581"/>
                    <a:pt x="3433" y="16534"/>
                  </a:cubicBezTo>
                  <a:cubicBezTo>
                    <a:pt x="3005" y="15487"/>
                    <a:pt x="2490" y="14826"/>
                    <a:pt x="1719" y="14219"/>
                  </a:cubicBezTo>
                  <a:cubicBezTo>
                    <a:pt x="948" y="13613"/>
                    <a:pt x="-81" y="13062"/>
                    <a:pt x="5" y="12842"/>
                  </a:cubicBezTo>
                  <a:cubicBezTo>
                    <a:pt x="90" y="12621"/>
                    <a:pt x="1290" y="12732"/>
                    <a:pt x="3348" y="12677"/>
                  </a:cubicBezTo>
                  <a:cubicBezTo>
                    <a:pt x="5405" y="12621"/>
                    <a:pt x="8319" y="12401"/>
                    <a:pt x="10290" y="12126"/>
                  </a:cubicBezTo>
                  <a:cubicBezTo>
                    <a:pt x="12262" y="11850"/>
                    <a:pt x="13290" y="11519"/>
                    <a:pt x="14233" y="11079"/>
                  </a:cubicBezTo>
                  <a:cubicBezTo>
                    <a:pt x="15176" y="10638"/>
                    <a:pt x="16033" y="10087"/>
                    <a:pt x="15948" y="9866"/>
                  </a:cubicBezTo>
                  <a:cubicBezTo>
                    <a:pt x="15862" y="9646"/>
                    <a:pt x="14833" y="9756"/>
                    <a:pt x="13290" y="10307"/>
                  </a:cubicBezTo>
                  <a:cubicBezTo>
                    <a:pt x="11748" y="10858"/>
                    <a:pt x="9690" y="11850"/>
                    <a:pt x="8490" y="12897"/>
                  </a:cubicBezTo>
                  <a:cubicBezTo>
                    <a:pt x="7290" y="13944"/>
                    <a:pt x="6948" y="15046"/>
                    <a:pt x="7462" y="16093"/>
                  </a:cubicBezTo>
                  <a:cubicBezTo>
                    <a:pt x="7976" y="17140"/>
                    <a:pt x="9348" y="18132"/>
                    <a:pt x="11833" y="18628"/>
                  </a:cubicBezTo>
                  <a:cubicBezTo>
                    <a:pt x="14319" y="19124"/>
                    <a:pt x="17919" y="19124"/>
                    <a:pt x="21519" y="19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4438261" y="1129171"/>
              <a:ext cx="569027" cy="41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01" fill="norm" stroke="1" extrusionOk="0">
                  <a:moveTo>
                    <a:pt x="4928" y="1360"/>
                  </a:moveTo>
                  <a:cubicBezTo>
                    <a:pt x="4928" y="709"/>
                    <a:pt x="4928" y="58"/>
                    <a:pt x="4888" y="3"/>
                  </a:cubicBezTo>
                  <a:cubicBezTo>
                    <a:pt x="4848" y="-51"/>
                    <a:pt x="4769" y="492"/>
                    <a:pt x="4370" y="2771"/>
                  </a:cubicBezTo>
                  <a:cubicBezTo>
                    <a:pt x="3972" y="5051"/>
                    <a:pt x="3254" y="9067"/>
                    <a:pt x="3055" y="12323"/>
                  </a:cubicBezTo>
                  <a:cubicBezTo>
                    <a:pt x="2856" y="15579"/>
                    <a:pt x="3175" y="18076"/>
                    <a:pt x="3772" y="19541"/>
                  </a:cubicBezTo>
                  <a:cubicBezTo>
                    <a:pt x="4370" y="21006"/>
                    <a:pt x="5247" y="21440"/>
                    <a:pt x="5845" y="21495"/>
                  </a:cubicBezTo>
                  <a:cubicBezTo>
                    <a:pt x="6442" y="21549"/>
                    <a:pt x="6761" y="21223"/>
                    <a:pt x="6841" y="20518"/>
                  </a:cubicBezTo>
                  <a:cubicBezTo>
                    <a:pt x="6921" y="19812"/>
                    <a:pt x="6761" y="18727"/>
                    <a:pt x="5924" y="17370"/>
                  </a:cubicBezTo>
                  <a:cubicBezTo>
                    <a:pt x="5088" y="16013"/>
                    <a:pt x="3573" y="14385"/>
                    <a:pt x="2378" y="13517"/>
                  </a:cubicBezTo>
                  <a:cubicBezTo>
                    <a:pt x="1182" y="12648"/>
                    <a:pt x="305" y="12540"/>
                    <a:pt x="66" y="12486"/>
                  </a:cubicBezTo>
                  <a:cubicBezTo>
                    <a:pt x="-173" y="12431"/>
                    <a:pt x="226" y="12431"/>
                    <a:pt x="1421" y="12540"/>
                  </a:cubicBezTo>
                  <a:cubicBezTo>
                    <a:pt x="2617" y="12648"/>
                    <a:pt x="4609" y="12866"/>
                    <a:pt x="6004" y="13300"/>
                  </a:cubicBezTo>
                  <a:cubicBezTo>
                    <a:pt x="7399" y="13734"/>
                    <a:pt x="8196" y="14385"/>
                    <a:pt x="8674" y="14982"/>
                  </a:cubicBezTo>
                  <a:cubicBezTo>
                    <a:pt x="9152" y="15579"/>
                    <a:pt x="9312" y="16122"/>
                    <a:pt x="9312" y="16665"/>
                  </a:cubicBezTo>
                  <a:cubicBezTo>
                    <a:pt x="9312" y="17207"/>
                    <a:pt x="9152" y="17750"/>
                    <a:pt x="8913" y="17859"/>
                  </a:cubicBezTo>
                  <a:cubicBezTo>
                    <a:pt x="8674" y="17967"/>
                    <a:pt x="8355" y="17641"/>
                    <a:pt x="8276" y="17153"/>
                  </a:cubicBezTo>
                  <a:cubicBezTo>
                    <a:pt x="8196" y="16665"/>
                    <a:pt x="8355" y="16013"/>
                    <a:pt x="8913" y="15199"/>
                  </a:cubicBezTo>
                  <a:cubicBezTo>
                    <a:pt x="9471" y="14385"/>
                    <a:pt x="10428" y="13408"/>
                    <a:pt x="11105" y="12866"/>
                  </a:cubicBezTo>
                  <a:cubicBezTo>
                    <a:pt x="11783" y="12323"/>
                    <a:pt x="12181" y="12214"/>
                    <a:pt x="12420" y="12431"/>
                  </a:cubicBezTo>
                  <a:cubicBezTo>
                    <a:pt x="12659" y="12648"/>
                    <a:pt x="12739" y="13191"/>
                    <a:pt x="12779" y="13734"/>
                  </a:cubicBezTo>
                  <a:cubicBezTo>
                    <a:pt x="12819" y="14277"/>
                    <a:pt x="12819" y="14819"/>
                    <a:pt x="12819" y="15362"/>
                  </a:cubicBezTo>
                  <a:cubicBezTo>
                    <a:pt x="12819" y="15905"/>
                    <a:pt x="12819" y="16447"/>
                    <a:pt x="13018" y="16665"/>
                  </a:cubicBezTo>
                  <a:cubicBezTo>
                    <a:pt x="13217" y="16882"/>
                    <a:pt x="13616" y="16773"/>
                    <a:pt x="13975" y="16502"/>
                  </a:cubicBezTo>
                  <a:cubicBezTo>
                    <a:pt x="14333" y="16230"/>
                    <a:pt x="14652" y="15796"/>
                    <a:pt x="14971" y="15199"/>
                  </a:cubicBezTo>
                  <a:cubicBezTo>
                    <a:pt x="15290" y="14602"/>
                    <a:pt x="15609" y="13842"/>
                    <a:pt x="15808" y="13842"/>
                  </a:cubicBezTo>
                  <a:cubicBezTo>
                    <a:pt x="16007" y="13842"/>
                    <a:pt x="16087" y="14602"/>
                    <a:pt x="16326" y="15091"/>
                  </a:cubicBezTo>
                  <a:cubicBezTo>
                    <a:pt x="16565" y="15579"/>
                    <a:pt x="16964" y="15796"/>
                    <a:pt x="17561" y="15742"/>
                  </a:cubicBezTo>
                  <a:cubicBezTo>
                    <a:pt x="18159" y="15688"/>
                    <a:pt x="18956" y="15362"/>
                    <a:pt x="19514" y="15036"/>
                  </a:cubicBezTo>
                  <a:cubicBezTo>
                    <a:pt x="20072" y="14711"/>
                    <a:pt x="20391" y="14385"/>
                    <a:pt x="20670" y="13897"/>
                  </a:cubicBezTo>
                  <a:cubicBezTo>
                    <a:pt x="20949" y="13408"/>
                    <a:pt x="21188" y="12757"/>
                    <a:pt x="21108" y="12540"/>
                  </a:cubicBezTo>
                  <a:cubicBezTo>
                    <a:pt x="21028" y="12323"/>
                    <a:pt x="20630" y="12540"/>
                    <a:pt x="20192" y="13191"/>
                  </a:cubicBezTo>
                  <a:cubicBezTo>
                    <a:pt x="19753" y="13842"/>
                    <a:pt x="19275" y="14928"/>
                    <a:pt x="19036" y="15742"/>
                  </a:cubicBezTo>
                  <a:cubicBezTo>
                    <a:pt x="18797" y="16556"/>
                    <a:pt x="18797" y="17099"/>
                    <a:pt x="19235" y="17587"/>
                  </a:cubicBezTo>
                  <a:cubicBezTo>
                    <a:pt x="19673" y="18076"/>
                    <a:pt x="20550" y="18510"/>
                    <a:pt x="21427" y="1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5159687" y="1115588"/>
              <a:ext cx="91979" cy="3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471" fill="norm" stroke="1" extrusionOk="0">
                  <a:moveTo>
                    <a:pt x="7200" y="1589"/>
                  </a:moveTo>
                  <a:cubicBezTo>
                    <a:pt x="4320" y="976"/>
                    <a:pt x="1440" y="362"/>
                    <a:pt x="1200" y="116"/>
                  </a:cubicBezTo>
                  <a:cubicBezTo>
                    <a:pt x="960" y="-129"/>
                    <a:pt x="3360" y="-6"/>
                    <a:pt x="7200" y="669"/>
                  </a:cubicBezTo>
                  <a:cubicBezTo>
                    <a:pt x="11040" y="1344"/>
                    <a:pt x="16320" y="2571"/>
                    <a:pt x="18960" y="4228"/>
                  </a:cubicBezTo>
                  <a:cubicBezTo>
                    <a:pt x="21600" y="5885"/>
                    <a:pt x="21600" y="7971"/>
                    <a:pt x="18240" y="10303"/>
                  </a:cubicBezTo>
                  <a:cubicBezTo>
                    <a:pt x="14880" y="12635"/>
                    <a:pt x="8160" y="15212"/>
                    <a:pt x="4560" y="17114"/>
                  </a:cubicBezTo>
                  <a:cubicBezTo>
                    <a:pt x="960" y="19016"/>
                    <a:pt x="480" y="20244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5172387" y="157480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1927537" y="2273300"/>
              <a:ext cx="31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959"/>
                    <a:pt x="14400" y="11917"/>
                    <a:pt x="18000" y="15517"/>
                  </a:cubicBezTo>
                  <a:cubicBezTo>
                    <a:pt x="21600" y="19117"/>
                    <a:pt x="216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933887" y="2162905"/>
              <a:ext cx="44451" cy="4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2354"/>
                  </a:moveTo>
                  <a:cubicBezTo>
                    <a:pt x="0" y="6719"/>
                    <a:pt x="0" y="1084"/>
                    <a:pt x="2057" y="145"/>
                  </a:cubicBezTo>
                  <a:cubicBezTo>
                    <a:pt x="4114" y="-794"/>
                    <a:pt x="8229" y="2963"/>
                    <a:pt x="11829" y="7189"/>
                  </a:cubicBezTo>
                  <a:cubicBezTo>
                    <a:pt x="15429" y="11415"/>
                    <a:pt x="18514" y="16110"/>
                    <a:pt x="21600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2137087" y="23939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2232337" y="2217285"/>
              <a:ext cx="304801" cy="21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11727"/>
                  </a:moveTo>
                  <a:cubicBezTo>
                    <a:pt x="1500" y="11935"/>
                    <a:pt x="3000" y="12143"/>
                    <a:pt x="4650" y="10793"/>
                  </a:cubicBezTo>
                  <a:cubicBezTo>
                    <a:pt x="6300" y="9443"/>
                    <a:pt x="8100" y="6535"/>
                    <a:pt x="9000" y="4562"/>
                  </a:cubicBezTo>
                  <a:cubicBezTo>
                    <a:pt x="9900" y="2589"/>
                    <a:pt x="9900" y="1550"/>
                    <a:pt x="9525" y="823"/>
                  </a:cubicBezTo>
                  <a:cubicBezTo>
                    <a:pt x="9150" y="96"/>
                    <a:pt x="8400" y="-319"/>
                    <a:pt x="7275" y="304"/>
                  </a:cubicBezTo>
                  <a:cubicBezTo>
                    <a:pt x="6150" y="927"/>
                    <a:pt x="4650" y="2589"/>
                    <a:pt x="3600" y="5393"/>
                  </a:cubicBezTo>
                  <a:cubicBezTo>
                    <a:pt x="2550" y="8196"/>
                    <a:pt x="1950" y="12143"/>
                    <a:pt x="1725" y="14635"/>
                  </a:cubicBezTo>
                  <a:cubicBezTo>
                    <a:pt x="1500" y="17127"/>
                    <a:pt x="1650" y="18166"/>
                    <a:pt x="2025" y="19100"/>
                  </a:cubicBezTo>
                  <a:cubicBezTo>
                    <a:pt x="2400" y="20035"/>
                    <a:pt x="3000" y="20866"/>
                    <a:pt x="4575" y="21073"/>
                  </a:cubicBezTo>
                  <a:cubicBezTo>
                    <a:pt x="6150" y="21281"/>
                    <a:pt x="8700" y="20866"/>
                    <a:pt x="10800" y="20450"/>
                  </a:cubicBezTo>
                  <a:cubicBezTo>
                    <a:pt x="12900" y="20035"/>
                    <a:pt x="14550" y="19619"/>
                    <a:pt x="16275" y="19100"/>
                  </a:cubicBezTo>
                  <a:cubicBezTo>
                    <a:pt x="18000" y="18581"/>
                    <a:pt x="19800" y="17958"/>
                    <a:pt x="21600" y="17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2638737" y="240664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2664137" y="2470150"/>
              <a:ext cx="952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3325196" y="1958352"/>
              <a:ext cx="348179" cy="51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47" fill="norm" stroke="1" extrusionOk="0">
                  <a:moveTo>
                    <a:pt x="11279" y="16557"/>
                  </a:moveTo>
                  <a:cubicBezTo>
                    <a:pt x="10759" y="15763"/>
                    <a:pt x="10239" y="14970"/>
                    <a:pt x="9588" y="14088"/>
                  </a:cubicBezTo>
                  <a:cubicBezTo>
                    <a:pt x="8937" y="13207"/>
                    <a:pt x="8157" y="12237"/>
                    <a:pt x="7441" y="11752"/>
                  </a:cubicBezTo>
                  <a:cubicBezTo>
                    <a:pt x="6725" y="11267"/>
                    <a:pt x="6075" y="11267"/>
                    <a:pt x="4839" y="12413"/>
                  </a:cubicBezTo>
                  <a:cubicBezTo>
                    <a:pt x="3602" y="13559"/>
                    <a:pt x="1781" y="15852"/>
                    <a:pt x="870" y="17306"/>
                  </a:cubicBezTo>
                  <a:cubicBezTo>
                    <a:pt x="-41" y="18761"/>
                    <a:pt x="-41" y="19378"/>
                    <a:pt x="24" y="19907"/>
                  </a:cubicBezTo>
                  <a:cubicBezTo>
                    <a:pt x="89" y="20436"/>
                    <a:pt x="219" y="20877"/>
                    <a:pt x="740" y="21141"/>
                  </a:cubicBezTo>
                  <a:cubicBezTo>
                    <a:pt x="1260" y="21406"/>
                    <a:pt x="2171" y="21494"/>
                    <a:pt x="3342" y="20921"/>
                  </a:cubicBezTo>
                  <a:cubicBezTo>
                    <a:pt x="4513" y="20348"/>
                    <a:pt x="5945" y="19114"/>
                    <a:pt x="7246" y="16998"/>
                  </a:cubicBezTo>
                  <a:cubicBezTo>
                    <a:pt x="8547" y="14882"/>
                    <a:pt x="9718" y="11884"/>
                    <a:pt x="10369" y="9151"/>
                  </a:cubicBezTo>
                  <a:cubicBezTo>
                    <a:pt x="11019" y="6418"/>
                    <a:pt x="11149" y="3950"/>
                    <a:pt x="11149" y="2451"/>
                  </a:cubicBezTo>
                  <a:cubicBezTo>
                    <a:pt x="11149" y="952"/>
                    <a:pt x="11019" y="423"/>
                    <a:pt x="10629" y="158"/>
                  </a:cubicBezTo>
                  <a:cubicBezTo>
                    <a:pt x="10239" y="-106"/>
                    <a:pt x="9588" y="-106"/>
                    <a:pt x="8872" y="687"/>
                  </a:cubicBezTo>
                  <a:cubicBezTo>
                    <a:pt x="8157" y="1481"/>
                    <a:pt x="7376" y="3068"/>
                    <a:pt x="7051" y="5140"/>
                  </a:cubicBezTo>
                  <a:cubicBezTo>
                    <a:pt x="6725" y="7212"/>
                    <a:pt x="6855" y="9768"/>
                    <a:pt x="7571" y="12061"/>
                  </a:cubicBezTo>
                  <a:cubicBezTo>
                    <a:pt x="8287" y="14353"/>
                    <a:pt x="9588" y="16381"/>
                    <a:pt x="10629" y="17527"/>
                  </a:cubicBezTo>
                  <a:cubicBezTo>
                    <a:pt x="11670" y="18673"/>
                    <a:pt x="12451" y="18937"/>
                    <a:pt x="13231" y="18937"/>
                  </a:cubicBezTo>
                  <a:cubicBezTo>
                    <a:pt x="14012" y="18937"/>
                    <a:pt x="14793" y="18673"/>
                    <a:pt x="15508" y="18056"/>
                  </a:cubicBezTo>
                  <a:cubicBezTo>
                    <a:pt x="16224" y="17438"/>
                    <a:pt x="16875" y="16469"/>
                    <a:pt x="17200" y="15675"/>
                  </a:cubicBezTo>
                  <a:cubicBezTo>
                    <a:pt x="17525" y="14882"/>
                    <a:pt x="17525" y="14265"/>
                    <a:pt x="17265" y="13824"/>
                  </a:cubicBezTo>
                  <a:cubicBezTo>
                    <a:pt x="17005" y="13383"/>
                    <a:pt x="16484" y="13118"/>
                    <a:pt x="16094" y="13207"/>
                  </a:cubicBezTo>
                  <a:cubicBezTo>
                    <a:pt x="15704" y="13295"/>
                    <a:pt x="15443" y="13736"/>
                    <a:pt x="15378" y="14529"/>
                  </a:cubicBezTo>
                  <a:cubicBezTo>
                    <a:pt x="15313" y="15323"/>
                    <a:pt x="15443" y="16469"/>
                    <a:pt x="15769" y="17262"/>
                  </a:cubicBezTo>
                  <a:cubicBezTo>
                    <a:pt x="16094" y="18056"/>
                    <a:pt x="16614" y="18496"/>
                    <a:pt x="17265" y="18761"/>
                  </a:cubicBezTo>
                  <a:cubicBezTo>
                    <a:pt x="17916" y="19025"/>
                    <a:pt x="18696" y="19114"/>
                    <a:pt x="19347" y="19025"/>
                  </a:cubicBezTo>
                  <a:cubicBezTo>
                    <a:pt x="19998" y="18937"/>
                    <a:pt x="20518" y="18673"/>
                    <a:pt x="20908" y="17967"/>
                  </a:cubicBezTo>
                  <a:cubicBezTo>
                    <a:pt x="21299" y="17262"/>
                    <a:pt x="21559" y="16116"/>
                    <a:pt x="21299" y="15234"/>
                  </a:cubicBezTo>
                  <a:cubicBezTo>
                    <a:pt x="21039" y="14353"/>
                    <a:pt x="20258" y="13736"/>
                    <a:pt x="19477" y="13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3714995" y="2216814"/>
              <a:ext cx="235282" cy="26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295" fill="norm" stroke="1" extrusionOk="0">
                  <a:moveTo>
                    <a:pt x="292" y="9131"/>
                  </a:moveTo>
                  <a:cubicBezTo>
                    <a:pt x="2586" y="6920"/>
                    <a:pt x="4880" y="4709"/>
                    <a:pt x="6314" y="3094"/>
                  </a:cubicBezTo>
                  <a:cubicBezTo>
                    <a:pt x="7747" y="1478"/>
                    <a:pt x="8321" y="457"/>
                    <a:pt x="8034" y="117"/>
                  </a:cubicBezTo>
                  <a:cubicBezTo>
                    <a:pt x="7747" y="-223"/>
                    <a:pt x="6600" y="117"/>
                    <a:pt x="5071" y="1988"/>
                  </a:cubicBezTo>
                  <a:cubicBezTo>
                    <a:pt x="3542" y="3859"/>
                    <a:pt x="1631" y="7260"/>
                    <a:pt x="675" y="9812"/>
                  </a:cubicBezTo>
                  <a:cubicBezTo>
                    <a:pt x="-281" y="12363"/>
                    <a:pt x="-281" y="14064"/>
                    <a:pt x="1057" y="15169"/>
                  </a:cubicBezTo>
                  <a:cubicBezTo>
                    <a:pt x="2395" y="16275"/>
                    <a:pt x="5071" y="16785"/>
                    <a:pt x="8130" y="15679"/>
                  </a:cubicBezTo>
                  <a:cubicBezTo>
                    <a:pt x="11188" y="14574"/>
                    <a:pt x="14629" y="11853"/>
                    <a:pt x="16636" y="9812"/>
                  </a:cubicBezTo>
                  <a:cubicBezTo>
                    <a:pt x="18643" y="7771"/>
                    <a:pt x="19216" y="6410"/>
                    <a:pt x="19503" y="5049"/>
                  </a:cubicBezTo>
                  <a:cubicBezTo>
                    <a:pt x="19790" y="3689"/>
                    <a:pt x="19790" y="2328"/>
                    <a:pt x="19312" y="1563"/>
                  </a:cubicBezTo>
                  <a:cubicBezTo>
                    <a:pt x="18834" y="797"/>
                    <a:pt x="17878" y="627"/>
                    <a:pt x="17018" y="883"/>
                  </a:cubicBezTo>
                  <a:cubicBezTo>
                    <a:pt x="16158" y="1138"/>
                    <a:pt x="15393" y="1818"/>
                    <a:pt x="14820" y="2583"/>
                  </a:cubicBezTo>
                  <a:cubicBezTo>
                    <a:pt x="14246" y="3349"/>
                    <a:pt x="13864" y="4199"/>
                    <a:pt x="14533" y="5645"/>
                  </a:cubicBezTo>
                  <a:cubicBezTo>
                    <a:pt x="15202" y="7090"/>
                    <a:pt x="16923" y="9131"/>
                    <a:pt x="18165" y="11002"/>
                  </a:cubicBezTo>
                  <a:cubicBezTo>
                    <a:pt x="19407" y="12873"/>
                    <a:pt x="20172" y="14574"/>
                    <a:pt x="20650" y="15849"/>
                  </a:cubicBezTo>
                  <a:cubicBezTo>
                    <a:pt x="21128" y="17125"/>
                    <a:pt x="21319" y="17975"/>
                    <a:pt x="21223" y="18826"/>
                  </a:cubicBezTo>
                  <a:cubicBezTo>
                    <a:pt x="21128" y="19676"/>
                    <a:pt x="20746" y="20527"/>
                    <a:pt x="20077" y="20952"/>
                  </a:cubicBezTo>
                  <a:cubicBezTo>
                    <a:pt x="19407" y="21377"/>
                    <a:pt x="18452" y="21377"/>
                    <a:pt x="17592" y="21122"/>
                  </a:cubicBezTo>
                  <a:cubicBezTo>
                    <a:pt x="16731" y="20867"/>
                    <a:pt x="15967" y="20357"/>
                    <a:pt x="15202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4660789" y="1929978"/>
              <a:ext cx="177852" cy="41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245" fill="norm" stroke="1" extrusionOk="0">
                  <a:moveTo>
                    <a:pt x="5572" y="8162"/>
                  </a:moveTo>
                  <a:cubicBezTo>
                    <a:pt x="9254" y="6100"/>
                    <a:pt x="12935" y="4038"/>
                    <a:pt x="14776" y="2735"/>
                  </a:cubicBezTo>
                  <a:cubicBezTo>
                    <a:pt x="16617" y="1433"/>
                    <a:pt x="16617" y="890"/>
                    <a:pt x="15513" y="456"/>
                  </a:cubicBezTo>
                  <a:cubicBezTo>
                    <a:pt x="14408" y="22"/>
                    <a:pt x="12199" y="-304"/>
                    <a:pt x="9131" y="456"/>
                  </a:cubicBezTo>
                  <a:cubicBezTo>
                    <a:pt x="6063" y="1216"/>
                    <a:pt x="2135" y="3061"/>
                    <a:pt x="663" y="4906"/>
                  </a:cubicBezTo>
                  <a:cubicBezTo>
                    <a:pt x="-810" y="6751"/>
                    <a:pt x="172" y="8597"/>
                    <a:pt x="3608" y="10550"/>
                  </a:cubicBezTo>
                  <a:cubicBezTo>
                    <a:pt x="7045" y="12504"/>
                    <a:pt x="12935" y="14566"/>
                    <a:pt x="16249" y="15923"/>
                  </a:cubicBezTo>
                  <a:cubicBezTo>
                    <a:pt x="19563" y="17280"/>
                    <a:pt x="20299" y="17931"/>
                    <a:pt x="20545" y="18528"/>
                  </a:cubicBezTo>
                  <a:cubicBezTo>
                    <a:pt x="20790" y="19125"/>
                    <a:pt x="20545" y="19668"/>
                    <a:pt x="18704" y="20211"/>
                  </a:cubicBezTo>
                  <a:cubicBezTo>
                    <a:pt x="16863" y="20753"/>
                    <a:pt x="13426" y="21296"/>
                    <a:pt x="10358" y="21242"/>
                  </a:cubicBezTo>
                  <a:cubicBezTo>
                    <a:pt x="7290" y="21187"/>
                    <a:pt x="4590" y="20536"/>
                    <a:pt x="1890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4918387" y="2228850"/>
              <a:ext cx="1143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4969187" y="2254249"/>
              <a:ext cx="120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0"/>
                    <a:pt x="15537" y="0"/>
                    <a:pt x="11937" y="2700"/>
                  </a:cubicBezTo>
                  <a:cubicBezTo>
                    <a:pt x="8337" y="5400"/>
                    <a:pt x="4168" y="10800"/>
                    <a:pt x="2084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5032687" y="2368549"/>
              <a:ext cx="101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5204137" y="2235200"/>
              <a:ext cx="1143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235"/>
                    <a:pt x="7200" y="8471"/>
                    <a:pt x="10800" y="12071"/>
                  </a:cubicBezTo>
                  <a:cubicBezTo>
                    <a:pt x="14400" y="15671"/>
                    <a:pt x="18000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5293037" y="2272023"/>
              <a:ext cx="95251" cy="19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21600" y="142"/>
                  </a:moveTo>
                  <a:cubicBezTo>
                    <a:pt x="19200" y="-93"/>
                    <a:pt x="16800" y="-328"/>
                    <a:pt x="13200" y="2020"/>
                  </a:cubicBezTo>
                  <a:cubicBezTo>
                    <a:pt x="9600" y="4368"/>
                    <a:pt x="4800" y="9298"/>
                    <a:pt x="2400" y="12937"/>
                  </a:cubicBezTo>
                  <a:cubicBezTo>
                    <a:pt x="0" y="16576"/>
                    <a:pt x="0" y="18924"/>
                    <a:pt x="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5699437" y="2112433"/>
              <a:ext cx="1524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0800"/>
                    <a:pt x="11400" y="0"/>
                    <a:pt x="15000" y="0"/>
                  </a:cubicBezTo>
                  <a:cubicBezTo>
                    <a:pt x="18600" y="0"/>
                    <a:pt x="201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5712137" y="2209800"/>
              <a:ext cx="196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5988832" y="2068672"/>
              <a:ext cx="147267" cy="19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0579" fill="norm" stroke="1" extrusionOk="0">
                  <a:moveTo>
                    <a:pt x="14383" y="2793"/>
                  </a:moveTo>
                  <a:cubicBezTo>
                    <a:pt x="12340" y="2573"/>
                    <a:pt x="10297" y="2352"/>
                    <a:pt x="7378" y="4226"/>
                  </a:cubicBezTo>
                  <a:cubicBezTo>
                    <a:pt x="4459" y="6099"/>
                    <a:pt x="665" y="10067"/>
                    <a:pt x="81" y="13483"/>
                  </a:cubicBezTo>
                  <a:cubicBezTo>
                    <a:pt x="-503" y="16899"/>
                    <a:pt x="2124" y="19765"/>
                    <a:pt x="6065" y="20426"/>
                  </a:cubicBezTo>
                  <a:cubicBezTo>
                    <a:pt x="10005" y="21087"/>
                    <a:pt x="15259" y="19544"/>
                    <a:pt x="18032" y="17009"/>
                  </a:cubicBezTo>
                  <a:cubicBezTo>
                    <a:pt x="20805" y="14475"/>
                    <a:pt x="21097" y="10948"/>
                    <a:pt x="18616" y="7752"/>
                  </a:cubicBezTo>
                  <a:cubicBezTo>
                    <a:pt x="16135" y="4556"/>
                    <a:pt x="10881" y="1691"/>
                    <a:pt x="7524" y="589"/>
                  </a:cubicBezTo>
                  <a:cubicBezTo>
                    <a:pt x="4167" y="-513"/>
                    <a:pt x="2708" y="148"/>
                    <a:pt x="1248" y="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6582087" y="2058342"/>
              <a:ext cx="381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080" y="10932"/>
                    <a:pt x="8160" y="1332"/>
                    <a:pt x="11760" y="132"/>
                  </a:cubicBezTo>
                  <a:cubicBezTo>
                    <a:pt x="15360" y="-1068"/>
                    <a:pt x="1848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6690568" y="2120899"/>
              <a:ext cx="342370" cy="5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788" fill="norm" stroke="1" extrusionOk="0">
                  <a:moveTo>
                    <a:pt x="2352" y="14954"/>
                  </a:moveTo>
                  <a:cubicBezTo>
                    <a:pt x="1292" y="16615"/>
                    <a:pt x="232" y="18277"/>
                    <a:pt x="33" y="19523"/>
                  </a:cubicBezTo>
                  <a:cubicBezTo>
                    <a:pt x="-166" y="20769"/>
                    <a:pt x="497" y="21600"/>
                    <a:pt x="3014" y="19523"/>
                  </a:cubicBezTo>
                  <a:cubicBezTo>
                    <a:pt x="5532" y="17446"/>
                    <a:pt x="9905" y="12462"/>
                    <a:pt x="13284" y="8723"/>
                  </a:cubicBezTo>
                  <a:cubicBezTo>
                    <a:pt x="16663" y="4985"/>
                    <a:pt x="19049" y="2492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6956737" y="1955800"/>
              <a:ext cx="10132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1600" fill="norm" stroke="1" extrusionOk="0">
                  <a:moveTo>
                    <a:pt x="0" y="0"/>
                  </a:moveTo>
                  <a:cubicBezTo>
                    <a:pt x="6353" y="1895"/>
                    <a:pt x="12706" y="3789"/>
                    <a:pt x="16518" y="6063"/>
                  </a:cubicBezTo>
                  <a:cubicBezTo>
                    <a:pt x="20329" y="8337"/>
                    <a:pt x="21600" y="10989"/>
                    <a:pt x="18635" y="13642"/>
                  </a:cubicBezTo>
                  <a:cubicBezTo>
                    <a:pt x="15671" y="16295"/>
                    <a:pt x="8471" y="18947"/>
                    <a:pt x="1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7369487" y="1898650"/>
              <a:ext cx="3365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17" y="3677"/>
                    <a:pt x="5434" y="7353"/>
                    <a:pt x="9034" y="10953"/>
                  </a:cubicBezTo>
                  <a:cubicBezTo>
                    <a:pt x="12634" y="14553"/>
                    <a:pt x="17117" y="18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7428615" y="1866900"/>
              <a:ext cx="20757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646" y="3038"/>
                    <a:pt x="12110" y="6075"/>
                    <a:pt x="8438" y="9056"/>
                  </a:cubicBezTo>
                  <a:cubicBezTo>
                    <a:pt x="4766" y="12038"/>
                    <a:pt x="1958" y="14962"/>
                    <a:pt x="770" y="17044"/>
                  </a:cubicBezTo>
                  <a:cubicBezTo>
                    <a:pt x="-418" y="19125"/>
                    <a:pt x="14" y="20362"/>
                    <a:pt x="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8023537" y="1746250"/>
              <a:ext cx="381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388"/>
                    <a:pt x="9600" y="6776"/>
                    <a:pt x="6000" y="10376"/>
                  </a:cubicBezTo>
                  <a:cubicBezTo>
                    <a:pt x="2400" y="13976"/>
                    <a:pt x="120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7788587" y="2190750"/>
              <a:ext cx="419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8429937" y="1714500"/>
              <a:ext cx="1778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4526"/>
                    <a:pt x="9771" y="9051"/>
                    <a:pt x="13371" y="12651"/>
                  </a:cubicBezTo>
                  <a:cubicBezTo>
                    <a:pt x="16971" y="16251"/>
                    <a:pt x="19286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8575987" y="1784350"/>
              <a:ext cx="1524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1719"/>
                    <a:pt x="15000" y="3439"/>
                    <a:pt x="11550" y="5749"/>
                  </a:cubicBezTo>
                  <a:cubicBezTo>
                    <a:pt x="8100" y="8060"/>
                    <a:pt x="4500" y="10961"/>
                    <a:pt x="2550" y="13701"/>
                  </a:cubicBezTo>
                  <a:cubicBezTo>
                    <a:pt x="600" y="16442"/>
                    <a:pt x="300" y="190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9062674" y="1682750"/>
              <a:ext cx="189642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254" y="1964"/>
                  </a:moveTo>
                  <a:cubicBezTo>
                    <a:pt x="16" y="1496"/>
                    <a:pt x="-221" y="1029"/>
                    <a:pt x="372" y="655"/>
                  </a:cubicBezTo>
                  <a:cubicBezTo>
                    <a:pt x="966" y="281"/>
                    <a:pt x="2390" y="0"/>
                    <a:pt x="5476" y="0"/>
                  </a:cubicBezTo>
                  <a:cubicBezTo>
                    <a:pt x="8561" y="0"/>
                    <a:pt x="13309" y="281"/>
                    <a:pt x="16513" y="888"/>
                  </a:cubicBezTo>
                  <a:cubicBezTo>
                    <a:pt x="19717" y="1496"/>
                    <a:pt x="21379" y="2431"/>
                    <a:pt x="21260" y="3694"/>
                  </a:cubicBezTo>
                  <a:cubicBezTo>
                    <a:pt x="21142" y="4956"/>
                    <a:pt x="19243" y="6545"/>
                    <a:pt x="16157" y="8369"/>
                  </a:cubicBezTo>
                  <a:cubicBezTo>
                    <a:pt x="13071" y="10192"/>
                    <a:pt x="8799" y="12249"/>
                    <a:pt x="6306" y="14260"/>
                  </a:cubicBezTo>
                  <a:cubicBezTo>
                    <a:pt x="3814" y="16270"/>
                    <a:pt x="3102" y="18234"/>
                    <a:pt x="3102" y="19449"/>
                  </a:cubicBezTo>
                  <a:cubicBezTo>
                    <a:pt x="3102" y="20665"/>
                    <a:pt x="3814" y="21132"/>
                    <a:pt x="45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9052237" y="2298700"/>
              <a:ext cx="61384" cy="7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4469" y="5554"/>
                  </a:moveTo>
                  <a:cubicBezTo>
                    <a:pt x="2234" y="8023"/>
                    <a:pt x="0" y="10491"/>
                    <a:pt x="0" y="12960"/>
                  </a:cubicBezTo>
                  <a:cubicBezTo>
                    <a:pt x="0" y="15429"/>
                    <a:pt x="2234" y="17897"/>
                    <a:pt x="5214" y="19440"/>
                  </a:cubicBezTo>
                  <a:cubicBezTo>
                    <a:pt x="8193" y="20983"/>
                    <a:pt x="11917" y="21600"/>
                    <a:pt x="15269" y="20983"/>
                  </a:cubicBezTo>
                  <a:cubicBezTo>
                    <a:pt x="18621" y="20366"/>
                    <a:pt x="21600" y="18514"/>
                    <a:pt x="21600" y="14811"/>
                  </a:cubicBezTo>
                  <a:cubicBezTo>
                    <a:pt x="21600" y="11109"/>
                    <a:pt x="18621" y="5554"/>
                    <a:pt x="156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Drawing"/>
          <p:cNvGrpSpPr/>
          <p:nvPr/>
        </p:nvGrpSpPr>
        <p:grpSpPr>
          <a:xfrm>
            <a:off x="247649" y="1327149"/>
            <a:ext cx="11163301" cy="7190318"/>
            <a:chOff x="0" y="0"/>
            <a:chExt cx="11163299" cy="7190316"/>
          </a:xfrm>
        </p:grpSpPr>
        <p:sp>
          <p:nvSpPr>
            <p:cNvPr id="673" name="Line"/>
            <p:cNvSpPr/>
            <p:nvPr/>
          </p:nvSpPr>
          <p:spPr>
            <a:xfrm>
              <a:off x="1551516" y="245533"/>
              <a:ext cx="239184" cy="36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956" y="3158"/>
                  </a:moveTo>
                  <a:cubicBezTo>
                    <a:pt x="765" y="2526"/>
                    <a:pt x="573" y="1895"/>
                    <a:pt x="382" y="1263"/>
                  </a:cubicBezTo>
                  <a:cubicBezTo>
                    <a:pt x="191" y="632"/>
                    <a:pt x="0" y="0"/>
                    <a:pt x="0" y="0"/>
                  </a:cubicBezTo>
                  <a:cubicBezTo>
                    <a:pt x="0" y="0"/>
                    <a:pt x="191" y="632"/>
                    <a:pt x="956" y="2779"/>
                  </a:cubicBezTo>
                  <a:cubicBezTo>
                    <a:pt x="1720" y="4926"/>
                    <a:pt x="3058" y="8589"/>
                    <a:pt x="4205" y="11811"/>
                  </a:cubicBezTo>
                  <a:cubicBezTo>
                    <a:pt x="5352" y="15032"/>
                    <a:pt x="6308" y="17811"/>
                    <a:pt x="7073" y="19453"/>
                  </a:cubicBezTo>
                  <a:cubicBezTo>
                    <a:pt x="7837" y="21095"/>
                    <a:pt x="8411" y="21600"/>
                    <a:pt x="8793" y="21537"/>
                  </a:cubicBezTo>
                  <a:cubicBezTo>
                    <a:pt x="9175" y="21474"/>
                    <a:pt x="9366" y="20842"/>
                    <a:pt x="9653" y="19516"/>
                  </a:cubicBezTo>
                  <a:cubicBezTo>
                    <a:pt x="9940" y="18189"/>
                    <a:pt x="10322" y="16168"/>
                    <a:pt x="10704" y="14842"/>
                  </a:cubicBezTo>
                  <a:cubicBezTo>
                    <a:pt x="11087" y="13516"/>
                    <a:pt x="11469" y="12884"/>
                    <a:pt x="12042" y="12758"/>
                  </a:cubicBezTo>
                  <a:cubicBezTo>
                    <a:pt x="12616" y="12632"/>
                    <a:pt x="13381" y="13011"/>
                    <a:pt x="14336" y="14021"/>
                  </a:cubicBezTo>
                  <a:cubicBezTo>
                    <a:pt x="15292" y="15032"/>
                    <a:pt x="16439" y="16674"/>
                    <a:pt x="17395" y="17747"/>
                  </a:cubicBezTo>
                  <a:cubicBezTo>
                    <a:pt x="18350" y="18821"/>
                    <a:pt x="19115" y="19326"/>
                    <a:pt x="19784" y="19326"/>
                  </a:cubicBezTo>
                  <a:cubicBezTo>
                    <a:pt x="20453" y="19326"/>
                    <a:pt x="21027" y="18821"/>
                    <a:pt x="21313" y="16611"/>
                  </a:cubicBezTo>
                  <a:cubicBezTo>
                    <a:pt x="21600" y="14400"/>
                    <a:pt x="21600" y="10484"/>
                    <a:pt x="21600" y="7895"/>
                  </a:cubicBezTo>
                  <a:cubicBezTo>
                    <a:pt x="21600" y="5305"/>
                    <a:pt x="21600" y="4042"/>
                    <a:pt x="21600" y="2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871532" y="14816"/>
              <a:ext cx="414468" cy="56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87" fill="norm" stroke="1" extrusionOk="0">
                  <a:moveTo>
                    <a:pt x="5352" y="17459"/>
                  </a:moveTo>
                  <a:cubicBezTo>
                    <a:pt x="5133" y="16484"/>
                    <a:pt x="4914" y="15510"/>
                    <a:pt x="4585" y="14901"/>
                  </a:cubicBezTo>
                  <a:cubicBezTo>
                    <a:pt x="4256" y="14292"/>
                    <a:pt x="3817" y="14048"/>
                    <a:pt x="3379" y="14089"/>
                  </a:cubicBezTo>
                  <a:cubicBezTo>
                    <a:pt x="2940" y="14129"/>
                    <a:pt x="2501" y="14454"/>
                    <a:pt x="1898" y="15510"/>
                  </a:cubicBezTo>
                  <a:cubicBezTo>
                    <a:pt x="1295" y="16565"/>
                    <a:pt x="528" y="18352"/>
                    <a:pt x="199" y="19529"/>
                  </a:cubicBezTo>
                  <a:cubicBezTo>
                    <a:pt x="-130" y="20707"/>
                    <a:pt x="-20" y="21275"/>
                    <a:pt x="309" y="21438"/>
                  </a:cubicBezTo>
                  <a:cubicBezTo>
                    <a:pt x="638" y="21600"/>
                    <a:pt x="1186" y="21356"/>
                    <a:pt x="1789" y="20788"/>
                  </a:cubicBezTo>
                  <a:cubicBezTo>
                    <a:pt x="2392" y="20220"/>
                    <a:pt x="3050" y="19326"/>
                    <a:pt x="3598" y="18717"/>
                  </a:cubicBezTo>
                  <a:cubicBezTo>
                    <a:pt x="4146" y="18108"/>
                    <a:pt x="4585" y="17783"/>
                    <a:pt x="5023" y="17783"/>
                  </a:cubicBezTo>
                  <a:cubicBezTo>
                    <a:pt x="5462" y="17783"/>
                    <a:pt x="5900" y="18108"/>
                    <a:pt x="6394" y="18230"/>
                  </a:cubicBezTo>
                  <a:cubicBezTo>
                    <a:pt x="6887" y="18352"/>
                    <a:pt x="7435" y="18271"/>
                    <a:pt x="7929" y="17865"/>
                  </a:cubicBezTo>
                  <a:cubicBezTo>
                    <a:pt x="8422" y="17459"/>
                    <a:pt x="8861" y="16728"/>
                    <a:pt x="9245" y="15063"/>
                  </a:cubicBezTo>
                  <a:cubicBezTo>
                    <a:pt x="9628" y="13398"/>
                    <a:pt x="9957" y="10800"/>
                    <a:pt x="10067" y="8851"/>
                  </a:cubicBezTo>
                  <a:cubicBezTo>
                    <a:pt x="10177" y="6902"/>
                    <a:pt x="10067" y="5603"/>
                    <a:pt x="9793" y="4832"/>
                  </a:cubicBezTo>
                  <a:cubicBezTo>
                    <a:pt x="9519" y="4060"/>
                    <a:pt x="9080" y="3817"/>
                    <a:pt x="8751" y="3938"/>
                  </a:cubicBezTo>
                  <a:cubicBezTo>
                    <a:pt x="8422" y="4060"/>
                    <a:pt x="8203" y="4547"/>
                    <a:pt x="8039" y="6050"/>
                  </a:cubicBezTo>
                  <a:cubicBezTo>
                    <a:pt x="7874" y="7552"/>
                    <a:pt x="7764" y="10069"/>
                    <a:pt x="8093" y="12180"/>
                  </a:cubicBezTo>
                  <a:cubicBezTo>
                    <a:pt x="8422" y="14292"/>
                    <a:pt x="9190" y="15997"/>
                    <a:pt x="9738" y="17053"/>
                  </a:cubicBezTo>
                  <a:cubicBezTo>
                    <a:pt x="10286" y="18108"/>
                    <a:pt x="10615" y="18514"/>
                    <a:pt x="11054" y="18798"/>
                  </a:cubicBezTo>
                  <a:cubicBezTo>
                    <a:pt x="11492" y="19083"/>
                    <a:pt x="12041" y="19245"/>
                    <a:pt x="12589" y="19164"/>
                  </a:cubicBezTo>
                  <a:cubicBezTo>
                    <a:pt x="13137" y="19083"/>
                    <a:pt x="13685" y="18758"/>
                    <a:pt x="14508" y="18108"/>
                  </a:cubicBezTo>
                  <a:cubicBezTo>
                    <a:pt x="15330" y="17459"/>
                    <a:pt x="16426" y="16484"/>
                    <a:pt x="16975" y="15713"/>
                  </a:cubicBezTo>
                  <a:cubicBezTo>
                    <a:pt x="17523" y="14941"/>
                    <a:pt x="17523" y="14373"/>
                    <a:pt x="17304" y="13967"/>
                  </a:cubicBezTo>
                  <a:cubicBezTo>
                    <a:pt x="17084" y="13561"/>
                    <a:pt x="16646" y="13317"/>
                    <a:pt x="16262" y="13439"/>
                  </a:cubicBezTo>
                  <a:cubicBezTo>
                    <a:pt x="15878" y="13561"/>
                    <a:pt x="15549" y="14048"/>
                    <a:pt x="15165" y="15144"/>
                  </a:cubicBezTo>
                  <a:cubicBezTo>
                    <a:pt x="14782" y="16241"/>
                    <a:pt x="14343" y="17946"/>
                    <a:pt x="14179" y="19002"/>
                  </a:cubicBezTo>
                  <a:cubicBezTo>
                    <a:pt x="14014" y="20057"/>
                    <a:pt x="14124" y="20463"/>
                    <a:pt x="14508" y="20707"/>
                  </a:cubicBezTo>
                  <a:cubicBezTo>
                    <a:pt x="14891" y="20950"/>
                    <a:pt x="15549" y="21032"/>
                    <a:pt x="16207" y="20626"/>
                  </a:cubicBezTo>
                  <a:cubicBezTo>
                    <a:pt x="16865" y="20220"/>
                    <a:pt x="17523" y="19326"/>
                    <a:pt x="18071" y="17540"/>
                  </a:cubicBezTo>
                  <a:cubicBezTo>
                    <a:pt x="18619" y="15753"/>
                    <a:pt x="19058" y="13074"/>
                    <a:pt x="19113" y="10313"/>
                  </a:cubicBezTo>
                  <a:cubicBezTo>
                    <a:pt x="19167" y="7552"/>
                    <a:pt x="18839" y="4710"/>
                    <a:pt x="18564" y="3086"/>
                  </a:cubicBezTo>
                  <a:cubicBezTo>
                    <a:pt x="18290" y="1462"/>
                    <a:pt x="18071" y="1056"/>
                    <a:pt x="17797" y="690"/>
                  </a:cubicBezTo>
                  <a:cubicBezTo>
                    <a:pt x="17523" y="325"/>
                    <a:pt x="17194" y="0"/>
                    <a:pt x="16865" y="0"/>
                  </a:cubicBezTo>
                  <a:cubicBezTo>
                    <a:pt x="16536" y="0"/>
                    <a:pt x="16207" y="325"/>
                    <a:pt x="16043" y="1746"/>
                  </a:cubicBezTo>
                  <a:cubicBezTo>
                    <a:pt x="15878" y="3167"/>
                    <a:pt x="15878" y="5684"/>
                    <a:pt x="16536" y="8161"/>
                  </a:cubicBezTo>
                  <a:cubicBezTo>
                    <a:pt x="17194" y="10638"/>
                    <a:pt x="18510" y="13074"/>
                    <a:pt x="19442" y="14454"/>
                  </a:cubicBezTo>
                  <a:cubicBezTo>
                    <a:pt x="20374" y="15835"/>
                    <a:pt x="20922" y="16159"/>
                    <a:pt x="21470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2317749" y="95250"/>
              <a:ext cx="38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2402551" y="266700"/>
              <a:ext cx="108928" cy="29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29" fill="norm" stroke="1" extrusionOk="0">
                  <a:moveTo>
                    <a:pt x="19128" y="0"/>
                  </a:moveTo>
                  <a:cubicBezTo>
                    <a:pt x="15053" y="154"/>
                    <a:pt x="10977" y="309"/>
                    <a:pt x="7717" y="1080"/>
                  </a:cubicBezTo>
                  <a:cubicBezTo>
                    <a:pt x="4457" y="1851"/>
                    <a:pt x="2011" y="3240"/>
                    <a:pt x="789" y="4320"/>
                  </a:cubicBezTo>
                  <a:cubicBezTo>
                    <a:pt x="-434" y="5400"/>
                    <a:pt x="-434" y="6171"/>
                    <a:pt x="2215" y="7483"/>
                  </a:cubicBezTo>
                  <a:cubicBezTo>
                    <a:pt x="4864" y="8794"/>
                    <a:pt x="10162" y="10646"/>
                    <a:pt x="14238" y="12420"/>
                  </a:cubicBezTo>
                  <a:cubicBezTo>
                    <a:pt x="18313" y="14194"/>
                    <a:pt x="21166" y="15891"/>
                    <a:pt x="20962" y="17434"/>
                  </a:cubicBezTo>
                  <a:cubicBezTo>
                    <a:pt x="20758" y="18977"/>
                    <a:pt x="17498" y="20366"/>
                    <a:pt x="14034" y="20983"/>
                  </a:cubicBezTo>
                  <a:cubicBezTo>
                    <a:pt x="10570" y="21600"/>
                    <a:pt x="6902" y="21446"/>
                    <a:pt x="3234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3051381" y="45610"/>
              <a:ext cx="117269" cy="4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03" fill="norm" stroke="1" extrusionOk="0">
                  <a:moveTo>
                    <a:pt x="7484" y="2262"/>
                  </a:moveTo>
                  <a:cubicBezTo>
                    <a:pt x="7484" y="1780"/>
                    <a:pt x="7484" y="1297"/>
                    <a:pt x="7484" y="815"/>
                  </a:cubicBezTo>
                  <a:cubicBezTo>
                    <a:pt x="7484" y="333"/>
                    <a:pt x="7484" y="-149"/>
                    <a:pt x="6713" y="44"/>
                  </a:cubicBezTo>
                  <a:cubicBezTo>
                    <a:pt x="5941" y="237"/>
                    <a:pt x="4399" y="1105"/>
                    <a:pt x="3049" y="3274"/>
                  </a:cubicBezTo>
                  <a:cubicBezTo>
                    <a:pt x="1699" y="5444"/>
                    <a:pt x="541" y="8915"/>
                    <a:pt x="156" y="11856"/>
                  </a:cubicBezTo>
                  <a:cubicBezTo>
                    <a:pt x="-230" y="14797"/>
                    <a:pt x="156" y="17208"/>
                    <a:pt x="734" y="18655"/>
                  </a:cubicBezTo>
                  <a:cubicBezTo>
                    <a:pt x="1313" y="20101"/>
                    <a:pt x="2084" y="20583"/>
                    <a:pt x="3434" y="20921"/>
                  </a:cubicBezTo>
                  <a:cubicBezTo>
                    <a:pt x="4784" y="21258"/>
                    <a:pt x="6713" y="21451"/>
                    <a:pt x="9413" y="21162"/>
                  </a:cubicBezTo>
                  <a:cubicBezTo>
                    <a:pt x="12113" y="20872"/>
                    <a:pt x="15584" y="20101"/>
                    <a:pt x="17706" y="19137"/>
                  </a:cubicBezTo>
                  <a:cubicBezTo>
                    <a:pt x="19827" y="18172"/>
                    <a:pt x="20599" y="17015"/>
                    <a:pt x="21370" y="15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2989718" y="304800"/>
              <a:ext cx="140833" cy="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879" fill="norm" stroke="1" extrusionOk="0">
                  <a:moveTo>
                    <a:pt x="3074" y="17673"/>
                  </a:moveTo>
                  <a:cubicBezTo>
                    <a:pt x="1462" y="19636"/>
                    <a:pt x="-150" y="21600"/>
                    <a:pt x="11" y="20618"/>
                  </a:cubicBezTo>
                  <a:cubicBezTo>
                    <a:pt x="172" y="19636"/>
                    <a:pt x="2107" y="15709"/>
                    <a:pt x="5975" y="11782"/>
                  </a:cubicBezTo>
                  <a:cubicBezTo>
                    <a:pt x="9844" y="7855"/>
                    <a:pt x="15647" y="3927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3181350" y="272617"/>
              <a:ext cx="176478" cy="20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23" fill="norm" stroke="1" extrusionOk="0">
                  <a:moveTo>
                    <a:pt x="0" y="7743"/>
                  </a:moveTo>
                  <a:cubicBezTo>
                    <a:pt x="1029" y="6673"/>
                    <a:pt x="2057" y="5604"/>
                    <a:pt x="3214" y="4107"/>
                  </a:cubicBezTo>
                  <a:cubicBezTo>
                    <a:pt x="4371" y="2610"/>
                    <a:pt x="5657" y="685"/>
                    <a:pt x="5914" y="151"/>
                  </a:cubicBezTo>
                  <a:cubicBezTo>
                    <a:pt x="6171" y="-384"/>
                    <a:pt x="5400" y="471"/>
                    <a:pt x="4371" y="3252"/>
                  </a:cubicBezTo>
                  <a:cubicBezTo>
                    <a:pt x="3343" y="6032"/>
                    <a:pt x="2057" y="10737"/>
                    <a:pt x="2314" y="13945"/>
                  </a:cubicBezTo>
                  <a:cubicBezTo>
                    <a:pt x="2571" y="17153"/>
                    <a:pt x="4371" y="18864"/>
                    <a:pt x="7071" y="18970"/>
                  </a:cubicBezTo>
                  <a:cubicBezTo>
                    <a:pt x="9771" y="19077"/>
                    <a:pt x="13371" y="17580"/>
                    <a:pt x="15943" y="14800"/>
                  </a:cubicBezTo>
                  <a:cubicBezTo>
                    <a:pt x="18514" y="12020"/>
                    <a:pt x="20057" y="7957"/>
                    <a:pt x="20829" y="5390"/>
                  </a:cubicBezTo>
                  <a:cubicBezTo>
                    <a:pt x="21600" y="2824"/>
                    <a:pt x="21600" y="1755"/>
                    <a:pt x="20571" y="1006"/>
                  </a:cubicBezTo>
                  <a:cubicBezTo>
                    <a:pt x="19543" y="258"/>
                    <a:pt x="17486" y="-170"/>
                    <a:pt x="16329" y="151"/>
                  </a:cubicBezTo>
                  <a:cubicBezTo>
                    <a:pt x="15171" y="471"/>
                    <a:pt x="14914" y="1541"/>
                    <a:pt x="15300" y="3145"/>
                  </a:cubicBezTo>
                  <a:cubicBezTo>
                    <a:pt x="15686" y="4749"/>
                    <a:pt x="16714" y="6887"/>
                    <a:pt x="17871" y="9133"/>
                  </a:cubicBezTo>
                  <a:cubicBezTo>
                    <a:pt x="19029" y="11378"/>
                    <a:pt x="20314" y="13731"/>
                    <a:pt x="20957" y="15549"/>
                  </a:cubicBezTo>
                  <a:cubicBezTo>
                    <a:pt x="21600" y="17366"/>
                    <a:pt x="21600" y="18650"/>
                    <a:pt x="20957" y="19612"/>
                  </a:cubicBezTo>
                  <a:cubicBezTo>
                    <a:pt x="20314" y="20574"/>
                    <a:pt x="19029" y="21216"/>
                    <a:pt x="18000" y="20788"/>
                  </a:cubicBezTo>
                  <a:cubicBezTo>
                    <a:pt x="16971" y="20361"/>
                    <a:pt x="16200" y="18864"/>
                    <a:pt x="15429" y="17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3453830" y="0"/>
              <a:ext cx="83120" cy="44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41" fill="norm" stroke="1" extrusionOk="0">
                  <a:moveTo>
                    <a:pt x="3385" y="0"/>
                  </a:moveTo>
                  <a:cubicBezTo>
                    <a:pt x="2845" y="3260"/>
                    <a:pt x="2305" y="6521"/>
                    <a:pt x="1495" y="9781"/>
                  </a:cubicBezTo>
                  <a:cubicBezTo>
                    <a:pt x="685" y="13042"/>
                    <a:pt x="-395" y="16302"/>
                    <a:pt x="145" y="18238"/>
                  </a:cubicBezTo>
                  <a:cubicBezTo>
                    <a:pt x="685" y="20174"/>
                    <a:pt x="2845" y="20785"/>
                    <a:pt x="5275" y="21142"/>
                  </a:cubicBezTo>
                  <a:cubicBezTo>
                    <a:pt x="7705" y="21498"/>
                    <a:pt x="10405" y="21600"/>
                    <a:pt x="13105" y="21091"/>
                  </a:cubicBezTo>
                  <a:cubicBezTo>
                    <a:pt x="15805" y="20581"/>
                    <a:pt x="18505" y="19460"/>
                    <a:pt x="21205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3385072" y="285750"/>
              <a:ext cx="189979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4214" y="0"/>
                  </a:moveTo>
                  <a:cubicBezTo>
                    <a:pt x="2315" y="4800"/>
                    <a:pt x="416" y="9600"/>
                    <a:pt x="60" y="12000"/>
                  </a:cubicBezTo>
                  <a:cubicBezTo>
                    <a:pt x="-296" y="14400"/>
                    <a:pt x="891" y="14400"/>
                    <a:pt x="4689" y="15600"/>
                  </a:cubicBezTo>
                  <a:cubicBezTo>
                    <a:pt x="8486" y="16800"/>
                    <a:pt x="14895" y="19200"/>
                    <a:pt x="213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1828799" y="676185"/>
              <a:ext cx="1327151" cy="1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472"/>
                  </a:moveTo>
                  <a:cubicBezTo>
                    <a:pt x="965" y="20911"/>
                    <a:pt x="1929" y="20350"/>
                    <a:pt x="3066" y="18667"/>
                  </a:cubicBezTo>
                  <a:cubicBezTo>
                    <a:pt x="4203" y="16984"/>
                    <a:pt x="5512" y="14178"/>
                    <a:pt x="6752" y="11934"/>
                  </a:cubicBezTo>
                  <a:cubicBezTo>
                    <a:pt x="7992" y="9690"/>
                    <a:pt x="9164" y="8007"/>
                    <a:pt x="10352" y="6464"/>
                  </a:cubicBezTo>
                  <a:cubicBezTo>
                    <a:pt x="11541" y="4921"/>
                    <a:pt x="12746" y="3519"/>
                    <a:pt x="14090" y="2256"/>
                  </a:cubicBezTo>
                  <a:cubicBezTo>
                    <a:pt x="15433" y="994"/>
                    <a:pt x="16915" y="-128"/>
                    <a:pt x="18189" y="12"/>
                  </a:cubicBezTo>
                  <a:cubicBezTo>
                    <a:pt x="19464" y="153"/>
                    <a:pt x="20532" y="1555"/>
                    <a:pt x="21600" y="2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2139949" y="762000"/>
              <a:ext cx="1117601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5" y="19837"/>
                  </a:moveTo>
                  <a:cubicBezTo>
                    <a:pt x="1309" y="20278"/>
                    <a:pt x="1023" y="20718"/>
                    <a:pt x="695" y="21049"/>
                  </a:cubicBezTo>
                  <a:cubicBezTo>
                    <a:pt x="368" y="21380"/>
                    <a:pt x="0" y="21600"/>
                    <a:pt x="0" y="21600"/>
                  </a:cubicBezTo>
                  <a:cubicBezTo>
                    <a:pt x="0" y="21600"/>
                    <a:pt x="368" y="21380"/>
                    <a:pt x="1166" y="20167"/>
                  </a:cubicBezTo>
                  <a:cubicBezTo>
                    <a:pt x="1964" y="18955"/>
                    <a:pt x="3191" y="16751"/>
                    <a:pt x="4623" y="14437"/>
                  </a:cubicBezTo>
                  <a:cubicBezTo>
                    <a:pt x="6055" y="12122"/>
                    <a:pt x="7691" y="9698"/>
                    <a:pt x="9205" y="7714"/>
                  </a:cubicBezTo>
                  <a:cubicBezTo>
                    <a:pt x="10718" y="5731"/>
                    <a:pt x="12109" y="4188"/>
                    <a:pt x="13766" y="2976"/>
                  </a:cubicBezTo>
                  <a:cubicBezTo>
                    <a:pt x="15423" y="1763"/>
                    <a:pt x="17345" y="882"/>
                    <a:pt x="18695" y="441"/>
                  </a:cubicBezTo>
                  <a:cubicBezTo>
                    <a:pt x="20045" y="0"/>
                    <a:pt x="208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1725950" y="1259416"/>
              <a:ext cx="128250" cy="27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95" fill="norm" stroke="1" extrusionOk="0">
                  <a:moveTo>
                    <a:pt x="21109" y="3764"/>
                  </a:moveTo>
                  <a:cubicBezTo>
                    <a:pt x="20761" y="2945"/>
                    <a:pt x="20412" y="2127"/>
                    <a:pt x="19715" y="1391"/>
                  </a:cubicBezTo>
                  <a:cubicBezTo>
                    <a:pt x="19019" y="655"/>
                    <a:pt x="17974" y="0"/>
                    <a:pt x="16057" y="0"/>
                  </a:cubicBezTo>
                  <a:cubicBezTo>
                    <a:pt x="14141" y="0"/>
                    <a:pt x="11354" y="655"/>
                    <a:pt x="8393" y="3436"/>
                  </a:cubicBezTo>
                  <a:cubicBezTo>
                    <a:pt x="5432" y="6218"/>
                    <a:pt x="2296" y="11127"/>
                    <a:pt x="903" y="14400"/>
                  </a:cubicBezTo>
                  <a:cubicBezTo>
                    <a:pt x="-491" y="17673"/>
                    <a:pt x="-143" y="19309"/>
                    <a:pt x="1077" y="20291"/>
                  </a:cubicBezTo>
                  <a:cubicBezTo>
                    <a:pt x="2296" y="21273"/>
                    <a:pt x="4386" y="21600"/>
                    <a:pt x="6825" y="21273"/>
                  </a:cubicBezTo>
                  <a:cubicBezTo>
                    <a:pt x="9264" y="20945"/>
                    <a:pt x="12051" y="19964"/>
                    <a:pt x="13967" y="17509"/>
                  </a:cubicBezTo>
                  <a:cubicBezTo>
                    <a:pt x="15883" y="15055"/>
                    <a:pt x="16928" y="11127"/>
                    <a:pt x="16928" y="8755"/>
                  </a:cubicBezTo>
                  <a:cubicBezTo>
                    <a:pt x="16928" y="6382"/>
                    <a:pt x="15883" y="5564"/>
                    <a:pt x="14664" y="4909"/>
                  </a:cubicBezTo>
                  <a:cubicBezTo>
                    <a:pt x="13444" y="4255"/>
                    <a:pt x="12051" y="3764"/>
                    <a:pt x="11354" y="3764"/>
                  </a:cubicBezTo>
                  <a:cubicBezTo>
                    <a:pt x="10657" y="3764"/>
                    <a:pt x="10657" y="4255"/>
                    <a:pt x="10657" y="4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879599" y="1274705"/>
              <a:ext cx="152401" cy="17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209"/>
                  </a:moveTo>
                  <a:cubicBezTo>
                    <a:pt x="1200" y="7228"/>
                    <a:pt x="2400" y="11246"/>
                    <a:pt x="3150" y="13381"/>
                  </a:cubicBezTo>
                  <a:cubicBezTo>
                    <a:pt x="3900" y="15516"/>
                    <a:pt x="4200" y="15767"/>
                    <a:pt x="4200" y="13758"/>
                  </a:cubicBezTo>
                  <a:cubicBezTo>
                    <a:pt x="4200" y="11749"/>
                    <a:pt x="3900" y="7479"/>
                    <a:pt x="3750" y="4716"/>
                  </a:cubicBezTo>
                  <a:cubicBezTo>
                    <a:pt x="3600" y="1953"/>
                    <a:pt x="3600" y="698"/>
                    <a:pt x="4950" y="195"/>
                  </a:cubicBezTo>
                  <a:cubicBezTo>
                    <a:pt x="6300" y="-307"/>
                    <a:pt x="9000" y="-56"/>
                    <a:pt x="12000" y="3586"/>
                  </a:cubicBezTo>
                  <a:cubicBezTo>
                    <a:pt x="15000" y="7228"/>
                    <a:pt x="18300" y="14260"/>
                    <a:pt x="2160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2101849" y="1274628"/>
              <a:ext cx="120651" cy="14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6" fill="norm" stroke="1" extrusionOk="0">
                  <a:moveTo>
                    <a:pt x="0" y="10005"/>
                  </a:moveTo>
                  <a:cubicBezTo>
                    <a:pt x="3032" y="8230"/>
                    <a:pt x="6063" y="6454"/>
                    <a:pt x="7958" y="4531"/>
                  </a:cubicBezTo>
                  <a:cubicBezTo>
                    <a:pt x="9853" y="2608"/>
                    <a:pt x="10611" y="537"/>
                    <a:pt x="9853" y="93"/>
                  </a:cubicBezTo>
                  <a:cubicBezTo>
                    <a:pt x="9095" y="-351"/>
                    <a:pt x="6821" y="833"/>
                    <a:pt x="4926" y="2904"/>
                  </a:cubicBezTo>
                  <a:cubicBezTo>
                    <a:pt x="3032" y="4975"/>
                    <a:pt x="1516" y="7934"/>
                    <a:pt x="1326" y="11337"/>
                  </a:cubicBezTo>
                  <a:cubicBezTo>
                    <a:pt x="1137" y="14739"/>
                    <a:pt x="2274" y="18586"/>
                    <a:pt x="5874" y="19917"/>
                  </a:cubicBezTo>
                  <a:cubicBezTo>
                    <a:pt x="9474" y="21249"/>
                    <a:pt x="15537" y="20065"/>
                    <a:pt x="21600" y="18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2330449" y="1314450"/>
              <a:ext cx="133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2478054" y="1212305"/>
              <a:ext cx="112746" cy="18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998" fill="norm" stroke="1" extrusionOk="0">
                  <a:moveTo>
                    <a:pt x="21306" y="2222"/>
                  </a:moveTo>
                  <a:cubicBezTo>
                    <a:pt x="16106" y="1262"/>
                    <a:pt x="10906" y="302"/>
                    <a:pt x="7306" y="62"/>
                  </a:cubicBezTo>
                  <a:cubicBezTo>
                    <a:pt x="3706" y="-178"/>
                    <a:pt x="1706" y="302"/>
                    <a:pt x="706" y="1142"/>
                  </a:cubicBezTo>
                  <a:cubicBezTo>
                    <a:pt x="-294" y="1982"/>
                    <a:pt x="-294" y="3182"/>
                    <a:pt x="1106" y="4742"/>
                  </a:cubicBezTo>
                  <a:cubicBezTo>
                    <a:pt x="2506" y="6302"/>
                    <a:pt x="5306" y="8222"/>
                    <a:pt x="7506" y="10742"/>
                  </a:cubicBezTo>
                  <a:cubicBezTo>
                    <a:pt x="9706" y="13262"/>
                    <a:pt x="11306" y="16382"/>
                    <a:pt x="11506" y="18422"/>
                  </a:cubicBezTo>
                  <a:cubicBezTo>
                    <a:pt x="11706" y="20462"/>
                    <a:pt x="10506" y="21422"/>
                    <a:pt x="10106" y="20822"/>
                  </a:cubicBezTo>
                  <a:cubicBezTo>
                    <a:pt x="9706" y="20222"/>
                    <a:pt x="10106" y="18062"/>
                    <a:pt x="10506" y="15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616200" y="1270000"/>
              <a:ext cx="381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440"/>
                    <a:pt x="9600" y="2880"/>
                    <a:pt x="13200" y="6480"/>
                  </a:cubicBezTo>
                  <a:cubicBezTo>
                    <a:pt x="16800" y="10080"/>
                    <a:pt x="192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2673350" y="113665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2716868" y="864598"/>
              <a:ext cx="400982" cy="48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83" fill="norm" stroke="1" extrusionOk="0">
                  <a:moveTo>
                    <a:pt x="5478" y="14543"/>
                  </a:moveTo>
                  <a:cubicBezTo>
                    <a:pt x="4913" y="14543"/>
                    <a:pt x="4348" y="14543"/>
                    <a:pt x="3386" y="15478"/>
                  </a:cubicBezTo>
                  <a:cubicBezTo>
                    <a:pt x="2425" y="16413"/>
                    <a:pt x="1068" y="18283"/>
                    <a:pt x="446" y="19452"/>
                  </a:cubicBezTo>
                  <a:cubicBezTo>
                    <a:pt x="-176" y="20621"/>
                    <a:pt x="-63" y="21088"/>
                    <a:pt x="276" y="21322"/>
                  </a:cubicBezTo>
                  <a:cubicBezTo>
                    <a:pt x="616" y="21556"/>
                    <a:pt x="1181" y="21556"/>
                    <a:pt x="1916" y="21182"/>
                  </a:cubicBezTo>
                  <a:cubicBezTo>
                    <a:pt x="2651" y="20808"/>
                    <a:pt x="3556" y="20060"/>
                    <a:pt x="4291" y="18190"/>
                  </a:cubicBezTo>
                  <a:cubicBezTo>
                    <a:pt x="5026" y="16320"/>
                    <a:pt x="5592" y="13327"/>
                    <a:pt x="5874" y="11037"/>
                  </a:cubicBezTo>
                  <a:cubicBezTo>
                    <a:pt x="6157" y="8746"/>
                    <a:pt x="6157" y="7156"/>
                    <a:pt x="6044" y="5987"/>
                  </a:cubicBezTo>
                  <a:cubicBezTo>
                    <a:pt x="5931" y="4818"/>
                    <a:pt x="5705" y="4070"/>
                    <a:pt x="5309" y="3696"/>
                  </a:cubicBezTo>
                  <a:cubicBezTo>
                    <a:pt x="4913" y="3322"/>
                    <a:pt x="4348" y="3322"/>
                    <a:pt x="3839" y="4304"/>
                  </a:cubicBezTo>
                  <a:cubicBezTo>
                    <a:pt x="3330" y="5286"/>
                    <a:pt x="2877" y="7250"/>
                    <a:pt x="2708" y="9353"/>
                  </a:cubicBezTo>
                  <a:cubicBezTo>
                    <a:pt x="2538" y="11457"/>
                    <a:pt x="2651" y="13701"/>
                    <a:pt x="3104" y="15572"/>
                  </a:cubicBezTo>
                  <a:cubicBezTo>
                    <a:pt x="3556" y="17442"/>
                    <a:pt x="4348" y="18938"/>
                    <a:pt x="5026" y="19733"/>
                  </a:cubicBezTo>
                  <a:cubicBezTo>
                    <a:pt x="5705" y="20527"/>
                    <a:pt x="6270" y="20621"/>
                    <a:pt x="6779" y="20481"/>
                  </a:cubicBezTo>
                  <a:cubicBezTo>
                    <a:pt x="7288" y="20340"/>
                    <a:pt x="7740" y="19966"/>
                    <a:pt x="8419" y="18985"/>
                  </a:cubicBezTo>
                  <a:cubicBezTo>
                    <a:pt x="9097" y="18003"/>
                    <a:pt x="10002" y="16413"/>
                    <a:pt x="10454" y="15385"/>
                  </a:cubicBezTo>
                  <a:cubicBezTo>
                    <a:pt x="10907" y="14356"/>
                    <a:pt x="10907" y="13888"/>
                    <a:pt x="10737" y="13842"/>
                  </a:cubicBezTo>
                  <a:cubicBezTo>
                    <a:pt x="10567" y="13795"/>
                    <a:pt x="10228" y="14169"/>
                    <a:pt x="10002" y="14730"/>
                  </a:cubicBezTo>
                  <a:cubicBezTo>
                    <a:pt x="9776" y="15291"/>
                    <a:pt x="9663" y="16039"/>
                    <a:pt x="9663" y="16647"/>
                  </a:cubicBezTo>
                  <a:cubicBezTo>
                    <a:pt x="9663" y="17255"/>
                    <a:pt x="9776" y="17722"/>
                    <a:pt x="10115" y="18096"/>
                  </a:cubicBezTo>
                  <a:cubicBezTo>
                    <a:pt x="10454" y="18470"/>
                    <a:pt x="11020" y="18751"/>
                    <a:pt x="11585" y="18844"/>
                  </a:cubicBezTo>
                  <a:cubicBezTo>
                    <a:pt x="12151" y="18938"/>
                    <a:pt x="12716" y="18844"/>
                    <a:pt x="13564" y="18237"/>
                  </a:cubicBezTo>
                  <a:cubicBezTo>
                    <a:pt x="14412" y="17629"/>
                    <a:pt x="15543" y="16507"/>
                    <a:pt x="16165" y="15712"/>
                  </a:cubicBezTo>
                  <a:cubicBezTo>
                    <a:pt x="16787" y="14917"/>
                    <a:pt x="16900" y="14450"/>
                    <a:pt x="16674" y="14309"/>
                  </a:cubicBezTo>
                  <a:cubicBezTo>
                    <a:pt x="16448" y="14169"/>
                    <a:pt x="15883" y="14356"/>
                    <a:pt x="15374" y="14964"/>
                  </a:cubicBezTo>
                  <a:cubicBezTo>
                    <a:pt x="14865" y="15572"/>
                    <a:pt x="14412" y="16600"/>
                    <a:pt x="14186" y="17348"/>
                  </a:cubicBezTo>
                  <a:cubicBezTo>
                    <a:pt x="13960" y="18096"/>
                    <a:pt x="13960" y="18564"/>
                    <a:pt x="14130" y="19031"/>
                  </a:cubicBezTo>
                  <a:cubicBezTo>
                    <a:pt x="14299" y="19499"/>
                    <a:pt x="14639" y="19966"/>
                    <a:pt x="15091" y="20247"/>
                  </a:cubicBezTo>
                  <a:cubicBezTo>
                    <a:pt x="15543" y="20527"/>
                    <a:pt x="16109" y="20621"/>
                    <a:pt x="16618" y="20481"/>
                  </a:cubicBezTo>
                  <a:cubicBezTo>
                    <a:pt x="17127" y="20340"/>
                    <a:pt x="17579" y="19966"/>
                    <a:pt x="18144" y="18424"/>
                  </a:cubicBezTo>
                  <a:cubicBezTo>
                    <a:pt x="18710" y="16881"/>
                    <a:pt x="19388" y="14169"/>
                    <a:pt x="19728" y="11130"/>
                  </a:cubicBezTo>
                  <a:cubicBezTo>
                    <a:pt x="20067" y="8091"/>
                    <a:pt x="20067" y="4725"/>
                    <a:pt x="20010" y="2714"/>
                  </a:cubicBezTo>
                  <a:cubicBezTo>
                    <a:pt x="19954" y="704"/>
                    <a:pt x="19841" y="50"/>
                    <a:pt x="19671" y="3"/>
                  </a:cubicBezTo>
                  <a:cubicBezTo>
                    <a:pt x="19501" y="-44"/>
                    <a:pt x="19275" y="517"/>
                    <a:pt x="19049" y="2387"/>
                  </a:cubicBezTo>
                  <a:cubicBezTo>
                    <a:pt x="18823" y="4257"/>
                    <a:pt x="18597" y="7437"/>
                    <a:pt x="18597" y="9587"/>
                  </a:cubicBezTo>
                  <a:cubicBezTo>
                    <a:pt x="18597" y="11738"/>
                    <a:pt x="18823" y="12860"/>
                    <a:pt x="19049" y="13655"/>
                  </a:cubicBezTo>
                  <a:cubicBezTo>
                    <a:pt x="19275" y="14450"/>
                    <a:pt x="19501" y="14917"/>
                    <a:pt x="19897" y="15198"/>
                  </a:cubicBezTo>
                  <a:cubicBezTo>
                    <a:pt x="20293" y="15478"/>
                    <a:pt x="20859" y="15572"/>
                    <a:pt x="21424" y="15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3238500" y="109855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3302000" y="12573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3686010" y="1007132"/>
              <a:ext cx="663741" cy="42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09" fill="norm" stroke="1" extrusionOk="0">
                  <a:moveTo>
                    <a:pt x="7513" y="4890"/>
                  </a:moveTo>
                  <a:cubicBezTo>
                    <a:pt x="7856" y="3832"/>
                    <a:pt x="8199" y="2773"/>
                    <a:pt x="8336" y="1979"/>
                  </a:cubicBezTo>
                  <a:cubicBezTo>
                    <a:pt x="8473" y="1185"/>
                    <a:pt x="8405" y="655"/>
                    <a:pt x="8199" y="338"/>
                  </a:cubicBezTo>
                  <a:cubicBezTo>
                    <a:pt x="7993" y="20"/>
                    <a:pt x="7651" y="-86"/>
                    <a:pt x="6965" y="73"/>
                  </a:cubicBezTo>
                  <a:cubicBezTo>
                    <a:pt x="6279" y="232"/>
                    <a:pt x="5251" y="655"/>
                    <a:pt x="4085" y="2402"/>
                  </a:cubicBezTo>
                  <a:cubicBezTo>
                    <a:pt x="2919" y="4149"/>
                    <a:pt x="1616" y="7220"/>
                    <a:pt x="862" y="10185"/>
                  </a:cubicBezTo>
                  <a:cubicBezTo>
                    <a:pt x="108" y="13149"/>
                    <a:pt x="-98" y="16008"/>
                    <a:pt x="39" y="17914"/>
                  </a:cubicBezTo>
                  <a:cubicBezTo>
                    <a:pt x="176" y="19820"/>
                    <a:pt x="656" y="20773"/>
                    <a:pt x="1582" y="21143"/>
                  </a:cubicBezTo>
                  <a:cubicBezTo>
                    <a:pt x="2508" y="21514"/>
                    <a:pt x="3879" y="21302"/>
                    <a:pt x="4805" y="20667"/>
                  </a:cubicBezTo>
                  <a:cubicBezTo>
                    <a:pt x="5731" y="20032"/>
                    <a:pt x="6211" y="18973"/>
                    <a:pt x="6451" y="18179"/>
                  </a:cubicBezTo>
                  <a:cubicBezTo>
                    <a:pt x="6691" y="17385"/>
                    <a:pt x="6691" y="16855"/>
                    <a:pt x="6519" y="16538"/>
                  </a:cubicBezTo>
                  <a:cubicBezTo>
                    <a:pt x="6348" y="16220"/>
                    <a:pt x="6005" y="16114"/>
                    <a:pt x="5731" y="16273"/>
                  </a:cubicBezTo>
                  <a:cubicBezTo>
                    <a:pt x="5456" y="16432"/>
                    <a:pt x="5251" y="16855"/>
                    <a:pt x="5285" y="17279"/>
                  </a:cubicBezTo>
                  <a:cubicBezTo>
                    <a:pt x="5319" y="17702"/>
                    <a:pt x="5593" y="18126"/>
                    <a:pt x="5799" y="18602"/>
                  </a:cubicBezTo>
                  <a:cubicBezTo>
                    <a:pt x="6005" y="19079"/>
                    <a:pt x="6142" y="19608"/>
                    <a:pt x="6245" y="20138"/>
                  </a:cubicBezTo>
                  <a:cubicBezTo>
                    <a:pt x="6348" y="20667"/>
                    <a:pt x="6416" y="21196"/>
                    <a:pt x="6622" y="21355"/>
                  </a:cubicBezTo>
                  <a:cubicBezTo>
                    <a:pt x="6828" y="21514"/>
                    <a:pt x="7171" y="21302"/>
                    <a:pt x="7719" y="20932"/>
                  </a:cubicBezTo>
                  <a:cubicBezTo>
                    <a:pt x="8268" y="20561"/>
                    <a:pt x="9022" y="20032"/>
                    <a:pt x="9811" y="19185"/>
                  </a:cubicBezTo>
                  <a:cubicBezTo>
                    <a:pt x="10599" y="18338"/>
                    <a:pt x="11422" y="17173"/>
                    <a:pt x="11936" y="16326"/>
                  </a:cubicBezTo>
                  <a:cubicBezTo>
                    <a:pt x="12451" y="15479"/>
                    <a:pt x="12656" y="14949"/>
                    <a:pt x="12759" y="14420"/>
                  </a:cubicBezTo>
                  <a:cubicBezTo>
                    <a:pt x="12862" y="13890"/>
                    <a:pt x="12862" y="13361"/>
                    <a:pt x="12691" y="12990"/>
                  </a:cubicBezTo>
                  <a:cubicBezTo>
                    <a:pt x="12519" y="12620"/>
                    <a:pt x="12176" y="12408"/>
                    <a:pt x="11868" y="12461"/>
                  </a:cubicBezTo>
                  <a:cubicBezTo>
                    <a:pt x="11559" y="12514"/>
                    <a:pt x="11285" y="12832"/>
                    <a:pt x="11079" y="13255"/>
                  </a:cubicBezTo>
                  <a:cubicBezTo>
                    <a:pt x="10873" y="13679"/>
                    <a:pt x="10736" y="14208"/>
                    <a:pt x="10668" y="14738"/>
                  </a:cubicBezTo>
                  <a:cubicBezTo>
                    <a:pt x="10599" y="15267"/>
                    <a:pt x="10599" y="15796"/>
                    <a:pt x="10736" y="16220"/>
                  </a:cubicBezTo>
                  <a:cubicBezTo>
                    <a:pt x="10873" y="16643"/>
                    <a:pt x="11148" y="16961"/>
                    <a:pt x="11456" y="17279"/>
                  </a:cubicBezTo>
                  <a:cubicBezTo>
                    <a:pt x="11765" y="17596"/>
                    <a:pt x="12108" y="17914"/>
                    <a:pt x="12485" y="18179"/>
                  </a:cubicBezTo>
                  <a:cubicBezTo>
                    <a:pt x="12862" y="18443"/>
                    <a:pt x="13273" y="18655"/>
                    <a:pt x="13582" y="18973"/>
                  </a:cubicBezTo>
                  <a:cubicBezTo>
                    <a:pt x="13891" y="19290"/>
                    <a:pt x="14096" y="19714"/>
                    <a:pt x="14096" y="20138"/>
                  </a:cubicBezTo>
                  <a:cubicBezTo>
                    <a:pt x="14096" y="20561"/>
                    <a:pt x="13891" y="20985"/>
                    <a:pt x="13753" y="20932"/>
                  </a:cubicBezTo>
                  <a:cubicBezTo>
                    <a:pt x="13616" y="20879"/>
                    <a:pt x="13548" y="20349"/>
                    <a:pt x="13719" y="19926"/>
                  </a:cubicBezTo>
                  <a:cubicBezTo>
                    <a:pt x="13891" y="19502"/>
                    <a:pt x="14302" y="19185"/>
                    <a:pt x="14988" y="18496"/>
                  </a:cubicBezTo>
                  <a:cubicBezTo>
                    <a:pt x="15673" y="17808"/>
                    <a:pt x="16633" y="16749"/>
                    <a:pt x="17251" y="16008"/>
                  </a:cubicBezTo>
                  <a:cubicBezTo>
                    <a:pt x="17868" y="15267"/>
                    <a:pt x="18142" y="14843"/>
                    <a:pt x="18073" y="14526"/>
                  </a:cubicBezTo>
                  <a:cubicBezTo>
                    <a:pt x="18005" y="14208"/>
                    <a:pt x="17593" y="13996"/>
                    <a:pt x="17251" y="14261"/>
                  </a:cubicBezTo>
                  <a:cubicBezTo>
                    <a:pt x="16908" y="14526"/>
                    <a:pt x="16633" y="15267"/>
                    <a:pt x="16496" y="15955"/>
                  </a:cubicBezTo>
                  <a:cubicBezTo>
                    <a:pt x="16359" y="16643"/>
                    <a:pt x="16359" y="17279"/>
                    <a:pt x="16359" y="17861"/>
                  </a:cubicBezTo>
                  <a:cubicBezTo>
                    <a:pt x="16359" y="18443"/>
                    <a:pt x="16359" y="18973"/>
                    <a:pt x="16531" y="19343"/>
                  </a:cubicBezTo>
                  <a:cubicBezTo>
                    <a:pt x="16702" y="19714"/>
                    <a:pt x="17045" y="19926"/>
                    <a:pt x="17902" y="19661"/>
                  </a:cubicBezTo>
                  <a:cubicBezTo>
                    <a:pt x="18759" y="19396"/>
                    <a:pt x="20131" y="18655"/>
                    <a:pt x="21502" y="17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4572000" y="1085850"/>
              <a:ext cx="1270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52"/>
                    <a:pt x="7200" y="9504"/>
                    <a:pt x="3600" y="13104"/>
                  </a:cubicBezTo>
                  <a:cubicBezTo>
                    <a:pt x="0" y="16704"/>
                    <a:pt x="0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3587750" y="1607020"/>
              <a:ext cx="901700" cy="6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2028" y="17120"/>
                    <a:pt x="4056" y="12800"/>
                    <a:pt x="5958" y="9200"/>
                  </a:cubicBezTo>
                  <a:cubicBezTo>
                    <a:pt x="7859" y="5600"/>
                    <a:pt x="9634" y="2720"/>
                    <a:pt x="11586" y="1280"/>
                  </a:cubicBezTo>
                  <a:cubicBezTo>
                    <a:pt x="13538" y="-160"/>
                    <a:pt x="15668" y="-160"/>
                    <a:pt x="17366" y="200"/>
                  </a:cubicBezTo>
                  <a:cubicBezTo>
                    <a:pt x="19065" y="560"/>
                    <a:pt x="20332" y="1280"/>
                    <a:pt x="21600" y="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4043818" y="1606550"/>
              <a:ext cx="559932" cy="8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017" fill="norm" stroke="1" extrusionOk="0">
                  <a:moveTo>
                    <a:pt x="3467" y="11063"/>
                  </a:moveTo>
                  <a:cubicBezTo>
                    <a:pt x="2570" y="12644"/>
                    <a:pt x="1674" y="14224"/>
                    <a:pt x="1022" y="15805"/>
                  </a:cubicBezTo>
                  <a:cubicBezTo>
                    <a:pt x="370" y="17385"/>
                    <a:pt x="-38" y="18966"/>
                    <a:pt x="3" y="20020"/>
                  </a:cubicBezTo>
                  <a:cubicBezTo>
                    <a:pt x="44" y="21073"/>
                    <a:pt x="533" y="21600"/>
                    <a:pt x="2122" y="20020"/>
                  </a:cubicBezTo>
                  <a:cubicBezTo>
                    <a:pt x="3711" y="18439"/>
                    <a:pt x="6401" y="14751"/>
                    <a:pt x="9050" y="12117"/>
                  </a:cubicBezTo>
                  <a:cubicBezTo>
                    <a:pt x="11699" y="9483"/>
                    <a:pt x="14308" y="7902"/>
                    <a:pt x="16386" y="6059"/>
                  </a:cubicBezTo>
                  <a:cubicBezTo>
                    <a:pt x="18465" y="4215"/>
                    <a:pt x="20013" y="2107"/>
                    <a:pt x="215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4940299" y="1206500"/>
              <a:ext cx="50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600"/>
                    <a:pt x="12600" y="3200"/>
                    <a:pt x="9000" y="6800"/>
                  </a:cubicBezTo>
                  <a:cubicBezTo>
                    <a:pt x="5400" y="10400"/>
                    <a:pt x="2700" y="16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4927599" y="1435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3798358" y="1326066"/>
              <a:ext cx="144992" cy="14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27" fill="norm" stroke="1" extrusionOk="0">
                  <a:moveTo>
                    <a:pt x="11113" y="8739"/>
                  </a:moveTo>
                  <a:cubicBezTo>
                    <a:pt x="11113" y="7151"/>
                    <a:pt x="11113" y="5562"/>
                    <a:pt x="10643" y="4133"/>
                  </a:cubicBezTo>
                  <a:cubicBezTo>
                    <a:pt x="10173" y="2703"/>
                    <a:pt x="9234" y="1433"/>
                    <a:pt x="7982" y="639"/>
                  </a:cubicBezTo>
                  <a:cubicBezTo>
                    <a:pt x="6730" y="-155"/>
                    <a:pt x="5165" y="-473"/>
                    <a:pt x="3756" y="1274"/>
                  </a:cubicBezTo>
                  <a:cubicBezTo>
                    <a:pt x="2347" y="3021"/>
                    <a:pt x="1095" y="6833"/>
                    <a:pt x="469" y="9533"/>
                  </a:cubicBezTo>
                  <a:cubicBezTo>
                    <a:pt x="-157" y="12233"/>
                    <a:pt x="-157" y="13821"/>
                    <a:pt x="469" y="15092"/>
                  </a:cubicBezTo>
                  <a:cubicBezTo>
                    <a:pt x="1095" y="16362"/>
                    <a:pt x="2347" y="17315"/>
                    <a:pt x="4226" y="17156"/>
                  </a:cubicBezTo>
                  <a:cubicBezTo>
                    <a:pt x="6104" y="16998"/>
                    <a:pt x="8608" y="15727"/>
                    <a:pt x="10017" y="13662"/>
                  </a:cubicBezTo>
                  <a:cubicBezTo>
                    <a:pt x="11426" y="11598"/>
                    <a:pt x="11739" y="8739"/>
                    <a:pt x="11895" y="8421"/>
                  </a:cubicBezTo>
                  <a:cubicBezTo>
                    <a:pt x="12052" y="8103"/>
                    <a:pt x="12052" y="10327"/>
                    <a:pt x="12365" y="12233"/>
                  </a:cubicBezTo>
                  <a:cubicBezTo>
                    <a:pt x="12678" y="14139"/>
                    <a:pt x="13304" y="15727"/>
                    <a:pt x="14869" y="17156"/>
                  </a:cubicBezTo>
                  <a:cubicBezTo>
                    <a:pt x="16434" y="18586"/>
                    <a:pt x="18939" y="19856"/>
                    <a:pt x="21443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5512777" y="1047750"/>
              <a:ext cx="176823" cy="43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0" fill="norm" stroke="1" extrusionOk="0">
                  <a:moveTo>
                    <a:pt x="4510" y="0"/>
                  </a:moveTo>
                  <a:cubicBezTo>
                    <a:pt x="4252" y="3946"/>
                    <a:pt x="3995" y="7892"/>
                    <a:pt x="3610" y="11319"/>
                  </a:cubicBezTo>
                  <a:cubicBezTo>
                    <a:pt x="3224" y="14746"/>
                    <a:pt x="2710" y="17654"/>
                    <a:pt x="2324" y="19367"/>
                  </a:cubicBezTo>
                  <a:cubicBezTo>
                    <a:pt x="1938" y="21081"/>
                    <a:pt x="1681" y="21600"/>
                    <a:pt x="1295" y="21444"/>
                  </a:cubicBezTo>
                  <a:cubicBezTo>
                    <a:pt x="910" y="21288"/>
                    <a:pt x="395" y="20458"/>
                    <a:pt x="138" y="19471"/>
                  </a:cubicBezTo>
                  <a:cubicBezTo>
                    <a:pt x="-119" y="18485"/>
                    <a:pt x="-119" y="17342"/>
                    <a:pt x="1038" y="16408"/>
                  </a:cubicBezTo>
                  <a:cubicBezTo>
                    <a:pt x="2195" y="15473"/>
                    <a:pt x="4510" y="14746"/>
                    <a:pt x="7210" y="13240"/>
                  </a:cubicBezTo>
                  <a:cubicBezTo>
                    <a:pt x="9910" y="11735"/>
                    <a:pt x="12995" y="9450"/>
                    <a:pt x="14795" y="8048"/>
                  </a:cubicBezTo>
                  <a:cubicBezTo>
                    <a:pt x="16595" y="6646"/>
                    <a:pt x="17110" y="6127"/>
                    <a:pt x="17881" y="5504"/>
                  </a:cubicBezTo>
                  <a:cubicBezTo>
                    <a:pt x="18652" y="4881"/>
                    <a:pt x="19681" y="4154"/>
                    <a:pt x="20195" y="4050"/>
                  </a:cubicBezTo>
                  <a:cubicBezTo>
                    <a:pt x="20710" y="3946"/>
                    <a:pt x="20710" y="4465"/>
                    <a:pt x="20581" y="6698"/>
                  </a:cubicBezTo>
                  <a:cubicBezTo>
                    <a:pt x="20452" y="8931"/>
                    <a:pt x="20195" y="12877"/>
                    <a:pt x="20324" y="15421"/>
                  </a:cubicBezTo>
                  <a:cubicBezTo>
                    <a:pt x="20452" y="17965"/>
                    <a:pt x="20967" y="19108"/>
                    <a:pt x="21481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5690608" y="1403350"/>
              <a:ext cx="67019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441" fill="norm" stroke="1" extrusionOk="0">
                  <a:moveTo>
                    <a:pt x="9506" y="1045"/>
                  </a:moveTo>
                  <a:cubicBezTo>
                    <a:pt x="6233" y="4877"/>
                    <a:pt x="2961" y="8710"/>
                    <a:pt x="1324" y="11671"/>
                  </a:cubicBezTo>
                  <a:cubicBezTo>
                    <a:pt x="-312" y="14632"/>
                    <a:pt x="-312" y="16723"/>
                    <a:pt x="670" y="18465"/>
                  </a:cubicBezTo>
                  <a:cubicBezTo>
                    <a:pt x="1652" y="20206"/>
                    <a:pt x="3615" y="21600"/>
                    <a:pt x="7215" y="21426"/>
                  </a:cubicBezTo>
                  <a:cubicBezTo>
                    <a:pt x="10815" y="21252"/>
                    <a:pt x="16052" y="19510"/>
                    <a:pt x="18670" y="16897"/>
                  </a:cubicBezTo>
                  <a:cubicBezTo>
                    <a:pt x="21288" y="14284"/>
                    <a:pt x="21288" y="10800"/>
                    <a:pt x="19324" y="8710"/>
                  </a:cubicBezTo>
                  <a:cubicBezTo>
                    <a:pt x="17361" y="6619"/>
                    <a:pt x="13433" y="5923"/>
                    <a:pt x="11470" y="4703"/>
                  </a:cubicBezTo>
                  <a:cubicBezTo>
                    <a:pt x="9506" y="3484"/>
                    <a:pt x="9506" y="1742"/>
                    <a:pt x="9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5854699" y="1161780"/>
              <a:ext cx="16935" cy="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0" y="8169"/>
                  </a:moveTo>
                  <a:cubicBezTo>
                    <a:pt x="5400" y="4389"/>
                    <a:pt x="10800" y="609"/>
                    <a:pt x="14850" y="69"/>
                  </a:cubicBezTo>
                  <a:cubicBezTo>
                    <a:pt x="18900" y="-471"/>
                    <a:pt x="21600" y="2229"/>
                    <a:pt x="21600" y="6279"/>
                  </a:cubicBezTo>
                  <a:cubicBezTo>
                    <a:pt x="21600" y="10329"/>
                    <a:pt x="18900" y="15729"/>
                    <a:pt x="16200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5880099" y="13716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6087492" y="1117039"/>
              <a:ext cx="262508" cy="36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45" fill="norm" stroke="1" extrusionOk="0">
                  <a:moveTo>
                    <a:pt x="11581" y="2655"/>
                  </a:moveTo>
                  <a:cubicBezTo>
                    <a:pt x="11754" y="1656"/>
                    <a:pt x="11927" y="657"/>
                    <a:pt x="11581" y="220"/>
                  </a:cubicBezTo>
                  <a:cubicBezTo>
                    <a:pt x="11236" y="-217"/>
                    <a:pt x="10372" y="-92"/>
                    <a:pt x="8730" y="1406"/>
                  </a:cubicBezTo>
                  <a:cubicBezTo>
                    <a:pt x="7089" y="2904"/>
                    <a:pt x="4669" y="5776"/>
                    <a:pt x="3028" y="8897"/>
                  </a:cubicBezTo>
                  <a:cubicBezTo>
                    <a:pt x="1386" y="12019"/>
                    <a:pt x="522" y="15390"/>
                    <a:pt x="177" y="17388"/>
                  </a:cubicBezTo>
                  <a:cubicBezTo>
                    <a:pt x="-169" y="19385"/>
                    <a:pt x="4" y="20010"/>
                    <a:pt x="609" y="20509"/>
                  </a:cubicBezTo>
                  <a:cubicBezTo>
                    <a:pt x="1213" y="21008"/>
                    <a:pt x="2250" y="21383"/>
                    <a:pt x="3546" y="21196"/>
                  </a:cubicBezTo>
                  <a:cubicBezTo>
                    <a:pt x="4842" y="21008"/>
                    <a:pt x="6397" y="20259"/>
                    <a:pt x="8212" y="17887"/>
                  </a:cubicBezTo>
                  <a:cubicBezTo>
                    <a:pt x="10026" y="15515"/>
                    <a:pt x="12100" y="11519"/>
                    <a:pt x="13050" y="8773"/>
                  </a:cubicBezTo>
                  <a:cubicBezTo>
                    <a:pt x="14001" y="6026"/>
                    <a:pt x="13828" y="4528"/>
                    <a:pt x="13396" y="3529"/>
                  </a:cubicBezTo>
                  <a:cubicBezTo>
                    <a:pt x="12964" y="2530"/>
                    <a:pt x="12273" y="2030"/>
                    <a:pt x="11495" y="1781"/>
                  </a:cubicBezTo>
                  <a:cubicBezTo>
                    <a:pt x="10717" y="1531"/>
                    <a:pt x="9853" y="1531"/>
                    <a:pt x="8989" y="1593"/>
                  </a:cubicBezTo>
                  <a:cubicBezTo>
                    <a:pt x="8125" y="1656"/>
                    <a:pt x="7261" y="1781"/>
                    <a:pt x="6484" y="2155"/>
                  </a:cubicBezTo>
                  <a:cubicBezTo>
                    <a:pt x="5706" y="2530"/>
                    <a:pt x="5015" y="3154"/>
                    <a:pt x="4583" y="3966"/>
                  </a:cubicBezTo>
                  <a:cubicBezTo>
                    <a:pt x="4151" y="4777"/>
                    <a:pt x="3978" y="5776"/>
                    <a:pt x="4410" y="6338"/>
                  </a:cubicBezTo>
                  <a:cubicBezTo>
                    <a:pt x="4842" y="6900"/>
                    <a:pt x="5879" y="7025"/>
                    <a:pt x="8817" y="6837"/>
                  </a:cubicBezTo>
                  <a:cubicBezTo>
                    <a:pt x="11754" y="6650"/>
                    <a:pt x="16593" y="6151"/>
                    <a:pt x="21431" y="5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6541448" y="1143000"/>
              <a:ext cx="297502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21531" y="0"/>
                  </a:moveTo>
                  <a:cubicBezTo>
                    <a:pt x="18008" y="1991"/>
                    <a:pt x="14484" y="3983"/>
                    <a:pt x="11037" y="5898"/>
                  </a:cubicBezTo>
                  <a:cubicBezTo>
                    <a:pt x="7591" y="7813"/>
                    <a:pt x="4220" y="9651"/>
                    <a:pt x="2305" y="11030"/>
                  </a:cubicBezTo>
                  <a:cubicBezTo>
                    <a:pt x="391" y="12409"/>
                    <a:pt x="-69" y="13328"/>
                    <a:pt x="8" y="14017"/>
                  </a:cubicBezTo>
                  <a:cubicBezTo>
                    <a:pt x="84" y="14706"/>
                    <a:pt x="697" y="15166"/>
                    <a:pt x="2305" y="15626"/>
                  </a:cubicBezTo>
                  <a:cubicBezTo>
                    <a:pt x="3914" y="16085"/>
                    <a:pt x="6518" y="16545"/>
                    <a:pt x="8663" y="17540"/>
                  </a:cubicBezTo>
                  <a:cubicBezTo>
                    <a:pt x="10808" y="18536"/>
                    <a:pt x="12493" y="20068"/>
                    <a:pt x="14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6574945" y="1498600"/>
              <a:ext cx="137005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982" fill="norm" stroke="1" extrusionOk="0">
                  <a:moveTo>
                    <a:pt x="6456" y="0"/>
                  </a:moveTo>
                  <a:cubicBezTo>
                    <a:pt x="3510" y="7200"/>
                    <a:pt x="565" y="14400"/>
                    <a:pt x="74" y="18000"/>
                  </a:cubicBezTo>
                  <a:cubicBezTo>
                    <a:pt x="-417" y="21600"/>
                    <a:pt x="1547" y="21600"/>
                    <a:pt x="5474" y="19800"/>
                  </a:cubicBezTo>
                  <a:cubicBezTo>
                    <a:pt x="9401" y="18000"/>
                    <a:pt x="15292" y="14400"/>
                    <a:pt x="21183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6944783" y="1119171"/>
              <a:ext cx="237067" cy="37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15814" y="3893"/>
                  </a:moveTo>
                  <a:cubicBezTo>
                    <a:pt x="15621" y="3048"/>
                    <a:pt x="15429" y="2203"/>
                    <a:pt x="14850" y="1721"/>
                  </a:cubicBezTo>
                  <a:cubicBezTo>
                    <a:pt x="14271" y="1238"/>
                    <a:pt x="13307" y="1117"/>
                    <a:pt x="11861" y="1600"/>
                  </a:cubicBezTo>
                  <a:cubicBezTo>
                    <a:pt x="10414" y="2083"/>
                    <a:pt x="8486" y="3169"/>
                    <a:pt x="6557" y="4979"/>
                  </a:cubicBezTo>
                  <a:cubicBezTo>
                    <a:pt x="4629" y="6789"/>
                    <a:pt x="2700" y="9323"/>
                    <a:pt x="1543" y="11736"/>
                  </a:cubicBezTo>
                  <a:cubicBezTo>
                    <a:pt x="386" y="14150"/>
                    <a:pt x="0" y="16443"/>
                    <a:pt x="0" y="17951"/>
                  </a:cubicBezTo>
                  <a:cubicBezTo>
                    <a:pt x="0" y="19459"/>
                    <a:pt x="386" y="20183"/>
                    <a:pt x="1061" y="20666"/>
                  </a:cubicBezTo>
                  <a:cubicBezTo>
                    <a:pt x="1736" y="21149"/>
                    <a:pt x="2700" y="21390"/>
                    <a:pt x="4821" y="21028"/>
                  </a:cubicBezTo>
                  <a:cubicBezTo>
                    <a:pt x="6943" y="20666"/>
                    <a:pt x="10221" y="19701"/>
                    <a:pt x="13307" y="17348"/>
                  </a:cubicBezTo>
                  <a:cubicBezTo>
                    <a:pt x="16393" y="14994"/>
                    <a:pt x="19286" y="11254"/>
                    <a:pt x="20443" y="8177"/>
                  </a:cubicBezTo>
                  <a:cubicBezTo>
                    <a:pt x="21600" y="5099"/>
                    <a:pt x="21021" y="2686"/>
                    <a:pt x="19479" y="1359"/>
                  </a:cubicBezTo>
                  <a:cubicBezTo>
                    <a:pt x="17936" y="31"/>
                    <a:pt x="15429" y="-210"/>
                    <a:pt x="13307" y="152"/>
                  </a:cubicBezTo>
                  <a:cubicBezTo>
                    <a:pt x="11186" y="514"/>
                    <a:pt x="9450" y="1479"/>
                    <a:pt x="8582" y="2565"/>
                  </a:cubicBezTo>
                  <a:cubicBezTo>
                    <a:pt x="7714" y="3651"/>
                    <a:pt x="7714" y="4858"/>
                    <a:pt x="10029" y="6065"/>
                  </a:cubicBezTo>
                  <a:cubicBezTo>
                    <a:pt x="12343" y="7272"/>
                    <a:pt x="16971" y="8478"/>
                    <a:pt x="21600" y="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7153015" y="1485900"/>
              <a:ext cx="67208" cy="10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252" fill="norm" stroke="1" extrusionOk="0">
                  <a:moveTo>
                    <a:pt x="18735" y="0"/>
                  </a:moveTo>
                  <a:cubicBezTo>
                    <a:pt x="13498" y="2965"/>
                    <a:pt x="8262" y="5929"/>
                    <a:pt x="4989" y="8471"/>
                  </a:cubicBezTo>
                  <a:cubicBezTo>
                    <a:pt x="1717" y="11012"/>
                    <a:pt x="408" y="13129"/>
                    <a:pt x="80" y="15247"/>
                  </a:cubicBezTo>
                  <a:cubicBezTo>
                    <a:pt x="-247" y="17365"/>
                    <a:pt x="408" y="19482"/>
                    <a:pt x="2371" y="20541"/>
                  </a:cubicBezTo>
                  <a:cubicBezTo>
                    <a:pt x="4335" y="21600"/>
                    <a:pt x="7608" y="21600"/>
                    <a:pt x="11535" y="19694"/>
                  </a:cubicBezTo>
                  <a:cubicBezTo>
                    <a:pt x="15462" y="17788"/>
                    <a:pt x="20044" y="13976"/>
                    <a:pt x="20698" y="10376"/>
                  </a:cubicBezTo>
                  <a:cubicBezTo>
                    <a:pt x="21353" y="6776"/>
                    <a:pt x="18080" y="3388"/>
                    <a:pt x="14808" y="1694"/>
                  </a:cubicBezTo>
                  <a:cubicBezTo>
                    <a:pt x="11535" y="0"/>
                    <a:pt x="8262" y="0"/>
                    <a:pt x="49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8051799" y="1225550"/>
              <a:ext cx="120651" cy="17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0"/>
                  </a:moveTo>
                  <a:cubicBezTo>
                    <a:pt x="2653" y="6353"/>
                    <a:pt x="5305" y="12706"/>
                    <a:pt x="7011" y="16518"/>
                  </a:cubicBezTo>
                  <a:cubicBezTo>
                    <a:pt x="8716" y="20329"/>
                    <a:pt x="9474" y="21600"/>
                    <a:pt x="10232" y="21092"/>
                  </a:cubicBezTo>
                  <a:cubicBezTo>
                    <a:pt x="10989" y="20584"/>
                    <a:pt x="11747" y="18296"/>
                    <a:pt x="12695" y="14866"/>
                  </a:cubicBezTo>
                  <a:cubicBezTo>
                    <a:pt x="13642" y="11435"/>
                    <a:pt x="14779" y="6861"/>
                    <a:pt x="16295" y="4447"/>
                  </a:cubicBezTo>
                  <a:cubicBezTo>
                    <a:pt x="17811" y="2033"/>
                    <a:pt x="19705" y="1779"/>
                    <a:pt x="21600" y="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8242299" y="1235670"/>
              <a:ext cx="139701" cy="21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21600" y="4030"/>
                  </a:moveTo>
                  <a:cubicBezTo>
                    <a:pt x="21273" y="2981"/>
                    <a:pt x="20945" y="1933"/>
                    <a:pt x="18818" y="1094"/>
                  </a:cubicBezTo>
                  <a:cubicBezTo>
                    <a:pt x="16691" y="255"/>
                    <a:pt x="12764" y="-374"/>
                    <a:pt x="9982" y="255"/>
                  </a:cubicBezTo>
                  <a:cubicBezTo>
                    <a:pt x="7200" y="884"/>
                    <a:pt x="5564" y="2772"/>
                    <a:pt x="5236" y="4764"/>
                  </a:cubicBezTo>
                  <a:cubicBezTo>
                    <a:pt x="4909" y="6756"/>
                    <a:pt x="5891" y="8853"/>
                    <a:pt x="7527" y="10741"/>
                  </a:cubicBezTo>
                  <a:cubicBezTo>
                    <a:pt x="9164" y="12628"/>
                    <a:pt x="11455" y="14306"/>
                    <a:pt x="13091" y="15774"/>
                  </a:cubicBezTo>
                  <a:cubicBezTo>
                    <a:pt x="14727" y="17242"/>
                    <a:pt x="15709" y="18500"/>
                    <a:pt x="15382" y="19443"/>
                  </a:cubicBezTo>
                  <a:cubicBezTo>
                    <a:pt x="15055" y="20387"/>
                    <a:pt x="13418" y="21016"/>
                    <a:pt x="10800" y="21121"/>
                  </a:cubicBezTo>
                  <a:cubicBezTo>
                    <a:pt x="8182" y="21226"/>
                    <a:pt x="4582" y="20807"/>
                    <a:pt x="2618" y="20492"/>
                  </a:cubicBezTo>
                  <a:cubicBezTo>
                    <a:pt x="655" y="20177"/>
                    <a:pt x="327" y="19968"/>
                    <a:pt x="0" y="19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9062060" y="1003300"/>
              <a:ext cx="214111" cy="39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68" fill="norm" stroke="1" extrusionOk="0">
                  <a:moveTo>
                    <a:pt x="8198" y="0"/>
                  </a:moveTo>
                  <a:cubicBezTo>
                    <a:pt x="7563" y="3771"/>
                    <a:pt x="6927" y="7543"/>
                    <a:pt x="6080" y="11029"/>
                  </a:cubicBezTo>
                  <a:cubicBezTo>
                    <a:pt x="5233" y="14514"/>
                    <a:pt x="4174" y="17714"/>
                    <a:pt x="3221" y="19486"/>
                  </a:cubicBezTo>
                  <a:cubicBezTo>
                    <a:pt x="2268" y="21257"/>
                    <a:pt x="1421" y="21600"/>
                    <a:pt x="892" y="21429"/>
                  </a:cubicBezTo>
                  <a:cubicBezTo>
                    <a:pt x="363" y="21257"/>
                    <a:pt x="151" y="20571"/>
                    <a:pt x="45" y="19657"/>
                  </a:cubicBezTo>
                  <a:cubicBezTo>
                    <a:pt x="-61" y="18743"/>
                    <a:pt x="-61" y="17600"/>
                    <a:pt x="998" y="16457"/>
                  </a:cubicBezTo>
                  <a:cubicBezTo>
                    <a:pt x="2057" y="15314"/>
                    <a:pt x="4174" y="14171"/>
                    <a:pt x="7033" y="12514"/>
                  </a:cubicBezTo>
                  <a:cubicBezTo>
                    <a:pt x="9892" y="10857"/>
                    <a:pt x="13492" y="8686"/>
                    <a:pt x="15610" y="7257"/>
                  </a:cubicBezTo>
                  <a:cubicBezTo>
                    <a:pt x="17727" y="5829"/>
                    <a:pt x="18363" y="5143"/>
                    <a:pt x="19104" y="4171"/>
                  </a:cubicBezTo>
                  <a:cubicBezTo>
                    <a:pt x="19845" y="3200"/>
                    <a:pt x="20692" y="1943"/>
                    <a:pt x="21115" y="1714"/>
                  </a:cubicBezTo>
                  <a:cubicBezTo>
                    <a:pt x="21539" y="1486"/>
                    <a:pt x="21539" y="2286"/>
                    <a:pt x="21010" y="4629"/>
                  </a:cubicBezTo>
                  <a:cubicBezTo>
                    <a:pt x="20480" y="6971"/>
                    <a:pt x="19421" y="10857"/>
                    <a:pt x="18998" y="13600"/>
                  </a:cubicBezTo>
                  <a:cubicBezTo>
                    <a:pt x="18574" y="16343"/>
                    <a:pt x="18786" y="17943"/>
                    <a:pt x="18998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9347199" y="130810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9467849" y="11366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9474199" y="13208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9633744" y="1030739"/>
              <a:ext cx="221457" cy="36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154" fill="norm" stroke="1" extrusionOk="0">
                  <a:moveTo>
                    <a:pt x="20289" y="2827"/>
                  </a:moveTo>
                  <a:cubicBezTo>
                    <a:pt x="19877" y="1968"/>
                    <a:pt x="19466" y="1109"/>
                    <a:pt x="18643" y="557"/>
                  </a:cubicBezTo>
                  <a:cubicBezTo>
                    <a:pt x="17820" y="4"/>
                    <a:pt x="16586" y="-241"/>
                    <a:pt x="14632" y="311"/>
                  </a:cubicBezTo>
                  <a:cubicBezTo>
                    <a:pt x="12677" y="864"/>
                    <a:pt x="10003" y="2214"/>
                    <a:pt x="7637" y="4545"/>
                  </a:cubicBezTo>
                  <a:cubicBezTo>
                    <a:pt x="5272" y="6877"/>
                    <a:pt x="3214" y="10191"/>
                    <a:pt x="1980" y="12768"/>
                  </a:cubicBezTo>
                  <a:cubicBezTo>
                    <a:pt x="746" y="15345"/>
                    <a:pt x="334" y="17186"/>
                    <a:pt x="129" y="18414"/>
                  </a:cubicBezTo>
                  <a:cubicBezTo>
                    <a:pt x="-77" y="19641"/>
                    <a:pt x="-77" y="20254"/>
                    <a:pt x="437" y="20684"/>
                  </a:cubicBezTo>
                  <a:cubicBezTo>
                    <a:pt x="952" y="21114"/>
                    <a:pt x="1980" y="21359"/>
                    <a:pt x="4449" y="20929"/>
                  </a:cubicBezTo>
                  <a:cubicBezTo>
                    <a:pt x="6917" y="20500"/>
                    <a:pt x="10826" y="19395"/>
                    <a:pt x="13706" y="16879"/>
                  </a:cubicBezTo>
                  <a:cubicBezTo>
                    <a:pt x="16586" y="14364"/>
                    <a:pt x="18437" y="10436"/>
                    <a:pt x="19260" y="7798"/>
                  </a:cubicBezTo>
                  <a:cubicBezTo>
                    <a:pt x="20083" y="5159"/>
                    <a:pt x="19877" y="3809"/>
                    <a:pt x="19466" y="2827"/>
                  </a:cubicBezTo>
                  <a:cubicBezTo>
                    <a:pt x="19054" y="1845"/>
                    <a:pt x="18437" y="1232"/>
                    <a:pt x="16894" y="864"/>
                  </a:cubicBezTo>
                  <a:cubicBezTo>
                    <a:pt x="15352" y="495"/>
                    <a:pt x="12883" y="373"/>
                    <a:pt x="10517" y="802"/>
                  </a:cubicBezTo>
                  <a:cubicBezTo>
                    <a:pt x="8152" y="1232"/>
                    <a:pt x="5889" y="2214"/>
                    <a:pt x="4757" y="3011"/>
                  </a:cubicBezTo>
                  <a:cubicBezTo>
                    <a:pt x="3626" y="3809"/>
                    <a:pt x="3626" y="4423"/>
                    <a:pt x="5683" y="5343"/>
                  </a:cubicBezTo>
                  <a:cubicBezTo>
                    <a:pt x="7740" y="6264"/>
                    <a:pt x="11854" y="7491"/>
                    <a:pt x="14837" y="8227"/>
                  </a:cubicBezTo>
                  <a:cubicBezTo>
                    <a:pt x="17820" y="8964"/>
                    <a:pt x="19672" y="9209"/>
                    <a:pt x="21523" y="9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9977175" y="1044485"/>
              <a:ext cx="224932" cy="38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60" fill="norm" stroke="1" extrusionOk="0">
                  <a:moveTo>
                    <a:pt x="1675" y="885"/>
                  </a:moveTo>
                  <a:cubicBezTo>
                    <a:pt x="1075" y="416"/>
                    <a:pt x="475" y="-54"/>
                    <a:pt x="175" y="5"/>
                  </a:cubicBezTo>
                  <a:cubicBezTo>
                    <a:pt x="-125" y="63"/>
                    <a:pt x="-125" y="650"/>
                    <a:pt x="875" y="1766"/>
                  </a:cubicBezTo>
                  <a:cubicBezTo>
                    <a:pt x="1875" y="2881"/>
                    <a:pt x="3875" y="4524"/>
                    <a:pt x="6775" y="6344"/>
                  </a:cubicBezTo>
                  <a:cubicBezTo>
                    <a:pt x="9675" y="8163"/>
                    <a:pt x="13475" y="10159"/>
                    <a:pt x="15875" y="11392"/>
                  </a:cubicBezTo>
                  <a:cubicBezTo>
                    <a:pt x="18275" y="12624"/>
                    <a:pt x="19275" y="13094"/>
                    <a:pt x="20075" y="13563"/>
                  </a:cubicBezTo>
                  <a:cubicBezTo>
                    <a:pt x="20875" y="14033"/>
                    <a:pt x="21475" y="14503"/>
                    <a:pt x="21175" y="14796"/>
                  </a:cubicBezTo>
                  <a:cubicBezTo>
                    <a:pt x="20875" y="15089"/>
                    <a:pt x="19675" y="15207"/>
                    <a:pt x="17575" y="15676"/>
                  </a:cubicBezTo>
                  <a:cubicBezTo>
                    <a:pt x="15475" y="16146"/>
                    <a:pt x="12475" y="16968"/>
                    <a:pt x="9875" y="17789"/>
                  </a:cubicBezTo>
                  <a:cubicBezTo>
                    <a:pt x="7275" y="18611"/>
                    <a:pt x="5075" y="19433"/>
                    <a:pt x="3675" y="20079"/>
                  </a:cubicBezTo>
                  <a:cubicBezTo>
                    <a:pt x="2275" y="20724"/>
                    <a:pt x="1675" y="21194"/>
                    <a:pt x="1875" y="21370"/>
                  </a:cubicBezTo>
                  <a:cubicBezTo>
                    <a:pt x="2075" y="21546"/>
                    <a:pt x="3075" y="21429"/>
                    <a:pt x="4075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10347620" y="1055837"/>
              <a:ext cx="231481" cy="34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31" fill="norm" stroke="1" extrusionOk="0">
                  <a:moveTo>
                    <a:pt x="16761" y="3091"/>
                  </a:moveTo>
                  <a:cubicBezTo>
                    <a:pt x="16172" y="2558"/>
                    <a:pt x="15583" y="2024"/>
                    <a:pt x="14699" y="1824"/>
                  </a:cubicBezTo>
                  <a:cubicBezTo>
                    <a:pt x="13816" y="1624"/>
                    <a:pt x="12638" y="1758"/>
                    <a:pt x="10870" y="2891"/>
                  </a:cubicBezTo>
                  <a:cubicBezTo>
                    <a:pt x="9103" y="4024"/>
                    <a:pt x="6747" y="6158"/>
                    <a:pt x="4881" y="8558"/>
                  </a:cubicBezTo>
                  <a:cubicBezTo>
                    <a:pt x="3016" y="10958"/>
                    <a:pt x="1641" y="13624"/>
                    <a:pt x="856" y="15624"/>
                  </a:cubicBezTo>
                  <a:cubicBezTo>
                    <a:pt x="70" y="17624"/>
                    <a:pt x="-126" y="18958"/>
                    <a:pt x="70" y="19891"/>
                  </a:cubicBezTo>
                  <a:cubicBezTo>
                    <a:pt x="267" y="20824"/>
                    <a:pt x="856" y="21358"/>
                    <a:pt x="2721" y="21424"/>
                  </a:cubicBezTo>
                  <a:cubicBezTo>
                    <a:pt x="4587" y="21491"/>
                    <a:pt x="7729" y="21091"/>
                    <a:pt x="10772" y="19491"/>
                  </a:cubicBezTo>
                  <a:cubicBezTo>
                    <a:pt x="13816" y="17891"/>
                    <a:pt x="16761" y="15091"/>
                    <a:pt x="18529" y="12224"/>
                  </a:cubicBezTo>
                  <a:cubicBezTo>
                    <a:pt x="20296" y="9358"/>
                    <a:pt x="20885" y="6424"/>
                    <a:pt x="20590" y="4358"/>
                  </a:cubicBezTo>
                  <a:cubicBezTo>
                    <a:pt x="20296" y="2291"/>
                    <a:pt x="19118" y="1091"/>
                    <a:pt x="17252" y="491"/>
                  </a:cubicBezTo>
                  <a:cubicBezTo>
                    <a:pt x="15387" y="-109"/>
                    <a:pt x="12834" y="-109"/>
                    <a:pt x="10969" y="224"/>
                  </a:cubicBezTo>
                  <a:cubicBezTo>
                    <a:pt x="9103" y="558"/>
                    <a:pt x="7925" y="1224"/>
                    <a:pt x="7238" y="2024"/>
                  </a:cubicBezTo>
                  <a:cubicBezTo>
                    <a:pt x="6550" y="2824"/>
                    <a:pt x="6354" y="3758"/>
                    <a:pt x="6649" y="4424"/>
                  </a:cubicBezTo>
                  <a:cubicBezTo>
                    <a:pt x="6943" y="5091"/>
                    <a:pt x="7729" y="5491"/>
                    <a:pt x="10281" y="6158"/>
                  </a:cubicBezTo>
                  <a:cubicBezTo>
                    <a:pt x="12834" y="6824"/>
                    <a:pt x="17154" y="7758"/>
                    <a:pt x="21474" y="8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10458449" y="1441450"/>
              <a:ext cx="95251" cy="1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21600" y="0"/>
                  </a:moveTo>
                  <a:cubicBezTo>
                    <a:pt x="17280" y="1831"/>
                    <a:pt x="12960" y="3661"/>
                    <a:pt x="9840" y="5858"/>
                  </a:cubicBezTo>
                  <a:cubicBezTo>
                    <a:pt x="6720" y="8054"/>
                    <a:pt x="4800" y="10617"/>
                    <a:pt x="3840" y="13180"/>
                  </a:cubicBezTo>
                  <a:cubicBezTo>
                    <a:pt x="2880" y="15742"/>
                    <a:pt x="2880" y="18305"/>
                    <a:pt x="4320" y="19769"/>
                  </a:cubicBezTo>
                  <a:cubicBezTo>
                    <a:pt x="5760" y="21234"/>
                    <a:pt x="8640" y="21600"/>
                    <a:pt x="11760" y="20502"/>
                  </a:cubicBezTo>
                  <a:cubicBezTo>
                    <a:pt x="14880" y="19403"/>
                    <a:pt x="18240" y="16841"/>
                    <a:pt x="18720" y="13912"/>
                  </a:cubicBezTo>
                  <a:cubicBezTo>
                    <a:pt x="19200" y="10983"/>
                    <a:pt x="16800" y="7688"/>
                    <a:pt x="13200" y="5675"/>
                  </a:cubicBezTo>
                  <a:cubicBezTo>
                    <a:pt x="9600" y="3661"/>
                    <a:pt x="4800" y="2929"/>
                    <a:pt x="0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9093199" y="1619250"/>
              <a:ext cx="1123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49" y="1200"/>
                    <a:pt x="3498" y="2400"/>
                    <a:pt x="5268" y="3000"/>
                  </a:cubicBezTo>
                  <a:cubicBezTo>
                    <a:pt x="7037" y="3600"/>
                    <a:pt x="8827" y="3600"/>
                    <a:pt x="10495" y="3600"/>
                  </a:cubicBezTo>
                  <a:cubicBezTo>
                    <a:pt x="12163" y="3600"/>
                    <a:pt x="13708" y="3600"/>
                    <a:pt x="15214" y="4800"/>
                  </a:cubicBezTo>
                  <a:cubicBezTo>
                    <a:pt x="16719" y="6000"/>
                    <a:pt x="18183" y="8400"/>
                    <a:pt x="19241" y="11400"/>
                  </a:cubicBezTo>
                  <a:cubicBezTo>
                    <a:pt x="20298" y="14400"/>
                    <a:pt x="2094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9277349" y="1765941"/>
              <a:ext cx="1016001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6473"/>
                  </a:moveTo>
                  <a:cubicBezTo>
                    <a:pt x="1800" y="8873"/>
                    <a:pt x="3600" y="11273"/>
                    <a:pt x="5445" y="10073"/>
                  </a:cubicBezTo>
                  <a:cubicBezTo>
                    <a:pt x="7290" y="8873"/>
                    <a:pt x="9180" y="4073"/>
                    <a:pt x="11025" y="1673"/>
                  </a:cubicBezTo>
                  <a:cubicBezTo>
                    <a:pt x="12870" y="-727"/>
                    <a:pt x="14670" y="-727"/>
                    <a:pt x="16425" y="2873"/>
                  </a:cubicBezTo>
                  <a:cubicBezTo>
                    <a:pt x="18180" y="6473"/>
                    <a:pt x="19890" y="13673"/>
                    <a:pt x="21600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6756437" y="2046896"/>
              <a:ext cx="122120" cy="37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416" fill="norm" stroke="1" extrusionOk="0">
                  <a:moveTo>
                    <a:pt x="8634" y="5365"/>
                  </a:moveTo>
                  <a:cubicBezTo>
                    <a:pt x="7194" y="8537"/>
                    <a:pt x="5754" y="11710"/>
                    <a:pt x="4854" y="14090"/>
                  </a:cubicBezTo>
                  <a:cubicBezTo>
                    <a:pt x="3954" y="16470"/>
                    <a:pt x="3594" y="18056"/>
                    <a:pt x="3054" y="19276"/>
                  </a:cubicBezTo>
                  <a:cubicBezTo>
                    <a:pt x="2514" y="20497"/>
                    <a:pt x="1794" y="21351"/>
                    <a:pt x="1254" y="21412"/>
                  </a:cubicBezTo>
                  <a:cubicBezTo>
                    <a:pt x="714" y="21473"/>
                    <a:pt x="354" y="20741"/>
                    <a:pt x="534" y="18178"/>
                  </a:cubicBezTo>
                  <a:cubicBezTo>
                    <a:pt x="714" y="15615"/>
                    <a:pt x="1434" y="11222"/>
                    <a:pt x="2334" y="8293"/>
                  </a:cubicBezTo>
                  <a:cubicBezTo>
                    <a:pt x="3234" y="5365"/>
                    <a:pt x="4314" y="3900"/>
                    <a:pt x="5574" y="2741"/>
                  </a:cubicBezTo>
                  <a:cubicBezTo>
                    <a:pt x="6834" y="1581"/>
                    <a:pt x="8274" y="727"/>
                    <a:pt x="9894" y="300"/>
                  </a:cubicBezTo>
                  <a:cubicBezTo>
                    <a:pt x="11514" y="-127"/>
                    <a:pt x="13314" y="-127"/>
                    <a:pt x="15294" y="483"/>
                  </a:cubicBezTo>
                  <a:cubicBezTo>
                    <a:pt x="17274" y="1093"/>
                    <a:pt x="19434" y="2314"/>
                    <a:pt x="20334" y="3595"/>
                  </a:cubicBezTo>
                  <a:cubicBezTo>
                    <a:pt x="21234" y="4876"/>
                    <a:pt x="20874" y="6219"/>
                    <a:pt x="17994" y="7317"/>
                  </a:cubicBezTo>
                  <a:cubicBezTo>
                    <a:pt x="15114" y="8415"/>
                    <a:pt x="9714" y="9270"/>
                    <a:pt x="6114" y="9697"/>
                  </a:cubicBezTo>
                  <a:cubicBezTo>
                    <a:pt x="2514" y="10124"/>
                    <a:pt x="714" y="10124"/>
                    <a:pt x="174" y="10429"/>
                  </a:cubicBezTo>
                  <a:cubicBezTo>
                    <a:pt x="-366" y="10734"/>
                    <a:pt x="354" y="11344"/>
                    <a:pt x="2334" y="12565"/>
                  </a:cubicBezTo>
                  <a:cubicBezTo>
                    <a:pt x="4314" y="13785"/>
                    <a:pt x="7554" y="15615"/>
                    <a:pt x="9894" y="16775"/>
                  </a:cubicBezTo>
                  <a:cubicBezTo>
                    <a:pt x="12234" y="17934"/>
                    <a:pt x="13674" y="18422"/>
                    <a:pt x="15114" y="18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6870699" y="2237273"/>
              <a:ext cx="139701" cy="14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14936"/>
                  </a:moveTo>
                  <a:cubicBezTo>
                    <a:pt x="2618" y="12395"/>
                    <a:pt x="5236" y="9854"/>
                    <a:pt x="7200" y="8107"/>
                  </a:cubicBezTo>
                  <a:cubicBezTo>
                    <a:pt x="9164" y="6360"/>
                    <a:pt x="10473" y="5407"/>
                    <a:pt x="11455" y="4136"/>
                  </a:cubicBezTo>
                  <a:cubicBezTo>
                    <a:pt x="12436" y="2865"/>
                    <a:pt x="13091" y="1277"/>
                    <a:pt x="12600" y="483"/>
                  </a:cubicBezTo>
                  <a:cubicBezTo>
                    <a:pt x="12109" y="-311"/>
                    <a:pt x="10473" y="-311"/>
                    <a:pt x="8509" y="1913"/>
                  </a:cubicBezTo>
                  <a:cubicBezTo>
                    <a:pt x="6545" y="4136"/>
                    <a:pt x="4255" y="8583"/>
                    <a:pt x="3109" y="11601"/>
                  </a:cubicBezTo>
                  <a:cubicBezTo>
                    <a:pt x="1964" y="14618"/>
                    <a:pt x="1964" y="16207"/>
                    <a:pt x="3436" y="17795"/>
                  </a:cubicBezTo>
                  <a:cubicBezTo>
                    <a:pt x="4909" y="19383"/>
                    <a:pt x="7855" y="20971"/>
                    <a:pt x="11127" y="21130"/>
                  </a:cubicBezTo>
                  <a:cubicBezTo>
                    <a:pt x="14400" y="21289"/>
                    <a:pt x="18000" y="20018"/>
                    <a:pt x="21600" y="18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6990787" y="2273300"/>
              <a:ext cx="51364" cy="27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281" fill="norm" stroke="1" extrusionOk="0">
                  <a:moveTo>
                    <a:pt x="20966" y="0"/>
                  </a:moveTo>
                  <a:cubicBezTo>
                    <a:pt x="17510" y="1473"/>
                    <a:pt x="14054" y="2945"/>
                    <a:pt x="13622" y="5482"/>
                  </a:cubicBezTo>
                  <a:cubicBezTo>
                    <a:pt x="13190" y="8018"/>
                    <a:pt x="15782" y="11618"/>
                    <a:pt x="17510" y="13827"/>
                  </a:cubicBezTo>
                  <a:cubicBezTo>
                    <a:pt x="19238" y="16036"/>
                    <a:pt x="20102" y="16855"/>
                    <a:pt x="20102" y="18000"/>
                  </a:cubicBezTo>
                  <a:cubicBezTo>
                    <a:pt x="20102" y="19145"/>
                    <a:pt x="19238" y="20618"/>
                    <a:pt x="17078" y="21109"/>
                  </a:cubicBezTo>
                  <a:cubicBezTo>
                    <a:pt x="14918" y="21600"/>
                    <a:pt x="11462" y="21109"/>
                    <a:pt x="8006" y="18736"/>
                  </a:cubicBezTo>
                  <a:cubicBezTo>
                    <a:pt x="4550" y="16364"/>
                    <a:pt x="1094" y="12109"/>
                    <a:pt x="230" y="8836"/>
                  </a:cubicBezTo>
                  <a:cubicBezTo>
                    <a:pt x="-634" y="5564"/>
                    <a:pt x="1094" y="3273"/>
                    <a:pt x="2822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7023099" y="2149385"/>
              <a:ext cx="69851" cy="6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7116"/>
                  </a:moveTo>
                  <a:cubicBezTo>
                    <a:pt x="655" y="3741"/>
                    <a:pt x="1309" y="366"/>
                    <a:pt x="2618" y="28"/>
                  </a:cubicBezTo>
                  <a:cubicBezTo>
                    <a:pt x="3927" y="-309"/>
                    <a:pt x="5891" y="2391"/>
                    <a:pt x="9164" y="6441"/>
                  </a:cubicBezTo>
                  <a:cubicBezTo>
                    <a:pt x="12436" y="10491"/>
                    <a:pt x="17018" y="15891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7092677" y="2202846"/>
              <a:ext cx="76473" cy="16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952" fill="norm" stroke="1" extrusionOk="0">
                  <a:moveTo>
                    <a:pt x="7080" y="9101"/>
                  </a:moveTo>
                  <a:cubicBezTo>
                    <a:pt x="9999" y="8280"/>
                    <a:pt x="12918" y="7460"/>
                    <a:pt x="14669" y="5820"/>
                  </a:cubicBezTo>
                  <a:cubicBezTo>
                    <a:pt x="16421" y="4179"/>
                    <a:pt x="17005" y="1718"/>
                    <a:pt x="15837" y="625"/>
                  </a:cubicBezTo>
                  <a:cubicBezTo>
                    <a:pt x="14669" y="-469"/>
                    <a:pt x="11750" y="-196"/>
                    <a:pt x="8248" y="1992"/>
                  </a:cubicBezTo>
                  <a:cubicBezTo>
                    <a:pt x="4745" y="4179"/>
                    <a:pt x="659" y="8280"/>
                    <a:pt x="75" y="11698"/>
                  </a:cubicBezTo>
                  <a:cubicBezTo>
                    <a:pt x="-509" y="15116"/>
                    <a:pt x="2410" y="17850"/>
                    <a:pt x="5329" y="19354"/>
                  </a:cubicBezTo>
                  <a:cubicBezTo>
                    <a:pt x="8248" y="20858"/>
                    <a:pt x="11167" y="21131"/>
                    <a:pt x="13794" y="20858"/>
                  </a:cubicBezTo>
                  <a:cubicBezTo>
                    <a:pt x="16421" y="20584"/>
                    <a:pt x="18756" y="19764"/>
                    <a:pt x="21091" y="1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7172069" y="1991783"/>
              <a:ext cx="219331" cy="37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6" fill="norm" stroke="1" extrusionOk="0">
                  <a:moveTo>
                    <a:pt x="9059" y="13955"/>
                  </a:moveTo>
                  <a:cubicBezTo>
                    <a:pt x="8229" y="13591"/>
                    <a:pt x="7398" y="13227"/>
                    <a:pt x="6048" y="13348"/>
                  </a:cubicBezTo>
                  <a:cubicBezTo>
                    <a:pt x="4698" y="13470"/>
                    <a:pt x="2829" y="14076"/>
                    <a:pt x="1686" y="15047"/>
                  </a:cubicBezTo>
                  <a:cubicBezTo>
                    <a:pt x="544" y="16018"/>
                    <a:pt x="129" y="17353"/>
                    <a:pt x="25" y="18324"/>
                  </a:cubicBezTo>
                  <a:cubicBezTo>
                    <a:pt x="-79" y="19294"/>
                    <a:pt x="129" y="19901"/>
                    <a:pt x="856" y="20265"/>
                  </a:cubicBezTo>
                  <a:cubicBezTo>
                    <a:pt x="1583" y="20629"/>
                    <a:pt x="2829" y="20751"/>
                    <a:pt x="4594" y="19901"/>
                  </a:cubicBezTo>
                  <a:cubicBezTo>
                    <a:pt x="6359" y="19052"/>
                    <a:pt x="8644" y="17231"/>
                    <a:pt x="10617" y="14804"/>
                  </a:cubicBezTo>
                  <a:cubicBezTo>
                    <a:pt x="12590" y="12378"/>
                    <a:pt x="14252" y="9344"/>
                    <a:pt x="15394" y="6978"/>
                  </a:cubicBezTo>
                  <a:cubicBezTo>
                    <a:pt x="16536" y="4611"/>
                    <a:pt x="17159" y="2912"/>
                    <a:pt x="17471" y="1760"/>
                  </a:cubicBezTo>
                  <a:cubicBezTo>
                    <a:pt x="17783" y="607"/>
                    <a:pt x="17783" y="0"/>
                    <a:pt x="17367" y="0"/>
                  </a:cubicBezTo>
                  <a:cubicBezTo>
                    <a:pt x="16952" y="0"/>
                    <a:pt x="16121" y="607"/>
                    <a:pt x="15186" y="2609"/>
                  </a:cubicBezTo>
                  <a:cubicBezTo>
                    <a:pt x="14252" y="4611"/>
                    <a:pt x="13213" y="8009"/>
                    <a:pt x="12590" y="10982"/>
                  </a:cubicBezTo>
                  <a:cubicBezTo>
                    <a:pt x="11967" y="13955"/>
                    <a:pt x="11759" y="16503"/>
                    <a:pt x="11656" y="18081"/>
                  </a:cubicBezTo>
                  <a:cubicBezTo>
                    <a:pt x="11552" y="19658"/>
                    <a:pt x="11552" y="20265"/>
                    <a:pt x="11967" y="20751"/>
                  </a:cubicBezTo>
                  <a:cubicBezTo>
                    <a:pt x="12383" y="21236"/>
                    <a:pt x="13213" y="21600"/>
                    <a:pt x="13940" y="21539"/>
                  </a:cubicBezTo>
                  <a:cubicBezTo>
                    <a:pt x="14667" y="21479"/>
                    <a:pt x="15290" y="20993"/>
                    <a:pt x="15706" y="20083"/>
                  </a:cubicBezTo>
                  <a:cubicBezTo>
                    <a:pt x="16121" y="19173"/>
                    <a:pt x="16329" y="17838"/>
                    <a:pt x="15602" y="16685"/>
                  </a:cubicBezTo>
                  <a:cubicBezTo>
                    <a:pt x="14875" y="15533"/>
                    <a:pt x="13213" y="14562"/>
                    <a:pt x="11759" y="14016"/>
                  </a:cubicBezTo>
                  <a:cubicBezTo>
                    <a:pt x="10306" y="13470"/>
                    <a:pt x="9059" y="13348"/>
                    <a:pt x="9163" y="13227"/>
                  </a:cubicBezTo>
                  <a:cubicBezTo>
                    <a:pt x="9267" y="13106"/>
                    <a:pt x="10721" y="12984"/>
                    <a:pt x="13006" y="12681"/>
                  </a:cubicBezTo>
                  <a:cubicBezTo>
                    <a:pt x="15290" y="12378"/>
                    <a:pt x="18406" y="11892"/>
                    <a:pt x="21521" y="1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7607299" y="22415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7630255" y="2082800"/>
              <a:ext cx="27845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5840"/>
                    <a:pt x="-1304" y="10080"/>
                    <a:pt x="1782" y="6480"/>
                  </a:cubicBezTo>
                  <a:cubicBezTo>
                    <a:pt x="4867" y="2880"/>
                    <a:pt x="12582" y="144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7663217" y="1947333"/>
              <a:ext cx="217133" cy="41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19" fill="norm" stroke="1" extrusionOk="0">
                  <a:moveTo>
                    <a:pt x="16944" y="2094"/>
                  </a:moveTo>
                  <a:cubicBezTo>
                    <a:pt x="16737" y="1543"/>
                    <a:pt x="16529" y="992"/>
                    <a:pt x="15906" y="606"/>
                  </a:cubicBezTo>
                  <a:cubicBezTo>
                    <a:pt x="15283" y="220"/>
                    <a:pt x="14244" y="0"/>
                    <a:pt x="13206" y="0"/>
                  </a:cubicBezTo>
                  <a:cubicBezTo>
                    <a:pt x="12168" y="0"/>
                    <a:pt x="11129" y="220"/>
                    <a:pt x="9883" y="1378"/>
                  </a:cubicBezTo>
                  <a:cubicBezTo>
                    <a:pt x="8637" y="2535"/>
                    <a:pt x="7183" y="4629"/>
                    <a:pt x="6352" y="7494"/>
                  </a:cubicBezTo>
                  <a:cubicBezTo>
                    <a:pt x="5521" y="10359"/>
                    <a:pt x="5314" y="13996"/>
                    <a:pt x="5314" y="16090"/>
                  </a:cubicBezTo>
                  <a:cubicBezTo>
                    <a:pt x="5314" y="18184"/>
                    <a:pt x="5521" y="18735"/>
                    <a:pt x="5625" y="19396"/>
                  </a:cubicBezTo>
                  <a:cubicBezTo>
                    <a:pt x="5729" y="20057"/>
                    <a:pt x="5729" y="20829"/>
                    <a:pt x="5210" y="21214"/>
                  </a:cubicBezTo>
                  <a:cubicBezTo>
                    <a:pt x="4691" y="21600"/>
                    <a:pt x="3652" y="21600"/>
                    <a:pt x="2925" y="21324"/>
                  </a:cubicBezTo>
                  <a:cubicBezTo>
                    <a:pt x="2198" y="21049"/>
                    <a:pt x="1783" y="20498"/>
                    <a:pt x="1368" y="19947"/>
                  </a:cubicBezTo>
                  <a:cubicBezTo>
                    <a:pt x="952" y="19396"/>
                    <a:pt x="537" y="18845"/>
                    <a:pt x="225" y="18239"/>
                  </a:cubicBezTo>
                  <a:cubicBezTo>
                    <a:pt x="-86" y="17633"/>
                    <a:pt x="-294" y="16971"/>
                    <a:pt x="1160" y="16310"/>
                  </a:cubicBezTo>
                  <a:cubicBezTo>
                    <a:pt x="2614" y="15649"/>
                    <a:pt x="5729" y="14988"/>
                    <a:pt x="9364" y="14382"/>
                  </a:cubicBezTo>
                  <a:cubicBezTo>
                    <a:pt x="12998" y="13776"/>
                    <a:pt x="17152" y="13224"/>
                    <a:pt x="21306" y="12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8383372" y="2015760"/>
              <a:ext cx="233578" cy="358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99" fill="norm" stroke="1" extrusionOk="0">
                  <a:moveTo>
                    <a:pt x="15636" y="2470"/>
                  </a:moveTo>
                  <a:cubicBezTo>
                    <a:pt x="15636" y="1591"/>
                    <a:pt x="15636" y="712"/>
                    <a:pt x="15150" y="273"/>
                  </a:cubicBezTo>
                  <a:cubicBezTo>
                    <a:pt x="14663" y="-167"/>
                    <a:pt x="13690" y="-167"/>
                    <a:pt x="11744" y="963"/>
                  </a:cubicBezTo>
                  <a:cubicBezTo>
                    <a:pt x="9798" y="2093"/>
                    <a:pt x="6879" y="4354"/>
                    <a:pt x="4739" y="7305"/>
                  </a:cubicBezTo>
                  <a:cubicBezTo>
                    <a:pt x="2598" y="10256"/>
                    <a:pt x="1236" y="13898"/>
                    <a:pt x="555" y="16096"/>
                  </a:cubicBezTo>
                  <a:cubicBezTo>
                    <a:pt x="-126" y="18293"/>
                    <a:pt x="-126" y="19047"/>
                    <a:pt x="263" y="19738"/>
                  </a:cubicBezTo>
                  <a:cubicBezTo>
                    <a:pt x="652" y="20428"/>
                    <a:pt x="1431" y="21056"/>
                    <a:pt x="2501" y="21245"/>
                  </a:cubicBezTo>
                  <a:cubicBezTo>
                    <a:pt x="3571" y="21433"/>
                    <a:pt x="4933" y="21182"/>
                    <a:pt x="7171" y="19612"/>
                  </a:cubicBezTo>
                  <a:cubicBezTo>
                    <a:pt x="9409" y="18042"/>
                    <a:pt x="12523" y="15154"/>
                    <a:pt x="14469" y="12642"/>
                  </a:cubicBezTo>
                  <a:cubicBezTo>
                    <a:pt x="16415" y="10131"/>
                    <a:pt x="17193" y="7996"/>
                    <a:pt x="17290" y="6363"/>
                  </a:cubicBezTo>
                  <a:cubicBezTo>
                    <a:pt x="17388" y="4731"/>
                    <a:pt x="16804" y="3600"/>
                    <a:pt x="15831" y="2659"/>
                  </a:cubicBezTo>
                  <a:cubicBezTo>
                    <a:pt x="14858" y="1717"/>
                    <a:pt x="13496" y="963"/>
                    <a:pt x="12231" y="649"/>
                  </a:cubicBezTo>
                  <a:cubicBezTo>
                    <a:pt x="10966" y="335"/>
                    <a:pt x="9798" y="461"/>
                    <a:pt x="8436" y="1214"/>
                  </a:cubicBezTo>
                  <a:cubicBezTo>
                    <a:pt x="7074" y="1968"/>
                    <a:pt x="5517" y="3349"/>
                    <a:pt x="4544" y="4417"/>
                  </a:cubicBezTo>
                  <a:cubicBezTo>
                    <a:pt x="3571" y="5484"/>
                    <a:pt x="3182" y="6238"/>
                    <a:pt x="2988" y="6928"/>
                  </a:cubicBezTo>
                  <a:cubicBezTo>
                    <a:pt x="2793" y="7619"/>
                    <a:pt x="2793" y="8247"/>
                    <a:pt x="3279" y="8812"/>
                  </a:cubicBezTo>
                  <a:cubicBezTo>
                    <a:pt x="3766" y="9377"/>
                    <a:pt x="4739" y="9880"/>
                    <a:pt x="7852" y="10005"/>
                  </a:cubicBezTo>
                  <a:cubicBezTo>
                    <a:pt x="10966" y="10131"/>
                    <a:pt x="16220" y="9880"/>
                    <a:pt x="21474" y="9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8431579" y="1801693"/>
              <a:ext cx="77422" cy="1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82" fill="norm" stroke="1" extrusionOk="0">
                  <a:moveTo>
                    <a:pt x="9094" y="9100"/>
                  </a:moveTo>
                  <a:cubicBezTo>
                    <a:pt x="6758" y="10737"/>
                    <a:pt x="4423" y="12373"/>
                    <a:pt x="2672" y="14009"/>
                  </a:cubicBezTo>
                  <a:cubicBezTo>
                    <a:pt x="921" y="15646"/>
                    <a:pt x="-247" y="17282"/>
                    <a:pt x="45" y="16791"/>
                  </a:cubicBezTo>
                  <a:cubicBezTo>
                    <a:pt x="337" y="16300"/>
                    <a:pt x="2088" y="13682"/>
                    <a:pt x="4423" y="10737"/>
                  </a:cubicBezTo>
                  <a:cubicBezTo>
                    <a:pt x="6758" y="7791"/>
                    <a:pt x="9677" y="4518"/>
                    <a:pt x="12304" y="2391"/>
                  </a:cubicBezTo>
                  <a:cubicBezTo>
                    <a:pt x="14931" y="264"/>
                    <a:pt x="17267" y="-718"/>
                    <a:pt x="18726" y="591"/>
                  </a:cubicBezTo>
                  <a:cubicBezTo>
                    <a:pt x="20185" y="1900"/>
                    <a:pt x="20769" y="5500"/>
                    <a:pt x="21061" y="9264"/>
                  </a:cubicBezTo>
                  <a:cubicBezTo>
                    <a:pt x="21353" y="13027"/>
                    <a:pt x="21353" y="16955"/>
                    <a:pt x="21353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7905749" y="2201333"/>
              <a:ext cx="152401" cy="16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2667"/>
                  </a:moveTo>
                  <a:cubicBezTo>
                    <a:pt x="0" y="1333"/>
                    <a:pt x="0" y="0"/>
                    <a:pt x="300" y="0"/>
                  </a:cubicBezTo>
                  <a:cubicBezTo>
                    <a:pt x="600" y="0"/>
                    <a:pt x="1200" y="1333"/>
                    <a:pt x="1800" y="4533"/>
                  </a:cubicBezTo>
                  <a:cubicBezTo>
                    <a:pt x="2400" y="7733"/>
                    <a:pt x="3000" y="12800"/>
                    <a:pt x="3750" y="15867"/>
                  </a:cubicBezTo>
                  <a:cubicBezTo>
                    <a:pt x="4500" y="18933"/>
                    <a:pt x="5400" y="20000"/>
                    <a:pt x="6150" y="19733"/>
                  </a:cubicBezTo>
                  <a:cubicBezTo>
                    <a:pt x="6900" y="19467"/>
                    <a:pt x="7500" y="17867"/>
                    <a:pt x="7950" y="16400"/>
                  </a:cubicBezTo>
                  <a:cubicBezTo>
                    <a:pt x="8400" y="14933"/>
                    <a:pt x="8700" y="13600"/>
                    <a:pt x="9300" y="13733"/>
                  </a:cubicBezTo>
                  <a:cubicBezTo>
                    <a:pt x="9900" y="13867"/>
                    <a:pt x="10800" y="15467"/>
                    <a:pt x="11550" y="17200"/>
                  </a:cubicBezTo>
                  <a:cubicBezTo>
                    <a:pt x="12300" y="18933"/>
                    <a:pt x="12900" y="20800"/>
                    <a:pt x="13650" y="21200"/>
                  </a:cubicBezTo>
                  <a:cubicBezTo>
                    <a:pt x="14400" y="21600"/>
                    <a:pt x="15300" y="20533"/>
                    <a:pt x="16650" y="16933"/>
                  </a:cubicBezTo>
                  <a:cubicBezTo>
                    <a:pt x="18000" y="13333"/>
                    <a:pt x="19800" y="7200"/>
                    <a:pt x="21600" y="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8115299" y="2291787"/>
              <a:ext cx="88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543" y="11375"/>
                    <a:pt x="3086" y="2735"/>
                    <a:pt x="6686" y="575"/>
                  </a:cubicBezTo>
                  <a:cubicBezTo>
                    <a:pt x="10286" y="-1585"/>
                    <a:pt x="159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8140699" y="2368550"/>
              <a:ext cx="107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8705849" y="2222500"/>
              <a:ext cx="1968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9002097" y="2079889"/>
              <a:ext cx="160954" cy="28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61" fill="norm" stroke="1" extrusionOk="0">
                  <a:moveTo>
                    <a:pt x="19648" y="3943"/>
                  </a:moveTo>
                  <a:cubicBezTo>
                    <a:pt x="18806" y="3166"/>
                    <a:pt x="17965" y="2389"/>
                    <a:pt x="16702" y="2001"/>
                  </a:cubicBezTo>
                  <a:cubicBezTo>
                    <a:pt x="15440" y="1612"/>
                    <a:pt x="13757" y="1612"/>
                    <a:pt x="11513" y="2545"/>
                  </a:cubicBezTo>
                  <a:cubicBezTo>
                    <a:pt x="9269" y="3477"/>
                    <a:pt x="6463" y="5342"/>
                    <a:pt x="4360" y="8217"/>
                  </a:cubicBezTo>
                  <a:cubicBezTo>
                    <a:pt x="2256" y="11091"/>
                    <a:pt x="853" y="14976"/>
                    <a:pt x="292" y="17307"/>
                  </a:cubicBezTo>
                  <a:cubicBezTo>
                    <a:pt x="-269" y="19638"/>
                    <a:pt x="12" y="20415"/>
                    <a:pt x="853" y="20881"/>
                  </a:cubicBezTo>
                  <a:cubicBezTo>
                    <a:pt x="1695" y="21348"/>
                    <a:pt x="3097" y="21503"/>
                    <a:pt x="5482" y="20648"/>
                  </a:cubicBezTo>
                  <a:cubicBezTo>
                    <a:pt x="7866" y="19794"/>
                    <a:pt x="11232" y="17929"/>
                    <a:pt x="13757" y="14899"/>
                  </a:cubicBezTo>
                  <a:cubicBezTo>
                    <a:pt x="16282" y="11868"/>
                    <a:pt x="17965" y="7673"/>
                    <a:pt x="18806" y="5186"/>
                  </a:cubicBezTo>
                  <a:cubicBezTo>
                    <a:pt x="19648" y="2700"/>
                    <a:pt x="19648" y="1923"/>
                    <a:pt x="18947" y="1302"/>
                  </a:cubicBezTo>
                  <a:cubicBezTo>
                    <a:pt x="18245" y="680"/>
                    <a:pt x="16843" y="214"/>
                    <a:pt x="15300" y="58"/>
                  </a:cubicBezTo>
                  <a:cubicBezTo>
                    <a:pt x="13757" y="-97"/>
                    <a:pt x="12074" y="58"/>
                    <a:pt x="10250" y="525"/>
                  </a:cubicBezTo>
                  <a:cubicBezTo>
                    <a:pt x="8427" y="991"/>
                    <a:pt x="6463" y="1768"/>
                    <a:pt x="6043" y="2933"/>
                  </a:cubicBezTo>
                  <a:cubicBezTo>
                    <a:pt x="5622" y="4099"/>
                    <a:pt x="6744" y="5653"/>
                    <a:pt x="9549" y="6818"/>
                  </a:cubicBezTo>
                  <a:cubicBezTo>
                    <a:pt x="12354" y="7984"/>
                    <a:pt x="16843" y="8761"/>
                    <a:pt x="21331" y="9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9093199" y="2381250"/>
              <a:ext cx="114301" cy="6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21600" y="0"/>
                  </a:moveTo>
                  <a:cubicBezTo>
                    <a:pt x="17200" y="3375"/>
                    <a:pt x="12800" y="6750"/>
                    <a:pt x="10000" y="10125"/>
                  </a:cubicBezTo>
                  <a:cubicBezTo>
                    <a:pt x="7200" y="13500"/>
                    <a:pt x="6000" y="16875"/>
                    <a:pt x="6400" y="18900"/>
                  </a:cubicBezTo>
                  <a:cubicBezTo>
                    <a:pt x="6800" y="20925"/>
                    <a:pt x="8800" y="21600"/>
                    <a:pt x="10800" y="20925"/>
                  </a:cubicBezTo>
                  <a:cubicBezTo>
                    <a:pt x="12800" y="20250"/>
                    <a:pt x="14800" y="18225"/>
                    <a:pt x="16600" y="16200"/>
                  </a:cubicBezTo>
                  <a:cubicBezTo>
                    <a:pt x="18400" y="14175"/>
                    <a:pt x="20000" y="12150"/>
                    <a:pt x="20200" y="9450"/>
                  </a:cubicBezTo>
                  <a:cubicBezTo>
                    <a:pt x="20400" y="6750"/>
                    <a:pt x="19200" y="3375"/>
                    <a:pt x="15600" y="2700"/>
                  </a:cubicBezTo>
                  <a:cubicBezTo>
                    <a:pt x="12000" y="2025"/>
                    <a:pt x="6000" y="4050"/>
                    <a:pt x="0" y="6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8447616" y="2597538"/>
              <a:ext cx="734485" cy="3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4" fill="norm" stroke="1" extrusionOk="0">
                  <a:moveTo>
                    <a:pt x="871" y="20254"/>
                  </a:moveTo>
                  <a:cubicBezTo>
                    <a:pt x="436" y="19117"/>
                    <a:pt x="0" y="17980"/>
                    <a:pt x="0" y="16843"/>
                  </a:cubicBezTo>
                  <a:cubicBezTo>
                    <a:pt x="0" y="15707"/>
                    <a:pt x="436" y="14570"/>
                    <a:pt x="1836" y="12296"/>
                  </a:cubicBezTo>
                  <a:cubicBezTo>
                    <a:pt x="3237" y="10022"/>
                    <a:pt x="5602" y="6612"/>
                    <a:pt x="8030" y="3770"/>
                  </a:cubicBezTo>
                  <a:cubicBezTo>
                    <a:pt x="10458" y="928"/>
                    <a:pt x="12948" y="-1346"/>
                    <a:pt x="15220" y="928"/>
                  </a:cubicBezTo>
                  <a:cubicBezTo>
                    <a:pt x="17492" y="3201"/>
                    <a:pt x="19546" y="10022"/>
                    <a:pt x="21600" y="1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8501733" y="2870149"/>
              <a:ext cx="166018" cy="21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59" fill="norm" stroke="1" extrusionOk="0">
                  <a:moveTo>
                    <a:pt x="21177" y="640"/>
                  </a:moveTo>
                  <a:cubicBezTo>
                    <a:pt x="16857" y="217"/>
                    <a:pt x="12537" y="-207"/>
                    <a:pt x="9027" y="111"/>
                  </a:cubicBezTo>
                  <a:cubicBezTo>
                    <a:pt x="5517" y="428"/>
                    <a:pt x="2817" y="1487"/>
                    <a:pt x="1332" y="2546"/>
                  </a:cubicBezTo>
                  <a:cubicBezTo>
                    <a:pt x="-153" y="3605"/>
                    <a:pt x="-423" y="4664"/>
                    <a:pt x="657" y="5828"/>
                  </a:cubicBezTo>
                  <a:cubicBezTo>
                    <a:pt x="1737" y="6993"/>
                    <a:pt x="4167" y="8264"/>
                    <a:pt x="6867" y="9640"/>
                  </a:cubicBezTo>
                  <a:cubicBezTo>
                    <a:pt x="9567" y="11017"/>
                    <a:pt x="12537" y="12499"/>
                    <a:pt x="13752" y="14193"/>
                  </a:cubicBezTo>
                  <a:cubicBezTo>
                    <a:pt x="14967" y="15887"/>
                    <a:pt x="14427" y="17793"/>
                    <a:pt x="13347" y="19064"/>
                  </a:cubicBezTo>
                  <a:cubicBezTo>
                    <a:pt x="12267" y="20334"/>
                    <a:pt x="10647" y="20969"/>
                    <a:pt x="9162" y="21181"/>
                  </a:cubicBezTo>
                  <a:cubicBezTo>
                    <a:pt x="7677" y="21393"/>
                    <a:pt x="6327" y="21181"/>
                    <a:pt x="5652" y="20440"/>
                  </a:cubicBezTo>
                  <a:cubicBezTo>
                    <a:pt x="4977" y="19699"/>
                    <a:pt x="4977" y="18428"/>
                    <a:pt x="4977" y="17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8686799" y="2909672"/>
              <a:ext cx="177801" cy="10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9890"/>
                  </a:moveTo>
                  <a:cubicBezTo>
                    <a:pt x="2571" y="9890"/>
                    <a:pt x="5143" y="9890"/>
                    <a:pt x="7329" y="9043"/>
                  </a:cubicBezTo>
                  <a:cubicBezTo>
                    <a:pt x="9514" y="8196"/>
                    <a:pt x="11314" y="6501"/>
                    <a:pt x="12600" y="4807"/>
                  </a:cubicBezTo>
                  <a:cubicBezTo>
                    <a:pt x="13886" y="3113"/>
                    <a:pt x="14657" y="1419"/>
                    <a:pt x="14400" y="572"/>
                  </a:cubicBezTo>
                  <a:cubicBezTo>
                    <a:pt x="14143" y="-275"/>
                    <a:pt x="12857" y="-275"/>
                    <a:pt x="11057" y="1207"/>
                  </a:cubicBezTo>
                  <a:cubicBezTo>
                    <a:pt x="9257" y="2690"/>
                    <a:pt x="6943" y="5654"/>
                    <a:pt x="5271" y="8196"/>
                  </a:cubicBezTo>
                  <a:cubicBezTo>
                    <a:pt x="3600" y="10737"/>
                    <a:pt x="2571" y="12854"/>
                    <a:pt x="2057" y="14972"/>
                  </a:cubicBezTo>
                  <a:cubicBezTo>
                    <a:pt x="1543" y="17090"/>
                    <a:pt x="1543" y="19207"/>
                    <a:pt x="3729" y="20266"/>
                  </a:cubicBezTo>
                  <a:cubicBezTo>
                    <a:pt x="5914" y="21325"/>
                    <a:pt x="10286" y="21325"/>
                    <a:pt x="13629" y="20054"/>
                  </a:cubicBezTo>
                  <a:cubicBezTo>
                    <a:pt x="16971" y="18784"/>
                    <a:pt x="19286" y="16243"/>
                    <a:pt x="21600" y="13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8671220" y="2684238"/>
              <a:ext cx="123531" cy="11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787" fill="norm" stroke="1" extrusionOk="0">
                  <a:moveTo>
                    <a:pt x="11481" y="7145"/>
                  </a:moveTo>
                  <a:cubicBezTo>
                    <a:pt x="9651" y="7524"/>
                    <a:pt x="7820" y="7903"/>
                    <a:pt x="6356" y="9040"/>
                  </a:cubicBezTo>
                  <a:cubicBezTo>
                    <a:pt x="4891" y="10177"/>
                    <a:pt x="3793" y="12071"/>
                    <a:pt x="2695" y="14534"/>
                  </a:cubicBezTo>
                  <a:cubicBezTo>
                    <a:pt x="1597" y="16998"/>
                    <a:pt x="498" y="20029"/>
                    <a:pt x="132" y="20598"/>
                  </a:cubicBezTo>
                  <a:cubicBezTo>
                    <a:pt x="-234" y="21166"/>
                    <a:pt x="132" y="19271"/>
                    <a:pt x="1597" y="16240"/>
                  </a:cubicBezTo>
                  <a:cubicBezTo>
                    <a:pt x="3061" y="13208"/>
                    <a:pt x="5624" y="9040"/>
                    <a:pt x="7454" y="6008"/>
                  </a:cubicBezTo>
                  <a:cubicBezTo>
                    <a:pt x="9285" y="2977"/>
                    <a:pt x="10383" y="1082"/>
                    <a:pt x="11847" y="324"/>
                  </a:cubicBezTo>
                  <a:cubicBezTo>
                    <a:pt x="13312" y="-434"/>
                    <a:pt x="15142" y="-55"/>
                    <a:pt x="16790" y="3545"/>
                  </a:cubicBezTo>
                  <a:cubicBezTo>
                    <a:pt x="18437" y="7145"/>
                    <a:pt x="19902" y="13966"/>
                    <a:pt x="21366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9712238" y="2384922"/>
              <a:ext cx="279575" cy="34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03" fill="norm" stroke="1" extrusionOk="0">
                  <a:moveTo>
                    <a:pt x="1711" y="166"/>
                  </a:moveTo>
                  <a:cubicBezTo>
                    <a:pt x="899" y="35"/>
                    <a:pt x="87" y="-97"/>
                    <a:pt x="6" y="101"/>
                  </a:cubicBezTo>
                  <a:cubicBezTo>
                    <a:pt x="-75" y="298"/>
                    <a:pt x="575" y="825"/>
                    <a:pt x="2767" y="2010"/>
                  </a:cubicBezTo>
                  <a:cubicBezTo>
                    <a:pt x="4960" y="3196"/>
                    <a:pt x="8695" y="5040"/>
                    <a:pt x="11862" y="6554"/>
                  </a:cubicBezTo>
                  <a:cubicBezTo>
                    <a:pt x="15029" y="8069"/>
                    <a:pt x="17627" y="9254"/>
                    <a:pt x="19251" y="10044"/>
                  </a:cubicBezTo>
                  <a:cubicBezTo>
                    <a:pt x="20875" y="10835"/>
                    <a:pt x="21525" y="11230"/>
                    <a:pt x="21444" y="11625"/>
                  </a:cubicBezTo>
                  <a:cubicBezTo>
                    <a:pt x="21363" y="12020"/>
                    <a:pt x="20551" y="12415"/>
                    <a:pt x="17790" y="13337"/>
                  </a:cubicBezTo>
                  <a:cubicBezTo>
                    <a:pt x="15029" y="14259"/>
                    <a:pt x="10319" y="15708"/>
                    <a:pt x="7152" y="17157"/>
                  </a:cubicBezTo>
                  <a:cubicBezTo>
                    <a:pt x="3985" y="18605"/>
                    <a:pt x="2361" y="20054"/>
                    <a:pt x="737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0159999" y="2372592"/>
              <a:ext cx="351566" cy="37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0" fill="norm" stroke="1" extrusionOk="0">
                  <a:moveTo>
                    <a:pt x="0" y="1579"/>
                  </a:moveTo>
                  <a:cubicBezTo>
                    <a:pt x="4114" y="976"/>
                    <a:pt x="8228" y="373"/>
                    <a:pt x="11571" y="131"/>
                  </a:cubicBezTo>
                  <a:cubicBezTo>
                    <a:pt x="14914" y="-110"/>
                    <a:pt x="17485" y="11"/>
                    <a:pt x="19028" y="252"/>
                  </a:cubicBezTo>
                  <a:cubicBezTo>
                    <a:pt x="20571" y="493"/>
                    <a:pt x="21085" y="855"/>
                    <a:pt x="21278" y="1398"/>
                  </a:cubicBezTo>
                  <a:cubicBezTo>
                    <a:pt x="21471" y="1941"/>
                    <a:pt x="21342" y="2665"/>
                    <a:pt x="20378" y="3751"/>
                  </a:cubicBezTo>
                  <a:cubicBezTo>
                    <a:pt x="19414" y="4837"/>
                    <a:pt x="17614" y="6286"/>
                    <a:pt x="14978" y="8156"/>
                  </a:cubicBezTo>
                  <a:cubicBezTo>
                    <a:pt x="12342" y="10026"/>
                    <a:pt x="8871" y="12319"/>
                    <a:pt x="6300" y="14069"/>
                  </a:cubicBezTo>
                  <a:cubicBezTo>
                    <a:pt x="3728" y="15818"/>
                    <a:pt x="2057" y="17025"/>
                    <a:pt x="1092" y="17930"/>
                  </a:cubicBezTo>
                  <a:cubicBezTo>
                    <a:pt x="128" y="18835"/>
                    <a:pt x="-129" y="19439"/>
                    <a:pt x="257" y="19861"/>
                  </a:cubicBezTo>
                  <a:cubicBezTo>
                    <a:pt x="642" y="20283"/>
                    <a:pt x="1671" y="20525"/>
                    <a:pt x="4242" y="20585"/>
                  </a:cubicBezTo>
                  <a:cubicBezTo>
                    <a:pt x="6814" y="20645"/>
                    <a:pt x="10928" y="20525"/>
                    <a:pt x="13950" y="20645"/>
                  </a:cubicBezTo>
                  <a:cubicBezTo>
                    <a:pt x="16971" y="20766"/>
                    <a:pt x="18900" y="21128"/>
                    <a:pt x="20828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0459228" y="2736850"/>
              <a:ext cx="227822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329" y="0"/>
                  </a:moveTo>
                  <a:cubicBezTo>
                    <a:pt x="19347" y="3503"/>
                    <a:pt x="17366" y="7005"/>
                    <a:pt x="14889" y="9730"/>
                  </a:cubicBezTo>
                  <a:cubicBezTo>
                    <a:pt x="12412" y="12454"/>
                    <a:pt x="9439" y="14400"/>
                    <a:pt x="7358" y="15373"/>
                  </a:cubicBezTo>
                  <a:cubicBezTo>
                    <a:pt x="5278" y="16346"/>
                    <a:pt x="4089" y="16346"/>
                    <a:pt x="3098" y="15957"/>
                  </a:cubicBezTo>
                  <a:cubicBezTo>
                    <a:pt x="2107" y="15568"/>
                    <a:pt x="1314" y="14789"/>
                    <a:pt x="720" y="13524"/>
                  </a:cubicBezTo>
                  <a:cubicBezTo>
                    <a:pt x="125" y="12259"/>
                    <a:pt x="-271" y="10508"/>
                    <a:pt x="224" y="9535"/>
                  </a:cubicBezTo>
                  <a:cubicBezTo>
                    <a:pt x="720" y="8562"/>
                    <a:pt x="2107" y="8368"/>
                    <a:pt x="4485" y="9438"/>
                  </a:cubicBezTo>
                  <a:cubicBezTo>
                    <a:pt x="6863" y="10508"/>
                    <a:pt x="10232" y="12843"/>
                    <a:pt x="12709" y="15081"/>
                  </a:cubicBezTo>
                  <a:cubicBezTo>
                    <a:pt x="15186" y="17319"/>
                    <a:pt x="16771" y="19459"/>
                    <a:pt x="183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4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486899" y="2893483"/>
              <a:ext cx="530280" cy="40217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24999" y="2858294"/>
              <a:ext cx="461659" cy="100807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52998" y="2908300"/>
              <a:ext cx="278402" cy="63500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718549" y="695049"/>
              <a:ext cx="2399685" cy="1120546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139112" y="1657825"/>
              <a:ext cx="1215894" cy="955460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87111" y="3095770"/>
              <a:ext cx="49889" cy="155430"/>
            </a:xfrm>
            <a:prstGeom prst="rect">
              <a:avLst/>
            </a:prstGeom>
            <a:effectLst/>
          </p:spPr>
        </p:pic>
        <p:pic>
          <p:nvPicPr>
            <p:cNvPr id="758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86200" y="2921000"/>
              <a:ext cx="31750" cy="57150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25900" y="2806649"/>
              <a:ext cx="222250" cy="463601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51677" y="3102156"/>
              <a:ext cx="296474" cy="136344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94766" y="3051422"/>
              <a:ext cx="291689" cy="318547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91355" y="2800860"/>
              <a:ext cx="148946" cy="176294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23787" y="3130550"/>
              <a:ext cx="258466" cy="222250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49899" y="3111500"/>
              <a:ext cx="262545" cy="260350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45415" y="3142720"/>
              <a:ext cx="302985" cy="303615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40449" y="3505200"/>
              <a:ext cx="176170" cy="118798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23049" y="3414022"/>
              <a:ext cx="393701" cy="78478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13031" y="3498850"/>
              <a:ext cx="429119" cy="82550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64349" y="3352800"/>
              <a:ext cx="218018" cy="234950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555177" y="3044389"/>
              <a:ext cx="201223" cy="191296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610991" y="2861404"/>
              <a:ext cx="126360" cy="129447"/>
            </a:xfrm>
            <a:prstGeom prst="rect">
              <a:avLst/>
            </a:prstGeom>
            <a:effectLst/>
          </p:spPr>
        </p:pic>
        <p:pic>
          <p:nvPicPr>
            <p:cNvPr id="786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32599" y="31559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78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13549" y="3009900"/>
              <a:ext cx="50801" cy="31750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70699" y="3057772"/>
              <a:ext cx="146051" cy="129929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19677" y="3039533"/>
              <a:ext cx="136773" cy="211667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07954" y="3125379"/>
              <a:ext cx="129446" cy="55971"/>
            </a:xfrm>
            <a:prstGeom prst="rect">
              <a:avLst/>
            </a:prstGeom>
            <a:effectLst/>
          </p:spPr>
        </p:pic>
        <p:pic>
          <p:nvPicPr>
            <p:cNvPr id="79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150741" y="3067050"/>
              <a:ext cx="151760" cy="163377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37349" y="3121755"/>
              <a:ext cx="88901" cy="110396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24208" y="3497336"/>
              <a:ext cx="367242" cy="312664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50199" y="3562350"/>
              <a:ext cx="243651" cy="260350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16899" y="3562350"/>
              <a:ext cx="251589" cy="273050"/>
            </a:xfrm>
            <a:prstGeom prst="rect">
              <a:avLst/>
            </a:prstGeom>
            <a:effectLst/>
          </p:spPr>
        </p:pic>
        <p:pic>
          <p:nvPicPr>
            <p:cNvPr id="80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86039" y="3576502"/>
              <a:ext cx="307681" cy="277332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699499" y="3848100"/>
              <a:ext cx="127001" cy="112184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16999" y="3743235"/>
              <a:ext cx="412751" cy="47715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099549" y="3841750"/>
              <a:ext cx="393701" cy="44450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340849" y="3705370"/>
              <a:ext cx="214826" cy="225280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814830" y="3600450"/>
              <a:ext cx="326093" cy="321734"/>
            </a:xfrm>
            <a:prstGeom prst="rect">
              <a:avLst/>
            </a:prstGeom>
            <a:effectLst/>
          </p:spPr>
        </p:pic>
        <p:pic>
          <p:nvPicPr>
            <p:cNvPr id="818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15549" y="3867150"/>
              <a:ext cx="31751" cy="107950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450968" y="3619500"/>
              <a:ext cx="585332" cy="381000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55099" y="4255442"/>
              <a:ext cx="425451" cy="43509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112249" y="4324350"/>
              <a:ext cx="317501" cy="69850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372599" y="4178300"/>
              <a:ext cx="179918" cy="258234"/>
            </a:xfrm>
            <a:prstGeom prst="rect">
              <a:avLst/>
            </a:prstGeom>
            <a:effectLst/>
          </p:spPr>
        </p:pic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772649" y="4121150"/>
              <a:ext cx="177801" cy="308061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72649" y="4166548"/>
              <a:ext cx="311151" cy="279668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256258" y="4139465"/>
              <a:ext cx="589578" cy="448130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80410" y="4410733"/>
              <a:ext cx="282890" cy="269218"/>
            </a:xfrm>
            <a:prstGeom prst="rect">
              <a:avLst/>
            </a:prstGeom>
            <a:effectLst/>
          </p:spPr>
        </p:pic>
        <p:pic>
          <p:nvPicPr>
            <p:cNvPr id="83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397999" y="2936619"/>
              <a:ext cx="519685" cy="136781"/>
            </a:xfrm>
            <a:prstGeom prst="rect">
              <a:avLst/>
            </a:prstGeom>
            <a:effectLst/>
          </p:spPr>
        </p:pic>
        <p:sp>
          <p:nvSpPr>
            <p:cNvPr id="838" name="Line"/>
            <p:cNvSpPr/>
            <p:nvPr/>
          </p:nvSpPr>
          <p:spPr>
            <a:xfrm>
              <a:off x="7829549" y="2464270"/>
              <a:ext cx="233250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00" fill="norm" stroke="1" extrusionOk="0">
                  <a:moveTo>
                    <a:pt x="0" y="21200"/>
                  </a:moveTo>
                  <a:cubicBezTo>
                    <a:pt x="5449" y="14000"/>
                    <a:pt x="10897" y="6800"/>
                    <a:pt x="14108" y="3200"/>
                  </a:cubicBezTo>
                  <a:cubicBezTo>
                    <a:pt x="17319" y="-400"/>
                    <a:pt x="18292" y="-400"/>
                    <a:pt x="19265" y="500"/>
                  </a:cubicBezTo>
                  <a:cubicBezTo>
                    <a:pt x="20238" y="1400"/>
                    <a:pt x="21211" y="3200"/>
                    <a:pt x="21405" y="6800"/>
                  </a:cubicBezTo>
                  <a:cubicBezTo>
                    <a:pt x="21600" y="10400"/>
                    <a:pt x="21016" y="15800"/>
                    <a:pt x="20432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7808383" y="2489200"/>
              <a:ext cx="205317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27" y="21600"/>
                  </a:moveTo>
                  <a:cubicBezTo>
                    <a:pt x="1113" y="17280"/>
                    <a:pt x="0" y="12960"/>
                    <a:pt x="0" y="9360"/>
                  </a:cubicBezTo>
                  <a:cubicBezTo>
                    <a:pt x="0" y="5760"/>
                    <a:pt x="1113" y="2880"/>
                    <a:pt x="4899" y="1440"/>
                  </a:cubicBezTo>
                  <a:cubicBezTo>
                    <a:pt x="8685" y="0"/>
                    <a:pt x="151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3606800" y="1695450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574386" y="3762639"/>
              <a:ext cx="149514" cy="45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7" fill="norm" stroke="1" extrusionOk="0">
                  <a:moveTo>
                    <a:pt x="1410" y="4960"/>
                  </a:moveTo>
                  <a:cubicBezTo>
                    <a:pt x="1106" y="7974"/>
                    <a:pt x="802" y="10988"/>
                    <a:pt x="650" y="13751"/>
                  </a:cubicBezTo>
                  <a:cubicBezTo>
                    <a:pt x="497" y="16514"/>
                    <a:pt x="497" y="19025"/>
                    <a:pt x="345" y="18121"/>
                  </a:cubicBezTo>
                  <a:cubicBezTo>
                    <a:pt x="193" y="17217"/>
                    <a:pt x="-111" y="12897"/>
                    <a:pt x="41" y="9582"/>
                  </a:cubicBezTo>
                  <a:cubicBezTo>
                    <a:pt x="193" y="6266"/>
                    <a:pt x="802" y="3956"/>
                    <a:pt x="1562" y="2549"/>
                  </a:cubicBezTo>
                  <a:cubicBezTo>
                    <a:pt x="2323" y="1143"/>
                    <a:pt x="3235" y="640"/>
                    <a:pt x="4909" y="339"/>
                  </a:cubicBezTo>
                  <a:cubicBezTo>
                    <a:pt x="6582" y="37"/>
                    <a:pt x="9016" y="-63"/>
                    <a:pt x="10841" y="37"/>
                  </a:cubicBezTo>
                  <a:cubicBezTo>
                    <a:pt x="12666" y="138"/>
                    <a:pt x="13883" y="439"/>
                    <a:pt x="15557" y="1846"/>
                  </a:cubicBezTo>
                  <a:cubicBezTo>
                    <a:pt x="17230" y="3252"/>
                    <a:pt x="19359" y="5764"/>
                    <a:pt x="19207" y="7773"/>
                  </a:cubicBezTo>
                  <a:cubicBezTo>
                    <a:pt x="19055" y="9783"/>
                    <a:pt x="16621" y="11290"/>
                    <a:pt x="13883" y="12244"/>
                  </a:cubicBezTo>
                  <a:cubicBezTo>
                    <a:pt x="11145" y="13198"/>
                    <a:pt x="8103" y="13600"/>
                    <a:pt x="5365" y="13801"/>
                  </a:cubicBezTo>
                  <a:cubicBezTo>
                    <a:pt x="2627" y="14002"/>
                    <a:pt x="193" y="14002"/>
                    <a:pt x="41" y="14103"/>
                  </a:cubicBezTo>
                  <a:cubicBezTo>
                    <a:pt x="-111" y="14203"/>
                    <a:pt x="2019" y="14404"/>
                    <a:pt x="4452" y="14756"/>
                  </a:cubicBezTo>
                  <a:cubicBezTo>
                    <a:pt x="6886" y="15107"/>
                    <a:pt x="9624" y="15610"/>
                    <a:pt x="11906" y="16263"/>
                  </a:cubicBezTo>
                  <a:cubicBezTo>
                    <a:pt x="14188" y="16916"/>
                    <a:pt x="16013" y="17719"/>
                    <a:pt x="17534" y="18624"/>
                  </a:cubicBezTo>
                  <a:cubicBezTo>
                    <a:pt x="19055" y="19528"/>
                    <a:pt x="20272" y="20532"/>
                    <a:pt x="21489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761999" y="3953933"/>
              <a:ext cx="19608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600" fill="norm" stroke="1" extrusionOk="0">
                  <a:moveTo>
                    <a:pt x="0" y="21600"/>
                  </a:moveTo>
                  <a:cubicBezTo>
                    <a:pt x="8640" y="20278"/>
                    <a:pt x="17280" y="18955"/>
                    <a:pt x="19440" y="16090"/>
                  </a:cubicBezTo>
                  <a:cubicBezTo>
                    <a:pt x="21600" y="13224"/>
                    <a:pt x="17280" y="8816"/>
                    <a:pt x="11880" y="5510"/>
                  </a:cubicBezTo>
                  <a:cubicBezTo>
                    <a:pt x="6480" y="2204"/>
                    <a:pt x="0" y="0"/>
                    <a:pt x="1080" y="0"/>
                  </a:cubicBezTo>
                  <a:cubicBezTo>
                    <a:pt x="2160" y="0"/>
                    <a:pt x="10800" y="2204"/>
                    <a:pt x="19440" y="4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828820" y="3806735"/>
              <a:ext cx="225280" cy="63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35" fill="norm" stroke="1" extrusionOk="0">
                  <a:moveTo>
                    <a:pt x="8086" y="8049"/>
                  </a:moveTo>
                  <a:cubicBezTo>
                    <a:pt x="8286" y="7692"/>
                    <a:pt x="8486" y="7334"/>
                    <a:pt x="8086" y="7084"/>
                  </a:cubicBezTo>
                  <a:cubicBezTo>
                    <a:pt x="7686" y="6833"/>
                    <a:pt x="6686" y="6690"/>
                    <a:pt x="5686" y="6654"/>
                  </a:cubicBezTo>
                  <a:cubicBezTo>
                    <a:pt x="4686" y="6619"/>
                    <a:pt x="3686" y="6690"/>
                    <a:pt x="2786" y="7084"/>
                  </a:cubicBezTo>
                  <a:cubicBezTo>
                    <a:pt x="1886" y="7477"/>
                    <a:pt x="1086" y="8192"/>
                    <a:pt x="886" y="8729"/>
                  </a:cubicBezTo>
                  <a:cubicBezTo>
                    <a:pt x="686" y="9265"/>
                    <a:pt x="1086" y="9623"/>
                    <a:pt x="1786" y="9766"/>
                  </a:cubicBezTo>
                  <a:cubicBezTo>
                    <a:pt x="2486" y="9909"/>
                    <a:pt x="3486" y="9837"/>
                    <a:pt x="4586" y="9587"/>
                  </a:cubicBezTo>
                  <a:cubicBezTo>
                    <a:pt x="5686" y="9337"/>
                    <a:pt x="6886" y="8907"/>
                    <a:pt x="7386" y="9050"/>
                  </a:cubicBezTo>
                  <a:cubicBezTo>
                    <a:pt x="7886" y="9193"/>
                    <a:pt x="7686" y="9909"/>
                    <a:pt x="7586" y="11625"/>
                  </a:cubicBezTo>
                  <a:cubicBezTo>
                    <a:pt x="7486" y="13342"/>
                    <a:pt x="7486" y="16060"/>
                    <a:pt x="7086" y="17812"/>
                  </a:cubicBezTo>
                  <a:cubicBezTo>
                    <a:pt x="6686" y="19564"/>
                    <a:pt x="5886" y="20351"/>
                    <a:pt x="5086" y="20852"/>
                  </a:cubicBezTo>
                  <a:cubicBezTo>
                    <a:pt x="4286" y="21352"/>
                    <a:pt x="3486" y="21567"/>
                    <a:pt x="2786" y="21531"/>
                  </a:cubicBezTo>
                  <a:cubicBezTo>
                    <a:pt x="2086" y="21495"/>
                    <a:pt x="1486" y="21209"/>
                    <a:pt x="886" y="19922"/>
                  </a:cubicBezTo>
                  <a:cubicBezTo>
                    <a:pt x="286" y="18635"/>
                    <a:pt x="-314" y="16346"/>
                    <a:pt x="186" y="14200"/>
                  </a:cubicBezTo>
                  <a:cubicBezTo>
                    <a:pt x="686" y="12054"/>
                    <a:pt x="2286" y="10052"/>
                    <a:pt x="4186" y="8049"/>
                  </a:cubicBezTo>
                  <a:cubicBezTo>
                    <a:pt x="6086" y="6046"/>
                    <a:pt x="8286" y="4044"/>
                    <a:pt x="9586" y="2792"/>
                  </a:cubicBezTo>
                  <a:cubicBezTo>
                    <a:pt x="10886" y="1541"/>
                    <a:pt x="11286" y="1040"/>
                    <a:pt x="11786" y="646"/>
                  </a:cubicBezTo>
                  <a:cubicBezTo>
                    <a:pt x="12286" y="253"/>
                    <a:pt x="12886" y="-33"/>
                    <a:pt x="13186" y="3"/>
                  </a:cubicBezTo>
                  <a:cubicBezTo>
                    <a:pt x="13486" y="39"/>
                    <a:pt x="13486" y="396"/>
                    <a:pt x="13586" y="2005"/>
                  </a:cubicBezTo>
                  <a:cubicBezTo>
                    <a:pt x="13686" y="3615"/>
                    <a:pt x="13886" y="6476"/>
                    <a:pt x="13986" y="8156"/>
                  </a:cubicBezTo>
                  <a:cubicBezTo>
                    <a:pt x="14086" y="9837"/>
                    <a:pt x="14086" y="10338"/>
                    <a:pt x="13986" y="10874"/>
                  </a:cubicBezTo>
                  <a:cubicBezTo>
                    <a:pt x="13886" y="11411"/>
                    <a:pt x="13686" y="11983"/>
                    <a:pt x="13386" y="12054"/>
                  </a:cubicBezTo>
                  <a:cubicBezTo>
                    <a:pt x="13086" y="12126"/>
                    <a:pt x="12686" y="11697"/>
                    <a:pt x="12486" y="10731"/>
                  </a:cubicBezTo>
                  <a:cubicBezTo>
                    <a:pt x="12286" y="9766"/>
                    <a:pt x="12286" y="8264"/>
                    <a:pt x="12586" y="7334"/>
                  </a:cubicBezTo>
                  <a:cubicBezTo>
                    <a:pt x="12886" y="6404"/>
                    <a:pt x="13486" y="6046"/>
                    <a:pt x="14286" y="5903"/>
                  </a:cubicBezTo>
                  <a:cubicBezTo>
                    <a:pt x="15086" y="5760"/>
                    <a:pt x="16086" y="5832"/>
                    <a:pt x="16986" y="6297"/>
                  </a:cubicBezTo>
                  <a:cubicBezTo>
                    <a:pt x="17886" y="6762"/>
                    <a:pt x="18686" y="7620"/>
                    <a:pt x="19086" y="8299"/>
                  </a:cubicBezTo>
                  <a:cubicBezTo>
                    <a:pt x="19486" y="8979"/>
                    <a:pt x="19486" y="9480"/>
                    <a:pt x="19486" y="9909"/>
                  </a:cubicBezTo>
                  <a:cubicBezTo>
                    <a:pt x="19486" y="10338"/>
                    <a:pt x="19486" y="10695"/>
                    <a:pt x="19786" y="10660"/>
                  </a:cubicBezTo>
                  <a:cubicBezTo>
                    <a:pt x="20086" y="10624"/>
                    <a:pt x="20686" y="10195"/>
                    <a:pt x="21286" y="9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143425" y="3702050"/>
              <a:ext cx="50375" cy="40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619" y="0"/>
                  </a:moveTo>
                  <a:cubicBezTo>
                    <a:pt x="7919" y="3280"/>
                    <a:pt x="5219" y="6559"/>
                    <a:pt x="3419" y="9669"/>
                  </a:cubicBezTo>
                  <a:cubicBezTo>
                    <a:pt x="1619" y="12779"/>
                    <a:pt x="719" y="15719"/>
                    <a:pt x="269" y="17529"/>
                  </a:cubicBezTo>
                  <a:cubicBezTo>
                    <a:pt x="-181" y="19338"/>
                    <a:pt x="-181" y="20017"/>
                    <a:pt x="1169" y="20582"/>
                  </a:cubicBezTo>
                  <a:cubicBezTo>
                    <a:pt x="2519" y="21148"/>
                    <a:pt x="5219" y="21600"/>
                    <a:pt x="8369" y="21600"/>
                  </a:cubicBezTo>
                  <a:cubicBezTo>
                    <a:pt x="11519" y="21600"/>
                    <a:pt x="15119" y="21148"/>
                    <a:pt x="17369" y="20356"/>
                  </a:cubicBezTo>
                  <a:cubicBezTo>
                    <a:pt x="19619" y="19564"/>
                    <a:pt x="20519" y="18434"/>
                    <a:pt x="21419" y="17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1067318" y="3949700"/>
              <a:ext cx="170932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8628" y="21600"/>
                  </a:moveTo>
                  <a:cubicBezTo>
                    <a:pt x="7311" y="19800"/>
                    <a:pt x="5994" y="18000"/>
                    <a:pt x="4282" y="16200"/>
                  </a:cubicBezTo>
                  <a:cubicBezTo>
                    <a:pt x="2570" y="14400"/>
                    <a:pt x="462" y="12600"/>
                    <a:pt x="67" y="12600"/>
                  </a:cubicBezTo>
                  <a:cubicBezTo>
                    <a:pt x="-328" y="12600"/>
                    <a:pt x="989" y="14400"/>
                    <a:pt x="4809" y="12600"/>
                  </a:cubicBezTo>
                  <a:cubicBezTo>
                    <a:pt x="8628" y="10800"/>
                    <a:pt x="14950" y="5400"/>
                    <a:pt x="212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1276349" y="394335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1395297" y="3683000"/>
              <a:ext cx="325553" cy="39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80" fill="norm" stroke="1" extrusionOk="0">
                  <a:moveTo>
                    <a:pt x="7637" y="0"/>
                  </a:moveTo>
                  <a:cubicBezTo>
                    <a:pt x="6661" y="3234"/>
                    <a:pt x="5686" y="6468"/>
                    <a:pt x="5198" y="9241"/>
                  </a:cubicBezTo>
                  <a:cubicBezTo>
                    <a:pt x="4710" y="12013"/>
                    <a:pt x="4710" y="14323"/>
                    <a:pt x="4919" y="16229"/>
                  </a:cubicBezTo>
                  <a:cubicBezTo>
                    <a:pt x="5128" y="18135"/>
                    <a:pt x="5547" y="19636"/>
                    <a:pt x="6104" y="20503"/>
                  </a:cubicBezTo>
                  <a:cubicBezTo>
                    <a:pt x="6661" y="21369"/>
                    <a:pt x="7358" y="21600"/>
                    <a:pt x="7776" y="21427"/>
                  </a:cubicBezTo>
                  <a:cubicBezTo>
                    <a:pt x="8194" y="21253"/>
                    <a:pt x="8334" y="20676"/>
                    <a:pt x="7707" y="19463"/>
                  </a:cubicBezTo>
                  <a:cubicBezTo>
                    <a:pt x="7079" y="18250"/>
                    <a:pt x="5686" y="16402"/>
                    <a:pt x="4641" y="15363"/>
                  </a:cubicBezTo>
                  <a:cubicBezTo>
                    <a:pt x="3596" y="14323"/>
                    <a:pt x="2899" y="14092"/>
                    <a:pt x="2063" y="13919"/>
                  </a:cubicBezTo>
                  <a:cubicBezTo>
                    <a:pt x="1227" y="13745"/>
                    <a:pt x="251" y="13630"/>
                    <a:pt x="42" y="13745"/>
                  </a:cubicBezTo>
                  <a:cubicBezTo>
                    <a:pt x="-167" y="13861"/>
                    <a:pt x="390" y="14207"/>
                    <a:pt x="1854" y="14439"/>
                  </a:cubicBezTo>
                  <a:cubicBezTo>
                    <a:pt x="3317" y="14670"/>
                    <a:pt x="5686" y="14785"/>
                    <a:pt x="7288" y="14785"/>
                  </a:cubicBezTo>
                  <a:cubicBezTo>
                    <a:pt x="8891" y="14785"/>
                    <a:pt x="9727" y="14670"/>
                    <a:pt x="10494" y="14554"/>
                  </a:cubicBezTo>
                  <a:cubicBezTo>
                    <a:pt x="11260" y="14439"/>
                    <a:pt x="11957" y="14323"/>
                    <a:pt x="12027" y="14439"/>
                  </a:cubicBezTo>
                  <a:cubicBezTo>
                    <a:pt x="12096" y="14554"/>
                    <a:pt x="11539" y="14901"/>
                    <a:pt x="11121" y="15363"/>
                  </a:cubicBezTo>
                  <a:cubicBezTo>
                    <a:pt x="10703" y="15825"/>
                    <a:pt x="10424" y="16402"/>
                    <a:pt x="10633" y="16691"/>
                  </a:cubicBezTo>
                  <a:cubicBezTo>
                    <a:pt x="10842" y="16980"/>
                    <a:pt x="11539" y="16980"/>
                    <a:pt x="12445" y="16749"/>
                  </a:cubicBezTo>
                  <a:cubicBezTo>
                    <a:pt x="13350" y="16518"/>
                    <a:pt x="14465" y="16056"/>
                    <a:pt x="15023" y="16113"/>
                  </a:cubicBezTo>
                  <a:cubicBezTo>
                    <a:pt x="15580" y="16171"/>
                    <a:pt x="15580" y="16749"/>
                    <a:pt x="15928" y="16980"/>
                  </a:cubicBezTo>
                  <a:cubicBezTo>
                    <a:pt x="16277" y="17211"/>
                    <a:pt x="16974" y="17095"/>
                    <a:pt x="17601" y="16864"/>
                  </a:cubicBezTo>
                  <a:cubicBezTo>
                    <a:pt x="18228" y="16633"/>
                    <a:pt x="18785" y="16287"/>
                    <a:pt x="19412" y="16518"/>
                  </a:cubicBezTo>
                  <a:cubicBezTo>
                    <a:pt x="20039" y="16749"/>
                    <a:pt x="20736" y="17557"/>
                    <a:pt x="21433" y="18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680754" y="3759200"/>
              <a:ext cx="4644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885" y="21600"/>
                  </a:moveTo>
                  <a:cubicBezTo>
                    <a:pt x="-54" y="16200"/>
                    <a:pt x="-993" y="10800"/>
                    <a:pt x="2294" y="7200"/>
                  </a:cubicBezTo>
                  <a:cubicBezTo>
                    <a:pt x="5581" y="3600"/>
                    <a:pt x="13094" y="1800"/>
                    <a:pt x="206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797776" y="3506197"/>
              <a:ext cx="354874" cy="55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0" fill="norm" stroke="1" extrusionOk="0">
                  <a:moveTo>
                    <a:pt x="1499" y="3616"/>
                  </a:moveTo>
                  <a:cubicBezTo>
                    <a:pt x="985" y="5565"/>
                    <a:pt x="470" y="7514"/>
                    <a:pt x="213" y="9788"/>
                  </a:cubicBezTo>
                  <a:cubicBezTo>
                    <a:pt x="-44" y="12061"/>
                    <a:pt x="-44" y="14660"/>
                    <a:pt x="85" y="16406"/>
                  </a:cubicBezTo>
                  <a:cubicBezTo>
                    <a:pt x="213" y="18151"/>
                    <a:pt x="470" y="19045"/>
                    <a:pt x="792" y="19654"/>
                  </a:cubicBezTo>
                  <a:cubicBezTo>
                    <a:pt x="1113" y="20263"/>
                    <a:pt x="1499" y="20588"/>
                    <a:pt x="2013" y="20750"/>
                  </a:cubicBezTo>
                  <a:cubicBezTo>
                    <a:pt x="2527" y="20912"/>
                    <a:pt x="3170" y="20912"/>
                    <a:pt x="3942" y="20588"/>
                  </a:cubicBezTo>
                  <a:cubicBezTo>
                    <a:pt x="4713" y="20263"/>
                    <a:pt x="5613" y="19613"/>
                    <a:pt x="6320" y="18882"/>
                  </a:cubicBezTo>
                  <a:cubicBezTo>
                    <a:pt x="7027" y="18151"/>
                    <a:pt x="7542" y="17339"/>
                    <a:pt x="7927" y="16649"/>
                  </a:cubicBezTo>
                  <a:cubicBezTo>
                    <a:pt x="8313" y="15959"/>
                    <a:pt x="8570" y="15391"/>
                    <a:pt x="8377" y="15188"/>
                  </a:cubicBezTo>
                  <a:cubicBezTo>
                    <a:pt x="8185" y="14985"/>
                    <a:pt x="7542" y="15147"/>
                    <a:pt x="6899" y="15594"/>
                  </a:cubicBezTo>
                  <a:cubicBezTo>
                    <a:pt x="6256" y="16040"/>
                    <a:pt x="5613" y="16771"/>
                    <a:pt x="5292" y="17380"/>
                  </a:cubicBezTo>
                  <a:cubicBezTo>
                    <a:pt x="4970" y="17989"/>
                    <a:pt x="4970" y="18476"/>
                    <a:pt x="5099" y="18923"/>
                  </a:cubicBezTo>
                  <a:cubicBezTo>
                    <a:pt x="5227" y="19370"/>
                    <a:pt x="5485" y="19776"/>
                    <a:pt x="5935" y="20019"/>
                  </a:cubicBezTo>
                  <a:cubicBezTo>
                    <a:pt x="6385" y="20263"/>
                    <a:pt x="7027" y="20344"/>
                    <a:pt x="8185" y="20222"/>
                  </a:cubicBezTo>
                  <a:cubicBezTo>
                    <a:pt x="9342" y="20100"/>
                    <a:pt x="11013" y="19776"/>
                    <a:pt x="12170" y="19370"/>
                  </a:cubicBezTo>
                  <a:cubicBezTo>
                    <a:pt x="13327" y="18964"/>
                    <a:pt x="13970" y="18476"/>
                    <a:pt x="14485" y="17989"/>
                  </a:cubicBezTo>
                  <a:cubicBezTo>
                    <a:pt x="14999" y="17502"/>
                    <a:pt x="15385" y="17015"/>
                    <a:pt x="15256" y="16893"/>
                  </a:cubicBezTo>
                  <a:cubicBezTo>
                    <a:pt x="15127" y="16771"/>
                    <a:pt x="14485" y="17015"/>
                    <a:pt x="13777" y="17502"/>
                  </a:cubicBezTo>
                  <a:cubicBezTo>
                    <a:pt x="13070" y="17989"/>
                    <a:pt x="12299" y="18720"/>
                    <a:pt x="11913" y="19451"/>
                  </a:cubicBezTo>
                  <a:cubicBezTo>
                    <a:pt x="11527" y="20182"/>
                    <a:pt x="11527" y="20912"/>
                    <a:pt x="11849" y="21237"/>
                  </a:cubicBezTo>
                  <a:cubicBezTo>
                    <a:pt x="12170" y="21562"/>
                    <a:pt x="12813" y="21481"/>
                    <a:pt x="13906" y="20547"/>
                  </a:cubicBezTo>
                  <a:cubicBezTo>
                    <a:pt x="14999" y="19613"/>
                    <a:pt x="16542" y="17827"/>
                    <a:pt x="17635" y="15634"/>
                  </a:cubicBezTo>
                  <a:cubicBezTo>
                    <a:pt x="18727" y="13442"/>
                    <a:pt x="19370" y="10843"/>
                    <a:pt x="19756" y="8367"/>
                  </a:cubicBezTo>
                  <a:cubicBezTo>
                    <a:pt x="20142" y="5890"/>
                    <a:pt x="20270" y="3535"/>
                    <a:pt x="20270" y="2073"/>
                  </a:cubicBezTo>
                  <a:cubicBezTo>
                    <a:pt x="20270" y="612"/>
                    <a:pt x="20142" y="43"/>
                    <a:pt x="19820" y="3"/>
                  </a:cubicBezTo>
                  <a:cubicBezTo>
                    <a:pt x="19499" y="-38"/>
                    <a:pt x="18985" y="449"/>
                    <a:pt x="18406" y="1667"/>
                  </a:cubicBezTo>
                  <a:cubicBezTo>
                    <a:pt x="17827" y="2885"/>
                    <a:pt x="17185" y="4834"/>
                    <a:pt x="17185" y="7148"/>
                  </a:cubicBezTo>
                  <a:cubicBezTo>
                    <a:pt x="17185" y="9463"/>
                    <a:pt x="17827" y="12142"/>
                    <a:pt x="18663" y="14010"/>
                  </a:cubicBezTo>
                  <a:cubicBezTo>
                    <a:pt x="19499" y="15878"/>
                    <a:pt x="20527" y="16933"/>
                    <a:pt x="21556" y="17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2605087" y="3930780"/>
              <a:ext cx="68263" cy="158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009" fill="norm" stroke="1" extrusionOk="0">
                  <a:moveTo>
                    <a:pt x="21109" y="3349"/>
                  </a:moveTo>
                  <a:cubicBezTo>
                    <a:pt x="21109" y="1946"/>
                    <a:pt x="21109" y="544"/>
                    <a:pt x="19473" y="123"/>
                  </a:cubicBezTo>
                  <a:cubicBezTo>
                    <a:pt x="17836" y="-298"/>
                    <a:pt x="14564" y="263"/>
                    <a:pt x="10964" y="3349"/>
                  </a:cubicBezTo>
                  <a:cubicBezTo>
                    <a:pt x="7364" y="6434"/>
                    <a:pt x="3436" y="12045"/>
                    <a:pt x="1473" y="15551"/>
                  </a:cubicBezTo>
                  <a:cubicBezTo>
                    <a:pt x="-491" y="19058"/>
                    <a:pt x="-491" y="20460"/>
                    <a:pt x="1473" y="20881"/>
                  </a:cubicBezTo>
                  <a:cubicBezTo>
                    <a:pt x="3436" y="21302"/>
                    <a:pt x="7364" y="20741"/>
                    <a:pt x="9982" y="18357"/>
                  </a:cubicBezTo>
                  <a:cubicBezTo>
                    <a:pt x="12600" y="15972"/>
                    <a:pt x="13909" y="11764"/>
                    <a:pt x="13909" y="8679"/>
                  </a:cubicBezTo>
                  <a:cubicBezTo>
                    <a:pt x="13909" y="5593"/>
                    <a:pt x="12600" y="3629"/>
                    <a:pt x="11291" y="1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2679700" y="3854450"/>
              <a:ext cx="184150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5450"/>
                  </a:moveTo>
                  <a:cubicBezTo>
                    <a:pt x="993" y="4845"/>
                    <a:pt x="1986" y="4239"/>
                    <a:pt x="3476" y="4340"/>
                  </a:cubicBezTo>
                  <a:cubicBezTo>
                    <a:pt x="4966" y="4441"/>
                    <a:pt x="6952" y="5249"/>
                    <a:pt x="8690" y="7166"/>
                  </a:cubicBezTo>
                  <a:cubicBezTo>
                    <a:pt x="10428" y="9084"/>
                    <a:pt x="11917" y="12112"/>
                    <a:pt x="12786" y="14434"/>
                  </a:cubicBezTo>
                  <a:cubicBezTo>
                    <a:pt x="13655" y="16755"/>
                    <a:pt x="13903" y="18370"/>
                    <a:pt x="13655" y="19581"/>
                  </a:cubicBezTo>
                  <a:cubicBezTo>
                    <a:pt x="13407" y="20793"/>
                    <a:pt x="12662" y="21600"/>
                    <a:pt x="12166" y="21499"/>
                  </a:cubicBezTo>
                  <a:cubicBezTo>
                    <a:pt x="11669" y="21398"/>
                    <a:pt x="11421" y="20389"/>
                    <a:pt x="11545" y="17563"/>
                  </a:cubicBezTo>
                  <a:cubicBezTo>
                    <a:pt x="11669" y="14736"/>
                    <a:pt x="12166" y="10093"/>
                    <a:pt x="13903" y="6864"/>
                  </a:cubicBezTo>
                  <a:cubicBezTo>
                    <a:pt x="15641" y="3634"/>
                    <a:pt x="18621" y="1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3315611" y="3760953"/>
              <a:ext cx="370834" cy="456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003" fill="norm" stroke="1" extrusionOk="0">
                  <a:moveTo>
                    <a:pt x="2524" y="1087"/>
                  </a:moveTo>
                  <a:cubicBezTo>
                    <a:pt x="2156" y="2060"/>
                    <a:pt x="1788" y="3033"/>
                    <a:pt x="1358" y="5222"/>
                  </a:cubicBezTo>
                  <a:cubicBezTo>
                    <a:pt x="929" y="7411"/>
                    <a:pt x="438" y="10816"/>
                    <a:pt x="192" y="12811"/>
                  </a:cubicBezTo>
                  <a:cubicBezTo>
                    <a:pt x="-53" y="14805"/>
                    <a:pt x="-53" y="15389"/>
                    <a:pt x="131" y="15876"/>
                  </a:cubicBezTo>
                  <a:cubicBezTo>
                    <a:pt x="315" y="16362"/>
                    <a:pt x="683" y="16751"/>
                    <a:pt x="1174" y="16995"/>
                  </a:cubicBezTo>
                  <a:cubicBezTo>
                    <a:pt x="1665" y="17238"/>
                    <a:pt x="2279" y="17335"/>
                    <a:pt x="3322" y="16751"/>
                  </a:cubicBezTo>
                  <a:cubicBezTo>
                    <a:pt x="4365" y="16168"/>
                    <a:pt x="5838" y="14903"/>
                    <a:pt x="7249" y="12811"/>
                  </a:cubicBezTo>
                  <a:cubicBezTo>
                    <a:pt x="8661" y="10719"/>
                    <a:pt x="10011" y="7800"/>
                    <a:pt x="10808" y="5708"/>
                  </a:cubicBezTo>
                  <a:cubicBezTo>
                    <a:pt x="11606" y="3616"/>
                    <a:pt x="11852" y="2351"/>
                    <a:pt x="12036" y="1476"/>
                  </a:cubicBezTo>
                  <a:cubicBezTo>
                    <a:pt x="12220" y="600"/>
                    <a:pt x="12342" y="114"/>
                    <a:pt x="12158" y="16"/>
                  </a:cubicBezTo>
                  <a:cubicBezTo>
                    <a:pt x="11974" y="-81"/>
                    <a:pt x="11483" y="211"/>
                    <a:pt x="11054" y="1865"/>
                  </a:cubicBezTo>
                  <a:cubicBezTo>
                    <a:pt x="10624" y="3519"/>
                    <a:pt x="10256" y="6535"/>
                    <a:pt x="10317" y="9114"/>
                  </a:cubicBezTo>
                  <a:cubicBezTo>
                    <a:pt x="10379" y="11692"/>
                    <a:pt x="10870" y="13833"/>
                    <a:pt x="11361" y="15049"/>
                  </a:cubicBezTo>
                  <a:cubicBezTo>
                    <a:pt x="11852" y="16265"/>
                    <a:pt x="12342" y="16557"/>
                    <a:pt x="12833" y="16557"/>
                  </a:cubicBezTo>
                  <a:cubicBezTo>
                    <a:pt x="13324" y="16557"/>
                    <a:pt x="13815" y="16265"/>
                    <a:pt x="14245" y="15633"/>
                  </a:cubicBezTo>
                  <a:cubicBezTo>
                    <a:pt x="14674" y="15000"/>
                    <a:pt x="15042" y="14027"/>
                    <a:pt x="15411" y="13346"/>
                  </a:cubicBezTo>
                  <a:cubicBezTo>
                    <a:pt x="15779" y="12665"/>
                    <a:pt x="16147" y="12276"/>
                    <a:pt x="16331" y="12373"/>
                  </a:cubicBezTo>
                  <a:cubicBezTo>
                    <a:pt x="16515" y="12470"/>
                    <a:pt x="16515" y="13054"/>
                    <a:pt x="16577" y="15000"/>
                  </a:cubicBezTo>
                  <a:cubicBezTo>
                    <a:pt x="16638" y="16946"/>
                    <a:pt x="16761" y="20254"/>
                    <a:pt x="16822" y="20887"/>
                  </a:cubicBezTo>
                  <a:cubicBezTo>
                    <a:pt x="16883" y="21519"/>
                    <a:pt x="16883" y="19476"/>
                    <a:pt x="17067" y="17092"/>
                  </a:cubicBezTo>
                  <a:cubicBezTo>
                    <a:pt x="17252" y="14708"/>
                    <a:pt x="17620" y="11984"/>
                    <a:pt x="17988" y="10427"/>
                  </a:cubicBezTo>
                  <a:cubicBezTo>
                    <a:pt x="18356" y="8870"/>
                    <a:pt x="18724" y="8481"/>
                    <a:pt x="19215" y="8189"/>
                  </a:cubicBezTo>
                  <a:cubicBezTo>
                    <a:pt x="19706" y="7897"/>
                    <a:pt x="20320" y="7703"/>
                    <a:pt x="20749" y="7897"/>
                  </a:cubicBezTo>
                  <a:cubicBezTo>
                    <a:pt x="21179" y="8092"/>
                    <a:pt x="21424" y="8676"/>
                    <a:pt x="21486" y="9551"/>
                  </a:cubicBezTo>
                  <a:cubicBezTo>
                    <a:pt x="21547" y="10427"/>
                    <a:pt x="21424" y="11595"/>
                    <a:pt x="21179" y="12373"/>
                  </a:cubicBezTo>
                  <a:cubicBezTo>
                    <a:pt x="20933" y="13151"/>
                    <a:pt x="20565" y="13541"/>
                    <a:pt x="20381" y="13443"/>
                  </a:cubicBezTo>
                  <a:cubicBezTo>
                    <a:pt x="20197" y="13346"/>
                    <a:pt x="20197" y="12762"/>
                    <a:pt x="20197" y="12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3716866" y="3913338"/>
              <a:ext cx="85991" cy="37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44" fill="norm" stroke="1" extrusionOk="0">
                  <a:moveTo>
                    <a:pt x="4215" y="3176"/>
                  </a:moveTo>
                  <a:cubicBezTo>
                    <a:pt x="4741" y="7302"/>
                    <a:pt x="5268" y="11428"/>
                    <a:pt x="5268" y="14219"/>
                  </a:cubicBezTo>
                  <a:cubicBezTo>
                    <a:pt x="5268" y="17010"/>
                    <a:pt x="4741" y="18466"/>
                    <a:pt x="3951" y="19558"/>
                  </a:cubicBezTo>
                  <a:cubicBezTo>
                    <a:pt x="3161" y="20651"/>
                    <a:pt x="2107" y="21379"/>
                    <a:pt x="1317" y="21439"/>
                  </a:cubicBezTo>
                  <a:cubicBezTo>
                    <a:pt x="527" y="21500"/>
                    <a:pt x="0" y="20893"/>
                    <a:pt x="0" y="18588"/>
                  </a:cubicBezTo>
                  <a:cubicBezTo>
                    <a:pt x="0" y="16282"/>
                    <a:pt x="527" y="12278"/>
                    <a:pt x="2107" y="9001"/>
                  </a:cubicBezTo>
                  <a:cubicBezTo>
                    <a:pt x="3688" y="5725"/>
                    <a:pt x="6322" y="3176"/>
                    <a:pt x="8956" y="1720"/>
                  </a:cubicBezTo>
                  <a:cubicBezTo>
                    <a:pt x="11590" y="264"/>
                    <a:pt x="14224" y="-100"/>
                    <a:pt x="16332" y="21"/>
                  </a:cubicBezTo>
                  <a:cubicBezTo>
                    <a:pt x="18439" y="143"/>
                    <a:pt x="20020" y="749"/>
                    <a:pt x="20810" y="1963"/>
                  </a:cubicBezTo>
                  <a:cubicBezTo>
                    <a:pt x="21600" y="3176"/>
                    <a:pt x="21600" y="4997"/>
                    <a:pt x="20810" y="6210"/>
                  </a:cubicBezTo>
                  <a:cubicBezTo>
                    <a:pt x="20020" y="7424"/>
                    <a:pt x="18439" y="8030"/>
                    <a:pt x="16595" y="8516"/>
                  </a:cubicBezTo>
                  <a:cubicBezTo>
                    <a:pt x="14751" y="9001"/>
                    <a:pt x="12644" y="9365"/>
                    <a:pt x="12117" y="9001"/>
                  </a:cubicBezTo>
                  <a:cubicBezTo>
                    <a:pt x="11590" y="8637"/>
                    <a:pt x="12644" y="7545"/>
                    <a:pt x="13698" y="6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3829050" y="3879850"/>
              <a:ext cx="234950" cy="18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8545"/>
                  </a:moveTo>
                  <a:cubicBezTo>
                    <a:pt x="778" y="9257"/>
                    <a:pt x="1557" y="9969"/>
                    <a:pt x="2432" y="10207"/>
                  </a:cubicBezTo>
                  <a:cubicBezTo>
                    <a:pt x="3308" y="10444"/>
                    <a:pt x="4281" y="10207"/>
                    <a:pt x="4962" y="9495"/>
                  </a:cubicBezTo>
                  <a:cubicBezTo>
                    <a:pt x="5643" y="8782"/>
                    <a:pt x="6032" y="7596"/>
                    <a:pt x="6324" y="6409"/>
                  </a:cubicBezTo>
                  <a:cubicBezTo>
                    <a:pt x="6616" y="5222"/>
                    <a:pt x="6811" y="4035"/>
                    <a:pt x="6422" y="3560"/>
                  </a:cubicBezTo>
                  <a:cubicBezTo>
                    <a:pt x="6032" y="3086"/>
                    <a:pt x="5059" y="3323"/>
                    <a:pt x="3989" y="4747"/>
                  </a:cubicBezTo>
                  <a:cubicBezTo>
                    <a:pt x="2919" y="6171"/>
                    <a:pt x="1751" y="8782"/>
                    <a:pt x="1168" y="11393"/>
                  </a:cubicBezTo>
                  <a:cubicBezTo>
                    <a:pt x="584" y="14004"/>
                    <a:pt x="584" y="16615"/>
                    <a:pt x="1362" y="18514"/>
                  </a:cubicBezTo>
                  <a:cubicBezTo>
                    <a:pt x="2141" y="20413"/>
                    <a:pt x="3697" y="21600"/>
                    <a:pt x="5254" y="20651"/>
                  </a:cubicBezTo>
                  <a:cubicBezTo>
                    <a:pt x="6811" y="19701"/>
                    <a:pt x="8368" y="16615"/>
                    <a:pt x="9243" y="13767"/>
                  </a:cubicBezTo>
                  <a:cubicBezTo>
                    <a:pt x="10119" y="10919"/>
                    <a:pt x="10314" y="8308"/>
                    <a:pt x="10411" y="5815"/>
                  </a:cubicBezTo>
                  <a:cubicBezTo>
                    <a:pt x="10508" y="3323"/>
                    <a:pt x="10508" y="949"/>
                    <a:pt x="10897" y="949"/>
                  </a:cubicBezTo>
                  <a:cubicBezTo>
                    <a:pt x="11286" y="949"/>
                    <a:pt x="12065" y="3323"/>
                    <a:pt x="12941" y="6290"/>
                  </a:cubicBezTo>
                  <a:cubicBezTo>
                    <a:pt x="13816" y="9257"/>
                    <a:pt x="14789" y="12818"/>
                    <a:pt x="15276" y="15310"/>
                  </a:cubicBezTo>
                  <a:cubicBezTo>
                    <a:pt x="15762" y="17802"/>
                    <a:pt x="15762" y="19226"/>
                    <a:pt x="15276" y="19701"/>
                  </a:cubicBezTo>
                  <a:cubicBezTo>
                    <a:pt x="14789" y="20176"/>
                    <a:pt x="13816" y="19701"/>
                    <a:pt x="13038" y="18158"/>
                  </a:cubicBezTo>
                  <a:cubicBezTo>
                    <a:pt x="12259" y="16615"/>
                    <a:pt x="11676" y="14004"/>
                    <a:pt x="11578" y="11512"/>
                  </a:cubicBezTo>
                  <a:cubicBezTo>
                    <a:pt x="11481" y="9020"/>
                    <a:pt x="11870" y="6646"/>
                    <a:pt x="13622" y="4747"/>
                  </a:cubicBezTo>
                  <a:cubicBezTo>
                    <a:pt x="15373" y="2848"/>
                    <a:pt x="18486" y="1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4127500" y="3911600"/>
              <a:ext cx="1079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4325327" y="3644900"/>
              <a:ext cx="94273" cy="38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69" fill="norm" stroke="1" extrusionOk="0">
                  <a:moveTo>
                    <a:pt x="11298" y="0"/>
                  </a:moveTo>
                  <a:cubicBezTo>
                    <a:pt x="8418" y="3187"/>
                    <a:pt x="5538" y="6374"/>
                    <a:pt x="3618" y="9561"/>
                  </a:cubicBezTo>
                  <a:cubicBezTo>
                    <a:pt x="1698" y="12748"/>
                    <a:pt x="738" y="15934"/>
                    <a:pt x="258" y="17823"/>
                  </a:cubicBezTo>
                  <a:cubicBezTo>
                    <a:pt x="-222" y="19711"/>
                    <a:pt x="-222" y="20302"/>
                    <a:pt x="1938" y="20774"/>
                  </a:cubicBezTo>
                  <a:cubicBezTo>
                    <a:pt x="4098" y="21246"/>
                    <a:pt x="8418" y="21600"/>
                    <a:pt x="12018" y="21187"/>
                  </a:cubicBezTo>
                  <a:cubicBezTo>
                    <a:pt x="15618" y="20774"/>
                    <a:pt x="18498" y="19593"/>
                    <a:pt x="21378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4311650" y="3861889"/>
              <a:ext cx="266700" cy="15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7946"/>
                  </a:moveTo>
                  <a:cubicBezTo>
                    <a:pt x="2743" y="6746"/>
                    <a:pt x="5486" y="5546"/>
                    <a:pt x="7886" y="4646"/>
                  </a:cubicBezTo>
                  <a:cubicBezTo>
                    <a:pt x="10286" y="3746"/>
                    <a:pt x="12343" y="3146"/>
                    <a:pt x="13714" y="2396"/>
                  </a:cubicBezTo>
                  <a:cubicBezTo>
                    <a:pt x="15086" y="1646"/>
                    <a:pt x="15771" y="746"/>
                    <a:pt x="15686" y="296"/>
                  </a:cubicBezTo>
                  <a:cubicBezTo>
                    <a:pt x="15600" y="-154"/>
                    <a:pt x="14743" y="-154"/>
                    <a:pt x="13629" y="746"/>
                  </a:cubicBezTo>
                  <a:cubicBezTo>
                    <a:pt x="12514" y="1646"/>
                    <a:pt x="11143" y="3446"/>
                    <a:pt x="10286" y="5546"/>
                  </a:cubicBezTo>
                  <a:cubicBezTo>
                    <a:pt x="9429" y="7646"/>
                    <a:pt x="9086" y="10046"/>
                    <a:pt x="8914" y="11996"/>
                  </a:cubicBezTo>
                  <a:cubicBezTo>
                    <a:pt x="8743" y="13946"/>
                    <a:pt x="8743" y="15446"/>
                    <a:pt x="9171" y="16346"/>
                  </a:cubicBezTo>
                  <a:cubicBezTo>
                    <a:pt x="9600" y="17246"/>
                    <a:pt x="10457" y="17546"/>
                    <a:pt x="11229" y="17246"/>
                  </a:cubicBezTo>
                  <a:cubicBezTo>
                    <a:pt x="12000" y="16946"/>
                    <a:pt x="12686" y="16046"/>
                    <a:pt x="13286" y="14996"/>
                  </a:cubicBezTo>
                  <a:cubicBezTo>
                    <a:pt x="13886" y="13946"/>
                    <a:pt x="14400" y="12746"/>
                    <a:pt x="14914" y="11546"/>
                  </a:cubicBezTo>
                  <a:cubicBezTo>
                    <a:pt x="15429" y="10346"/>
                    <a:pt x="15943" y="9146"/>
                    <a:pt x="16629" y="8546"/>
                  </a:cubicBezTo>
                  <a:cubicBezTo>
                    <a:pt x="17314" y="7946"/>
                    <a:pt x="18171" y="7946"/>
                    <a:pt x="18771" y="9596"/>
                  </a:cubicBezTo>
                  <a:cubicBezTo>
                    <a:pt x="19371" y="11246"/>
                    <a:pt x="19714" y="14546"/>
                    <a:pt x="20143" y="16796"/>
                  </a:cubicBezTo>
                  <a:cubicBezTo>
                    <a:pt x="20571" y="19046"/>
                    <a:pt x="21086" y="20246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4673600" y="390525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4660900" y="38417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4825999" y="392430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4805731" y="3645427"/>
              <a:ext cx="45136" cy="36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46" fill="norm" stroke="1" extrusionOk="0">
                  <a:moveTo>
                    <a:pt x="18238" y="2191"/>
                  </a:moveTo>
                  <a:cubicBezTo>
                    <a:pt x="19219" y="1204"/>
                    <a:pt x="20201" y="216"/>
                    <a:pt x="20692" y="31"/>
                  </a:cubicBezTo>
                  <a:cubicBezTo>
                    <a:pt x="21183" y="-154"/>
                    <a:pt x="21183" y="463"/>
                    <a:pt x="18238" y="2623"/>
                  </a:cubicBezTo>
                  <a:cubicBezTo>
                    <a:pt x="15292" y="4783"/>
                    <a:pt x="9401" y="8486"/>
                    <a:pt x="5474" y="11633"/>
                  </a:cubicBezTo>
                  <a:cubicBezTo>
                    <a:pt x="1547" y="14781"/>
                    <a:pt x="-417" y="17373"/>
                    <a:pt x="74" y="18916"/>
                  </a:cubicBezTo>
                  <a:cubicBezTo>
                    <a:pt x="565" y="20459"/>
                    <a:pt x="3510" y="20952"/>
                    <a:pt x="6456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4895849" y="3645624"/>
              <a:ext cx="260351" cy="37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4913"/>
                  </a:moveTo>
                  <a:cubicBezTo>
                    <a:pt x="878" y="15151"/>
                    <a:pt x="1756" y="15388"/>
                    <a:pt x="2898" y="15210"/>
                  </a:cubicBezTo>
                  <a:cubicBezTo>
                    <a:pt x="4039" y="15032"/>
                    <a:pt x="5444" y="14438"/>
                    <a:pt x="6234" y="13845"/>
                  </a:cubicBezTo>
                  <a:cubicBezTo>
                    <a:pt x="7024" y="13252"/>
                    <a:pt x="7200" y="12658"/>
                    <a:pt x="6849" y="12421"/>
                  </a:cubicBezTo>
                  <a:cubicBezTo>
                    <a:pt x="6498" y="12184"/>
                    <a:pt x="5620" y="12302"/>
                    <a:pt x="4654" y="12955"/>
                  </a:cubicBezTo>
                  <a:cubicBezTo>
                    <a:pt x="3688" y="13608"/>
                    <a:pt x="2634" y="14795"/>
                    <a:pt x="2020" y="15744"/>
                  </a:cubicBezTo>
                  <a:cubicBezTo>
                    <a:pt x="1405" y="16693"/>
                    <a:pt x="1229" y="17406"/>
                    <a:pt x="1932" y="18058"/>
                  </a:cubicBezTo>
                  <a:cubicBezTo>
                    <a:pt x="2634" y="18711"/>
                    <a:pt x="4215" y="19304"/>
                    <a:pt x="6322" y="19126"/>
                  </a:cubicBezTo>
                  <a:cubicBezTo>
                    <a:pt x="8429" y="18948"/>
                    <a:pt x="11063" y="17999"/>
                    <a:pt x="12644" y="17109"/>
                  </a:cubicBezTo>
                  <a:cubicBezTo>
                    <a:pt x="14224" y="16219"/>
                    <a:pt x="14751" y="15388"/>
                    <a:pt x="14576" y="15091"/>
                  </a:cubicBezTo>
                  <a:cubicBezTo>
                    <a:pt x="14400" y="14795"/>
                    <a:pt x="13522" y="15032"/>
                    <a:pt x="12556" y="15744"/>
                  </a:cubicBezTo>
                  <a:cubicBezTo>
                    <a:pt x="11590" y="16456"/>
                    <a:pt x="10537" y="17643"/>
                    <a:pt x="10010" y="18652"/>
                  </a:cubicBezTo>
                  <a:cubicBezTo>
                    <a:pt x="9483" y="19660"/>
                    <a:pt x="9483" y="20491"/>
                    <a:pt x="9922" y="20907"/>
                  </a:cubicBezTo>
                  <a:cubicBezTo>
                    <a:pt x="10361" y="21322"/>
                    <a:pt x="11239" y="21322"/>
                    <a:pt x="12380" y="20432"/>
                  </a:cubicBezTo>
                  <a:cubicBezTo>
                    <a:pt x="13522" y="19542"/>
                    <a:pt x="14927" y="17762"/>
                    <a:pt x="16332" y="14735"/>
                  </a:cubicBezTo>
                  <a:cubicBezTo>
                    <a:pt x="17737" y="11709"/>
                    <a:pt x="19141" y="7436"/>
                    <a:pt x="20107" y="4647"/>
                  </a:cubicBezTo>
                  <a:cubicBezTo>
                    <a:pt x="21073" y="1858"/>
                    <a:pt x="21600" y="553"/>
                    <a:pt x="21600" y="137"/>
                  </a:cubicBezTo>
                  <a:cubicBezTo>
                    <a:pt x="21600" y="-278"/>
                    <a:pt x="21073" y="197"/>
                    <a:pt x="20107" y="2274"/>
                  </a:cubicBezTo>
                  <a:cubicBezTo>
                    <a:pt x="19141" y="4351"/>
                    <a:pt x="17737" y="8030"/>
                    <a:pt x="17210" y="10759"/>
                  </a:cubicBezTo>
                  <a:cubicBezTo>
                    <a:pt x="16683" y="13489"/>
                    <a:pt x="17034" y="15269"/>
                    <a:pt x="17737" y="16397"/>
                  </a:cubicBezTo>
                  <a:cubicBezTo>
                    <a:pt x="18439" y="17524"/>
                    <a:pt x="19493" y="17999"/>
                    <a:pt x="20546" y="18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635000" y="4260850"/>
              <a:ext cx="55880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cubicBezTo>
                    <a:pt x="3027" y="18900"/>
                    <a:pt x="6055" y="21600"/>
                    <a:pt x="9000" y="21600"/>
                  </a:cubicBezTo>
                  <a:cubicBezTo>
                    <a:pt x="11945" y="21600"/>
                    <a:pt x="14809" y="18900"/>
                    <a:pt x="16895" y="14850"/>
                  </a:cubicBezTo>
                  <a:cubicBezTo>
                    <a:pt x="18982" y="10800"/>
                    <a:pt x="2029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760035" y="4311650"/>
              <a:ext cx="471865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377" y="21600"/>
                  </a:moveTo>
                  <a:cubicBezTo>
                    <a:pt x="89" y="19200"/>
                    <a:pt x="-199" y="16800"/>
                    <a:pt x="185" y="14700"/>
                  </a:cubicBezTo>
                  <a:cubicBezTo>
                    <a:pt x="569" y="12600"/>
                    <a:pt x="1625" y="10800"/>
                    <a:pt x="4121" y="8400"/>
                  </a:cubicBezTo>
                  <a:cubicBezTo>
                    <a:pt x="6617" y="6000"/>
                    <a:pt x="10553" y="3000"/>
                    <a:pt x="13673" y="1500"/>
                  </a:cubicBezTo>
                  <a:cubicBezTo>
                    <a:pt x="16793" y="0"/>
                    <a:pt x="19097" y="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584200" y="5140235"/>
              <a:ext cx="316589" cy="39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47" fill="norm" stroke="1" extrusionOk="0">
                  <a:moveTo>
                    <a:pt x="0" y="876"/>
                  </a:moveTo>
                  <a:cubicBezTo>
                    <a:pt x="864" y="5405"/>
                    <a:pt x="1728" y="9934"/>
                    <a:pt x="2304" y="13186"/>
                  </a:cubicBezTo>
                  <a:cubicBezTo>
                    <a:pt x="2880" y="16437"/>
                    <a:pt x="3168" y="18412"/>
                    <a:pt x="3384" y="19689"/>
                  </a:cubicBezTo>
                  <a:cubicBezTo>
                    <a:pt x="3600" y="20966"/>
                    <a:pt x="3744" y="21547"/>
                    <a:pt x="4104" y="21547"/>
                  </a:cubicBezTo>
                  <a:cubicBezTo>
                    <a:pt x="4464" y="21547"/>
                    <a:pt x="5040" y="20966"/>
                    <a:pt x="5544" y="19457"/>
                  </a:cubicBezTo>
                  <a:cubicBezTo>
                    <a:pt x="6048" y="17947"/>
                    <a:pt x="6480" y="15508"/>
                    <a:pt x="6840" y="13882"/>
                  </a:cubicBezTo>
                  <a:cubicBezTo>
                    <a:pt x="7200" y="12257"/>
                    <a:pt x="7488" y="11444"/>
                    <a:pt x="7776" y="11444"/>
                  </a:cubicBezTo>
                  <a:cubicBezTo>
                    <a:pt x="8064" y="11444"/>
                    <a:pt x="8352" y="12257"/>
                    <a:pt x="9000" y="13882"/>
                  </a:cubicBezTo>
                  <a:cubicBezTo>
                    <a:pt x="9648" y="15508"/>
                    <a:pt x="10656" y="17947"/>
                    <a:pt x="11448" y="19399"/>
                  </a:cubicBezTo>
                  <a:cubicBezTo>
                    <a:pt x="12240" y="20850"/>
                    <a:pt x="12816" y="21315"/>
                    <a:pt x="13392" y="21373"/>
                  </a:cubicBezTo>
                  <a:cubicBezTo>
                    <a:pt x="13968" y="21431"/>
                    <a:pt x="14544" y="21082"/>
                    <a:pt x="15624" y="19166"/>
                  </a:cubicBezTo>
                  <a:cubicBezTo>
                    <a:pt x="16704" y="17250"/>
                    <a:pt x="18288" y="13766"/>
                    <a:pt x="19368" y="10515"/>
                  </a:cubicBezTo>
                  <a:cubicBezTo>
                    <a:pt x="20448" y="7263"/>
                    <a:pt x="21024" y="4244"/>
                    <a:pt x="21312" y="2444"/>
                  </a:cubicBezTo>
                  <a:cubicBezTo>
                    <a:pt x="21600" y="644"/>
                    <a:pt x="21600" y="63"/>
                    <a:pt x="21384" y="5"/>
                  </a:cubicBezTo>
                  <a:cubicBezTo>
                    <a:pt x="21168" y="-53"/>
                    <a:pt x="20736" y="412"/>
                    <a:pt x="20304" y="934"/>
                  </a:cubicBezTo>
                  <a:cubicBezTo>
                    <a:pt x="19872" y="1457"/>
                    <a:pt x="19440" y="2037"/>
                    <a:pt x="19008" y="2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881853" y="5503767"/>
              <a:ext cx="117972" cy="14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0602" fill="norm" stroke="1" extrusionOk="0">
                  <a:moveTo>
                    <a:pt x="19908" y="1138"/>
                  </a:moveTo>
                  <a:cubicBezTo>
                    <a:pt x="18443" y="238"/>
                    <a:pt x="16979" y="-662"/>
                    <a:pt x="13501" y="688"/>
                  </a:cubicBezTo>
                  <a:cubicBezTo>
                    <a:pt x="10023" y="2038"/>
                    <a:pt x="4531" y="5638"/>
                    <a:pt x="1969" y="9088"/>
                  </a:cubicBezTo>
                  <a:cubicBezTo>
                    <a:pt x="-594" y="12538"/>
                    <a:pt x="-228" y="15838"/>
                    <a:pt x="687" y="17938"/>
                  </a:cubicBezTo>
                  <a:cubicBezTo>
                    <a:pt x="1603" y="20038"/>
                    <a:pt x="3067" y="20938"/>
                    <a:pt x="6179" y="20488"/>
                  </a:cubicBezTo>
                  <a:cubicBezTo>
                    <a:pt x="9291" y="20038"/>
                    <a:pt x="14050" y="18238"/>
                    <a:pt x="16979" y="16438"/>
                  </a:cubicBezTo>
                  <a:cubicBezTo>
                    <a:pt x="19908" y="14638"/>
                    <a:pt x="21006" y="12838"/>
                    <a:pt x="20091" y="10588"/>
                  </a:cubicBezTo>
                  <a:cubicBezTo>
                    <a:pt x="19175" y="8338"/>
                    <a:pt x="16247" y="5638"/>
                    <a:pt x="13867" y="4738"/>
                  </a:cubicBezTo>
                  <a:cubicBezTo>
                    <a:pt x="11487" y="3838"/>
                    <a:pt x="9657" y="4738"/>
                    <a:pt x="7826" y="5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1054049" y="5359400"/>
              <a:ext cx="111436" cy="28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526" fill="norm" stroke="1" extrusionOk="0">
                  <a:moveTo>
                    <a:pt x="1209" y="0"/>
                  </a:moveTo>
                  <a:cubicBezTo>
                    <a:pt x="409" y="3018"/>
                    <a:pt x="-391" y="6035"/>
                    <a:pt x="209" y="9291"/>
                  </a:cubicBezTo>
                  <a:cubicBezTo>
                    <a:pt x="809" y="12547"/>
                    <a:pt x="2809" y="16041"/>
                    <a:pt x="4009" y="18265"/>
                  </a:cubicBezTo>
                  <a:cubicBezTo>
                    <a:pt x="5209" y="20488"/>
                    <a:pt x="5609" y="21441"/>
                    <a:pt x="5809" y="21521"/>
                  </a:cubicBezTo>
                  <a:cubicBezTo>
                    <a:pt x="6009" y="21600"/>
                    <a:pt x="6009" y="20806"/>
                    <a:pt x="6409" y="19456"/>
                  </a:cubicBezTo>
                  <a:cubicBezTo>
                    <a:pt x="6809" y="18106"/>
                    <a:pt x="7609" y="16200"/>
                    <a:pt x="9009" y="15088"/>
                  </a:cubicBezTo>
                  <a:cubicBezTo>
                    <a:pt x="10409" y="13976"/>
                    <a:pt x="12409" y="13659"/>
                    <a:pt x="14209" y="13738"/>
                  </a:cubicBezTo>
                  <a:cubicBezTo>
                    <a:pt x="16009" y="13818"/>
                    <a:pt x="17609" y="14294"/>
                    <a:pt x="18809" y="15088"/>
                  </a:cubicBezTo>
                  <a:cubicBezTo>
                    <a:pt x="20009" y="15882"/>
                    <a:pt x="20809" y="16994"/>
                    <a:pt x="21009" y="17947"/>
                  </a:cubicBezTo>
                  <a:cubicBezTo>
                    <a:pt x="21209" y="18900"/>
                    <a:pt x="20809" y="19694"/>
                    <a:pt x="19609" y="20250"/>
                  </a:cubicBezTo>
                  <a:cubicBezTo>
                    <a:pt x="18409" y="20806"/>
                    <a:pt x="16409" y="21124"/>
                    <a:pt x="13409" y="21282"/>
                  </a:cubicBezTo>
                  <a:cubicBezTo>
                    <a:pt x="10409" y="21441"/>
                    <a:pt x="6409" y="21441"/>
                    <a:pt x="5809" y="21044"/>
                  </a:cubicBezTo>
                  <a:cubicBezTo>
                    <a:pt x="5209" y="20647"/>
                    <a:pt x="8009" y="19853"/>
                    <a:pt x="1080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1168399" y="5481271"/>
              <a:ext cx="113354" cy="15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97" fill="norm" stroke="1" extrusionOk="0">
                  <a:moveTo>
                    <a:pt x="0" y="13658"/>
                  </a:moveTo>
                  <a:cubicBezTo>
                    <a:pt x="6400" y="11066"/>
                    <a:pt x="12800" y="8474"/>
                    <a:pt x="16600" y="6602"/>
                  </a:cubicBezTo>
                  <a:cubicBezTo>
                    <a:pt x="20400" y="4730"/>
                    <a:pt x="21600" y="3578"/>
                    <a:pt x="21400" y="2570"/>
                  </a:cubicBezTo>
                  <a:cubicBezTo>
                    <a:pt x="21200" y="1562"/>
                    <a:pt x="19600" y="698"/>
                    <a:pt x="17800" y="266"/>
                  </a:cubicBezTo>
                  <a:cubicBezTo>
                    <a:pt x="16000" y="-166"/>
                    <a:pt x="14000" y="-166"/>
                    <a:pt x="12000" y="986"/>
                  </a:cubicBezTo>
                  <a:cubicBezTo>
                    <a:pt x="10000" y="2138"/>
                    <a:pt x="8000" y="4442"/>
                    <a:pt x="8400" y="6890"/>
                  </a:cubicBezTo>
                  <a:cubicBezTo>
                    <a:pt x="8800" y="9338"/>
                    <a:pt x="11600" y="11930"/>
                    <a:pt x="13400" y="13946"/>
                  </a:cubicBezTo>
                  <a:cubicBezTo>
                    <a:pt x="15200" y="15962"/>
                    <a:pt x="16000" y="17402"/>
                    <a:pt x="15600" y="18554"/>
                  </a:cubicBezTo>
                  <a:cubicBezTo>
                    <a:pt x="15200" y="19706"/>
                    <a:pt x="13600" y="20570"/>
                    <a:pt x="11800" y="21002"/>
                  </a:cubicBezTo>
                  <a:cubicBezTo>
                    <a:pt x="10000" y="21434"/>
                    <a:pt x="8000" y="21434"/>
                    <a:pt x="6200" y="20714"/>
                  </a:cubicBezTo>
                  <a:cubicBezTo>
                    <a:pt x="4400" y="19994"/>
                    <a:pt x="2800" y="18554"/>
                    <a:pt x="1200" y="17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454149" y="5225486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67" y="11375"/>
                    <a:pt x="11733" y="2735"/>
                    <a:pt x="15333" y="575"/>
                  </a:cubicBezTo>
                  <a:cubicBezTo>
                    <a:pt x="18933" y="-1585"/>
                    <a:pt x="2026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466849" y="538480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2097340" y="5088365"/>
              <a:ext cx="302960" cy="35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33" fill="norm" stroke="1" extrusionOk="0">
                  <a:moveTo>
                    <a:pt x="18320" y="1807"/>
                  </a:moveTo>
                  <a:cubicBezTo>
                    <a:pt x="18020" y="1164"/>
                    <a:pt x="17720" y="521"/>
                    <a:pt x="17120" y="199"/>
                  </a:cubicBezTo>
                  <a:cubicBezTo>
                    <a:pt x="16520" y="-122"/>
                    <a:pt x="15620" y="-122"/>
                    <a:pt x="13820" y="714"/>
                  </a:cubicBezTo>
                  <a:cubicBezTo>
                    <a:pt x="12020" y="1549"/>
                    <a:pt x="9320" y="3221"/>
                    <a:pt x="6845" y="5921"/>
                  </a:cubicBezTo>
                  <a:cubicBezTo>
                    <a:pt x="4370" y="8621"/>
                    <a:pt x="2120" y="12349"/>
                    <a:pt x="995" y="14985"/>
                  </a:cubicBezTo>
                  <a:cubicBezTo>
                    <a:pt x="-130" y="17621"/>
                    <a:pt x="-130" y="19164"/>
                    <a:pt x="170" y="20128"/>
                  </a:cubicBezTo>
                  <a:cubicBezTo>
                    <a:pt x="470" y="21092"/>
                    <a:pt x="1070" y="21478"/>
                    <a:pt x="2720" y="21285"/>
                  </a:cubicBezTo>
                  <a:cubicBezTo>
                    <a:pt x="4370" y="21092"/>
                    <a:pt x="7070" y="20321"/>
                    <a:pt x="9545" y="18521"/>
                  </a:cubicBezTo>
                  <a:cubicBezTo>
                    <a:pt x="12020" y="16721"/>
                    <a:pt x="14270" y="13892"/>
                    <a:pt x="15245" y="11385"/>
                  </a:cubicBezTo>
                  <a:cubicBezTo>
                    <a:pt x="16220" y="8878"/>
                    <a:pt x="15920" y="6692"/>
                    <a:pt x="14570" y="5278"/>
                  </a:cubicBezTo>
                  <a:cubicBezTo>
                    <a:pt x="13220" y="3864"/>
                    <a:pt x="10820" y="3221"/>
                    <a:pt x="8495" y="3285"/>
                  </a:cubicBezTo>
                  <a:cubicBezTo>
                    <a:pt x="6170" y="3349"/>
                    <a:pt x="3920" y="4121"/>
                    <a:pt x="2720" y="4828"/>
                  </a:cubicBezTo>
                  <a:cubicBezTo>
                    <a:pt x="1520" y="5535"/>
                    <a:pt x="1370" y="6178"/>
                    <a:pt x="1595" y="6757"/>
                  </a:cubicBezTo>
                  <a:cubicBezTo>
                    <a:pt x="1820" y="7335"/>
                    <a:pt x="2420" y="7849"/>
                    <a:pt x="5045" y="7978"/>
                  </a:cubicBezTo>
                  <a:cubicBezTo>
                    <a:pt x="7670" y="8107"/>
                    <a:pt x="12320" y="7849"/>
                    <a:pt x="15395" y="7464"/>
                  </a:cubicBezTo>
                  <a:cubicBezTo>
                    <a:pt x="18470" y="7078"/>
                    <a:pt x="19970" y="6564"/>
                    <a:pt x="21470" y="6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2141109" y="4895850"/>
              <a:ext cx="144891" cy="14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21" fill="norm" stroke="1" extrusionOk="0">
                  <a:moveTo>
                    <a:pt x="6402" y="0"/>
                  </a:moveTo>
                  <a:cubicBezTo>
                    <a:pt x="4211" y="5400"/>
                    <a:pt x="2019" y="10800"/>
                    <a:pt x="924" y="14612"/>
                  </a:cubicBezTo>
                  <a:cubicBezTo>
                    <a:pt x="-172" y="18424"/>
                    <a:pt x="-172" y="20647"/>
                    <a:pt x="298" y="21124"/>
                  </a:cubicBezTo>
                  <a:cubicBezTo>
                    <a:pt x="767" y="21600"/>
                    <a:pt x="1706" y="20329"/>
                    <a:pt x="3271" y="17471"/>
                  </a:cubicBezTo>
                  <a:cubicBezTo>
                    <a:pt x="4837" y="14612"/>
                    <a:pt x="7028" y="10165"/>
                    <a:pt x="9063" y="6671"/>
                  </a:cubicBezTo>
                  <a:cubicBezTo>
                    <a:pt x="11098" y="3176"/>
                    <a:pt x="12976" y="635"/>
                    <a:pt x="14385" y="318"/>
                  </a:cubicBezTo>
                  <a:cubicBezTo>
                    <a:pt x="15793" y="0"/>
                    <a:pt x="16732" y="1906"/>
                    <a:pt x="17828" y="5559"/>
                  </a:cubicBezTo>
                  <a:cubicBezTo>
                    <a:pt x="18924" y="9212"/>
                    <a:pt x="20176" y="14612"/>
                    <a:pt x="21428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381250" y="5353050"/>
              <a:ext cx="247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2708595" y="5122166"/>
              <a:ext cx="303675" cy="35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61" fill="norm" stroke="1" extrusionOk="0">
                  <a:moveTo>
                    <a:pt x="14502" y="2055"/>
                  </a:moveTo>
                  <a:cubicBezTo>
                    <a:pt x="13012" y="2055"/>
                    <a:pt x="11522" y="2055"/>
                    <a:pt x="9809" y="2822"/>
                  </a:cubicBezTo>
                  <a:cubicBezTo>
                    <a:pt x="8096" y="3589"/>
                    <a:pt x="6160" y="5122"/>
                    <a:pt x="4521" y="7615"/>
                  </a:cubicBezTo>
                  <a:cubicBezTo>
                    <a:pt x="2882" y="10107"/>
                    <a:pt x="1542" y="13558"/>
                    <a:pt x="797" y="15794"/>
                  </a:cubicBezTo>
                  <a:cubicBezTo>
                    <a:pt x="52" y="18031"/>
                    <a:pt x="-97" y="19054"/>
                    <a:pt x="52" y="19820"/>
                  </a:cubicBezTo>
                  <a:cubicBezTo>
                    <a:pt x="201" y="20587"/>
                    <a:pt x="648" y="21099"/>
                    <a:pt x="1765" y="21290"/>
                  </a:cubicBezTo>
                  <a:cubicBezTo>
                    <a:pt x="2882" y="21482"/>
                    <a:pt x="4670" y="21354"/>
                    <a:pt x="7202" y="20012"/>
                  </a:cubicBezTo>
                  <a:cubicBezTo>
                    <a:pt x="9735" y="18670"/>
                    <a:pt x="13012" y="16114"/>
                    <a:pt x="15470" y="13430"/>
                  </a:cubicBezTo>
                  <a:cubicBezTo>
                    <a:pt x="17928" y="10746"/>
                    <a:pt x="19566" y="7934"/>
                    <a:pt x="20460" y="5889"/>
                  </a:cubicBezTo>
                  <a:cubicBezTo>
                    <a:pt x="21354" y="3844"/>
                    <a:pt x="21503" y="2566"/>
                    <a:pt x="21280" y="1671"/>
                  </a:cubicBezTo>
                  <a:cubicBezTo>
                    <a:pt x="21056" y="777"/>
                    <a:pt x="20460" y="265"/>
                    <a:pt x="18449" y="74"/>
                  </a:cubicBezTo>
                  <a:cubicBezTo>
                    <a:pt x="16438" y="-118"/>
                    <a:pt x="13012" y="10"/>
                    <a:pt x="10405" y="1096"/>
                  </a:cubicBezTo>
                  <a:cubicBezTo>
                    <a:pt x="7798" y="2183"/>
                    <a:pt x="6011" y="4228"/>
                    <a:pt x="5266" y="5570"/>
                  </a:cubicBezTo>
                  <a:cubicBezTo>
                    <a:pt x="4521" y="6912"/>
                    <a:pt x="4819" y="7551"/>
                    <a:pt x="7053" y="7998"/>
                  </a:cubicBezTo>
                  <a:cubicBezTo>
                    <a:pt x="9288" y="8445"/>
                    <a:pt x="13459" y="8701"/>
                    <a:pt x="16066" y="8893"/>
                  </a:cubicBezTo>
                  <a:cubicBezTo>
                    <a:pt x="18673" y="9084"/>
                    <a:pt x="19715" y="9212"/>
                    <a:pt x="20758" y="9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2979862" y="5453427"/>
              <a:ext cx="122202" cy="6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0793" fill="norm" stroke="1" extrusionOk="0">
                  <a:moveTo>
                    <a:pt x="12884" y="12160"/>
                  </a:moveTo>
                  <a:cubicBezTo>
                    <a:pt x="11053" y="12160"/>
                    <a:pt x="9223" y="12160"/>
                    <a:pt x="7026" y="11833"/>
                  </a:cubicBezTo>
                  <a:cubicBezTo>
                    <a:pt x="4829" y="11506"/>
                    <a:pt x="2267" y="10851"/>
                    <a:pt x="985" y="12160"/>
                  </a:cubicBezTo>
                  <a:cubicBezTo>
                    <a:pt x="-296" y="13469"/>
                    <a:pt x="-296" y="16742"/>
                    <a:pt x="802" y="18706"/>
                  </a:cubicBezTo>
                  <a:cubicBezTo>
                    <a:pt x="1901" y="20669"/>
                    <a:pt x="4097" y="21324"/>
                    <a:pt x="7026" y="20342"/>
                  </a:cubicBezTo>
                  <a:cubicBezTo>
                    <a:pt x="9955" y="19360"/>
                    <a:pt x="13616" y="16742"/>
                    <a:pt x="16362" y="13797"/>
                  </a:cubicBezTo>
                  <a:cubicBezTo>
                    <a:pt x="19107" y="10851"/>
                    <a:pt x="20938" y="7579"/>
                    <a:pt x="21121" y="4960"/>
                  </a:cubicBezTo>
                  <a:cubicBezTo>
                    <a:pt x="21304" y="2342"/>
                    <a:pt x="19840" y="379"/>
                    <a:pt x="17277" y="51"/>
                  </a:cubicBezTo>
                  <a:cubicBezTo>
                    <a:pt x="14714" y="-276"/>
                    <a:pt x="11053" y="1033"/>
                    <a:pt x="7392" y="2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1987549" y="5657850"/>
              <a:ext cx="1035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4" y="21046"/>
                    <a:pt x="3269" y="20492"/>
                    <a:pt x="4969" y="18554"/>
                  </a:cubicBezTo>
                  <a:cubicBezTo>
                    <a:pt x="6670" y="16615"/>
                    <a:pt x="8437" y="13292"/>
                    <a:pt x="10093" y="10246"/>
                  </a:cubicBezTo>
                  <a:cubicBezTo>
                    <a:pt x="11750" y="7200"/>
                    <a:pt x="13296" y="4431"/>
                    <a:pt x="15195" y="2769"/>
                  </a:cubicBezTo>
                  <a:cubicBezTo>
                    <a:pt x="17094" y="1108"/>
                    <a:pt x="19347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2305049" y="6013955"/>
              <a:ext cx="123612" cy="19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321" fill="norm" stroke="1" extrusionOk="0">
                  <a:moveTo>
                    <a:pt x="14040" y="10285"/>
                  </a:moveTo>
                  <a:cubicBezTo>
                    <a:pt x="14400" y="7988"/>
                    <a:pt x="14760" y="5690"/>
                    <a:pt x="14940" y="3966"/>
                  </a:cubicBezTo>
                  <a:cubicBezTo>
                    <a:pt x="15120" y="2243"/>
                    <a:pt x="15120" y="1094"/>
                    <a:pt x="14040" y="519"/>
                  </a:cubicBezTo>
                  <a:cubicBezTo>
                    <a:pt x="12960" y="-55"/>
                    <a:pt x="10800" y="-55"/>
                    <a:pt x="8820" y="60"/>
                  </a:cubicBezTo>
                  <a:cubicBezTo>
                    <a:pt x="6840" y="175"/>
                    <a:pt x="5040" y="405"/>
                    <a:pt x="3600" y="979"/>
                  </a:cubicBezTo>
                  <a:cubicBezTo>
                    <a:pt x="2160" y="1554"/>
                    <a:pt x="1080" y="2473"/>
                    <a:pt x="1080" y="3507"/>
                  </a:cubicBezTo>
                  <a:cubicBezTo>
                    <a:pt x="1080" y="4541"/>
                    <a:pt x="2160" y="5690"/>
                    <a:pt x="5760" y="7643"/>
                  </a:cubicBezTo>
                  <a:cubicBezTo>
                    <a:pt x="9360" y="9596"/>
                    <a:pt x="15480" y="12354"/>
                    <a:pt x="18540" y="14307"/>
                  </a:cubicBezTo>
                  <a:cubicBezTo>
                    <a:pt x="21600" y="16260"/>
                    <a:pt x="21600" y="17409"/>
                    <a:pt x="19800" y="18558"/>
                  </a:cubicBezTo>
                  <a:cubicBezTo>
                    <a:pt x="18000" y="19707"/>
                    <a:pt x="14400" y="20856"/>
                    <a:pt x="10800" y="21200"/>
                  </a:cubicBezTo>
                  <a:cubicBezTo>
                    <a:pt x="7200" y="21545"/>
                    <a:pt x="3600" y="21085"/>
                    <a:pt x="0" y="20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2451100" y="6040573"/>
              <a:ext cx="203200" cy="14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8" fill="norm" stroke="1" extrusionOk="0">
                  <a:moveTo>
                    <a:pt x="0" y="10075"/>
                  </a:moveTo>
                  <a:cubicBezTo>
                    <a:pt x="2250" y="10075"/>
                    <a:pt x="4500" y="10075"/>
                    <a:pt x="6637" y="8980"/>
                  </a:cubicBezTo>
                  <a:cubicBezTo>
                    <a:pt x="8775" y="7884"/>
                    <a:pt x="10800" y="5693"/>
                    <a:pt x="11812" y="3815"/>
                  </a:cubicBezTo>
                  <a:cubicBezTo>
                    <a:pt x="12825" y="1936"/>
                    <a:pt x="12825" y="371"/>
                    <a:pt x="11812" y="58"/>
                  </a:cubicBezTo>
                  <a:cubicBezTo>
                    <a:pt x="10800" y="-255"/>
                    <a:pt x="8775" y="684"/>
                    <a:pt x="6637" y="3188"/>
                  </a:cubicBezTo>
                  <a:cubicBezTo>
                    <a:pt x="4500" y="5693"/>
                    <a:pt x="2250" y="9762"/>
                    <a:pt x="1125" y="12736"/>
                  </a:cubicBezTo>
                  <a:cubicBezTo>
                    <a:pt x="0" y="15710"/>
                    <a:pt x="0" y="17588"/>
                    <a:pt x="2250" y="18997"/>
                  </a:cubicBezTo>
                  <a:cubicBezTo>
                    <a:pt x="4500" y="20406"/>
                    <a:pt x="9000" y="21345"/>
                    <a:pt x="12600" y="20875"/>
                  </a:cubicBezTo>
                  <a:cubicBezTo>
                    <a:pt x="16200" y="20406"/>
                    <a:pt x="18900" y="18528"/>
                    <a:pt x="21600" y="16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2384631" y="5813592"/>
              <a:ext cx="129969" cy="14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671" fill="norm" stroke="1" extrusionOk="0">
                  <a:moveTo>
                    <a:pt x="4669" y="4859"/>
                  </a:moveTo>
                  <a:cubicBezTo>
                    <a:pt x="3973" y="8114"/>
                    <a:pt x="3276" y="11369"/>
                    <a:pt x="2579" y="14328"/>
                  </a:cubicBezTo>
                  <a:cubicBezTo>
                    <a:pt x="1882" y="17286"/>
                    <a:pt x="1186" y="19949"/>
                    <a:pt x="663" y="20541"/>
                  </a:cubicBezTo>
                  <a:cubicBezTo>
                    <a:pt x="140" y="21133"/>
                    <a:pt x="-208" y="19654"/>
                    <a:pt x="140" y="17138"/>
                  </a:cubicBezTo>
                  <a:cubicBezTo>
                    <a:pt x="489" y="14623"/>
                    <a:pt x="1534" y="11073"/>
                    <a:pt x="3624" y="7966"/>
                  </a:cubicBezTo>
                  <a:cubicBezTo>
                    <a:pt x="5715" y="4859"/>
                    <a:pt x="8850" y="2196"/>
                    <a:pt x="11289" y="865"/>
                  </a:cubicBezTo>
                  <a:cubicBezTo>
                    <a:pt x="13727" y="-467"/>
                    <a:pt x="15469" y="-467"/>
                    <a:pt x="17037" y="2344"/>
                  </a:cubicBezTo>
                  <a:cubicBezTo>
                    <a:pt x="18605" y="5155"/>
                    <a:pt x="19998" y="10777"/>
                    <a:pt x="21392" y="16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0" y="6728921"/>
              <a:ext cx="149370" cy="46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00" fill="norm" stroke="1" extrusionOk="0">
                  <a:moveTo>
                    <a:pt x="7200" y="11341"/>
                  </a:moveTo>
                  <a:cubicBezTo>
                    <a:pt x="8100" y="13807"/>
                    <a:pt x="9000" y="16273"/>
                    <a:pt x="9450" y="17801"/>
                  </a:cubicBezTo>
                  <a:cubicBezTo>
                    <a:pt x="9900" y="19330"/>
                    <a:pt x="9900" y="19922"/>
                    <a:pt x="9750" y="20464"/>
                  </a:cubicBezTo>
                  <a:cubicBezTo>
                    <a:pt x="9600" y="21007"/>
                    <a:pt x="9300" y="21500"/>
                    <a:pt x="8850" y="21500"/>
                  </a:cubicBezTo>
                  <a:cubicBezTo>
                    <a:pt x="8400" y="21500"/>
                    <a:pt x="7800" y="21007"/>
                    <a:pt x="7200" y="18985"/>
                  </a:cubicBezTo>
                  <a:cubicBezTo>
                    <a:pt x="6600" y="16963"/>
                    <a:pt x="6000" y="13412"/>
                    <a:pt x="6150" y="10207"/>
                  </a:cubicBezTo>
                  <a:cubicBezTo>
                    <a:pt x="6300" y="7001"/>
                    <a:pt x="7200" y="4141"/>
                    <a:pt x="8100" y="2464"/>
                  </a:cubicBezTo>
                  <a:cubicBezTo>
                    <a:pt x="9000" y="788"/>
                    <a:pt x="9900" y="295"/>
                    <a:pt x="11250" y="97"/>
                  </a:cubicBezTo>
                  <a:cubicBezTo>
                    <a:pt x="12600" y="-100"/>
                    <a:pt x="14400" y="-1"/>
                    <a:pt x="16350" y="442"/>
                  </a:cubicBezTo>
                  <a:cubicBezTo>
                    <a:pt x="18300" y="886"/>
                    <a:pt x="20400" y="1675"/>
                    <a:pt x="21000" y="2760"/>
                  </a:cubicBezTo>
                  <a:cubicBezTo>
                    <a:pt x="21600" y="3845"/>
                    <a:pt x="20700" y="5226"/>
                    <a:pt x="16950" y="6360"/>
                  </a:cubicBezTo>
                  <a:cubicBezTo>
                    <a:pt x="13200" y="7495"/>
                    <a:pt x="6600" y="8382"/>
                    <a:pt x="0" y="9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203200" y="6819900"/>
              <a:ext cx="889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7600"/>
                    <a:pt x="3086" y="13600"/>
                    <a:pt x="6686" y="10000"/>
                  </a:cubicBezTo>
                  <a:cubicBezTo>
                    <a:pt x="10286" y="6400"/>
                    <a:pt x="1594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349250" y="6731000"/>
              <a:ext cx="114300" cy="112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0"/>
                  </a:moveTo>
                  <a:cubicBezTo>
                    <a:pt x="1200" y="4400"/>
                    <a:pt x="2400" y="8800"/>
                    <a:pt x="3400" y="12000"/>
                  </a:cubicBezTo>
                  <a:cubicBezTo>
                    <a:pt x="4400" y="15200"/>
                    <a:pt x="5200" y="17200"/>
                    <a:pt x="6400" y="18800"/>
                  </a:cubicBezTo>
                  <a:cubicBezTo>
                    <a:pt x="7600" y="20400"/>
                    <a:pt x="9200" y="21600"/>
                    <a:pt x="10400" y="21200"/>
                  </a:cubicBezTo>
                  <a:cubicBezTo>
                    <a:pt x="11600" y="20800"/>
                    <a:pt x="12400" y="18800"/>
                    <a:pt x="14200" y="15400"/>
                  </a:cubicBezTo>
                  <a:cubicBezTo>
                    <a:pt x="16000" y="12000"/>
                    <a:pt x="18800" y="7200"/>
                    <a:pt x="21600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471182" y="6506014"/>
              <a:ext cx="424168" cy="35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02" fill="norm" stroke="1" extrusionOk="0">
                  <a:moveTo>
                    <a:pt x="4448" y="16174"/>
                  </a:moveTo>
                  <a:cubicBezTo>
                    <a:pt x="4126" y="15665"/>
                    <a:pt x="3804" y="15157"/>
                    <a:pt x="3374" y="14967"/>
                  </a:cubicBezTo>
                  <a:cubicBezTo>
                    <a:pt x="2944" y="14776"/>
                    <a:pt x="2407" y="14903"/>
                    <a:pt x="1816" y="15475"/>
                  </a:cubicBezTo>
                  <a:cubicBezTo>
                    <a:pt x="1225" y="16047"/>
                    <a:pt x="580" y="17063"/>
                    <a:pt x="257" y="18143"/>
                  </a:cubicBezTo>
                  <a:cubicBezTo>
                    <a:pt x="-65" y="19223"/>
                    <a:pt x="-65" y="20367"/>
                    <a:pt x="150" y="20748"/>
                  </a:cubicBezTo>
                  <a:cubicBezTo>
                    <a:pt x="365" y="21129"/>
                    <a:pt x="795" y="20748"/>
                    <a:pt x="1171" y="20240"/>
                  </a:cubicBezTo>
                  <a:cubicBezTo>
                    <a:pt x="1547" y="19731"/>
                    <a:pt x="1869" y="19096"/>
                    <a:pt x="2245" y="18524"/>
                  </a:cubicBezTo>
                  <a:cubicBezTo>
                    <a:pt x="2622" y="17952"/>
                    <a:pt x="3051" y="17444"/>
                    <a:pt x="3320" y="17635"/>
                  </a:cubicBezTo>
                  <a:cubicBezTo>
                    <a:pt x="3589" y="17825"/>
                    <a:pt x="3696" y="18715"/>
                    <a:pt x="4019" y="19223"/>
                  </a:cubicBezTo>
                  <a:cubicBezTo>
                    <a:pt x="4341" y="19731"/>
                    <a:pt x="4878" y="19858"/>
                    <a:pt x="5308" y="19541"/>
                  </a:cubicBezTo>
                  <a:cubicBezTo>
                    <a:pt x="5738" y="19223"/>
                    <a:pt x="6060" y="18461"/>
                    <a:pt x="6544" y="16491"/>
                  </a:cubicBezTo>
                  <a:cubicBezTo>
                    <a:pt x="7028" y="14522"/>
                    <a:pt x="7672" y="11345"/>
                    <a:pt x="8102" y="9058"/>
                  </a:cubicBezTo>
                  <a:cubicBezTo>
                    <a:pt x="8532" y="6771"/>
                    <a:pt x="8747" y="5374"/>
                    <a:pt x="8908" y="3849"/>
                  </a:cubicBezTo>
                  <a:cubicBezTo>
                    <a:pt x="9069" y="2324"/>
                    <a:pt x="9177" y="672"/>
                    <a:pt x="9123" y="164"/>
                  </a:cubicBezTo>
                  <a:cubicBezTo>
                    <a:pt x="9069" y="-344"/>
                    <a:pt x="8854" y="291"/>
                    <a:pt x="8478" y="2578"/>
                  </a:cubicBezTo>
                  <a:cubicBezTo>
                    <a:pt x="8102" y="4865"/>
                    <a:pt x="7565" y="8804"/>
                    <a:pt x="7242" y="11536"/>
                  </a:cubicBezTo>
                  <a:cubicBezTo>
                    <a:pt x="6920" y="14268"/>
                    <a:pt x="6813" y="15792"/>
                    <a:pt x="6813" y="16872"/>
                  </a:cubicBezTo>
                  <a:cubicBezTo>
                    <a:pt x="6813" y="17952"/>
                    <a:pt x="6920" y="18588"/>
                    <a:pt x="7135" y="18651"/>
                  </a:cubicBezTo>
                  <a:cubicBezTo>
                    <a:pt x="7350" y="18715"/>
                    <a:pt x="7672" y="18207"/>
                    <a:pt x="7995" y="17571"/>
                  </a:cubicBezTo>
                  <a:cubicBezTo>
                    <a:pt x="8317" y="16936"/>
                    <a:pt x="8639" y="16174"/>
                    <a:pt x="8962" y="15475"/>
                  </a:cubicBezTo>
                  <a:cubicBezTo>
                    <a:pt x="9284" y="14776"/>
                    <a:pt x="9607" y="14141"/>
                    <a:pt x="9768" y="14141"/>
                  </a:cubicBezTo>
                  <a:cubicBezTo>
                    <a:pt x="9929" y="14141"/>
                    <a:pt x="9929" y="14776"/>
                    <a:pt x="9875" y="15411"/>
                  </a:cubicBezTo>
                  <a:cubicBezTo>
                    <a:pt x="9822" y="16047"/>
                    <a:pt x="9714" y="16682"/>
                    <a:pt x="9660" y="17444"/>
                  </a:cubicBezTo>
                  <a:cubicBezTo>
                    <a:pt x="9607" y="18207"/>
                    <a:pt x="9607" y="19096"/>
                    <a:pt x="9822" y="19287"/>
                  </a:cubicBezTo>
                  <a:cubicBezTo>
                    <a:pt x="10036" y="19477"/>
                    <a:pt x="10466" y="18969"/>
                    <a:pt x="10842" y="18080"/>
                  </a:cubicBezTo>
                  <a:cubicBezTo>
                    <a:pt x="11219" y="17190"/>
                    <a:pt x="11541" y="15920"/>
                    <a:pt x="11810" y="14967"/>
                  </a:cubicBezTo>
                  <a:cubicBezTo>
                    <a:pt x="12078" y="14014"/>
                    <a:pt x="12293" y="13378"/>
                    <a:pt x="12454" y="13442"/>
                  </a:cubicBezTo>
                  <a:cubicBezTo>
                    <a:pt x="12616" y="13505"/>
                    <a:pt x="12723" y="14268"/>
                    <a:pt x="12777" y="15284"/>
                  </a:cubicBezTo>
                  <a:cubicBezTo>
                    <a:pt x="12831" y="16301"/>
                    <a:pt x="12831" y="17571"/>
                    <a:pt x="12831" y="18524"/>
                  </a:cubicBezTo>
                  <a:cubicBezTo>
                    <a:pt x="12831" y="19477"/>
                    <a:pt x="12831" y="20112"/>
                    <a:pt x="13099" y="20557"/>
                  </a:cubicBezTo>
                  <a:cubicBezTo>
                    <a:pt x="13368" y="21002"/>
                    <a:pt x="13905" y="21256"/>
                    <a:pt x="14389" y="21192"/>
                  </a:cubicBezTo>
                  <a:cubicBezTo>
                    <a:pt x="14872" y="21129"/>
                    <a:pt x="15302" y="20748"/>
                    <a:pt x="16001" y="19477"/>
                  </a:cubicBezTo>
                  <a:cubicBezTo>
                    <a:pt x="16699" y="18207"/>
                    <a:pt x="17666" y="16047"/>
                    <a:pt x="18150" y="14649"/>
                  </a:cubicBezTo>
                  <a:cubicBezTo>
                    <a:pt x="18634" y="13251"/>
                    <a:pt x="18634" y="12616"/>
                    <a:pt x="18419" y="12489"/>
                  </a:cubicBezTo>
                  <a:cubicBezTo>
                    <a:pt x="18204" y="12362"/>
                    <a:pt x="17774" y="12743"/>
                    <a:pt x="17344" y="13569"/>
                  </a:cubicBezTo>
                  <a:cubicBezTo>
                    <a:pt x="16914" y="14395"/>
                    <a:pt x="16484" y="15665"/>
                    <a:pt x="16269" y="16809"/>
                  </a:cubicBezTo>
                  <a:cubicBezTo>
                    <a:pt x="16054" y="17952"/>
                    <a:pt x="16054" y="18969"/>
                    <a:pt x="16968" y="19477"/>
                  </a:cubicBezTo>
                  <a:cubicBezTo>
                    <a:pt x="17881" y="19985"/>
                    <a:pt x="19708" y="19985"/>
                    <a:pt x="21535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990599" y="675005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028699" y="68389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327149" y="6623050"/>
              <a:ext cx="190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0" y="1516"/>
                    <a:pt x="19200" y="3032"/>
                    <a:pt x="20400" y="5558"/>
                  </a:cubicBezTo>
                  <a:cubicBezTo>
                    <a:pt x="21600" y="8084"/>
                    <a:pt x="14400" y="11621"/>
                    <a:pt x="13200" y="14463"/>
                  </a:cubicBezTo>
                  <a:cubicBezTo>
                    <a:pt x="12000" y="17305"/>
                    <a:pt x="16800" y="194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454149" y="6819900"/>
              <a:ext cx="298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8" y="14400"/>
                    <a:pt x="4596" y="7200"/>
                    <a:pt x="8196" y="3600"/>
                  </a:cubicBezTo>
                  <a:cubicBezTo>
                    <a:pt x="11796" y="0"/>
                    <a:pt x="1669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954590" y="6664668"/>
              <a:ext cx="213347" cy="27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43" fill="norm" stroke="1" extrusionOk="0">
                  <a:moveTo>
                    <a:pt x="19180" y="6063"/>
                  </a:moveTo>
                  <a:cubicBezTo>
                    <a:pt x="19815" y="5414"/>
                    <a:pt x="20450" y="4764"/>
                    <a:pt x="20874" y="4033"/>
                  </a:cubicBezTo>
                  <a:cubicBezTo>
                    <a:pt x="21297" y="3303"/>
                    <a:pt x="21509" y="2490"/>
                    <a:pt x="21191" y="1841"/>
                  </a:cubicBezTo>
                  <a:cubicBezTo>
                    <a:pt x="20874" y="1191"/>
                    <a:pt x="20027" y="704"/>
                    <a:pt x="18121" y="948"/>
                  </a:cubicBezTo>
                  <a:cubicBezTo>
                    <a:pt x="16215" y="1191"/>
                    <a:pt x="13250" y="2166"/>
                    <a:pt x="10180" y="4196"/>
                  </a:cubicBezTo>
                  <a:cubicBezTo>
                    <a:pt x="7109" y="6226"/>
                    <a:pt x="3933" y="9312"/>
                    <a:pt x="2133" y="11991"/>
                  </a:cubicBezTo>
                  <a:cubicBezTo>
                    <a:pt x="333" y="14671"/>
                    <a:pt x="-91" y="16945"/>
                    <a:pt x="15" y="18406"/>
                  </a:cubicBezTo>
                  <a:cubicBezTo>
                    <a:pt x="121" y="19868"/>
                    <a:pt x="756" y="20518"/>
                    <a:pt x="2133" y="20924"/>
                  </a:cubicBezTo>
                  <a:cubicBezTo>
                    <a:pt x="3509" y="21330"/>
                    <a:pt x="5627" y="21492"/>
                    <a:pt x="8697" y="20518"/>
                  </a:cubicBezTo>
                  <a:cubicBezTo>
                    <a:pt x="11768" y="19543"/>
                    <a:pt x="15791" y="17432"/>
                    <a:pt x="18227" y="14752"/>
                  </a:cubicBezTo>
                  <a:cubicBezTo>
                    <a:pt x="20662" y="12072"/>
                    <a:pt x="21509" y="8824"/>
                    <a:pt x="20980" y="6307"/>
                  </a:cubicBezTo>
                  <a:cubicBezTo>
                    <a:pt x="20450" y="3790"/>
                    <a:pt x="18544" y="2003"/>
                    <a:pt x="17062" y="1029"/>
                  </a:cubicBezTo>
                  <a:cubicBezTo>
                    <a:pt x="15580" y="54"/>
                    <a:pt x="14521" y="-108"/>
                    <a:pt x="13568" y="54"/>
                  </a:cubicBezTo>
                  <a:cubicBezTo>
                    <a:pt x="12615" y="217"/>
                    <a:pt x="11768" y="704"/>
                    <a:pt x="11556" y="1354"/>
                  </a:cubicBezTo>
                  <a:cubicBezTo>
                    <a:pt x="11344" y="2003"/>
                    <a:pt x="11768" y="2815"/>
                    <a:pt x="12191" y="3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2057399" y="6540500"/>
              <a:ext cx="2540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265"/>
                    <a:pt x="7200" y="2530"/>
                    <a:pt x="4500" y="4670"/>
                  </a:cubicBezTo>
                  <a:cubicBezTo>
                    <a:pt x="1800" y="6811"/>
                    <a:pt x="3600" y="9827"/>
                    <a:pt x="3600" y="12795"/>
                  </a:cubicBezTo>
                  <a:cubicBezTo>
                    <a:pt x="3600" y="15762"/>
                    <a:pt x="1800" y="18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898649" y="6561433"/>
              <a:ext cx="34925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749" y="6132"/>
                    <a:pt x="5498" y="-1068"/>
                    <a:pt x="9098" y="132"/>
                  </a:cubicBezTo>
                  <a:cubicBezTo>
                    <a:pt x="12698" y="1332"/>
                    <a:pt x="17149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866899" y="7010400"/>
              <a:ext cx="323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4400"/>
                    <a:pt x="10165" y="7200"/>
                    <a:pt x="13765" y="3600"/>
                  </a:cubicBezTo>
                  <a:cubicBezTo>
                    <a:pt x="17365" y="0"/>
                    <a:pt x="194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2299275" y="6584950"/>
              <a:ext cx="183575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1288" y="0"/>
                  </a:moveTo>
                  <a:cubicBezTo>
                    <a:pt x="18833" y="0"/>
                    <a:pt x="16379" y="0"/>
                    <a:pt x="13433" y="1178"/>
                  </a:cubicBezTo>
                  <a:cubicBezTo>
                    <a:pt x="10488" y="2356"/>
                    <a:pt x="7052" y="4713"/>
                    <a:pt x="4597" y="7789"/>
                  </a:cubicBezTo>
                  <a:cubicBezTo>
                    <a:pt x="2143" y="10865"/>
                    <a:pt x="670" y="14662"/>
                    <a:pt x="179" y="16953"/>
                  </a:cubicBezTo>
                  <a:cubicBezTo>
                    <a:pt x="-312" y="19244"/>
                    <a:pt x="179" y="20029"/>
                    <a:pt x="2020" y="20553"/>
                  </a:cubicBezTo>
                  <a:cubicBezTo>
                    <a:pt x="3861" y="21076"/>
                    <a:pt x="7052" y="21338"/>
                    <a:pt x="102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2527249" y="6648450"/>
              <a:ext cx="235001" cy="22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5" fill="norm" stroke="1" extrusionOk="0">
                  <a:moveTo>
                    <a:pt x="583" y="0"/>
                  </a:moveTo>
                  <a:cubicBezTo>
                    <a:pt x="198" y="4075"/>
                    <a:pt x="-188" y="8151"/>
                    <a:pt x="101" y="11208"/>
                  </a:cubicBezTo>
                  <a:cubicBezTo>
                    <a:pt x="391" y="14264"/>
                    <a:pt x="1355" y="16302"/>
                    <a:pt x="2416" y="17219"/>
                  </a:cubicBezTo>
                  <a:cubicBezTo>
                    <a:pt x="3476" y="18136"/>
                    <a:pt x="4633" y="17932"/>
                    <a:pt x="5501" y="17423"/>
                  </a:cubicBezTo>
                  <a:cubicBezTo>
                    <a:pt x="6369" y="16913"/>
                    <a:pt x="6948" y="16098"/>
                    <a:pt x="7526" y="16098"/>
                  </a:cubicBezTo>
                  <a:cubicBezTo>
                    <a:pt x="8105" y="16098"/>
                    <a:pt x="8683" y="16913"/>
                    <a:pt x="8876" y="18034"/>
                  </a:cubicBezTo>
                  <a:cubicBezTo>
                    <a:pt x="9069" y="19155"/>
                    <a:pt x="8876" y="20581"/>
                    <a:pt x="9262" y="21091"/>
                  </a:cubicBezTo>
                  <a:cubicBezTo>
                    <a:pt x="9648" y="21600"/>
                    <a:pt x="10612" y="21192"/>
                    <a:pt x="11962" y="19460"/>
                  </a:cubicBezTo>
                  <a:cubicBezTo>
                    <a:pt x="13312" y="17728"/>
                    <a:pt x="15048" y="14672"/>
                    <a:pt x="16687" y="11921"/>
                  </a:cubicBezTo>
                  <a:cubicBezTo>
                    <a:pt x="18326" y="9170"/>
                    <a:pt x="19869" y="6725"/>
                    <a:pt x="21412" y="4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2728110" y="6821225"/>
              <a:ext cx="84940" cy="9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0731" fill="norm" stroke="1" extrusionOk="0">
                  <a:moveTo>
                    <a:pt x="21141" y="3932"/>
                  </a:moveTo>
                  <a:cubicBezTo>
                    <a:pt x="19034" y="2523"/>
                    <a:pt x="16926" y="1115"/>
                    <a:pt x="14292" y="410"/>
                  </a:cubicBezTo>
                  <a:cubicBezTo>
                    <a:pt x="11658" y="-294"/>
                    <a:pt x="8497" y="-294"/>
                    <a:pt x="5863" y="2054"/>
                  </a:cubicBezTo>
                  <a:cubicBezTo>
                    <a:pt x="3229" y="4402"/>
                    <a:pt x="1121" y="9097"/>
                    <a:pt x="331" y="12854"/>
                  </a:cubicBezTo>
                  <a:cubicBezTo>
                    <a:pt x="-459" y="16610"/>
                    <a:pt x="68" y="19428"/>
                    <a:pt x="2965" y="20367"/>
                  </a:cubicBezTo>
                  <a:cubicBezTo>
                    <a:pt x="5863" y="21306"/>
                    <a:pt x="11131" y="20367"/>
                    <a:pt x="14029" y="18254"/>
                  </a:cubicBezTo>
                  <a:cubicBezTo>
                    <a:pt x="16926" y="16141"/>
                    <a:pt x="17453" y="12854"/>
                    <a:pt x="16400" y="11445"/>
                  </a:cubicBezTo>
                  <a:cubicBezTo>
                    <a:pt x="15346" y="10036"/>
                    <a:pt x="12712" y="10506"/>
                    <a:pt x="10078" y="10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2840217" y="6731000"/>
              <a:ext cx="80783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0609" y="0"/>
                  </a:moveTo>
                  <a:cubicBezTo>
                    <a:pt x="17369" y="1745"/>
                    <a:pt x="14129" y="3491"/>
                    <a:pt x="11159" y="6655"/>
                  </a:cubicBezTo>
                  <a:cubicBezTo>
                    <a:pt x="8189" y="9818"/>
                    <a:pt x="5489" y="14400"/>
                    <a:pt x="4139" y="17236"/>
                  </a:cubicBezTo>
                  <a:cubicBezTo>
                    <a:pt x="2789" y="20073"/>
                    <a:pt x="2789" y="21164"/>
                    <a:pt x="3059" y="21164"/>
                  </a:cubicBezTo>
                  <a:cubicBezTo>
                    <a:pt x="3329" y="21164"/>
                    <a:pt x="3869" y="20073"/>
                    <a:pt x="4679" y="18982"/>
                  </a:cubicBezTo>
                  <a:cubicBezTo>
                    <a:pt x="5489" y="17891"/>
                    <a:pt x="6569" y="16800"/>
                    <a:pt x="7919" y="15709"/>
                  </a:cubicBezTo>
                  <a:cubicBezTo>
                    <a:pt x="9269" y="14618"/>
                    <a:pt x="10889" y="13527"/>
                    <a:pt x="12779" y="13309"/>
                  </a:cubicBezTo>
                  <a:cubicBezTo>
                    <a:pt x="14669" y="13091"/>
                    <a:pt x="16829" y="13745"/>
                    <a:pt x="18179" y="14945"/>
                  </a:cubicBezTo>
                  <a:cubicBezTo>
                    <a:pt x="19529" y="16145"/>
                    <a:pt x="20069" y="17891"/>
                    <a:pt x="18989" y="19091"/>
                  </a:cubicBezTo>
                  <a:cubicBezTo>
                    <a:pt x="17909" y="20291"/>
                    <a:pt x="15209" y="20945"/>
                    <a:pt x="12509" y="21273"/>
                  </a:cubicBezTo>
                  <a:cubicBezTo>
                    <a:pt x="9809" y="21600"/>
                    <a:pt x="7109" y="21600"/>
                    <a:pt x="4409" y="21600"/>
                  </a:cubicBezTo>
                  <a:cubicBezTo>
                    <a:pt x="1709" y="21600"/>
                    <a:pt x="-991" y="21600"/>
                    <a:pt x="359" y="21273"/>
                  </a:cubicBezTo>
                  <a:cubicBezTo>
                    <a:pt x="1709" y="20945"/>
                    <a:pt x="7109" y="20291"/>
                    <a:pt x="12509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2927350" y="6841865"/>
              <a:ext cx="91163" cy="12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58" fill="norm" stroke="1" extrusionOk="0">
                  <a:moveTo>
                    <a:pt x="20618" y="6086"/>
                  </a:moveTo>
                  <a:cubicBezTo>
                    <a:pt x="21109" y="4255"/>
                    <a:pt x="21600" y="2425"/>
                    <a:pt x="20373" y="1326"/>
                  </a:cubicBezTo>
                  <a:cubicBezTo>
                    <a:pt x="19145" y="228"/>
                    <a:pt x="16200" y="-138"/>
                    <a:pt x="13255" y="45"/>
                  </a:cubicBezTo>
                  <a:cubicBezTo>
                    <a:pt x="10309" y="228"/>
                    <a:pt x="7364" y="960"/>
                    <a:pt x="5645" y="2242"/>
                  </a:cubicBezTo>
                  <a:cubicBezTo>
                    <a:pt x="3927" y="3523"/>
                    <a:pt x="3436" y="5354"/>
                    <a:pt x="4418" y="7184"/>
                  </a:cubicBezTo>
                  <a:cubicBezTo>
                    <a:pt x="5400" y="9015"/>
                    <a:pt x="7855" y="10845"/>
                    <a:pt x="10064" y="12493"/>
                  </a:cubicBezTo>
                  <a:cubicBezTo>
                    <a:pt x="12273" y="14140"/>
                    <a:pt x="14236" y="15604"/>
                    <a:pt x="14482" y="17069"/>
                  </a:cubicBezTo>
                  <a:cubicBezTo>
                    <a:pt x="14727" y="18533"/>
                    <a:pt x="13255" y="19998"/>
                    <a:pt x="10800" y="20730"/>
                  </a:cubicBezTo>
                  <a:cubicBezTo>
                    <a:pt x="8345" y="21462"/>
                    <a:pt x="4909" y="21462"/>
                    <a:pt x="2945" y="20547"/>
                  </a:cubicBezTo>
                  <a:cubicBezTo>
                    <a:pt x="982" y="19631"/>
                    <a:pt x="491" y="17801"/>
                    <a:pt x="0" y="15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3048000" y="6574174"/>
              <a:ext cx="159496" cy="44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506" fill="norm" stroke="1" extrusionOk="0">
                  <a:moveTo>
                    <a:pt x="4101" y="1757"/>
                  </a:moveTo>
                  <a:cubicBezTo>
                    <a:pt x="4922" y="1140"/>
                    <a:pt x="5742" y="523"/>
                    <a:pt x="6835" y="215"/>
                  </a:cubicBezTo>
                  <a:cubicBezTo>
                    <a:pt x="7929" y="-94"/>
                    <a:pt x="9296" y="-94"/>
                    <a:pt x="11347" y="369"/>
                  </a:cubicBezTo>
                  <a:cubicBezTo>
                    <a:pt x="13397" y="832"/>
                    <a:pt x="16132" y="1757"/>
                    <a:pt x="18182" y="3557"/>
                  </a:cubicBezTo>
                  <a:cubicBezTo>
                    <a:pt x="20233" y="5357"/>
                    <a:pt x="21600" y="8032"/>
                    <a:pt x="19686" y="10757"/>
                  </a:cubicBezTo>
                  <a:cubicBezTo>
                    <a:pt x="17772" y="13483"/>
                    <a:pt x="12577" y="16260"/>
                    <a:pt x="8749" y="18060"/>
                  </a:cubicBezTo>
                  <a:cubicBezTo>
                    <a:pt x="4922" y="19860"/>
                    <a:pt x="2461" y="20683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16" name="Drawing"/>
          <p:cNvGrpSpPr/>
          <p:nvPr/>
        </p:nvGrpSpPr>
        <p:grpSpPr>
          <a:xfrm>
            <a:off x="3530600" y="5559165"/>
            <a:ext cx="8356601" cy="3095885"/>
            <a:chOff x="0" y="0"/>
            <a:chExt cx="8356599" cy="3095884"/>
          </a:xfrm>
        </p:grpSpPr>
        <p:sp>
          <p:nvSpPr>
            <p:cNvPr id="899" name="Line"/>
            <p:cNvSpPr/>
            <p:nvPr/>
          </p:nvSpPr>
          <p:spPr>
            <a:xfrm>
              <a:off x="628650" y="2397384"/>
              <a:ext cx="6197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059"/>
                  </a:moveTo>
                  <a:cubicBezTo>
                    <a:pt x="66" y="17365"/>
                    <a:pt x="133" y="15671"/>
                    <a:pt x="269" y="14612"/>
                  </a:cubicBezTo>
                  <a:cubicBezTo>
                    <a:pt x="406" y="13553"/>
                    <a:pt x="612" y="13129"/>
                    <a:pt x="845" y="12071"/>
                  </a:cubicBezTo>
                  <a:cubicBezTo>
                    <a:pt x="1077" y="11012"/>
                    <a:pt x="1335" y="9318"/>
                    <a:pt x="1593" y="8047"/>
                  </a:cubicBezTo>
                  <a:cubicBezTo>
                    <a:pt x="1852" y="6776"/>
                    <a:pt x="2110" y="5929"/>
                    <a:pt x="2375" y="5082"/>
                  </a:cubicBezTo>
                  <a:cubicBezTo>
                    <a:pt x="2641" y="4235"/>
                    <a:pt x="2914" y="3388"/>
                    <a:pt x="3209" y="2541"/>
                  </a:cubicBezTo>
                  <a:cubicBezTo>
                    <a:pt x="3504" y="1694"/>
                    <a:pt x="3821" y="847"/>
                    <a:pt x="4109" y="424"/>
                  </a:cubicBezTo>
                  <a:cubicBezTo>
                    <a:pt x="4397" y="0"/>
                    <a:pt x="4655" y="0"/>
                    <a:pt x="4909" y="0"/>
                  </a:cubicBezTo>
                  <a:cubicBezTo>
                    <a:pt x="5164" y="0"/>
                    <a:pt x="5415" y="0"/>
                    <a:pt x="5684" y="0"/>
                  </a:cubicBezTo>
                  <a:cubicBezTo>
                    <a:pt x="5953" y="0"/>
                    <a:pt x="6241" y="0"/>
                    <a:pt x="6532" y="0"/>
                  </a:cubicBezTo>
                  <a:cubicBezTo>
                    <a:pt x="6824" y="0"/>
                    <a:pt x="7119" y="0"/>
                    <a:pt x="7432" y="0"/>
                  </a:cubicBezTo>
                  <a:cubicBezTo>
                    <a:pt x="7746" y="0"/>
                    <a:pt x="8078" y="0"/>
                    <a:pt x="8355" y="0"/>
                  </a:cubicBezTo>
                  <a:cubicBezTo>
                    <a:pt x="8631" y="0"/>
                    <a:pt x="8852" y="0"/>
                    <a:pt x="9089" y="212"/>
                  </a:cubicBezTo>
                  <a:cubicBezTo>
                    <a:pt x="9325" y="424"/>
                    <a:pt x="9575" y="847"/>
                    <a:pt x="9823" y="1059"/>
                  </a:cubicBezTo>
                  <a:cubicBezTo>
                    <a:pt x="10070" y="1271"/>
                    <a:pt x="10313" y="1271"/>
                    <a:pt x="10553" y="1482"/>
                  </a:cubicBezTo>
                  <a:cubicBezTo>
                    <a:pt x="10793" y="1694"/>
                    <a:pt x="11029" y="2118"/>
                    <a:pt x="11272" y="2329"/>
                  </a:cubicBezTo>
                  <a:cubicBezTo>
                    <a:pt x="11516" y="2541"/>
                    <a:pt x="11766" y="2541"/>
                    <a:pt x="12025" y="2541"/>
                  </a:cubicBezTo>
                  <a:cubicBezTo>
                    <a:pt x="12283" y="2541"/>
                    <a:pt x="12548" y="2541"/>
                    <a:pt x="12799" y="2753"/>
                  </a:cubicBezTo>
                  <a:cubicBezTo>
                    <a:pt x="13050" y="2965"/>
                    <a:pt x="13286" y="3388"/>
                    <a:pt x="13537" y="3600"/>
                  </a:cubicBezTo>
                  <a:cubicBezTo>
                    <a:pt x="13788" y="3812"/>
                    <a:pt x="14053" y="3812"/>
                    <a:pt x="14308" y="3812"/>
                  </a:cubicBezTo>
                  <a:cubicBezTo>
                    <a:pt x="14562" y="3812"/>
                    <a:pt x="14806" y="3812"/>
                    <a:pt x="15042" y="4024"/>
                  </a:cubicBezTo>
                  <a:cubicBezTo>
                    <a:pt x="15278" y="4235"/>
                    <a:pt x="15507" y="4659"/>
                    <a:pt x="15735" y="4871"/>
                  </a:cubicBezTo>
                  <a:cubicBezTo>
                    <a:pt x="15964" y="5082"/>
                    <a:pt x="16193" y="5082"/>
                    <a:pt x="16421" y="5506"/>
                  </a:cubicBezTo>
                  <a:cubicBezTo>
                    <a:pt x="16650" y="5929"/>
                    <a:pt x="16879" y="6776"/>
                    <a:pt x="17152" y="7624"/>
                  </a:cubicBezTo>
                  <a:cubicBezTo>
                    <a:pt x="17425" y="8471"/>
                    <a:pt x="17742" y="9318"/>
                    <a:pt x="18055" y="10165"/>
                  </a:cubicBezTo>
                  <a:cubicBezTo>
                    <a:pt x="18369" y="11012"/>
                    <a:pt x="18679" y="11859"/>
                    <a:pt x="18974" y="12918"/>
                  </a:cubicBezTo>
                  <a:cubicBezTo>
                    <a:pt x="19269" y="13976"/>
                    <a:pt x="19549" y="15247"/>
                    <a:pt x="19833" y="16306"/>
                  </a:cubicBezTo>
                  <a:cubicBezTo>
                    <a:pt x="20117" y="17365"/>
                    <a:pt x="20405" y="18212"/>
                    <a:pt x="20700" y="19059"/>
                  </a:cubicBezTo>
                  <a:cubicBezTo>
                    <a:pt x="20995" y="19906"/>
                    <a:pt x="21298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590550" y="24880"/>
              <a:ext cx="7213601" cy="240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0553"/>
                  </a:moveTo>
                  <a:cubicBezTo>
                    <a:pt x="215" y="20572"/>
                    <a:pt x="431" y="20591"/>
                    <a:pt x="634" y="20582"/>
                  </a:cubicBezTo>
                  <a:cubicBezTo>
                    <a:pt x="837" y="20572"/>
                    <a:pt x="1027" y="20534"/>
                    <a:pt x="1230" y="20468"/>
                  </a:cubicBezTo>
                  <a:cubicBezTo>
                    <a:pt x="1432" y="20401"/>
                    <a:pt x="1648" y="20306"/>
                    <a:pt x="1863" y="20202"/>
                  </a:cubicBezTo>
                  <a:cubicBezTo>
                    <a:pt x="2079" y="20097"/>
                    <a:pt x="2294" y="19983"/>
                    <a:pt x="2510" y="19850"/>
                  </a:cubicBezTo>
                  <a:cubicBezTo>
                    <a:pt x="2725" y="19717"/>
                    <a:pt x="2941" y="19565"/>
                    <a:pt x="3147" y="19413"/>
                  </a:cubicBezTo>
                  <a:cubicBezTo>
                    <a:pt x="3353" y="19261"/>
                    <a:pt x="3549" y="19109"/>
                    <a:pt x="3758" y="18891"/>
                  </a:cubicBezTo>
                  <a:cubicBezTo>
                    <a:pt x="3968" y="18672"/>
                    <a:pt x="4189" y="18387"/>
                    <a:pt x="4386" y="18093"/>
                  </a:cubicBezTo>
                  <a:cubicBezTo>
                    <a:pt x="4582" y="17799"/>
                    <a:pt x="4754" y="17495"/>
                    <a:pt x="4921" y="17153"/>
                  </a:cubicBezTo>
                  <a:cubicBezTo>
                    <a:pt x="5089" y="16811"/>
                    <a:pt x="5254" y="16431"/>
                    <a:pt x="5406" y="16003"/>
                  </a:cubicBezTo>
                  <a:cubicBezTo>
                    <a:pt x="5558" y="15576"/>
                    <a:pt x="5698" y="15101"/>
                    <a:pt x="5844" y="14597"/>
                  </a:cubicBezTo>
                  <a:cubicBezTo>
                    <a:pt x="5989" y="14094"/>
                    <a:pt x="6142" y="13562"/>
                    <a:pt x="6265" y="13087"/>
                  </a:cubicBezTo>
                  <a:cubicBezTo>
                    <a:pt x="6389" y="12612"/>
                    <a:pt x="6484" y="12194"/>
                    <a:pt x="6582" y="11710"/>
                  </a:cubicBezTo>
                  <a:cubicBezTo>
                    <a:pt x="6680" y="11225"/>
                    <a:pt x="6782" y="10675"/>
                    <a:pt x="6896" y="10133"/>
                  </a:cubicBezTo>
                  <a:cubicBezTo>
                    <a:pt x="7010" y="9592"/>
                    <a:pt x="7137" y="9060"/>
                    <a:pt x="7257" y="8537"/>
                  </a:cubicBezTo>
                  <a:cubicBezTo>
                    <a:pt x="7377" y="8015"/>
                    <a:pt x="7492" y="7502"/>
                    <a:pt x="7599" y="7027"/>
                  </a:cubicBezTo>
                  <a:cubicBezTo>
                    <a:pt x="7707" y="6552"/>
                    <a:pt x="7808" y="6115"/>
                    <a:pt x="7916" y="5602"/>
                  </a:cubicBezTo>
                  <a:cubicBezTo>
                    <a:pt x="8024" y="5089"/>
                    <a:pt x="8138" y="4500"/>
                    <a:pt x="8252" y="3978"/>
                  </a:cubicBezTo>
                  <a:cubicBezTo>
                    <a:pt x="8366" y="3456"/>
                    <a:pt x="8480" y="3000"/>
                    <a:pt x="8620" y="2553"/>
                  </a:cubicBezTo>
                  <a:cubicBezTo>
                    <a:pt x="8759" y="2107"/>
                    <a:pt x="8924" y="1670"/>
                    <a:pt x="9101" y="1290"/>
                  </a:cubicBezTo>
                  <a:cubicBezTo>
                    <a:pt x="9279" y="910"/>
                    <a:pt x="9469" y="587"/>
                    <a:pt x="9656" y="368"/>
                  </a:cubicBezTo>
                  <a:cubicBezTo>
                    <a:pt x="9843" y="150"/>
                    <a:pt x="10027" y="36"/>
                    <a:pt x="10220" y="7"/>
                  </a:cubicBezTo>
                  <a:cubicBezTo>
                    <a:pt x="10413" y="-21"/>
                    <a:pt x="10616" y="36"/>
                    <a:pt x="10829" y="207"/>
                  </a:cubicBezTo>
                  <a:cubicBezTo>
                    <a:pt x="11041" y="378"/>
                    <a:pt x="11263" y="663"/>
                    <a:pt x="11475" y="1014"/>
                  </a:cubicBezTo>
                  <a:cubicBezTo>
                    <a:pt x="11687" y="1366"/>
                    <a:pt x="11890" y="1784"/>
                    <a:pt x="12080" y="2211"/>
                  </a:cubicBezTo>
                  <a:cubicBezTo>
                    <a:pt x="12270" y="2639"/>
                    <a:pt x="12448" y="3076"/>
                    <a:pt x="12619" y="3475"/>
                  </a:cubicBezTo>
                  <a:cubicBezTo>
                    <a:pt x="12790" y="3873"/>
                    <a:pt x="12955" y="4234"/>
                    <a:pt x="13117" y="4624"/>
                  </a:cubicBezTo>
                  <a:cubicBezTo>
                    <a:pt x="13278" y="5013"/>
                    <a:pt x="13437" y="5431"/>
                    <a:pt x="13601" y="5925"/>
                  </a:cubicBezTo>
                  <a:cubicBezTo>
                    <a:pt x="13766" y="6419"/>
                    <a:pt x="13937" y="6989"/>
                    <a:pt x="14089" y="7502"/>
                  </a:cubicBezTo>
                  <a:cubicBezTo>
                    <a:pt x="14242" y="8015"/>
                    <a:pt x="14375" y="8471"/>
                    <a:pt x="14501" y="8898"/>
                  </a:cubicBezTo>
                  <a:cubicBezTo>
                    <a:pt x="14628" y="9326"/>
                    <a:pt x="14749" y="9725"/>
                    <a:pt x="14866" y="10133"/>
                  </a:cubicBezTo>
                  <a:cubicBezTo>
                    <a:pt x="14983" y="10542"/>
                    <a:pt x="15097" y="10959"/>
                    <a:pt x="15224" y="11453"/>
                  </a:cubicBezTo>
                  <a:cubicBezTo>
                    <a:pt x="15351" y="11947"/>
                    <a:pt x="15490" y="12517"/>
                    <a:pt x="15633" y="13068"/>
                  </a:cubicBezTo>
                  <a:cubicBezTo>
                    <a:pt x="15775" y="13619"/>
                    <a:pt x="15921" y="14151"/>
                    <a:pt x="16057" y="14654"/>
                  </a:cubicBezTo>
                  <a:cubicBezTo>
                    <a:pt x="16194" y="15158"/>
                    <a:pt x="16320" y="15633"/>
                    <a:pt x="16444" y="16098"/>
                  </a:cubicBezTo>
                  <a:cubicBezTo>
                    <a:pt x="16568" y="16564"/>
                    <a:pt x="16688" y="17020"/>
                    <a:pt x="16821" y="17476"/>
                  </a:cubicBezTo>
                  <a:cubicBezTo>
                    <a:pt x="16954" y="17932"/>
                    <a:pt x="17100" y="18387"/>
                    <a:pt x="17284" y="18786"/>
                  </a:cubicBezTo>
                  <a:cubicBezTo>
                    <a:pt x="17468" y="19185"/>
                    <a:pt x="17689" y="19527"/>
                    <a:pt x="17911" y="19803"/>
                  </a:cubicBezTo>
                  <a:cubicBezTo>
                    <a:pt x="18133" y="20078"/>
                    <a:pt x="18355" y="20287"/>
                    <a:pt x="18574" y="20439"/>
                  </a:cubicBezTo>
                  <a:cubicBezTo>
                    <a:pt x="18792" y="20591"/>
                    <a:pt x="19008" y="20686"/>
                    <a:pt x="19249" y="20781"/>
                  </a:cubicBezTo>
                  <a:cubicBezTo>
                    <a:pt x="19489" y="20876"/>
                    <a:pt x="19756" y="20971"/>
                    <a:pt x="19993" y="21047"/>
                  </a:cubicBezTo>
                  <a:cubicBezTo>
                    <a:pt x="20231" y="21123"/>
                    <a:pt x="20440" y="21180"/>
                    <a:pt x="20684" y="21256"/>
                  </a:cubicBezTo>
                  <a:cubicBezTo>
                    <a:pt x="20928" y="21332"/>
                    <a:pt x="21207" y="21427"/>
                    <a:pt x="21365" y="21484"/>
                  </a:cubicBezTo>
                  <a:cubicBezTo>
                    <a:pt x="21524" y="21541"/>
                    <a:pt x="21562" y="21560"/>
                    <a:pt x="2160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5664199" y="1197234"/>
              <a:ext cx="6032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2" y="20329"/>
                    <a:pt x="1364" y="19059"/>
                    <a:pt x="3145" y="16624"/>
                  </a:cubicBezTo>
                  <a:cubicBezTo>
                    <a:pt x="4926" y="14188"/>
                    <a:pt x="7806" y="10588"/>
                    <a:pt x="10573" y="7941"/>
                  </a:cubicBezTo>
                  <a:cubicBezTo>
                    <a:pt x="13339" y="5294"/>
                    <a:pt x="15992" y="3600"/>
                    <a:pt x="17811" y="2435"/>
                  </a:cubicBezTo>
                  <a:cubicBezTo>
                    <a:pt x="19629" y="1271"/>
                    <a:pt x="20615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6135095" y="1104227"/>
              <a:ext cx="152537" cy="16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17" fill="norm" stroke="1" extrusionOk="0">
                  <a:moveTo>
                    <a:pt x="739" y="6917"/>
                  </a:moveTo>
                  <a:cubicBezTo>
                    <a:pt x="155" y="4517"/>
                    <a:pt x="-429" y="2117"/>
                    <a:pt x="447" y="917"/>
                  </a:cubicBezTo>
                  <a:cubicBezTo>
                    <a:pt x="1322" y="-283"/>
                    <a:pt x="3657" y="-283"/>
                    <a:pt x="6722" y="784"/>
                  </a:cubicBezTo>
                  <a:cubicBezTo>
                    <a:pt x="9787" y="1850"/>
                    <a:pt x="13582" y="3984"/>
                    <a:pt x="16355" y="6517"/>
                  </a:cubicBezTo>
                  <a:cubicBezTo>
                    <a:pt x="19128" y="9050"/>
                    <a:pt x="20879" y="11984"/>
                    <a:pt x="21025" y="14517"/>
                  </a:cubicBezTo>
                  <a:cubicBezTo>
                    <a:pt x="21171" y="17050"/>
                    <a:pt x="19712" y="19184"/>
                    <a:pt x="18252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6515099" y="1025784"/>
              <a:ext cx="355601" cy="27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0"/>
                  </a:moveTo>
                  <a:cubicBezTo>
                    <a:pt x="129" y="5236"/>
                    <a:pt x="257" y="10473"/>
                    <a:pt x="514" y="13500"/>
                  </a:cubicBezTo>
                  <a:cubicBezTo>
                    <a:pt x="771" y="16527"/>
                    <a:pt x="1157" y="17345"/>
                    <a:pt x="1607" y="17509"/>
                  </a:cubicBezTo>
                  <a:cubicBezTo>
                    <a:pt x="2057" y="17673"/>
                    <a:pt x="2571" y="17182"/>
                    <a:pt x="2957" y="16527"/>
                  </a:cubicBezTo>
                  <a:cubicBezTo>
                    <a:pt x="3343" y="15873"/>
                    <a:pt x="3600" y="15055"/>
                    <a:pt x="3986" y="14155"/>
                  </a:cubicBezTo>
                  <a:cubicBezTo>
                    <a:pt x="4371" y="13255"/>
                    <a:pt x="4886" y="12273"/>
                    <a:pt x="5143" y="12273"/>
                  </a:cubicBezTo>
                  <a:cubicBezTo>
                    <a:pt x="5400" y="12273"/>
                    <a:pt x="5400" y="13255"/>
                    <a:pt x="5721" y="14645"/>
                  </a:cubicBezTo>
                  <a:cubicBezTo>
                    <a:pt x="6043" y="16036"/>
                    <a:pt x="6686" y="17836"/>
                    <a:pt x="7264" y="19064"/>
                  </a:cubicBezTo>
                  <a:cubicBezTo>
                    <a:pt x="7843" y="20291"/>
                    <a:pt x="8357" y="20945"/>
                    <a:pt x="8936" y="21273"/>
                  </a:cubicBezTo>
                  <a:cubicBezTo>
                    <a:pt x="9514" y="21600"/>
                    <a:pt x="10157" y="21600"/>
                    <a:pt x="11250" y="20373"/>
                  </a:cubicBezTo>
                  <a:cubicBezTo>
                    <a:pt x="12343" y="19145"/>
                    <a:pt x="13886" y="16691"/>
                    <a:pt x="15686" y="13173"/>
                  </a:cubicBezTo>
                  <a:cubicBezTo>
                    <a:pt x="17486" y="9655"/>
                    <a:pt x="19543" y="5073"/>
                    <a:pt x="21600" y="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3975099" y="136784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3949699" y="606684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3936999" y="968634"/>
              <a:ext cx="19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3901793" y="1578234"/>
              <a:ext cx="980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50"/>
                    <a:pt x="2735" y="9300"/>
                    <a:pt x="575" y="12900"/>
                  </a:cubicBezTo>
                  <a:cubicBezTo>
                    <a:pt x="-1585" y="16500"/>
                    <a:pt x="2735" y="1905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879849" y="2168784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3826803" y="2479934"/>
              <a:ext cx="220410" cy="27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75" fill="norm" stroke="1" extrusionOk="0">
                  <a:moveTo>
                    <a:pt x="15355" y="9398"/>
                  </a:moveTo>
                  <a:cubicBezTo>
                    <a:pt x="14951" y="7750"/>
                    <a:pt x="14547" y="6101"/>
                    <a:pt x="14043" y="4947"/>
                  </a:cubicBezTo>
                  <a:cubicBezTo>
                    <a:pt x="13538" y="3792"/>
                    <a:pt x="12932" y="3133"/>
                    <a:pt x="10914" y="3463"/>
                  </a:cubicBezTo>
                  <a:cubicBezTo>
                    <a:pt x="8895" y="3792"/>
                    <a:pt x="5463" y="5111"/>
                    <a:pt x="3142" y="7337"/>
                  </a:cubicBezTo>
                  <a:cubicBezTo>
                    <a:pt x="820" y="9563"/>
                    <a:pt x="-391" y="12696"/>
                    <a:pt x="114" y="15252"/>
                  </a:cubicBezTo>
                  <a:cubicBezTo>
                    <a:pt x="618" y="17808"/>
                    <a:pt x="2839" y="19786"/>
                    <a:pt x="5766" y="20693"/>
                  </a:cubicBezTo>
                  <a:cubicBezTo>
                    <a:pt x="8693" y="21600"/>
                    <a:pt x="12327" y="21435"/>
                    <a:pt x="15355" y="20281"/>
                  </a:cubicBezTo>
                  <a:cubicBezTo>
                    <a:pt x="18383" y="19127"/>
                    <a:pt x="20805" y="16983"/>
                    <a:pt x="21007" y="14263"/>
                  </a:cubicBezTo>
                  <a:cubicBezTo>
                    <a:pt x="21209" y="11542"/>
                    <a:pt x="19190" y="8244"/>
                    <a:pt x="16465" y="5771"/>
                  </a:cubicBezTo>
                  <a:cubicBezTo>
                    <a:pt x="13740" y="3298"/>
                    <a:pt x="10308" y="1649"/>
                    <a:pt x="68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5135105" y="2379514"/>
              <a:ext cx="148095" cy="10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63" fill="norm" stroke="1" extrusionOk="0">
                  <a:moveTo>
                    <a:pt x="21285" y="12470"/>
                  </a:moveTo>
                  <a:cubicBezTo>
                    <a:pt x="21285" y="10352"/>
                    <a:pt x="21285" y="8235"/>
                    <a:pt x="20677" y="6540"/>
                  </a:cubicBezTo>
                  <a:cubicBezTo>
                    <a:pt x="20068" y="4846"/>
                    <a:pt x="18851" y="3576"/>
                    <a:pt x="17178" y="3788"/>
                  </a:cubicBezTo>
                  <a:cubicBezTo>
                    <a:pt x="15505" y="3999"/>
                    <a:pt x="13375" y="5693"/>
                    <a:pt x="11550" y="7388"/>
                  </a:cubicBezTo>
                  <a:cubicBezTo>
                    <a:pt x="9724" y="9082"/>
                    <a:pt x="8203" y="10776"/>
                    <a:pt x="7139" y="12682"/>
                  </a:cubicBezTo>
                  <a:cubicBezTo>
                    <a:pt x="6074" y="14588"/>
                    <a:pt x="5465" y="16705"/>
                    <a:pt x="5922" y="17976"/>
                  </a:cubicBezTo>
                  <a:cubicBezTo>
                    <a:pt x="6378" y="19246"/>
                    <a:pt x="7899" y="19670"/>
                    <a:pt x="9877" y="18399"/>
                  </a:cubicBezTo>
                  <a:cubicBezTo>
                    <a:pt x="11854" y="17129"/>
                    <a:pt x="14288" y="14164"/>
                    <a:pt x="15961" y="11835"/>
                  </a:cubicBezTo>
                  <a:cubicBezTo>
                    <a:pt x="17634" y="9505"/>
                    <a:pt x="18547" y="7811"/>
                    <a:pt x="19003" y="5905"/>
                  </a:cubicBezTo>
                  <a:cubicBezTo>
                    <a:pt x="19460" y="3999"/>
                    <a:pt x="19460" y="1882"/>
                    <a:pt x="18547" y="823"/>
                  </a:cubicBezTo>
                  <a:cubicBezTo>
                    <a:pt x="17634" y="-236"/>
                    <a:pt x="15809" y="-236"/>
                    <a:pt x="14288" y="611"/>
                  </a:cubicBezTo>
                  <a:cubicBezTo>
                    <a:pt x="12767" y="1458"/>
                    <a:pt x="11550" y="3152"/>
                    <a:pt x="10485" y="5058"/>
                  </a:cubicBezTo>
                  <a:cubicBezTo>
                    <a:pt x="9420" y="6964"/>
                    <a:pt x="8508" y="9082"/>
                    <a:pt x="8051" y="11199"/>
                  </a:cubicBezTo>
                  <a:cubicBezTo>
                    <a:pt x="7595" y="13317"/>
                    <a:pt x="7595" y="15435"/>
                    <a:pt x="8355" y="16282"/>
                  </a:cubicBezTo>
                  <a:cubicBezTo>
                    <a:pt x="9116" y="17129"/>
                    <a:pt x="10637" y="16705"/>
                    <a:pt x="12006" y="15646"/>
                  </a:cubicBezTo>
                  <a:cubicBezTo>
                    <a:pt x="13375" y="14588"/>
                    <a:pt x="14592" y="12893"/>
                    <a:pt x="15200" y="10564"/>
                  </a:cubicBezTo>
                  <a:cubicBezTo>
                    <a:pt x="15809" y="8235"/>
                    <a:pt x="15809" y="5270"/>
                    <a:pt x="15048" y="3788"/>
                  </a:cubicBezTo>
                  <a:cubicBezTo>
                    <a:pt x="14288" y="2305"/>
                    <a:pt x="12767" y="2305"/>
                    <a:pt x="11398" y="2940"/>
                  </a:cubicBezTo>
                  <a:cubicBezTo>
                    <a:pt x="10029" y="3576"/>
                    <a:pt x="8812" y="4846"/>
                    <a:pt x="7899" y="6540"/>
                  </a:cubicBezTo>
                  <a:cubicBezTo>
                    <a:pt x="6986" y="8235"/>
                    <a:pt x="6378" y="10352"/>
                    <a:pt x="6986" y="11835"/>
                  </a:cubicBezTo>
                  <a:cubicBezTo>
                    <a:pt x="7595" y="13317"/>
                    <a:pt x="9420" y="14164"/>
                    <a:pt x="10941" y="13740"/>
                  </a:cubicBezTo>
                  <a:cubicBezTo>
                    <a:pt x="12462" y="13317"/>
                    <a:pt x="13679" y="11623"/>
                    <a:pt x="14440" y="9717"/>
                  </a:cubicBezTo>
                  <a:cubicBezTo>
                    <a:pt x="15200" y="7811"/>
                    <a:pt x="15505" y="5693"/>
                    <a:pt x="14896" y="4423"/>
                  </a:cubicBezTo>
                  <a:cubicBezTo>
                    <a:pt x="14288" y="3152"/>
                    <a:pt x="12767" y="2729"/>
                    <a:pt x="11398" y="3152"/>
                  </a:cubicBezTo>
                  <a:cubicBezTo>
                    <a:pt x="10029" y="3576"/>
                    <a:pt x="8812" y="4846"/>
                    <a:pt x="7595" y="6329"/>
                  </a:cubicBezTo>
                  <a:cubicBezTo>
                    <a:pt x="6378" y="7811"/>
                    <a:pt x="5161" y="9505"/>
                    <a:pt x="4248" y="11411"/>
                  </a:cubicBezTo>
                  <a:cubicBezTo>
                    <a:pt x="3336" y="13317"/>
                    <a:pt x="2727" y="15435"/>
                    <a:pt x="3336" y="16917"/>
                  </a:cubicBezTo>
                  <a:cubicBezTo>
                    <a:pt x="3944" y="18399"/>
                    <a:pt x="5770" y="19246"/>
                    <a:pt x="7443" y="19035"/>
                  </a:cubicBezTo>
                  <a:cubicBezTo>
                    <a:pt x="9116" y="18823"/>
                    <a:pt x="10637" y="17552"/>
                    <a:pt x="10789" y="16282"/>
                  </a:cubicBezTo>
                  <a:cubicBezTo>
                    <a:pt x="10941" y="15011"/>
                    <a:pt x="9724" y="13740"/>
                    <a:pt x="7747" y="13529"/>
                  </a:cubicBezTo>
                  <a:cubicBezTo>
                    <a:pt x="5770" y="13317"/>
                    <a:pt x="3031" y="14164"/>
                    <a:pt x="1510" y="15646"/>
                  </a:cubicBezTo>
                  <a:cubicBezTo>
                    <a:pt x="-11" y="17129"/>
                    <a:pt x="-315" y="19246"/>
                    <a:pt x="293" y="20305"/>
                  </a:cubicBezTo>
                  <a:cubicBezTo>
                    <a:pt x="902" y="21364"/>
                    <a:pt x="2423" y="21364"/>
                    <a:pt x="4096" y="21152"/>
                  </a:cubicBezTo>
                  <a:cubicBezTo>
                    <a:pt x="5770" y="20940"/>
                    <a:pt x="7595" y="20517"/>
                    <a:pt x="9572" y="19035"/>
                  </a:cubicBezTo>
                  <a:cubicBezTo>
                    <a:pt x="11550" y="17552"/>
                    <a:pt x="13679" y="15011"/>
                    <a:pt x="13679" y="14799"/>
                  </a:cubicBezTo>
                  <a:cubicBezTo>
                    <a:pt x="13679" y="14588"/>
                    <a:pt x="11550" y="16705"/>
                    <a:pt x="9420" y="18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4973754" y="2640007"/>
              <a:ext cx="277573" cy="270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09" fill="norm" stroke="1" extrusionOk="0">
                  <a:moveTo>
                    <a:pt x="3767" y="2407"/>
                  </a:moveTo>
                  <a:cubicBezTo>
                    <a:pt x="8964" y="1569"/>
                    <a:pt x="14161" y="732"/>
                    <a:pt x="17165" y="314"/>
                  </a:cubicBezTo>
                  <a:cubicBezTo>
                    <a:pt x="20170" y="-105"/>
                    <a:pt x="20982" y="-105"/>
                    <a:pt x="21225" y="314"/>
                  </a:cubicBezTo>
                  <a:cubicBezTo>
                    <a:pt x="21469" y="732"/>
                    <a:pt x="21144" y="1569"/>
                    <a:pt x="19439" y="3076"/>
                  </a:cubicBezTo>
                  <a:cubicBezTo>
                    <a:pt x="17734" y="4583"/>
                    <a:pt x="14648" y="6760"/>
                    <a:pt x="11643" y="9104"/>
                  </a:cubicBezTo>
                  <a:cubicBezTo>
                    <a:pt x="8639" y="11448"/>
                    <a:pt x="5716" y="13960"/>
                    <a:pt x="3929" y="15551"/>
                  </a:cubicBezTo>
                  <a:cubicBezTo>
                    <a:pt x="2143" y="17142"/>
                    <a:pt x="1493" y="17811"/>
                    <a:pt x="925" y="18648"/>
                  </a:cubicBezTo>
                  <a:cubicBezTo>
                    <a:pt x="356" y="19486"/>
                    <a:pt x="-131" y="20490"/>
                    <a:pt x="31" y="20993"/>
                  </a:cubicBezTo>
                  <a:cubicBezTo>
                    <a:pt x="194" y="21495"/>
                    <a:pt x="1006" y="21495"/>
                    <a:pt x="3686" y="21244"/>
                  </a:cubicBezTo>
                  <a:cubicBezTo>
                    <a:pt x="6365" y="20993"/>
                    <a:pt x="10913" y="20490"/>
                    <a:pt x="15460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198132" y="2829184"/>
              <a:ext cx="1993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005" y="0"/>
                  </a:moveTo>
                  <a:cubicBezTo>
                    <a:pt x="15504" y="4320"/>
                    <a:pt x="13003" y="8640"/>
                    <a:pt x="10616" y="11400"/>
                  </a:cubicBezTo>
                  <a:cubicBezTo>
                    <a:pt x="8229" y="14160"/>
                    <a:pt x="5955" y="15360"/>
                    <a:pt x="4250" y="15840"/>
                  </a:cubicBezTo>
                  <a:cubicBezTo>
                    <a:pt x="2544" y="16320"/>
                    <a:pt x="1408" y="16080"/>
                    <a:pt x="725" y="15360"/>
                  </a:cubicBezTo>
                  <a:cubicBezTo>
                    <a:pt x="43" y="14640"/>
                    <a:pt x="-184" y="13440"/>
                    <a:pt x="157" y="12480"/>
                  </a:cubicBezTo>
                  <a:cubicBezTo>
                    <a:pt x="498" y="11520"/>
                    <a:pt x="1408" y="10800"/>
                    <a:pt x="2544" y="10320"/>
                  </a:cubicBezTo>
                  <a:cubicBezTo>
                    <a:pt x="3681" y="9840"/>
                    <a:pt x="5045" y="9600"/>
                    <a:pt x="6978" y="10920"/>
                  </a:cubicBezTo>
                  <a:cubicBezTo>
                    <a:pt x="8911" y="12240"/>
                    <a:pt x="11412" y="15120"/>
                    <a:pt x="13913" y="17160"/>
                  </a:cubicBezTo>
                  <a:cubicBezTo>
                    <a:pt x="16414" y="19200"/>
                    <a:pt x="18915" y="20400"/>
                    <a:pt x="214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3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245099" y="1013084"/>
              <a:ext cx="44451" cy="158751"/>
            </a:xfrm>
            <a:prstGeom prst="rect">
              <a:avLst/>
            </a:prstGeom>
            <a:effectLst/>
          </p:spPr>
        </p:pic>
        <p:pic>
          <p:nvPicPr>
            <p:cNvPr id="91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169457" y="1298834"/>
              <a:ext cx="69294" cy="444501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124399" y="1806834"/>
              <a:ext cx="50852" cy="260351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072427" y="2168784"/>
              <a:ext cx="39323" cy="127001"/>
            </a:xfrm>
            <a:prstGeom prst="rect">
              <a:avLst/>
            </a:prstGeom>
            <a:effectLst/>
          </p:spPr>
        </p:pic>
        <p:pic>
          <p:nvPicPr>
            <p:cNvPr id="92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115837" y="2371984"/>
              <a:ext cx="59414" cy="69851"/>
            </a:xfrm>
            <a:prstGeom prst="rect">
              <a:avLst/>
            </a:prstGeom>
            <a:effectLst/>
          </p:spPr>
        </p:pic>
        <p:pic>
          <p:nvPicPr>
            <p:cNvPr id="92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18099" y="1159134"/>
              <a:ext cx="425451" cy="527051"/>
            </a:xfrm>
            <a:prstGeom prst="rect">
              <a:avLst/>
            </a:prstGeom>
            <a:effectLst/>
          </p:spPr>
        </p:pic>
        <p:pic>
          <p:nvPicPr>
            <p:cNvPr id="92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149849" y="1482984"/>
              <a:ext cx="577851" cy="571501"/>
            </a:xfrm>
            <a:prstGeom prst="rect">
              <a:avLst/>
            </a:prstGeom>
            <a:effectLst/>
          </p:spPr>
        </p:pic>
        <p:pic>
          <p:nvPicPr>
            <p:cNvPr id="92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333999" y="1799287"/>
              <a:ext cx="612047" cy="483798"/>
            </a:xfrm>
            <a:prstGeom prst="rect">
              <a:avLst/>
            </a:prstGeom>
            <a:effectLst/>
          </p:spPr>
        </p:pic>
        <p:pic>
          <p:nvPicPr>
            <p:cNvPr id="92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473699" y="1999693"/>
              <a:ext cx="645860" cy="423092"/>
            </a:xfrm>
            <a:prstGeom prst="rect">
              <a:avLst/>
            </a:prstGeom>
            <a:effectLst/>
          </p:spPr>
        </p:pic>
        <p:pic>
          <p:nvPicPr>
            <p:cNvPr id="93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788948" y="2156084"/>
              <a:ext cx="395953" cy="285751"/>
            </a:xfrm>
            <a:prstGeom prst="rect">
              <a:avLst/>
            </a:prstGeom>
            <a:effectLst/>
          </p:spPr>
        </p:pic>
        <p:pic>
          <p:nvPicPr>
            <p:cNvPr id="93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267449" y="2253665"/>
              <a:ext cx="450851" cy="226270"/>
            </a:xfrm>
            <a:prstGeom prst="rect">
              <a:avLst/>
            </a:prstGeom>
            <a:effectLst/>
          </p:spPr>
        </p:pic>
        <p:pic>
          <p:nvPicPr>
            <p:cNvPr id="93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765799" y="1654434"/>
              <a:ext cx="1060451" cy="393701"/>
            </a:xfrm>
            <a:prstGeom prst="rect">
              <a:avLst/>
            </a:prstGeom>
            <a:effectLst/>
          </p:spPr>
        </p:pic>
        <p:pic>
          <p:nvPicPr>
            <p:cNvPr id="93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623049" y="1600178"/>
              <a:ext cx="233605" cy="209102"/>
            </a:xfrm>
            <a:prstGeom prst="rect">
              <a:avLst/>
            </a:prstGeom>
            <a:effectLst/>
          </p:spPr>
        </p:pic>
        <p:pic>
          <p:nvPicPr>
            <p:cNvPr id="93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086599" y="1470284"/>
              <a:ext cx="203201" cy="186268"/>
            </a:xfrm>
            <a:prstGeom prst="rect">
              <a:avLst/>
            </a:prstGeom>
            <a:effectLst/>
          </p:spPr>
        </p:pic>
        <p:pic>
          <p:nvPicPr>
            <p:cNvPr id="94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308854" y="1483419"/>
              <a:ext cx="152397" cy="112622"/>
            </a:xfrm>
            <a:prstGeom prst="rect">
              <a:avLst/>
            </a:prstGeom>
            <a:effectLst/>
          </p:spPr>
        </p:pic>
        <p:pic>
          <p:nvPicPr>
            <p:cNvPr id="94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397749" y="1476634"/>
              <a:ext cx="127001" cy="257031"/>
            </a:xfrm>
            <a:prstGeom prst="rect">
              <a:avLst/>
            </a:prstGeom>
            <a:effectLst/>
          </p:spPr>
        </p:pic>
        <p:pic>
          <p:nvPicPr>
            <p:cNvPr id="945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467599" y="1387734"/>
              <a:ext cx="69851" cy="38101"/>
            </a:xfrm>
            <a:prstGeom prst="rect">
              <a:avLst/>
            </a:prstGeom>
            <a:effectLst/>
          </p:spPr>
        </p:pic>
        <p:pic>
          <p:nvPicPr>
            <p:cNvPr id="94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577814" y="1455332"/>
              <a:ext cx="95103" cy="141953"/>
            </a:xfrm>
            <a:prstGeom prst="rect">
              <a:avLst/>
            </a:prstGeom>
            <a:effectLst/>
          </p:spPr>
        </p:pic>
        <p:pic>
          <p:nvPicPr>
            <p:cNvPr id="94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714159" y="1475420"/>
              <a:ext cx="140791" cy="134565"/>
            </a:xfrm>
            <a:prstGeom prst="rect">
              <a:avLst/>
            </a:prstGeom>
            <a:effectLst/>
          </p:spPr>
        </p:pic>
        <p:pic>
          <p:nvPicPr>
            <p:cNvPr id="95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889619" y="1226307"/>
              <a:ext cx="149482" cy="354445"/>
            </a:xfrm>
            <a:prstGeom prst="rect">
              <a:avLst/>
            </a:prstGeom>
            <a:effectLst/>
          </p:spPr>
        </p:pic>
        <p:pic>
          <p:nvPicPr>
            <p:cNvPr id="95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865204" y="1355984"/>
              <a:ext cx="180246" cy="215405"/>
            </a:xfrm>
            <a:prstGeom prst="rect">
              <a:avLst/>
            </a:prstGeom>
            <a:effectLst/>
          </p:spPr>
        </p:pic>
        <p:pic>
          <p:nvPicPr>
            <p:cNvPr id="95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974249" y="1437408"/>
              <a:ext cx="153752" cy="126419"/>
            </a:xfrm>
            <a:prstGeom prst="rect">
              <a:avLst/>
            </a:prstGeom>
            <a:effectLst/>
          </p:spPr>
        </p:pic>
        <p:pic>
          <p:nvPicPr>
            <p:cNvPr id="95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121649" y="1444884"/>
              <a:ext cx="143124" cy="190501"/>
            </a:xfrm>
            <a:prstGeom prst="rect">
              <a:avLst/>
            </a:prstGeom>
            <a:effectLst/>
          </p:spPr>
        </p:pic>
        <p:pic>
          <p:nvPicPr>
            <p:cNvPr id="95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658099" y="1772263"/>
              <a:ext cx="376854" cy="319712"/>
            </a:xfrm>
            <a:prstGeom prst="rect">
              <a:avLst/>
            </a:prstGeom>
            <a:effectLst/>
          </p:spPr>
        </p:pic>
        <p:pic>
          <p:nvPicPr>
            <p:cNvPr id="961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064499" y="1800484"/>
              <a:ext cx="82551" cy="95203"/>
            </a:xfrm>
            <a:prstGeom prst="rect">
              <a:avLst/>
            </a:prstGeom>
            <a:effectLst/>
          </p:spPr>
        </p:pic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092016" y="1854147"/>
              <a:ext cx="143935" cy="126079"/>
            </a:xfrm>
            <a:prstGeom prst="rect">
              <a:avLst/>
            </a:prstGeom>
            <a:effectLst/>
          </p:spPr>
        </p:pic>
        <p:pic>
          <p:nvPicPr>
            <p:cNvPr id="96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202218" y="1857584"/>
              <a:ext cx="154382" cy="165151"/>
            </a:xfrm>
            <a:prstGeom prst="rect">
              <a:avLst/>
            </a:prstGeom>
            <a:effectLst/>
          </p:spPr>
        </p:pic>
        <p:sp>
          <p:nvSpPr>
            <p:cNvPr id="967" name="Line"/>
            <p:cNvSpPr/>
            <p:nvPr/>
          </p:nvSpPr>
          <p:spPr>
            <a:xfrm>
              <a:off x="6350" y="-1"/>
              <a:ext cx="781050" cy="7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21367"/>
                  </a:moveTo>
                  <a:cubicBezTo>
                    <a:pt x="1815" y="17664"/>
                    <a:pt x="3629" y="13961"/>
                    <a:pt x="5590" y="10567"/>
                  </a:cubicBezTo>
                  <a:cubicBezTo>
                    <a:pt x="7551" y="7173"/>
                    <a:pt x="9659" y="4087"/>
                    <a:pt x="11766" y="2236"/>
                  </a:cubicBezTo>
                  <a:cubicBezTo>
                    <a:pt x="13873" y="384"/>
                    <a:pt x="15980" y="-233"/>
                    <a:pt x="17620" y="76"/>
                  </a:cubicBezTo>
                  <a:cubicBezTo>
                    <a:pt x="19259" y="384"/>
                    <a:pt x="20429" y="1618"/>
                    <a:pt x="21600" y="2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0" y="105034"/>
              <a:ext cx="7175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8" y="19636"/>
                    <a:pt x="3696" y="17673"/>
                    <a:pt x="5735" y="14727"/>
                  </a:cubicBezTo>
                  <a:cubicBezTo>
                    <a:pt x="7773" y="11782"/>
                    <a:pt x="10004" y="7855"/>
                    <a:pt x="12680" y="5236"/>
                  </a:cubicBezTo>
                  <a:cubicBezTo>
                    <a:pt x="15356" y="2618"/>
                    <a:pt x="1847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5974140" y="2415618"/>
              <a:ext cx="152602" cy="13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878" fill="norm" stroke="1" extrusionOk="0">
                  <a:moveTo>
                    <a:pt x="18810" y="5112"/>
                  </a:moveTo>
                  <a:cubicBezTo>
                    <a:pt x="18810" y="3451"/>
                    <a:pt x="18810" y="1789"/>
                    <a:pt x="18070" y="792"/>
                  </a:cubicBezTo>
                  <a:cubicBezTo>
                    <a:pt x="17331" y="-205"/>
                    <a:pt x="15851" y="-537"/>
                    <a:pt x="13780" y="1457"/>
                  </a:cubicBezTo>
                  <a:cubicBezTo>
                    <a:pt x="11709" y="3451"/>
                    <a:pt x="9046" y="7771"/>
                    <a:pt x="7566" y="10761"/>
                  </a:cubicBezTo>
                  <a:cubicBezTo>
                    <a:pt x="6087" y="13752"/>
                    <a:pt x="5791" y="15414"/>
                    <a:pt x="6235" y="16743"/>
                  </a:cubicBezTo>
                  <a:cubicBezTo>
                    <a:pt x="6678" y="18072"/>
                    <a:pt x="7862" y="19069"/>
                    <a:pt x="9933" y="18238"/>
                  </a:cubicBezTo>
                  <a:cubicBezTo>
                    <a:pt x="12005" y="17408"/>
                    <a:pt x="14963" y="14749"/>
                    <a:pt x="16887" y="12755"/>
                  </a:cubicBezTo>
                  <a:cubicBezTo>
                    <a:pt x="18810" y="10761"/>
                    <a:pt x="19698" y="9432"/>
                    <a:pt x="20141" y="7771"/>
                  </a:cubicBezTo>
                  <a:cubicBezTo>
                    <a:pt x="20585" y="6109"/>
                    <a:pt x="20585" y="4115"/>
                    <a:pt x="18810" y="3118"/>
                  </a:cubicBezTo>
                  <a:cubicBezTo>
                    <a:pt x="17035" y="2121"/>
                    <a:pt x="13484" y="2121"/>
                    <a:pt x="10377" y="3285"/>
                  </a:cubicBezTo>
                  <a:cubicBezTo>
                    <a:pt x="7270" y="4448"/>
                    <a:pt x="4607" y="6774"/>
                    <a:pt x="2832" y="8934"/>
                  </a:cubicBezTo>
                  <a:cubicBezTo>
                    <a:pt x="1057" y="11094"/>
                    <a:pt x="169" y="13088"/>
                    <a:pt x="21" y="14915"/>
                  </a:cubicBezTo>
                  <a:cubicBezTo>
                    <a:pt x="-127" y="16743"/>
                    <a:pt x="465" y="18405"/>
                    <a:pt x="2980" y="18737"/>
                  </a:cubicBezTo>
                  <a:cubicBezTo>
                    <a:pt x="5495" y="19069"/>
                    <a:pt x="9933" y="18072"/>
                    <a:pt x="12892" y="16577"/>
                  </a:cubicBezTo>
                  <a:cubicBezTo>
                    <a:pt x="15851" y="15081"/>
                    <a:pt x="17331" y="13088"/>
                    <a:pt x="17626" y="10263"/>
                  </a:cubicBezTo>
                  <a:cubicBezTo>
                    <a:pt x="17922" y="7438"/>
                    <a:pt x="17035" y="3783"/>
                    <a:pt x="15851" y="1955"/>
                  </a:cubicBezTo>
                  <a:cubicBezTo>
                    <a:pt x="14668" y="128"/>
                    <a:pt x="13188" y="128"/>
                    <a:pt x="10821" y="2288"/>
                  </a:cubicBezTo>
                  <a:cubicBezTo>
                    <a:pt x="8454" y="4448"/>
                    <a:pt x="5199" y="8768"/>
                    <a:pt x="3572" y="11758"/>
                  </a:cubicBezTo>
                  <a:cubicBezTo>
                    <a:pt x="1944" y="14749"/>
                    <a:pt x="1944" y="16411"/>
                    <a:pt x="2832" y="17408"/>
                  </a:cubicBezTo>
                  <a:cubicBezTo>
                    <a:pt x="3720" y="18405"/>
                    <a:pt x="5495" y="18737"/>
                    <a:pt x="8010" y="18072"/>
                  </a:cubicBezTo>
                  <a:cubicBezTo>
                    <a:pt x="10525" y="17408"/>
                    <a:pt x="13780" y="15746"/>
                    <a:pt x="15851" y="14251"/>
                  </a:cubicBezTo>
                  <a:cubicBezTo>
                    <a:pt x="17922" y="12755"/>
                    <a:pt x="18810" y="11426"/>
                    <a:pt x="19254" y="9765"/>
                  </a:cubicBezTo>
                  <a:cubicBezTo>
                    <a:pt x="19698" y="8103"/>
                    <a:pt x="19698" y="6109"/>
                    <a:pt x="18810" y="4946"/>
                  </a:cubicBezTo>
                  <a:cubicBezTo>
                    <a:pt x="17922" y="3783"/>
                    <a:pt x="16147" y="3451"/>
                    <a:pt x="13484" y="4946"/>
                  </a:cubicBezTo>
                  <a:cubicBezTo>
                    <a:pt x="10821" y="6441"/>
                    <a:pt x="7270" y="9765"/>
                    <a:pt x="5495" y="12257"/>
                  </a:cubicBezTo>
                  <a:cubicBezTo>
                    <a:pt x="3720" y="14749"/>
                    <a:pt x="3720" y="16411"/>
                    <a:pt x="4459" y="17408"/>
                  </a:cubicBezTo>
                  <a:cubicBezTo>
                    <a:pt x="5199" y="18405"/>
                    <a:pt x="6678" y="18737"/>
                    <a:pt x="9194" y="18072"/>
                  </a:cubicBezTo>
                  <a:cubicBezTo>
                    <a:pt x="11709" y="17408"/>
                    <a:pt x="15259" y="15746"/>
                    <a:pt x="17478" y="14251"/>
                  </a:cubicBezTo>
                  <a:cubicBezTo>
                    <a:pt x="19698" y="12755"/>
                    <a:pt x="20585" y="11426"/>
                    <a:pt x="21029" y="9931"/>
                  </a:cubicBezTo>
                  <a:cubicBezTo>
                    <a:pt x="21473" y="8435"/>
                    <a:pt x="21473" y="6774"/>
                    <a:pt x="20733" y="5777"/>
                  </a:cubicBezTo>
                  <a:cubicBezTo>
                    <a:pt x="19994" y="4780"/>
                    <a:pt x="18514" y="4448"/>
                    <a:pt x="15555" y="5278"/>
                  </a:cubicBezTo>
                  <a:cubicBezTo>
                    <a:pt x="12596" y="6109"/>
                    <a:pt x="8158" y="8103"/>
                    <a:pt x="5495" y="9765"/>
                  </a:cubicBezTo>
                  <a:cubicBezTo>
                    <a:pt x="2832" y="11426"/>
                    <a:pt x="1944" y="12755"/>
                    <a:pt x="1500" y="14251"/>
                  </a:cubicBezTo>
                  <a:cubicBezTo>
                    <a:pt x="1057" y="15746"/>
                    <a:pt x="1057" y="17408"/>
                    <a:pt x="1944" y="18405"/>
                  </a:cubicBezTo>
                  <a:cubicBezTo>
                    <a:pt x="2832" y="19401"/>
                    <a:pt x="4607" y="19734"/>
                    <a:pt x="7122" y="19401"/>
                  </a:cubicBezTo>
                  <a:cubicBezTo>
                    <a:pt x="9637" y="19069"/>
                    <a:pt x="12892" y="18072"/>
                    <a:pt x="15111" y="16909"/>
                  </a:cubicBezTo>
                  <a:cubicBezTo>
                    <a:pt x="17331" y="15746"/>
                    <a:pt x="18514" y="14417"/>
                    <a:pt x="19106" y="12755"/>
                  </a:cubicBezTo>
                  <a:cubicBezTo>
                    <a:pt x="19698" y="11094"/>
                    <a:pt x="19698" y="9100"/>
                    <a:pt x="17922" y="8103"/>
                  </a:cubicBezTo>
                  <a:cubicBezTo>
                    <a:pt x="16147" y="7106"/>
                    <a:pt x="12596" y="7106"/>
                    <a:pt x="9637" y="8269"/>
                  </a:cubicBezTo>
                  <a:cubicBezTo>
                    <a:pt x="6678" y="9432"/>
                    <a:pt x="4311" y="11758"/>
                    <a:pt x="2980" y="13752"/>
                  </a:cubicBezTo>
                  <a:cubicBezTo>
                    <a:pt x="1648" y="15746"/>
                    <a:pt x="1352" y="17408"/>
                    <a:pt x="1944" y="18405"/>
                  </a:cubicBezTo>
                  <a:cubicBezTo>
                    <a:pt x="2536" y="19401"/>
                    <a:pt x="4015" y="19734"/>
                    <a:pt x="5495" y="19900"/>
                  </a:cubicBezTo>
                  <a:cubicBezTo>
                    <a:pt x="6974" y="20066"/>
                    <a:pt x="8454" y="20066"/>
                    <a:pt x="9933" y="19734"/>
                  </a:cubicBezTo>
                  <a:cubicBezTo>
                    <a:pt x="11413" y="19401"/>
                    <a:pt x="12892" y="18737"/>
                    <a:pt x="13484" y="17574"/>
                  </a:cubicBezTo>
                  <a:cubicBezTo>
                    <a:pt x="14076" y="16411"/>
                    <a:pt x="13780" y="14749"/>
                    <a:pt x="12892" y="13752"/>
                  </a:cubicBezTo>
                  <a:cubicBezTo>
                    <a:pt x="12005" y="12755"/>
                    <a:pt x="10525" y="12423"/>
                    <a:pt x="9046" y="12257"/>
                  </a:cubicBezTo>
                  <a:cubicBezTo>
                    <a:pt x="7566" y="12091"/>
                    <a:pt x="6087" y="12091"/>
                    <a:pt x="4755" y="12589"/>
                  </a:cubicBezTo>
                  <a:cubicBezTo>
                    <a:pt x="3424" y="13088"/>
                    <a:pt x="2240" y="14085"/>
                    <a:pt x="2092" y="15414"/>
                  </a:cubicBezTo>
                  <a:cubicBezTo>
                    <a:pt x="1944" y="16743"/>
                    <a:pt x="2832" y="18405"/>
                    <a:pt x="4015" y="19235"/>
                  </a:cubicBezTo>
                  <a:cubicBezTo>
                    <a:pt x="5199" y="20066"/>
                    <a:pt x="6678" y="20066"/>
                    <a:pt x="8158" y="19734"/>
                  </a:cubicBezTo>
                  <a:cubicBezTo>
                    <a:pt x="9637" y="19401"/>
                    <a:pt x="11117" y="18737"/>
                    <a:pt x="12300" y="17574"/>
                  </a:cubicBezTo>
                  <a:cubicBezTo>
                    <a:pt x="13484" y="16411"/>
                    <a:pt x="14372" y="14749"/>
                    <a:pt x="13928" y="13752"/>
                  </a:cubicBezTo>
                  <a:cubicBezTo>
                    <a:pt x="13484" y="12755"/>
                    <a:pt x="11709" y="12423"/>
                    <a:pt x="10081" y="12423"/>
                  </a:cubicBezTo>
                  <a:cubicBezTo>
                    <a:pt x="8454" y="12423"/>
                    <a:pt x="6974" y="12755"/>
                    <a:pt x="5495" y="13420"/>
                  </a:cubicBezTo>
                  <a:cubicBezTo>
                    <a:pt x="4015" y="14085"/>
                    <a:pt x="2536" y="15081"/>
                    <a:pt x="1796" y="16411"/>
                  </a:cubicBezTo>
                  <a:cubicBezTo>
                    <a:pt x="1057" y="17740"/>
                    <a:pt x="1057" y="19401"/>
                    <a:pt x="1796" y="20232"/>
                  </a:cubicBezTo>
                  <a:cubicBezTo>
                    <a:pt x="2536" y="21063"/>
                    <a:pt x="4015" y="21063"/>
                    <a:pt x="6235" y="20232"/>
                  </a:cubicBezTo>
                  <a:cubicBezTo>
                    <a:pt x="8454" y="19401"/>
                    <a:pt x="11413" y="17740"/>
                    <a:pt x="13188" y="16078"/>
                  </a:cubicBezTo>
                  <a:cubicBezTo>
                    <a:pt x="14963" y="14417"/>
                    <a:pt x="15555" y="12755"/>
                    <a:pt x="15111" y="11758"/>
                  </a:cubicBezTo>
                  <a:cubicBezTo>
                    <a:pt x="14668" y="10761"/>
                    <a:pt x="13188" y="10429"/>
                    <a:pt x="11709" y="10595"/>
                  </a:cubicBezTo>
                  <a:cubicBezTo>
                    <a:pt x="10229" y="10761"/>
                    <a:pt x="8750" y="11426"/>
                    <a:pt x="7566" y="12423"/>
                  </a:cubicBezTo>
                  <a:cubicBezTo>
                    <a:pt x="6383" y="13420"/>
                    <a:pt x="5495" y="14749"/>
                    <a:pt x="4903" y="16245"/>
                  </a:cubicBezTo>
                  <a:cubicBezTo>
                    <a:pt x="4311" y="17740"/>
                    <a:pt x="4015" y="19401"/>
                    <a:pt x="4755" y="20232"/>
                  </a:cubicBezTo>
                  <a:cubicBezTo>
                    <a:pt x="5495" y="21063"/>
                    <a:pt x="7270" y="21063"/>
                    <a:pt x="9194" y="20398"/>
                  </a:cubicBezTo>
                  <a:cubicBezTo>
                    <a:pt x="11117" y="19734"/>
                    <a:pt x="13188" y="18405"/>
                    <a:pt x="14668" y="17075"/>
                  </a:cubicBezTo>
                  <a:cubicBezTo>
                    <a:pt x="16147" y="15746"/>
                    <a:pt x="17035" y="14417"/>
                    <a:pt x="16739" y="13420"/>
                  </a:cubicBezTo>
                  <a:cubicBezTo>
                    <a:pt x="16443" y="12423"/>
                    <a:pt x="14963" y="11758"/>
                    <a:pt x="13336" y="11426"/>
                  </a:cubicBezTo>
                  <a:cubicBezTo>
                    <a:pt x="11709" y="11094"/>
                    <a:pt x="9933" y="11094"/>
                    <a:pt x="8306" y="11592"/>
                  </a:cubicBezTo>
                  <a:cubicBezTo>
                    <a:pt x="6678" y="12091"/>
                    <a:pt x="5199" y="13088"/>
                    <a:pt x="4163" y="14749"/>
                  </a:cubicBezTo>
                  <a:cubicBezTo>
                    <a:pt x="3128" y="16411"/>
                    <a:pt x="2536" y="18737"/>
                    <a:pt x="2980" y="19734"/>
                  </a:cubicBezTo>
                  <a:cubicBezTo>
                    <a:pt x="3424" y="20731"/>
                    <a:pt x="4903" y="20398"/>
                    <a:pt x="6087" y="19568"/>
                  </a:cubicBezTo>
                  <a:cubicBezTo>
                    <a:pt x="7270" y="18737"/>
                    <a:pt x="8158" y="17408"/>
                    <a:pt x="8602" y="15912"/>
                  </a:cubicBezTo>
                  <a:cubicBezTo>
                    <a:pt x="9046" y="14417"/>
                    <a:pt x="9046" y="12755"/>
                    <a:pt x="8306" y="11758"/>
                  </a:cubicBezTo>
                  <a:cubicBezTo>
                    <a:pt x="7566" y="10761"/>
                    <a:pt x="6087" y="10429"/>
                    <a:pt x="4755" y="10761"/>
                  </a:cubicBezTo>
                  <a:cubicBezTo>
                    <a:pt x="3424" y="11094"/>
                    <a:pt x="2240" y="12091"/>
                    <a:pt x="1500" y="13420"/>
                  </a:cubicBezTo>
                  <a:cubicBezTo>
                    <a:pt x="761" y="14749"/>
                    <a:pt x="465" y="16411"/>
                    <a:pt x="1057" y="17408"/>
                  </a:cubicBezTo>
                  <a:cubicBezTo>
                    <a:pt x="1648" y="18405"/>
                    <a:pt x="3128" y="18737"/>
                    <a:pt x="4163" y="18072"/>
                  </a:cubicBezTo>
                  <a:cubicBezTo>
                    <a:pt x="5199" y="17408"/>
                    <a:pt x="5791" y="15746"/>
                    <a:pt x="5347" y="14749"/>
                  </a:cubicBezTo>
                  <a:cubicBezTo>
                    <a:pt x="4903" y="13752"/>
                    <a:pt x="3424" y="13420"/>
                    <a:pt x="2240" y="13918"/>
                  </a:cubicBezTo>
                  <a:cubicBezTo>
                    <a:pt x="1057" y="14417"/>
                    <a:pt x="169" y="15746"/>
                    <a:pt x="1205" y="16245"/>
                  </a:cubicBezTo>
                  <a:cubicBezTo>
                    <a:pt x="2240" y="16743"/>
                    <a:pt x="5199" y="16411"/>
                    <a:pt x="8158" y="16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5975855" y="2676784"/>
              <a:ext cx="183645" cy="24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11" fill="norm" stroke="1" extrusionOk="0">
                  <a:moveTo>
                    <a:pt x="686" y="0"/>
                  </a:moveTo>
                  <a:cubicBezTo>
                    <a:pt x="438" y="5259"/>
                    <a:pt x="189" y="10518"/>
                    <a:pt x="65" y="13617"/>
                  </a:cubicBezTo>
                  <a:cubicBezTo>
                    <a:pt x="-59" y="16717"/>
                    <a:pt x="-59" y="17656"/>
                    <a:pt x="562" y="17843"/>
                  </a:cubicBezTo>
                  <a:cubicBezTo>
                    <a:pt x="1182" y="18031"/>
                    <a:pt x="2424" y="17468"/>
                    <a:pt x="3293" y="16717"/>
                  </a:cubicBezTo>
                  <a:cubicBezTo>
                    <a:pt x="4162" y="15965"/>
                    <a:pt x="4658" y="15026"/>
                    <a:pt x="5279" y="15026"/>
                  </a:cubicBezTo>
                  <a:cubicBezTo>
                    <a:pt x="5900" y="15026"/>
                    <a:pt x="6644" y="15965"/>
                    <a:pt x="7141" y="17092"/>
                  </a:cubicBezTo>
                  <a:cubicBezTo>
                    <a:pt x="7638" y="18219"/>
                    <a:pt x="7886" y="19534"/>
                    <a:pt x="8631" y="20379"/>
                  </a:cubicBezTo>
                  <a:cubicBezTo>
                    <a:pt x="9375" y="21224"/>
                    <a:pt x="10617" y="21600"/>
                    <a:pt x="11734" y="21318"/>
                  </a:cubicBezTo>
                  <a:cubicBezTo>
                    <a:pt x="12851" y="21037"/>
                    <a:pt x="13844" y="20097"/>
                    <a:pt x="15334" y="17280"/>
                  </a:cubicBezTo>
                  <a:cubicBezTo>
                    <a:pt x="16824" y="14463"/>
                    <a:pt x="18810" y="9767"/>
                    <a:pt x="19927" y="6762"/>
                  </a:cubicBezTo>
                  <a:cubicBezTo>
                    <a:pt x="21044" y="3757"/>
                    <a:pt x="21293" y="2442"/>
                    <a:pt x="21541" y="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6143365" y="2905334"/>
              <a:ext cx="63136" cy="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0980" fill="norm" stroke="1" extrusionOk="0">
                  <a:moveTo>
                    <a:pt x="13672" y="1921"/>
                  </a:moveTo>
                  <a:cubicBezTo>
                    <a:pt x="10189" y="651"/>
                    <a:pt x="6705" y="-620"/>
                    <a:pt x="4266" y="333"/>
                  </a:cubicBezTo>
                  <a:cubicBezTo>
                    <a:pt x="1827" y="1286"/>
                    <a:pt x="434" y="4462"/>
                    <a:pt x="85" y="7639"/>
                  </a:cubicBezTo>
                  <a:cubicBezTo>
                    <a:pt x="-263" y="10815"/>
                    <a:pt x="434" y="13992"/>
                    <a:pt x="2524" y="16533"/>
                  </a:cubicBezTo>
                  <a:cubicBezTo>
                    <a:pt x="4614" y="19074"/>
                    <a:pt x="8098" y="20980"/>
                    <a:pt x="11234" y="20980"/>
                  </a:cubicBezTo>
                  <a:cubicBezTo>
                    <a:pt x="14369" y="20980"/>
                    <a:pt x="17156" y="19074"/>
                    <a:pt x="18898" y="16533"/>
                  </a:cubicBezTo>
                  <a:cubicBezTo>
                    <a:pt x="20640" y="13992"/>
                    <a:pt x="21337" y="10815"/>
                    <a:pt x="20292" y="9862"/>
                  </a:cubicBezTo>
                  <a:cubicBezTo>
                    <a:pt x="19247" y="8909"/>
                    <a:pt x="16460" y="10180"/>
                    <a:pt x="13672" y="1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6242543" y="2778870"/>
              <a:ext cx="91335" cy="26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318" fill="norm" stroke="1" extrusionOk="0">
                  <a:moveTo>
                    <a:pt x="11408" y="1492"/>
                  </a:moveTo>
                  <a:cubicBezTo>
                    <a:pt x="11408" y="641"/>
                    <a:pt x="11408" y="-209"/>
                    <a:pt x="11408" y="46"/>
                  </a:cubicBezTo>
                  <a:cubicBezTo>
                    <a:pt x="11408" y="301"/>
                    <a:pt x="11408" y="1662"/>
                    <a:pt x="10688" y="4723"/>
                  </a:cubicBezTo>
                  <a:cubicBezTo>
                    <a:pt x="9968" y="7785"/>
                    <a:pt x="8528" y="12547"/>
                    <a:pt x="7568" y="15353"/>
                  </a:cubicBezTo>
                  <a:cubicBezTo>
                    <a:pt x="6608" y="18160"/>
                    <a:pt x="6128" y="19010"/>
                    <a:pt x="5648" y="19010"/>
                  </a:cubicBezTo>
                  <a:cubicBezTo>
                    <a:pt x="5168" y="19010"/>
                    <a:pt x="4688" y="18160"/>
                    <a:pt x="5168" y="17224"/>
                  </a:cubicBezTo>
                  <a:cubicBezTo>
                    <a:pt x="5648" y="16289"/>
                    <a:pt x="7088" y="15268"/>
                    <a:pt x="8768" y="14503"/>
                  </a:cubicBezTo>
                  <a:cubicBezTo>
                    <a:pt x="10448" y="13737"/>
                    <a:pt x="12368" y="13227"/>
                    <a:pt x="14288" y="13227"/>
                  </a:cubicBezTo>
                  <a:cubicBezTo>
                    <a:pt x="16208" y="13227"/>
                    <a:pt x="18128" y="13737"/>
                    <a:pt x="19328" y="14418"/>
                  </a:cubicBezTo>
                  <a:cubicBezTo>
                    <a:pt x="20528" y="15098"/>
                    <a:pt x="21008" y="15948"/>
                    <a:pt x="20528" y="16799"/>
                  </a:cubicBezTo>
                  <a:cubicBezTo>
                    <a:pt x="20048" y="17649"/>
                    <a:pt x="18608" y="18500"/>
                    <a:pt x="15728" y="19265"/>
                  </a:cubicBezTo>
                  <a:cubicBezTo>
                    <a:pt x="12848" y="20030"/>
                    <a:pt x="8528" y="20711"/>
                    <a:pt x="5168" y="21051"/>
                  </a:cubicBezTo>
                  <a:cubicBezTo>
                    <a:pt x="1808" y="21391"/>
                    <a:pt x="-592" y="21391"/>
                    <a:pt x="128" y="21136"/>
                  </a:cubicBezTo>
                  <a:cubicBezTo>
                    <a:pt x="848" y="20881"/>
                    <a:pt x="4688" y="20371"/>
                    <a:pt x="8528" y="19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6349999" y="2915567"/>
              <a:ext cx="103597" cy="18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96" fill="norm" stroke="1" extrusionOk="0">
                  <a:moveTo>
                    <a:pt x="20736" y="4066"/>
                  </a:moveTo>
                  <a:cubicBezTo>
                    <a:pt x="21168" y="2810"/>
                    <a:pt x="21600" y="1554"/>
                    <a:pt x="20088" y="801"/>
                  </a:cubicBezTo>
                  <a:cubicBezTo>
                    <a:pt x="18576" y="47"/>
                    <a:pt x="15120" y="-204"/>
                    <a:pt x="12528" y="173"/>
                  </a:cubicBezTo>
                  <a:cubicBezTo>
                    <a:pt x="9936" y="549"/>
                    <a:pt x="8208" y="1554"/>
                    <a:pt x="7776" y="3312"/>
                  </a:cubicBezTo>
                  <a:cubicBezTo>
                    <a:pt x="7344" y="5070"/>
                    <a:pt x="8208" y="7582"/>
                    <a:pt x="9504" y="9340"/>
                  </a:cubicBezTo>
                  <a:cubicBezTo>
                    <a:pt x="10800" y="11098"/>
                    <a:pt x="12528" y="12103"/>
                    <a:pt x="13824" y="13233"/>
                  </a:cubicBezTo>
                  <a:cubicBezTo>
                    <a:pt x="15120" y="14363"/>
                    <a:pt x="15984" y="15619"/>
                    <a:pt x="13608" y="17001"/>
                  </a:cubicBezTo>
                  <a:cubicBezTo>
                    <a:pt x="11232" y="18382"/>
                    <a:pt x="5616" y="19889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051814" y="1965584"/>
              <a:ext cx="69586" cy="527051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007488" y="2091455"/>
              <a:ext cx="199140" cy="278829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083299" y="2128689"/>
              <a:ext cx="190501" cy="243296"/>
            </a:xfrm>
            <a:prstGeom prst="rect">
              <a:avLst/>
            </a:prstGeom>
            <a:effectLst/>
          </p:spPr>
        </p:pic>
        <p:pic>
          <p:nvPicPr>
            <p:cNvPr id="98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116058" y="2149734"/>
              <a:ext cx="170443" cy="224695"/>
            </a:xfrm>
            <a:prstGeom prst="rect">
              <a:avLst/>
            </a:prstGeom>
            <a:effectLst/>
          </p:spPr>
        </p:pic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132479" y="2185928"/>
              <a:ext cx="209347" cy="253577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162454" y="2219584"/>
              <a:ext cx="270096" cy="256309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226770" y="2281808"/>
              <a:ext cx="256581" cy="20692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327571" y="2257684"/>
              <a:ext cx="282780" cy="228601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399117" y="2302134"/>
              <a:ext cx="274734" cy="206096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514051" y="2289434"/>
              <a:ext cx="299500" cy="241301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592297" y="2327534"/>
              <a:ext cx="348253" cy="223827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785720" y="2340234"/>
              <a:ext cx="383430" cy="240209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865348" y="2396402"/>
              <a:ext cx="348253" cy="158790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965949" y="2384684"/>
              <a:ext cx="508001" cy="177801"/>
            </a:xfrm>
            <a:prstGeom prst="rect">
              <a:avLst/>
            </a:prstGeom>
            <a:effectLst/>
          </p:spPr>
        </p:pic>
        <p:pic>
          <p:nvPicPr>
            <p:cNvPr id="1002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603999" y="2360655"/>
              <a:ext cx="381001" cy="443130"/>
            </a:xfrm>
            <a:prstGeom prst="rect">
              <a:avLst/>
            </a:prstGeom>
            <a:effectLst/>
          </p:spPr>
        </p:pic>
        <p:pic>
          <p:nvPicPr>
            <p:cNvPr id="1004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788149" y="2784734"/>
              <a:ext cx="209551" cy="44451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953249" y="2746634"/>
              <a:ext cx="120651" cy="114301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122583" y="2664084"/>
              <a:ext cx="161664" cy="358829"/>
            </a:xfrm>
            <a:prstGeom prst="rect">
              <a:avLst/>
            </a:prstGeom>
            <a:effectLst/>
          </p:spPr>
        </p:pic>
        <p:pic>
          <p:nvPicPr>
            <p:cNvPr id="1010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334249" y="2772034"/>
              <a:ext cx="120651" cy="31751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486649" y="2708534"/>
              <a:ext cx="133351" cy="143393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583346" y="2563171"/>
              <a:ext cx="627205" cy="3422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Drawing"/>
          <p:cNvGrpSpPr/>
          <p:nvPr/>
        </p:nvGrpSpPr>
        <p:grpSpPr>
          <a:xfrm>
            <a:off x="463549" y="1434405"/>
            <a:ext cx="10960101" cy="5698762"/>
            <a:chOff x="0" y="0"/>
            <a:chExt cx="10960099" cy="5698761"/>
          </a:xfrm>
        </p:grpSpPr>
        <p:sp>
          <p:nvSpPr>
            <p:cNvPr id="1018" name="Line"/>
            <p:cNvSpPr/>
            <p:nvPr/>
          </p:nvSpPr>
          <p:spPr>
            <a:xfrm>
              <a:off x="1377804" y="-1"/>
              <a:ext cx="876446" cy="56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79" fill="norm" stroke="1" extrusionOk="0">
                  <a:moveTo>
                    <a:pt x="6996" y="2418"/>
                  </a:moveTo>
                  <a:cubicBezTo>
                    <a:pt x="6996" y="1860"/>
                    <a:pt x="6996" y="1302"/>
                    <a:pt x="6893" y="903"/>
                  </a:cubicBezTo>
                  <a:cubicBezTo>
                    <a:pt x="6789" y="505"/>
                    <a:pt x="6582" y="266"/>
                    <a:pt x="6142" y="106"/>
                  </a:cubicBezTo>
                  <a:cubicBezTo>
                    <a:pt x="5701" y="-53"/>
                    <a:pt x="5028" y="-133"/>
                    <a:pt x="4303" y="624"/>
                  </a:cubicBezTo>
                  <a:cubicBezTo>
                    <a:pt x="3577" y="1381"/>
                    <a:pt x="2801" y="2975"/>
                    <a:pt x="2101" y="4849"/>
                  </a:cubicBezTo>
                  <a:cubicBezTo>
                    <a:pt x="1402" y="6722"/>
                    <a:pt x="780" y="8874"/>
                    <a:pt x="392" y="11066"/>
                  </a:cubicBezTo>
                  <a:cubicBezTo>
                    <a:pt x="3" y="13257"/>
                    <a:pt x="-152" y="15489"/>
                    <a:pt x="185" y="17243"/>
                  </a:cubicBezTo>
                  <a:cubicBezTo>
                    <a:pt x="521" y="18996"/>
                    <a:pt x="1350" y="20271"/>
                    <a:pt x="2516" y="20869"/>
                  </a:cubicBezTo>
                  <a:cubicBezTo>
                    <a:pt x="3681" y="21467"/>
                    <a:pt x="5183" y="21387"/>
                    <a:pt x="6219" y="20790"/>
                  </a:cubicBezTo>
                  <a:cubicBezTo>
                    <a:pt x="7255" y="20192"/>
                    <a:pt x="7825" y="19076"/>
                    <a:pt x="8110" y="18239"/>
                  </a:cubicBezTo>
                  <a:cubicBezTo>
                    <a:pt x="8395" y="17402"/>
                    <a:pt x="8395" y="16844"/>
                    <a:pt x="8317" y="16406"/>
                  </a:cubicBezTo>
                  <a:cubicBezTo>
                    <a:pt x="8239" y="15967"/>
                    <a:pt x="8084" y="15649"/>
                    <a:pt x="7877" y="15449"/>
                  </a:cubicBezTo>
                  <a:cubicBezTo>
                    <a:pt x="7670" y="15250"/>
                    <a:pt x="7411" y="15170"/>
                    <a:pt x="6970" y="15449"/>
                  </a:cubicBezTo>
                  <a:cubicBezTo>
                    <a:pt x="6530" y="15728"/>
                    <a:pt x="5908" y="16366"/>
                    <a:pt x="5494" y="17203"/>
                  </a:cubicBezTo>
                  <a:cubicBezTo>
                    <a:pt x="5080" y="18040"/>
                    <a:pt x="4872" y="19076"/>
                    <a:pt x="4847" y="19753"/>
                  </a:cubicBezTo>
                  <a:cubicBezTo>
                    <a:pt x="4821" y="20431"/>
                    <a:pt x="4976" y="20750"/>
                    <a:pt x="5183" y="20949"/>
                  </a:cubicBezTo>
                  <a:cubicBezTo>
                    <a:pt x="5390" y="21148"/>
                    <a:pt x="5649" y="21228"/>
                    <a:pt x="5908" y="21108"/>
                  </a:cubicBezTo>
                  <a:cubicBezTo>
                    <a:pt x="6167" y="20989"/>
                    <a:pt x="6426" y="20670"/>
                    <a:pt x="6763" y="20271"/>
                  </a:cubicBezTo>
                  <a:cubicBezTo>
                    <a:pt x="7100" y="19873"/>
                    <a:pt x="7514" y="19395"/>
                    <a:pt x="7773" y="19355"/>
                  </a:cubicBezTo>
                  <a:cubicBezTo>
                    <a:pt x="8032" y="19315"/>
                    <a:pt x="8136" y="19713"/>
                    <a:pt x="8317" y="19992"/>
                  </a:cubicBezTo>
                  <a:cubicBezTo>
                    <a:pt x="8498" y="20271"/>
                    <a:pt x="8757" y="20431"/>
                    <a:pt x="9301" y="20232"/>
                  </a:cubicBezTo>
                  <a:cubicBezTo>
                    <a:pt x="9845" y="20032"/>
                    <a:pt x="10674" y="19474"/>
                    <a:pt x="11347" y="18637"/>
                  </a:cubicBezTo>
                  <a:cubicBezTo>
                    <a:pt x="12021" y="17801"/>
                    <a:pt x="12539" y="16685"/>
                    <a:pt x="12849" y="15888"/>
                  </a:cubicBezTo>
                  <a:cubicBezTo>
                    <a:pt x="13160" y="15091"/>
                    <a:pt x="13264" y="14612"/>
                    <a:pt x="13290" y="14174"/>
                  </a:cubicBezTo>
                  <a:cubicBezTo>
                    <a:pt x="13316" y="13736"/>
                    <a:pt x="13264" y="13337"/>
                    <a:pt x="13108" y="13098"/>
                  </a:cubicBezTo>
                  <a:cubicBezTo>
                    <a:pt x="12953" y="12859"/>
                    <a:pt x="12694" y="12779"/>
                    <a:pt x="12435" y="12779"/>
                  </a:cubicBezTo>
                  <a:cubicBezTo>
                    <a:pt x="12176" y="12779"/>
                    <a:pt x="11917" y="12859"/>
                    <a:pt x="11762" y="13098"/>
                  </a:cubicBezTo>
                  <a:cubicBezTo>
                    <a:pt x="11606" y="13337"/>
                    <a:pt x="11554" y="13736"/>
                    <a:pt x="11788" y="14493"/>
                  </a:cubicBezTo>
                  <a:cubicBezTo>
                    <a:pt x="12021" y="15250"/>
                    <a:pt x="12539" y="16366"/>
                    <a:pt x="12927" y="17163"/>
                  </a:cubicBezTo>
                  <a:cubicBezTo>
                    <a:pt x="13316" y="17960"/>
                    <a:pt x="13575" y="18438"/>
                    <a:pt x="13756" y="18916"/>
                  </a:cubicBezTo>
                  <a:cubicBezTo>
                    <a:pt x="13937" y="19395"/>
                    <a:pt x="14041" y="19873"/>
                    <a:pt x="13989" y="20232"/>
                  </a:cubicBezTo>
                  <a:cubicBezTo>
                    <a:pt x="13937" y="20590"/>
                    <a:pt x="13730" y="20829"/>
                    <a:pt x="13652" y="20750"/>
                  </a:cubicBezTo>
                  <a:cubicBezTo>
                    <a:pt x="13575" y="20670"/>
                    <a:pt x="13626" y="20271"/>
                    <a:pt x="14119" y="19315"/>
                  </a:cubicBezTo>
                  <a:cubicBezTo>
                    <a:pt x="14611" y="18359"/>
                    <a:pt x="15543" y="16844"/>
                    <a:pt x="16165" y="15848"/>
                  </a:cubicBezTo>
                  <a:cubicBezTo>
                    <a:pt x="16786" y="14852"/>
                    <a:pt x="17097" y="14373"/>
                    <a:pt x="17330" y="13895"/>
                  </a:cubicBezTo>
                  <a:cubicBezTo>
                    <a:pt x="17563" y="13417"/>
                    <a:pt x="17719" y="12939"/>
                    <a:pt x="17667" y="12699"/>
                  </a:cubicBezTo>
                  <a:cubicBezTo>
                    <a:pt x="17615" y="12460"/>
                    <a:pt x="17356" y="12460"/>
                    <a:pt x="16967" y="13018"/>
                  </a:cubicBezTo>
                  <a:cubicBezTo>
                    <a:pt x="16579" y="13576"/>
                    <a:pt x="16061" y="14692"/>
                    <a:pt x="15802" y="15649"/>
                  </a:cubicBezTo>
                  <a:cubicBezTo>
                    <a:pt x="15543" y="16605"/>
                    <a:pt x="15543" y="17402"/>
                    <a:pt x="16035" y="17920"/>
                  </a:cubicBezTo>
                  <a:cubicBezTo>
                    <a:pt x="16527" y="18438"/>
                    <a:pt x="17511" y="18677"/>
                    <a:pt x="18495" y="18598"/>
                  </a:cubicBezTo>
                  <a:cubicBezTo>
                    <a:pt x="19480" y="18518"/>
                    <a:pt x="20464" y="18119"/>
                    <a:pt x="21448" y="17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2652335" y="145126"/>
              <a:ext cx="376615" cy="40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44" fill="norm" stroke="1" extrusionOk="0">
                  <a:moveTo>
                    <a:pt x="471" y="4761"/>
                  </a:moveTo>
                  <a:cubicBezTo>
                    <a:pt x="111" y="4205"/>
                    <a:pt x="-249" y="3648"/>
                    <a:pt x="231" y="2702"/>
                  </a:cubicBezTo>
                  <a:cubicBezTo>
                    <a:pt x="711" y="1755"/>
                    <a:pt x="2031" y="419"/>
                    <a:pt x="3651" y="85"/>
                  </a:cubicBezTo>
                  <a:cubicBezTo>
                    <a:pt x="5271" y="-249"/>
                    <a:pt x="7191" y="419"/>
                    <a:pt x="8331" y="1755"/>
                  </a:cubicBezTo>
                  <a:cubicBezTo>
                    <a:pt x="9471" y="3091"/>
                    <a:pt x="9831" y="5095"/>
                    <a:pt x="8991" y="7600"/>
                  </a:cubicBezTo>
                  <a:cubicBezTo>
                    <a:pt x="8151" y="10106"/>
                    <a:pt x="6111" y="13112"/>
                    <a:pt x="4731" y="15172"/>
                  </a:cubicBezTo>
                  <a:cubicBezTo>
                    <a:pt x="3351" y="17231"/>
                    <a:pt x="2631" y="18345"/>
                    <a:pt x="2211" y="19180"/>
                  </a:cubicBezTo>
                  <a:cubicBezTo>
                    <a:pt x="1791" y="20015"/>
                    <a:pt x="1671" y="20572"/>
                    <a:pt x="1911" y="20906"/>
                  </a:cubicBezTo>
                  <a:cubicBezTo>
                    <a:pt x="2151" y="21240"/>
                    <a:pt x="2751" y="21351"/>
                    <a:pt x="5331" y="21128"/>
                  </a:cubicBezTo>
                  <a:cubicBezTo>
                    <a:pt x="7911" y="20906"/>
                    <a:pt x="12471" y="20349"/>
                    <a:pt x="15471" y="20126"/>
                  </a:cubicBezTo>
                  <a:cubicBezTo>
                    <a:pt x="18471" y="19904"/>
                    <a:pt x="19911" y="20015"/>
                    <a:pt x="21351" y="20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1466580" y="733831"/>
              <a:ext cx="1105170" cy="8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08" fill="norm" stroke="1" extrusionOk="0">
                  <a:moveTo>
                    <a:pt x="1492" y="21408"/>
                  </a:moveTo>
                  <a:cubicBezTo>
                    <a:pt x="1120" y="21408"/>
                    <a:pt x="749" y="21408"/>
                    <a:pt x="460" y="21408"/>
                  </a:cubicBezTo>
                  <a:cubicBezTo>
                    <a:pt x="171" y="21408"/>
                    <a:pt x="-36" y="21408"/>
                    <a:pt x="5" y="21145"/>
                  </a:cubicBezTo>
                  <a:cubicBezTo>
                    <a:pt x="47" y="20881"/>
                    <a:pt x="336" y="20354"/>
                    <a:pt x="1244" y="18774"/>
                  </a:cubicBezTo>
                  <a:cubicBezTo>
                    <a:pt x="2153" y="17193"/>
                    <a:pt x="3681" y="14559"/>
                    <a:pt x="5230" y="11662"/>
                  </a:cubicBezTo>
                  <a:cubicBezTo>
                    <a:pt x="6779" y="8764"/>
                    <a:pt x="8348" y="5603"/>
                    <a:pt x="9938" y="3496"/>
                  </a:cubicBezTo>
                  <a:cubicBezTo>
                    <a:pt x="11528" y="1388"/>
                    <a:pt x="13139" y="335"/>
                    <a:pt x="14667" y="71"/>
                  </a:cubicBezTo>
                  <a:cubicBezTo>
                    <a:pt x="16195" y="-192"/>
                    <a:pt x="17640" y="335"/>
                    <a:pt x="18776" y="598"/>
                  </a:cubicBezTo>
                  <a:cubicBezTo>
                    <a:pt x="19912" y="862"/>
                    <a:pt x="20738" y="862"/>
                    <a:pt x="21564" y="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1873249" y="813495"/>
              <a:ext cx="8636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7" y="18667"/>
                    <a:pt x="3494" y="15733"/>
                    <a:pt x="5294" y="13067"/>
                  </a:cubicBezTo>
                  <a:cubicBezTo>
                    <a:pt x="7094" y="10400"/>
                    <a:pt x="8947" y="8000"/>
                    <a:pt x="10879" y="6400"/>
                  </a:cubicBezTo>
                  <a:cubicBezTo>
                    <a:pt x="12812" y="4800"/>
                    <a:pt x="14824" y="4000"/>
                    <a:pt x="16624" y="3067"/>
                  </a:cubicBezTo>
                  <a:cubicBezTo>
                    <a:pt x="18424" y="2133"/>
                    <a:pt x="20012" y="10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3276600" y="343595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3371850" y="476945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4191000" y="83245"/>
              <a:ext cx="20273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0" y="0"/>
                  </a:moveTo>
                  <a:cubicBezTo>
                    <a:pt x="4320" y="3467"/>
                    <a:pt x="8640" y="6933"/>
                    <a:pt x="12960" y="9911"/>
                  </a:cubicBezTo>
                  <a:cubicBezTo>
                    <a:pt x="17280" y="12889"/>
                    <a:pt x="21600" y="15378"/>
                    <a:pt x="20520" y="17244"/>
                  </a:cubicBezTo>
                  <a:cubicBezTo>
                    <a:pt x="19440" y="19111"/>
                    <a:pt x="12960" y="20356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4134213" y="148685"/>
              <a:ext cx="279037" cy="49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24" fill="norm" stroke="1" extrusionOk="0">
                  <a:moveTo>
                    <a:pt x="460" y="14806"/>
                  </a:moveTo>
                  <a:cubicBezTo>
                    <a:pt x="135" y="14347"/>
                    <a:pt x="-190" y="13887"/>
                    <a:pt x="135" y="13565"/>
                  </a:cubicBezTo>
                  <a:cubicBezTo>
                    <a:pt x="460" y="13244"/>
                    <a:pt x="1434" y="13060"/>
                    <a:pt x="3708" y="12049"/>
                  </a:cubicBezTo>
                  <a:cubicBezTo>
                    <a:pt x="5981" y="11038"/>
                    <a:pt x="9554" y="9199"/>
                    <a:pt x="12072" y="7407"/>
                  </a:cubicBezTo>
                  <a:cubicBezTo>
                    <a:pt x="14589" y="5615"/>
                    <a:pt x="16051" y="3868"/>
                    <a:pt x="16944" y="2535"/>
                  </a:cubicBezTo>
                  <a:cubicBezTo>
                    <a:pt x="17837" y="1203"/>
                    <a:pt x="18162" y="284"/>
                    <a:pt x="18324" y="54"/>
                  </a:cubicBezTo>
                  <a:cubicBezTo>
                    <a:pt x="18487" y="-176"/>
                    <a:pt x="18487" y="284"/>
                    <a:pt x="18405" y="2398"/>
                  </a:cubicBezTo>
                  <a:cubicBezTo>
                    <a:pt x="18324" y="4512"/>
                    <a:pt x="18162" y="8280"/>
                    <a:pt x="18162" y="11359"/>
                  </a:cubicBezTo>
                  <a:cubicBezTo>
                    <a:pt x="18162" y="14438"/>
                    <a:pt x="18324" y="16828"/>
                    <a:pt x="18893" y="18391"/>
                  </a:cubicBezTo>
                  <a:cubicBezTo>
                    <a:pt x="19461" y="19953"/>
                    <a:pt x="20436" y="20689"/>
                    <a:pt x="2141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4483525" y="540445"/>
              <a:ext cx="52116" cy="11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256" fill="norm" stroke="1" extrusionOk="0">
                  <a:moveTo>
                    <a:pt x="2325" y="0"/>
                  </a:moveTo>
                  <a:cubicBezTo>
                    <a:pt x="1495" y="4075"/>
                    <a:pt x="664" y="8151"/>
                    <a:pt x="248" y="11208"/>
                  </a:cubicBezTo>
                  <a:cubicBezTo>
                    <a:pt x="-167" y="14264"/>
                    <a:pt x="-167" y="16302"/>
                    <a:pt x="1079" y="18136"/>
                  </a:cubicBezTo>
                  <a:cubicBezTo>
                    <a:pt x="2325" y="19970"/>
                    <a:pt x="4818" y="21600"/>
                    <a:pt x="8971" y="21192"/>
                  </a:cubicBezTo>
                  <a:cubicBezTo>
                    <a:pt x="13125" y="20785"/>
                    <a:pt x="18941" y="18340"/>
                    <a:pt x="20187" y="15079"/>
                  </a:cubicBezTo>
                  <a:cubicBezTo>
                    <a:pt x="21433" y="11819"/>
                    <a:pt x="18110" y="7743"/>
                    <a:pt x="14787" y="5094"/>
                  </a:cubicBezTo>
                  <a:cubicBezTo>
                    <a:pt x="11464" y="2445"/>
                    <a:pt x="8141" y="1223"/>
                    <a:pt x="48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4787900" y="216595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4813300" y="470595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5292636" y="166605"/>
              <a:ext cx="320764" cy="46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40" fill="norm" stroke="1" extrusionOk="0">
                  <a:moveTo>
                    <a:pt x="13009" y="1706"/>
                  </a:moveTo>
                  <a:cubicBezTo>
                    <a:pt x="12867" y="1222"/>
                    <a:pt x="12724" y="738"/>
                    <a:pt x="12227" y="399"/>
                  </a:cubicBezTo>
                  <a:cubicBezTo>
                    <a:pt x="11730" y="60"/>
                    <a:pt x="10877" y="-134"/>
                    <a:pt x="9953" y="108"/>
                  </a:cubicBezTo>
                  <a:cubicBezTo>
                    <a:pt x="9030" y="350"/>
                    <a:pt x="8035" y="1028"/>
                    <a:pt x="6614" y="2772"/>
                  </a:cubicBezTo>
                  <a:cubicBezTo>
                    <a:pt x="5193" y="4515"/>
                    <a:pt x="3346" y="7324"/>
                    <a:pt x="2067" y="9940"/>
                  </a:cubicBezTo>
                  <a:cubicBezTo>
                    <a:pt x="788" y="12555"/>
                    <a:pt x="77" y="14976"/>
                    <a:pt x="6" y="16865"/>
                  </a:cubicBezTo>
                  <a:cubicBezTo>
                    <a:pt x="-65" y="18754"/>
                    <a:pt x="503" y="20110"/>
                    <a:pt x="1640" y="20788"/>
                  </a:cubicBezTo>
                  <a:cubicBezTo>
                    <a:pt x="2777" y="21466"/>
                    <a:pt x="4482" y="21466"/>
                    <a:pt x="6827" y="20207"/>
                  </a:cubicBezTo>
                  <a:cubicBezTo>
                    <a:pt x="9172" y="18948"/>
                    <a:pt x="12156" y="16429"/>
                    <a:pt x="13861" y="13572"/>
                  </a:cubicBezTo>
                  <a:cubicBezTo>
                    <a:pt x="15567" y="10714"/>
                    <a:pt x="15993" y="7518"/>
                    <a:pt x="15851" y="5339"/>
                  </a:cubicBezTo>
                  <a:cubicBezTo>
                    <a:pt x="15709" y="3159"/>
                    <a:pt x="14998" y="1997"/>
                    <a:pt x="13790" y="1270"/>
                  </a:cubicBezTo>
                  <a:cubicBezTo>
                    <a:pt x="12582" y="544"/>
                    <a:pt x="10877" y="253"/>
                    <a:pt x="9030" y="641"/>
                  </a:cubicBezTo>
                  <a:cubicBezTo>
                    <a:pt x="7182" y="1028"/>
                    <a:pt x="5193" y="2094"/>
                    <a:pt x="4411" y="3256"/>
                  </a:cubicBezTo>
                  <a:cubicBezTo>
                    <a:pt x="3630" y="4418"/>
                    <a:pt x="4056" y="5678"/>
                    <a:pt x="6117" y="6840"/>
                  </a:cubicBezTo>
                  <a:cubicBezTo>
                    <a:pt x="8177" y="8002"/>
                    <a:pt x="11872" y="9068"/>
                    <a:pt x="14714" y="9552"/>
                  </a:cubicBezTo>
                  <a:cubicBezTo>
                    <a:pt x="17556" y="10036"/>
                    <a:pt x="19546" y="9940"/>
                    <a:pt x="21535" y="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5784849" y="197545"/>
              <a:ext cx="30705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0" y="0"/>
                  </a:moveTo>
                  <a:cubicBezTo>
                    <a:pt x="4438" y="1800"/>
                    <a:pt x="8877" y="3600"/>
                    <a:pt x="12427" y="5250"/>
                  </a:cubicBezTo>
                  <a:cubicBezTo>
                    <a:pt x="15978" y="6900"/>
                    <a:pt x="18641" y="8400"/>
                    <a:pt x="20047" y="9525"/>
                  </a:cubicBezTo>
                  <a:cubicBezTo>
                    <a:pt x="21452" y="10650"/>
                    <a:pt x="21600" y="11400"/>
                    <a:pt x="21378" y="12000"/>
                  </a:cubicBezTo>
                  <a:cubicBezTo>
                    <a:pt x="21156" y="12600"/>
                    <a:pt x="20564" y="13050"/>
                    <a:pt x="18567" y="14025"/>
                  </a:cubicBezTo>
                  <a:cubicBezTo>
                    <a:pt x="16570" y="15000"/>
                    <a:pt x="13167" y="16500"/>
                    <a:pt x="11022" y="17400"/>
                  </a:cubicBezTo>
                  <a:cubicBezTo>
                    <a:pt x="8877" y="18300"/>
                    <a:pt x="7989" y="18600"/>
                    <a:pt x="7249" y="18975"/>
                  </a:cubicBezTo>
                  <a:cubicBezTo>
                    <a:pt x="6510" y="19350"/>
                    <a:pt x="5918" y="19800"/>
                    <a:pt x="5992" y="20175"/>
                  </a:cubicBezTo>
                  <a:cubicBezTo>
                    <a:pt x="6066" y="20550"/>
                    <a:pt x="6805" y="20850"/>
                    <a:pt x="7619" y="21075"/>
                  </a:cubicBezTo>
                  <a:cubicBezTo>
                    <a:pt x="8433" y="21300"/>
                    <a:pt x="9321" y="21450"/>
                    <a:pt x="102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5924549" y="515045"/>
              <a:ext cx="2349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73" y="5082"/>
                    <a:pt x="9146" y="10165"/>
                    <a:pt x="5546" y="13341"/>
                  </a:cubicBezTo>
                  <a:cubicBezTo>
                    <a:pt x="1946" y="16518"/>
                    <a:pt x="973" y="17788"/>
                    <a:pt x="486" y="18847"/>
                  </a:cubicBezTo>
                  <a:cubicBezTo>
                    <a:pt x="0" y="19906"/>
                    <a:pt x="0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6301052" y="97664"/>
              <a:ext cx="315648" cy="42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62" fill="norm" stroke="1" extrusionOk="0">
                  <a:moveTo>
                    <a:pt x="16182" y="4083"/>
                  </a:moveTo>
                  <a:cubicBezTo>
                    <a:pt x="15896" y="2907"/>
                    <a:pt x="15610" y="1731"/>
                    <a:pt x="15181" y="982"/>
                  </a:cubicBezTo>
                  <a:cubicBezTo>
                    <a:pt x="14752" y="234"/>
                    <a:pt x="14180" y="-87"/>
                    <a:pt x="13250" y="20"/>
                  </a:cubicBezTo>
                  <a:cubicBezTo>
                    <a:pt x="12320" y="127"/>
                    <a:pt x="11033" y="662"/>
                    <a:pt x="8958" y="2533"/>
                  </a:cubicBezTo>
                  <a:cubicBezTo>
                    <a:pt x="6884" y="4404"/>
                    <a:pt x="4023" y="7612"/>
                    <a:pt x="2235" y="10713"/>
                  </a:cubicBezTo>
                  <a:cubicBezTo>
                    <a:pt x="447" y="13814"/>
                    <a:pt x="-268" y="16808"/>
                    <a:pt x="90" y="18733"/>
                  </a:cubicBezTo>
                  <a:cubicBezTo>
                    <a:pt x="447" y="20658"/>
                    <a:pt x="1878" y="21513"/>
                    <a:pt x="3809" y="21460"/>
                  </a:cubicBezTo>
                  <a:cubicBezTo>
                    <a:pt x="5740" y="21406"/>
                    <a:pt x="8172" y="20444"/>
                    <a:pt x="10460" y="18412"/>
                  </a:cubicBezTo>
                  <a:cubicBezTo>
                    <a:pt x="12749" y="16380"/>
                    <a:pt x="14895" y="13279"/>
                    <a:pt x="16111" y="10927"/>
                  </a:cubicBezTo>
                  <a:cubicBezTo>
                    <a:pt x="17327" y="8574"/>
                    <a:pt x="17613" y="6970"/>
                    <a:pt x="17541" y="5955"/>
                  </a:cubicBezTo>
                  <a:cubicBezTo>
                    <a:pt x="17470" y="4939"/>
                    <a:pt x="17041" y="4511"/>
                    <a:pt x="15539" y="4244"/>
                  </a:cubicBezTo>
                  <a:cubicBezTo>
                    <a:pt x="14037" y="3976"/>
                    <a:pt x="11462" y="3869"/>
                    <a:pt x="9745" y="4030"/>
                  </a:cubicBezTo>
                  <a:cubicBezTo>
                    <a:pt x="8029" y="4190"/>
                    <a:pt x="7170" y="4618"/>
                    <a:pt x="6741" y="5099"/>
                  </a:cubicBezTo>
                  <a:cubicBezTo>
                    <a:pt x="6312" y="5580"/>
                    <a:pt x="6312" y="6115"/>
                    <a:pt x="6813" y="6810"/>
                  </a:cubicBezTo>
                  <a:cubicBezTo>
                    <a:pt x="7313" y="7505"/>
                    <a:pt x="8315" y="8361"/>
                    <a:pt x="10818" y="9216"/>
                  </a:cubicBezTo>
                  <a:cubicBezTo>
                    <a:pt x="13321" y="10071"/>
                    <a:pt x="17327" y="10927"/>
                    <a:pt x="21332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6558430" y="470595"/>
              <a:ext cx="84772" cy="15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8" h="21291" fill="norm" stroke="1" extrusionOk="0">
                  <a:moveTo>
                    <a:pt x="16842" y="0"/>
                  </a:moveTo>
                  <a:cubicBezTo>
                    <a:pt x="14331" y="0"/>
                    <a:pt x="11819" y="0"/>
                    <a:pt x="8554" y="1800"/>
                  </a:cubicBezTo>
                  <a:cubicBezTo>
                    <a:pt x="5289" y="3600"/>
                    <a:pt x="1270" y="7200"/>
                    <a:pt x="266" y="10800"/>
                  </a:cubicBezTo>
                  <a:cubicBezTo>
                    <a:pt x="-739" y="14400"/>
                    <a:pt x="1270" y="18000"/>
                    <a:pt x="3531" y="19800"/>
                  </a:cubicBezTo>
                  <a:cubicBezTo>
                    <a:pt x="5791" y="21600"/>
                    <a:pt x="8303" y="21600"/>
                    <a:pt x="11568" y="20700"/>
                  </a:cubicBezTo>
                  <a:cubicBezTo>
                    <a:pt x="14833" y="19800"/>
                    <a:pt x="18852" y="18000"/>
                    <a:pt x="19856" y="15450"/>
                  </a:cubicBezTo>
                  <a:cubicBezTo>
                    <a:pt x="20861" y="12900"/>
                    <a:pt x="18852" y="9600"/>
                    <a:pt x="15838" y="7800"/>
                  </a:cubicBezTo>
                  <a:cubicBezTo>
                    <a:pt x="12824" y="6000"/>
                    <a:pt x="8805" y="5700"/>
                    <a:pt x="4787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7664449" y="273745"/>
              <a:ext cx="171451" cy="28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0"/>
                  </a:moveTo>
                  <a:cubicBezTo>
                    <a:pt x="1333" y="3942"/>
                    <a:pt x="2667" y="7883"/>
                    <a:pt x="3733" y="11036"/>
                  </a:cubicBezTo>
                  <a:cubicBezTo>
                    <a:pt x="4800" y="14190"/>
                    <a:pt x="5600" y="16555"/>
                    <a:pt x="6400" y="18131"/>
                  </a:cubicBezTo>
                  <a:cubicBezTo>
                    <a:pt x="7200" y="19708"/>
                    <a:pt x="8000" y="20496"/>
                    <a:pt x="9067" y="20969"/>
                  </a:cubicBezTo>
                  <a:cubicBezTo>
                    <a:pt x="10133" y="21442"/>
                    <a:pt x="11467" y="21600"/>
                    <a:pt x="12267" y="21206"/>
                  </a:cubicBezTo>
                  <a:cubicBezTo>
                    <a:pt x="13067" y="20812"/>
                    <a:pt x="13333" y="19866"/>
                    <a:pt x="13733" y="18131"/>
                  </a:cubicBezTo>
                  <a:cubicBezTo>
                    <a:pt x="14133" y="16397"/>
                    <a:pt x="14667" y="13874"/>
                    <a:pt x="15467" y="11982"/>
                  </a:cubicBezTo>
                  <a:cubicBezTo>
                    <a:pt x="16267" y="10091"/>
                    <a:pt x="17333" y="8829"/>
                    <a:pt x="18400" y="8199"/>
                  </a:cubicBezTo>
                  <a:cubicBezTo>
                    <a:pt x="19467" y="7568"/>
                    <a:pt x="20533" y="7568"/>
                    <a:pt x="21600" y="7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7937499" y="326133"/>
              <a:ext cx="95814" cy="25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48" fill="norm" stroke="1" extrusionOk="0">
                  <a:moveTo>
                    <a:pt x="19722" y="4725"/>
                  </a:moveTo>
                  <a:cubicBezTo>
                    <a:pt x="20661" y="3825"/>
                    <a:pt x="21600" y="2925"/>
                    <a:pt x="21130" y="2115"/>
                  </a:cubicBezTo>
                  <a:cubicBezTo>
                    <a:pt x="20661" y="1305"/>
                    <a:pt x="18783" y="585"/>
                    <a:pt x="16435" y="225"/>
                  </a:cubicBezTo>
                  <a:cubicBezTo>
                    <a:pt x="14087" y="-135"/>
                    <a:pt x="11270" y="-135"/>
                    <a:pt x="8217" y="765"/>
                  </a:cubicBezTo>
                  <a:cubicBezTo>
                    <a:pt x="5165" y="1665"/>
                    <a:pt x="1878" y="3465"/>
                    <a:pt x="2113" y="5445"/>
                  </a:cubicBezTo>
                  <a:cubicBezTo>
                    <a:pt x="2348" y="7425"/>
                    <a:pt x="6104" y="9585"/>
                    <a:pt x="9391" y="12015"/>
                  </a:cubicBezTo>
                  <a:cubicBezTo>
                    <a:pt x="12678" y="14445"/>
                    <a:pt x="15496" y="17145"/>
                    <a:pt x="15965" y="18765"/>
                  </a:cubicBezTo>
                  <a:cubicBezTo>
                    <a:pt x="16435" y="20385"/>
                    <a:pt x="14557" y="20925"/>
                    <a:pt x="12443" y="21195"/>
                  </a:cubicBezTo>
                  <a:cubicBezTo>
                    <a:pt x="10330" y="21465"/>
                    <a:pt x="7983" y="21465"/>
                    <a:pt x="5870" y="20475"/>
                  </a:cubicBezTo>
                  <a:cubicBezTo>
                    <a:pt x="3757" y="19485"/>
                    <a:pt x="1878" y="17505"/>
                    <a:pt x="0" y="15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8689723" y="155805"/>
              <a:ext cx="212978" cy="44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49" fill="norm" stroke="1" extrusionOk="0">
                  <a:moveTo>
                    <a:pt x="4837" y="2010"/>
                  </a:moveTo>
                  <a:cubicBezTo>
                    <a:pt x="4837" y="1093"/>
                    <a:pt x="4837" y="176"/>
                    <a:pt x="5158" y="23"/>
                  </a:cubicBezTo>
                  <a:cubicBezTo>
                    <a:pt x="5478" y="-130"/>
                    <a:pt x="6120" y="481"/>
                    <a:pt x="6548" y="2468"/>
                  </a:cubicBezTo>
                  <a:cubicBezTo>
                    <a:pt x="6975" y="4455"/>
                    <a:pt x="7189" y="7817"/>
                    <a:pt x="6868" y="10823"/>
                  </a:cubicBezTo>
                  <a:cubicBezTo>
                    <a:pt x="6548" y="13828"/>
                    <a:pt x="5692" y="16478"/>
                    <a:pt x="5158" y="18057"/>
                  </a:cubicBezTo>
                  <a:cubicBezTo>
                    <a:pt x="4623" y="19636"/>
                    <a:pt x="4409" y="20145"/>
                    <a:pt x="3981" y="20604"/>
                  </a:cubicBezTo>
                  <a:cubicBezTo>
                    <a:pt x="3554" y="21062"/>
                    <a:pt x="2912" y="21470"/>
                    <a:pt x="2377" y="21317"/>
                  </a:cubicBezTo>
                  <a:cubicBezTo>
                    <a:pt x="1843" y="21164"/>
                    <a:pt x="1415" y="20451"/>
                    <a:pt x="987" y="19534"/>
                  </a:cubicBezTo>
                  <a:cubicBezTo>
                    <a:pt x="560" y="18617"/>
                    <a:pt x="132" y="17496"/>
                    <a:pt x="25" y="16528"/>
                  </a:cubicBezTo>
                  <a:cubicBezTo>
                    <a:pt x="-82" y="15561"/>
                    <a:pt x="132" y="14745"/>
                    <a:pt x="987" y="14389"/>
                  </a:cubicBezTo>
                  <a:cubicBezTo>
                    <a:pt x="1843" y="14032"/>
                    <a:pt x="3340" y="14134"/>
                    <a:pt x="5158" y="14032"/>
                  </a:cubicBezTo>
                  <a:cubicBezTo>
                    <a:pt x="6975" y="13930"/>
                    <a:pt x="9114" y="13625"/>
                    <a:pt x="11253" y="12198"/>
                  </a:cubicBezTo>
                  <a:cubicBezTo>
                    <a:pt x="13391" y="10772"/>
                    <a:pt x="15530" y="8225"/>
                    <a:pt x="16920" y="6544"/>
                  </a:cubicBezTo>
                  <a:cubicBezTo>
                    <a:pt x="18310" y="4862"/>
                    <a:pt x="18952" y="4047"/>
                    <a:pt x="19486" y="4047"/>
                  </a:cubicBezTo>
                  <a:cubicBezTo>
                    <a:pt x="20021" y="4047"/>
                    <a:pt x="20449" y="4862"/>
                    <a:pt x="20663" y="6951"/>
                  </a:cubicBezTo>
                  <a:cubicBezTo>
                    <a:pt x="20876" y="9040"/>
                    <a:pt x="20876" y="12402"/>
                    <a:pt x="20983" y="14644"/>
                  </a:cubicBezTo>
                  <a:cubicBezTo>
                    <a:pt x="21090" y="16885"/>
                    <a:pt x="21304" y="18006"/>
                    <a:pt x="21518" y="1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8940799" y="559495"/>
              <a:ext cx="31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070"/>
                    <a:pt x="2880" y="8139"/>
                    <a:pt x="6480" y="11739"/>
                  </a:cubicBezTo>
                  <a:cubicBezTo>
                    <a:pt x="10080" y="15339"/>
                    <a:pt x="1584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9099549" y="368995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9093199" y="52774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9487626" y="187062"/>
              <a:ext cx="208824" cy="37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02" fill="norm" stroke="1" extrusionOk="0">
                  <a:moveTo>
                    <a:pt x="14325" y="2739"/>
                  </a:moveTo>
                  <a:cubicBezTo>
                    <a:pt x="14107" y="1785"/>
                    <a:pt x="13889" y="830"/>
                    <a:pt x="13234" y="532"/>
                  </a:cubicBezTo>
                  <a:cubicBezTo>
                    <a:pt x="12580" y="233"/>
                    <a:pt x="11489" y="591"/>
                    <a:pt x="9416" y="2620"/>
                  </a:cubicBezTo>
                  <a:cubicBezTo>
                    <a:pt x="7343" y="4649"/>
                    <a:pt x="4289" y="8348"/>
                    <a:pt x="2543" y="11332"/>
                  </a:cubicBezTo>
                  <a:cubicBezTo>
                    <a:pt x="798" y="14315"/>
                    <a:pt x="361" y="16583"/>
                    <a:pt x="143" y="18015"/>
                  </a:cubicBezTo>
                  <a:cubicBezTo>
                    <a:pt x="-75" y="19447"/>
                    <a:pt x="-75" y="20043"/>
                    <a:pt x="361" y="20521"/>
                  </a:cubicBezTo>
                  <a:cubicBezTo>
                    <a:pt x="798" y="20998"/>
                    <a:pt x="1670" y="21356"/>
                    <a:pt x="3307" y="21296"/>
                  </a:cubicBezTo>
                  <a:cubicBezTo>
                    <a:pt x="4943" y="21237"/>
                    <a:pt x="7343" y="20759"/>
                    <a:pt x="9961" y="19208"/>
                  </a:cubicBezTo>
                  <a:cubicBezTo>
                    <a:pt x="12580" y="17657"/>
                    <a:pt x="15416" y="15031"/>
                    <a:pt x="17052" y="12227"/>
                  </a:cubicBezTo>
                  <a:cubicBezTo>
                    <a:pt x="18689" y="9422"/>
                    <a:pt x="19125" y="6439"/>
                    <a:pt x="18689" y="4291"/>
                  </a:cubicBezTo>
                  <a:cubicBezTo>
                    <a:pt x="18252" y="2143"/>
                    <a:pt x="16943" y="830"/>
                    <a:pt x="14870" y="293"/>
                  </a:cubicBezTo>
                  <a:cubicBezTo>
                    <a:pt x="12798" y="-244"/>
                    <a:pt x="9961" y="-5"/>
                    <a:pt x="7561" y="711"/>
                  </a:cubicBezTo>
                  <a:cubicBezTo>
                    <a:pt x="5161" y="1427"/>
                    <a:pt x="3198" y="2620"/>
                    <a:pt x="2107" y="3694"/>
                  </a:cubicBezTo>
                  <a:cubicBezTo>
                    <a:pt x="1016" y="4768"/>
                    <a:pt x="798" y="5723"/>
                    <a:pt x="1343" y="6320"/>
                  </a:cubicBezTo>
                  <a:cubicBezTo>
                    <a:pt x="1889" y="6916"/>
                    <a:pt x="3198" y="7155"/>
                    <a:pt x="6689" y="7215"/>
                  </a:cubicBezTo>
                  <a:cubicBezTo>
                    <a:pt x="10180" y="7274"/>
                    <a:pt x="15852" y="7155"/>
                    <a:pt x="21525" y="7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9851938" y="216595"/>
              <a:ext cx="26361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1003" y="0"/>
                  </a:moveTo>
                  <a:cubicBezTo>
                    <a:pt x="17201" y="2512"/>
                    <a:pt x="13399" y="5023"/>
                    <a:pt x="10203" y="6865"/>
                  </a:cubicBezTo>
                  <a:cubicBezTo>
                    <a:pt x="7006" y="8707"/>
                    <a:pt x="4414" y="9879"/>
                    <a:pt x="2686" y="10716"/>
                  </a:cubicBezTo>
                  <a:cubicBezTo>
                    <a:pt x="958" y="11553"/>
                    <a:pt x="94" y="12056"/>
                    <a:pt x="7" y="12558"/>
                  </a:cubicBezTo>
                  <a:cubicBezTo>
                    <a:pt x="-79" y="13060"/>
                    <a:pt x="612" y="13563"/>
                    <a:pt x="3204" y="14651"/>
                  </a:cubicBezTo>
                  <a:cubicBezTo>
                    <a:pt x="5796" y="15740"/>
                    <a:pt x="10289" y="17414"/>
                    <a:pt x="13659" y="18670"/>
                  </a:cubicBezTo>
                  <a:cubicBezTo>
                    <a:pt x="17028" y="19926"/>
                    <a:pt x="19275" y="20763"/>
                    <a:pt x="21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0279298" y="185315"/>
              <a:ext cx="249002" cy="32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9" fill="norm" stroke="1" extrusionOk="0">
                  <a:moveTo>
                    <a:pt x="15363" y="8224"/>
                  </a:moveTo>
                  <a:cubicBezTo>
                    <a:pt x="16089" y="6160"/>
                    <a:pt x="16815" y="4096"/>
                    <a:pt x="17087" y="2721"/>
                  </a:cubicBezTo>
                  <a:cubicBezTo>
                    <a:pt x="17360" y="1345"/>
                    <a:pt x="17178" y="657"/>
                    <a:pt x="16543" y="313"/>
                  </a:cubicBezTo>
                  <a:cubicBezTo>
                    <a:pt x="15908" y="-31"/>
                    <a:pt x="14819" y="-31"/>
                    <a:pt x="12731" y="1345"/>
                  </a:cubicBezTo>
                  <a:cubicBezTo>
                    <a:pt x="10644" y="2721"/>
                    <a:pt x="7558" y="5472"/>
                    <a:pt x="5198" y="8637"/>
                  </a:cubicBezTo>
                  <a:cubicBezTo>
                    <a:pt x="2839" y="11801"/>
                    <a:pt x="1205" y="15378"/>
                    <a:pt x="479" y="17510"/>
                  </a:cubicBezTo>
                  <a:cubicBezTo>
                    <a:pt x="-247" y="19643"/>
                    <a:pt x="-65" y="20331"/>
                    <a:pt x="479" y="20812"/>
                  </a:cubicBezTo>
                  <a:cubicBezTo>
                    <a:pt x="1024" y="21294"/>
                    <a:pt x="1931" y="21569"/>
                    <a:pt x="3383" y="21225"/>
                  </a:cubicBezTo>
                  <a:cubicBezTo>
                    <a:pt x="4835" y="20881"/>
                    <a:pt x="6832" y="19918"/>
                    <a:pt x="9373" y="17373"/>
                  </a:cubicBezTo>
                  <a:cubicBezTo>
                    <a:pt x="11914" y="14828"/>
                    <a:pt x="15000" y="10700"/>
                    <a:pt x="16724" y="7880"/>
                  </a:cubicBezTo>
                  <a:cubicBezTo>
                    <a:pt x="18449" y="5059"/>
                    <a:pt x="18812" y="3546"/>
                    <a:pt x="18540" y="2514"/>
                  </a:cubicBezTo>
                  <a:cubicBezTo>
                    <a:pt x="18267" y="1482"/>
                    <a:pt x="17360" y="932"/>
                    <a:pt x="15908" y="588"/>
                  </a:cubicBezTo>
                  <a:cubicBezTo>
                    <a:pt x="14456" y="244"/>
                    <a:pt x="12459" y="107"/>
                    <a:pt x="11007" y="38"/>
                  </a:cubicBezTo>
                  <a:cubicBezTo>
                    <a:pt x="9555" y="-31"/>
                    <a:pt x="8647" y="-31"/>
                    <a:pt x="7830" y="244"/>
                  </a:cubicBezTo>
                  <a:cubicBezTo>
                    <a:pt x="7014" y="519"/>
                    <a:pt x="6287" y="1070"/>
                    <a:pt x="5834" y="1689"/>
                  </a:cubicBezTo>
                  <a:cubicBezTo>
                    <a:pt x="5380" y="2308"/>
                    <a:pt x="5198" y="2996"/>
                    <a:pt x="5561" y="3615"/>
                  </a:cubicBezTo>
                  <a:cubicBezTo>
                    <a:pt x="5924" y="4234"/>
                    <a:pt x="6832" y="4784"/>
                    <a:pt x="9555" y="5403"/>
                  </a:cubicBezTo>
                  <a:cubicBezTo>
                    <a:pt x="12277" y="6023"/>
                    <a:pt x="16815" y="6710"/>
                    <a:pt x="21353" y="7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396686" y="527745"/>
              <a:ext cx="99864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41" fill="norm" stroke="1" extrusionOk="0">
                  <a:moveTo>
                    <a:pt x="21231" y="0"/>
                  </a:moveTo>
                  <a:cubicBezTo>
                    <a:pt x="16281" y="1394"/>
                    <a:pt x="11331" y="2787"/>
                    <a:pt x="7731" y="5052"/>
                  </a:cubicBezTo>
                  <a:cubicBezTo>
                    <a:pt x="4131" y="7316"/>
                    <a:pt x="1881" y="10452"/>
                    <a:pt x="756" y="12890"/>
                  </a:cubicBezTo>
                  <a:cubicBezTo>
                    <a:pt x="-369" y="15329"/>
                    <a:pt x="-369" y="17071"/>
                    <a:pt x="1656" y="18639"/>
                  </a:cubicBezTo>
                  <a:cubicBezTo>
                    <a:pt x="3681" y="20206"/>
                    <a:pt x="7731" y="21600"/>
                    <a:pt x="10881" y="21426"/>
                  </a:cubicBezTo>
                  <a:cubicBezTo>
                    <a:pt x="14031" y="21252"/>
                    <a:pt x="16281" y="19510"/>
                    <a:pt x="15606" y="16026"/>
                  </a:cubicBezTo>
                  <a:cubicBezTo>
                    <a:pt x="14931" y="12542"/>
                    <a:pt x="11331" y="7316"/>
                    <a:pt x="7731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3700536" y="1118295"/>
              <a:ext cx="185664" cy="42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00" fill="norm" stroke="1" extrusionOk="0">
                  <a:moveTo>
                    <a:pt x="11095" y="0"/>
                  </a:moveTo>
                  <a:cubicBezTo>
                    <a:pt x="9396" y="3009"/>
                    <a:pt x="7697" y="6018"/>
                    <a:pt x="5877" y="9188"/>
                  </a:cubicBezTo>
                  <a:cubicBezTo>
                    <a:pt x="4057" y="12358"/>
                    <a:pt x="2115" y="15690"/>
                    <a:pt x="1023" y="17785"/>
                  </a:cubicBezTo>
                  <a:cubicBezTo>
                    <a:pt x="-69" y="19881"/>
                    <a:pt x="-312" y="20740"/>
                    <a:pt x="416" y="21170"/>
                  </a:cubicBezTo>
                  <a:cubicBezTo>
                    <a:pt x="1144" y="21600"/>
                    <a:pt x="2843" y="21600"/>
                    <a:pt x="6484" y="21224"/>
                  </a:cubicBezTo>
                  <a:cubicBezTo>
                    <a:pt x="10124" y="20848"/>
                    <a:pt x="15706" y="20096"/>
                    <a:pt x="21288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3913308" y="1384280"/>
              <a:ext cx="93543" cy="15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710" fill="norm" stroke="1" extrusionOk="0">
                  <a:moveTo>
                    <a:pt x="18332" y="3601"/>
                  </a:moveTo>
                  <a:cubicBezTo>
                    <a:pt x="16412" y="2434"/>
                    <a:pt x="14492" y="1266"/>
                    <a:pt x="12332" y="537"/>
                  </a:cubicBezTo>
                  <a:cubicBezTo>
                    <a:pt x="10172" y="-193"/>
                    <a:pt x="7772" y="-485"/>
                    <a:pt x="5372" y="1704"/>
                  </a:cubicBezTo>
                  <a:cubicBezTo>
                    <a:pt x="2972" y="3893"/>
                    <a:pt x="572" y="8564"/>
                    <a:pt x="92" y="12212"/>
                  </a:cubicBezTo>
                  <a:cubicBezTo>
                    <a:pt x="-388" y="15861"/>
                    <a:pt x="1052" y="18488"/>
                    <a:pt x="3212" y="19801"/>
                  </a:cubicBezTo>
                  <a:cubicBezTo>
                    <a:pt x="5372" y="21115"/>
                    <a:pt x="8252" y="21115"/>
                    <a:pt x="10892" y="19072"/>
                  </a:cubicBezTo>
                  <a:cubicBezTo>
                    <a:pt x="13532" y="17029"/>
                    <a:pt x="15932" y="12942"/>
                    <a:pt x="17612" y="9585"/>
                  </a:cubicBezTo>
                  <a:cubicBezTo>
                    <a:pt x="19292" y="6229"/>
                    <a:pt x="20252" y="3601"/>
                    <a:pt x="21212" y="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4064533" y="1334195"/>
              <a:ext cx="170918" cy="15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27" fill="norm" stroke="1" extrusionOk="0">
                  <a:moveTo>
                    <a:pt x="4733" y="0"/>
                  </a:moveTo>
                  <a:cubicBezTo>
                    <a:pt x="3133" y="4378"/>
                    <a:pt x="1533" y="8757"/>
                    <a:pt x="733" y="11676"/>
                  </a:cubicBezTo>
                  <a:cubicBezTo>
                    <a:pt x="-67" y="14595"/>
                    <a:pt x="-67" y="16054"/>
                    <a:pt x="66" y="17514"/>
                  </a:cubicBezTo>
                  <a:cubicBezTo>
                    <a:pt x="200" y="18973"/>
                    <a:pt x="466" y="20432"/>
                    <a:pt x="1266" y="21016"/>
                  </a:cubicBezTo>
                  <a:cubicBezTo>
                    <a:pt x="2066" y="21600"/>
                    <a:pt x="3400" y="21308"/>
                    <a:pt x="4600" y="20578"/>
                  </a:cubicBezTo>
                  <a:cubicBezTo>
                    <a:pt x="5800" y="19849"/>
                    <a:pt x="6866" y="18681"/>
                    <a:pt x="7800" y="17368"/>
                  </a:cubicBezTo>
                  <a:cubicBezTo>
                    <a:pt x="8733" y="16054"/>
                    <a:pt x="9533" y="14595"/>
                    <a:pt x="10200" y="14595"/>
                  </a:cubicBezTo>
                  <a:cubicBezTo>
                    <a:pt x="10866" y="14595"/>
                    <a:pt x="11400" y="16054"/>
                    <a:pt x="12200" y="17222"/>
                  </a:cubicBezTo>
                  <a:cubicBezTo>
                    <a:pt x="13000" y="18389"/>
                    <a:pt x="14066" y="19265"/>
                    <a:pt x="15133" y="19265"/>
                  </a:cubicBezTo>
                  <a:cubicBezTo>
                    <a:pt x="16200" y="19265"/>
                    <a:pt x="17266" y="18389"/>
                    <a:pt x="18066" y="16492"/>
                  </a:cubicBezTo>
                  <a:cubicBezTo>
                    <a:pt x="18866" y="14595"/>
                    <a:pt x="19400" y="11676"/>
                    <a:pt x="19933" y="8757"/>
                  </a:cubicBezTo>
                  <a:cubicBezTo>
                    <a:pt x="20466" y="5838"/>
                    <a:pt x="21000" y="2919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4273550" y="1296095"/>
              <a:ext cx="273050" cy="1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9969"/>
                  </a:moveTo>
                  <a:cubicBezTo>
                    <a:pt x="670" y="10681"/>
                    <a:pt x="1340" y="11393"/>
                    <a:pt x="1842" y="11156"/>
                  </a:cubicBezTo>
                  <a:cubicBezTo>
                    <a:pt x="2344" y="10919"/>
                    <a:pt x="2679" y="9732"/>
                    <a:pt x="2930" y="8545"/>
                  </a:cubicBezTo>
                  <a:cubicBezTo>
                    <a:pt x="3181" y="7358"/>
                    <a:pt x="3349" y="6171"/>
                    <a:pt x="3349" y="4985"/>
                  </a:cubicBezTo>
                  <a:cubicBezTo>
                    <a:pt x="3349" y="3798"/>
                    <a:pt x="3181" y="2611"/>
                    <a:pt x="2763" y="2611"/>
                  </a:cubicBezTo>
                  <a:cubicBezTo>
                    <a:pt x="2344" y="2611"/>
                    <a:pt x="1674" y="3798"/>
                    <a:pt x="1256" y="6290"/>
                  </a:cubicBezTo>
                  <a:cubicBezTo>
                    <a:pt x="837" y="8782"/>
                    <a:pt x="670" y="12580"/>
                    <a:pt x="837" y="14954"/>
                  </a:cubicBezTo>
                  <a:cubicBezTo>
                    <a:pt x="1005" y="17327"/>
                    <a:pt x="1507" y="18277"/>
                    <a:pt x="2595" y="18870"/>
                  </a:cubicBezTo>
                  <a:cubicBezTo>
                    <a:pt x="3684" y="19464"/>
                    <a:pt x="5358" y="19701"/>
                    <a:pt x="6447" y="17921"/>
                  </a:cubicBezTo>
                  <a:cubicBezTo>
                    <a:pt x="7535" y="16141"/>
                    <a:pt x="8037" y="12343"/>
                    <a:pt x="8372" y="9851"/>
                  </a:cubicBezTo>
                  <a:cubicBezTo>
                    <a:pt x="8707" y="7358"/>
                    <a:pt x="8874" y="6171"/>
                    <a:pt x="9377" y="5578"/>
                  </a:cubicBezTo>
                  <a:cubicBezTo>
                    <a:pt x="9879" y="4985"/>
                    <a:pt x="10716" y="4985"/>
                    <a:pt x="11888" y="6290"/>
                  </a:cubicBezTo>
                  <a:cubicBezTo>
                    <a:pt x="13060" y="7596"/>
                    <a:pt x="14567" y="10207"/>
                    <a:pt x="15572" y="12224"/>
                  </a:cubicBezTo>
                  <a:cubicBezTo>
                    <a:pt x="16577" y="14242"/>
                    <a:pt x="17079" y="15666"/>
                    <a:pt x="17330" y="16971"/>
                  </a:cubicBezTo>
                  <a:cubicBezTo>
                    <a:pt x="17581" y="18277"/>
                    <a:pt x="17581" y="19464"/>
                    <a:pt x="17163" y="20295"/>
                  </a:cubicBezTo>
                  <a:cubicBezTo>
                    <a:pt x="16744" y="21125"/>
                    <a:pt x="15907" y="21600"/>
                    <a:pt x="15237" y="21363"/>
                  </a:cubicBezTo>
                  <a:cubicBezTo>
                    <a:pt x="14567" y="21125"/>
                    <a:pt x="14065" y="20176"/>
                    <a:pt x="13981" y="17684"/>
                  </a:cubicBezTo>
                  <a:cubicBezTo>
                    <a:pt x="13898" y="15191"/>
                    <a:pt x="14233" y="11156"/>
                    <a:pt x="15572" y="7952"/>
                  </a:cubicBezTo>
                  <a:cubicBezTo>
                    <a:pt x="16912" y="4747"/>
                    <a:pt x="19256" y="23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4726730" y="1061145"/>
              <a:ext cx="18817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1336" y="0"/>
                  </a:moveTo>
                  <a:cubicBezTo>
                    <a:pt x="18216" y="1964"/>
                    <a:pt x="15096" y="3927"/>
                    <a:pt x="12096" y="6358"/>
                  </a:cubicBezTo>
                  <a:cubicBezTo>
                    <a:pt x="9096" y="8790"/>
                    <a:pt x="6216" y="11688"/>
                    <a:pt x="4056" y="14073"/>
                  </a:cubicBezTo>
                  <a:cubicBezTo>
                    <a:pt x="1896" y="16457"/>
                    <a:pt x="456" y="18327"/>
                    <a:pt x="96" y="19496"/>
                  </a:cubicBezTo>
                  <a:cubicBezTo>
                    <a:pt x="-264" y="20665"/>
                    <a:pt x="456" y="21132"/>
                    <a:pt x="11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5052337" y="1143695"/>
              <a:ext cx="154663" cy="27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81" fill="norm" stroke="1" extrusionOk="0">
                  <a:moveTo>
                    <a:pt x="9069" y="0"/>
                  </a:moveTo>
                  <a:cubicBezTo>
                    <a:pt x="6442" y="4872"/>
                    <a:pt x="3814" y="9744"/>
                    <a:pt x="2355" y="12586"/>
                  </a:cubicBezTo>
                  <a:cubicBezTo>
                    <a:pt x="896" y="15429"/>
                    <a:pt x="604" y="16241"/>
                    <a:pt x="312" y="17134"/>
                  </a:cubicBezTo>
                  <a:cubicBezTo>
                    <a:pt x="20" y="18027"/>
                    <a:pt x="-272" y="19002"/>
                    <a:pt x="458" y="19814"/>
                  </a:cubicBezTo>
                  <a:cubicBezTo>
                    <a:pt x="1187" y="20626"/>
                    <a:pt x="2939" y="21275"/>
                    <a:pt x="6587" y="21438"/>
                  </a:cubicBezTo>
                  <a:cubicBezTo>
                    <a:pt x="10236" y="21600"/>
                    <a:pt x="15782" y="21275"/>
                    <a:pt x="21328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5255597" y="1300723"/>
              <a:ext cx="116504" cy="12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905" fill="norm" stroke="1" extrusionOk="0">
                  <a:moveTo>
                    <a:pt x="3873" y="10013"/>
                  </a:moveTo>
                  <a:cubicBezTo>
                    <a:pt x="5416" y="8573"/>
                    <a:pt x="6959" y="7133"/>
                    <a:pt x="8116" y="5153"/>
                  </a:cubicBezTo>
                  <a:cubicBezTo>
                    <a:pt x="9273" y="3173"/>
                    <a:pt x="10044" y="653"/>
                    <a:pt x="9659" y="113"/>
                  </a:cubicBezTo>
                  <a:cubicBezTo>
                    <a:pt x="9273" y="-427"/>
                    <a:pt x="7730" y="1013"/>
                    <a:pt x="5994" y="3533"/>
                  </a:cubicBezTo>
                  <a:cubicBezTo>
                    <a:pt x="4259" y="6053"/>
                    <a:pt x="2330" y="9653"/>
                    <a:pt x="1173" y="12533"/>
                  </a:cubicBezTo>
                  <a:cubicBezTo>
                    <a:pt x="16" y="15413"/>
                    <a:pt x="-370" y="17573"/>
                    <a:pt x="401" y="19013"/>
                  </a:cubicBezTo>
                  <a:cubicBezTo>
                    <a:pt x="1173" y="20453"/>
                    <a:pt x="3101" y="21173"/>
                    <a:pt x="6766" y="20813"/>
                  </a:cubicBezTo>
                  <a:cubicBezTo>
                    <a:pt x="10430" y="20453"/>
                    <a:pt x="15830" y="19013"/>
                    <a:pt x="21230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5460999" y="1054795"/>
              <a:ext cx="1206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400"/>
                  </a:moveTo>
                  <a:cubicBezTo>
                    <a:pt x="20842" y="1829"/>
                    <a:pt x="20084" y="1257"/>
                    <a:pt x="18568" y="800"/>
                  </a:cubicBezTo>
                  <a:cubicBezTo>
                    <a:pt x="17053" y="343"/>
                    <a:pt x="14779" y="0"/>
                    <a:pt x="12884" y="0"/>
                  </a:cubicBezTo>
                  <a:cubicBezTo>
                    <a:pt x="10989" y="0"/>
                    <a:pt x="9474" y="343"/>
                    <a:pt x="7389" y="1886"/>
                  </a:cubicBezTo>
                  <a:cubicBezTo>
                    <a:pt x="5305" y="3429"/>
                    <a:pt x="2653" y="6171"/>
                    <a:pt x="1516" y="9257"/>
                  </a:cubicBezTo>
                  <a:cubicBezTo>
                    <a:pt x="379" y="12343"/>
                    <a:pt x="758" y="15771"/>
                    <a:pt x="1137" y="17771"/>
                  </a:cubicBezTo>
                  <a:cubicBezTo>
                    <a:pt x="1516" y="19771"/>
                    <a:pt x="1895" y="20343"/>
                    <a:pt x="1705" y="20743"/>
                  </a:cubicBezTo>
                  <a:cubicBezTo>
                    <a:pt x="1516" y="21143"/>
                    <a:pt x="758" y="21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5407755" y="1110815"/>
              <a:ext cx="338995" cy="34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07" fill="norm" stroke="1" extrusionOk="0">
                  <a:moveTo>
                    <a:pt x="155" y="15876"/>
                  </a:moveTo>
                  <a:cubicBezTo>
                    <a:pt x="21" y="14822"/>
                    <a:pt x="-113" y="13768"/>
                    <a:pt x="155" y="13110"/>
                  </a:cubicBezTo>
                  <a:cubicBezTo>
                    <a:pt x="424" y="12451"/>
                    <a:pt x="1094" y="12188"/>
                    <a:pt x="2906" y="11332"/>
                  </a:cubicBezTo>
                  <a:cubicBezTo>
                    <a:pt x="4717" y="10476"/>
                    <a:pt x="7668" y="9027"/>
                    <a:pt x="10285" y="7315"/>
                  </a:cubicBezTo>
                  <a:cubicBezTo>
                    <a:pt x="12901" y="5602"/>
                    <a:pt x="15181" y="3627"/>
                    <a:pt x="16389" y="2244"/>
                  </a:cubicBezTo>
                  <a:cubicBezTo>
                    <a:pt x="17596" y="861"/>
                    <a:pt x="17730" y="71"/>
                    <a:pt x="17529" y="5"/>
                  </a:cubicBezTo>
                  <a:cubicBezTo>
                    <a:pt x="17328" y="-61"/>
                    <a:pt x="16791" y="598"/>
                    <a:pt x="16121" y="2639"/>
                  </a:cubicBezTo>
                  <a:cubicBezTo>
                    <a:pt x="15450" y="4680"/>
                    <a:pt x="14645" y="8105"/>
                    <a:pt x="14175" y="11002"/>
                  </a:cubicBezTo>
                  <a:cubicBezTo>
                    <a:pt x="13706" y="13900"/>
                    <a:pt x="13571" y="16271"/>
                    <a:pt x="13773" y="17851"/>
                  </a:cubicBezTo>
                  <a:cubicBezTo>
                    <a:pt x="13974" y="19432"/>
                    <a:pt x="14511" y="20222"/>
                    <a:pt x="15181" y="20749"/>
                  </a:cubicBezTo>
                  <a:cubicBezTo>
                    <a:pt x="15852" y="21276"/>
                    <a:pt x="16657" y="21539"/>
                    <a:pt x="17194" y="21341"/>
                  </a:cubicBezTo>
                  <a:cubicBezTo>
                    <a:pt x="17730" y="21144"/>
                    <a:pt x="17999" y="20485"/>
                    <a:pt x="18133" y="19498"/>
                  </a:cubicBezTo>
                  <a:cubicBezTo>
                    <a:pt x="18267" y="18510"/>
                    <a:pt x="18267" y="17193"/>
                    <a:pt x="17865" y="16271"/>
                  </a:cubicBezTo>
                  <a:cubicBezTo>
                    <a:pt x="17462" y="15349"/>
                    <a:pt x="16657" y="14822"/>
                    <a:pt x="15852" y="14427"/>
                  </a:cubicBezTo>
                  <a:cubicBezTo>
                    <a:pt x="15047" y="14032"/>
                    <a:pt x="14242" y="13768"/>
                    <a:pt x="13639" y="13307"/>
                  </a:cubicBezTo>
                  <a:cubicBezTo>
                    <a:pt x="13035" y="12846"/>
                    <a:pt x="12632" y="12188"/>
                    <a:pt x="12901" y="11727"/>
                  </a:cubicBezTo>
                  <a:cubicBezTo>
                    <a:pt x="13169" y="11266"/>
                    <a:pt x="14108" y="11002"/>
                    <a:pt x="15651" y="10607"/>
                  </a:cubicBezTo>
                  <a:cubicBezTo>
                    <a:pt x="17194" y="10212"/>
                    <a:pt x="19340" y="9685"/>
                    <a:pt x="21487" y="9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6251488" y="1010345"/>
              <a:ext cx="314412" cy="41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05" fill="norm" stroke="1" extrusionOk="0">
                  <a:moveTo>
                    <a:pt x="8051" y="0"/>
                  </a:moveTo>
                  <a:cubicBezTo>
                    <a:pt x="7326" y="3799"/>
                    <a:pt x="6601" y="7598"/>
                    <a:pt x="6167" y="10909"/>
                  </a:cubicBezTo>
                  <a:cubicBezTo>
                    <a:pt x="5732" y="14219"/>
                    <a:pt x="5587" y="17041"/>
                    <a:pt x="5659" y="18832"/>
                  </a:cubicBezTo>
                  <a:cubicBezTo>
                    <a:pt x="5732" y="20623"/>
                    <a:pt x="6022" y="21383"/>
                    <a:pt x="6384" y="21491"/>
                  </a:cubicBezTo>
                  <a:cubicBezTo>
                    <a:pt x="6746" y="21600"/>
                    <a:pt x="7181" y="21057"/>
                    <a:pt x="7036" y="19972"/>
                  </a:cubicBezTo>
                  <a:cubicBezTo>
                    <a:pt x="6891" y="18886"/>
                    <a:pt x="6167" y="17258"/>
                    <a:pt x="5587" y="16227"/>
                  </a:cubicBezTo>
                  <a:cubicBezTo>
                    <a:pt x="5007" y="15196"/>
                    <a:pt x="4572" y="14762"/>
                    <a:pt x="3920" y="14436"/>
                  </a:cubicBezTo>
                  <a:cubicBezTo>
                    <a:pt x="3267" y="14111"/>
                    <a:pt x="2397" y="13893"/>
                    <a:pt x="1600" y="13785"/>
                  </a:cubicBezTo>
                  <a:cubicBezTo>
                    <a:pt x="803" y="13676"/>
                    <a:pt x="78" y="13676"/>
                    <a:pt x="5" y="13839"/>
                  </a:cubicBezTo>
                  <a:cubicBezTo>
                    <a:pt x="-67" y="14002"/>
                    <a:pt x="513" y="14328"/>
                    <a:pt x="2397" y="14490"/>
                  </a:cubicBezTo>
                  <a:cubicBezTo>
                    <a:pt x="4282" y="14653"/>
                    <a:pt x="7471" y="14653"/>
                    <a:pt x="9791" y="14490"/>
                  </a:cubicBezTo>
                  <a:cubicBezTo>
                    <a:pt x="12110" y="14328"/>
                    <a:pt x="13560" y="14002"/>
                    <a:pt x="14937" y="13568"/>
                  </a:cubicBezTo>
                  <a:cubicBezTo>
                    <a:pt x="16314" y="13134"/>
                    <a:pt x="17619" y="12591"/>
                    <a:pt x="17909" y="12374"/>
                  </a:cubicBezTo>
                  <a:cubicBezTo>
                    <a:pt x="18199" y="12157"/>
                    <a:pt x="17474" y="12265"/>
                    <a:pt x="16459" y="12645"/>
                  </a:cubicBezTo>
                  <a:cubicBezTo>
                    <a:pt x="15444" y="13025"/>
                    <a:pt x="14140" y="13676"/>
                    <a:pt x="13270" y="14273"/>
                  </a:cubicBezTo>
                  <a:cubicBezTo>
                    <a:pt x="12400" y="14870"/>
                    <a:pt x="11965" y="15413"/>
                    <a:pt x="11748" y="15956"/>
                  </a:cubicBezTo>
                  <a:cubicBezTo>
                    <a:pt x="11530" y="16498"/>
                    <a:pt x="11530" y="17041"/>
                    <a:pt x="11965" y="17421"/>
                  </a:cubicBezTo>
                  <a:cubicBezTo>
                    <a:pt x="12400" y="17801"/>
                    <a:pt x="13270" y="18018"/>
                    <a:pt x="13995" y="17964"/>
                  </a:cubicBezTo>
                  <a:cubicBezTo>
                    <a:pt x="14720" y="17910"/>
                    <a:pt x="15299" y="17584"/>
                    <a:pt x="15807" y="17204"/>
                  </a:cubicBezTo>
                  <a:cubicBezTo>
                    <a:pt x="16314" y="16824"/>
                    <a:pt x="16749" y="16390"/>
                    <a:pt x="17184" y="15902"/>
                  </a:cubicBezTo>
                  <a:cubicBezTo>
                    <a:pt x="17619" y="15413"/>
                    <a:pt x="18054" y="14870"/>
                    <a:pt x="18271" y="14870"/>
                  </a:cubicBezTo>
                  <a:cubicBezTo>
                    <a:pt x="18489" y="14870"/>
                    <a:pt x="18489" y="15413"/>
                    <a:pt x="18489" y="15956"/>
                  </a:cubicBezTo>
                  <a:cubicBezTo>
                    <a:pt x="18489" y="16498"/>
                    <a:pt x="18489" y="17041"/>
                    <a:pt x="18996" y="17367"/>
                  </a:cubicBezTo>
                  <a:cubicBezTo>
                    <a:pt x="19503" y="17692"/>
                    <a:pt x="20518" y="17801"/>
                    <a:pt x="21533" y="17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6632310" y="1137345"/>
              <a:ext cx="28841" cy="21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45" fill="norm" stroke="1" extrusionOk="0">
                  <a:moveTo>
                    <a:pt x="7135" y="15429"/>
                  </a:moveTo>
                  <a:cubicBezTo>
                    <a:pt x="4050" y="18103"/>
                    <a:pt x="964" y="20777"/>
                    <a:pt x="192" y="21189"/>
                  </a:cubicBezTo>
                  <a:cubicBezTo>
                    <a:pt x="-579" y="21600"/>
                    <a:pt x="964" y="19749"/>
                    <a:pt x="4821" y="15840"/>
                  </a:cubicBezTo>
                  <a:cubicBezTo>
                    <a:pt x="8678" y="11931"/>
                    <a:pt x="14850" y="5966"/>
                    <a:pt x="210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6702970" y="1010345"/>
              <a:ext cx="21680" cy="36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326" fill="norm" stroke="1" extrusionOk="0">
                  <a:moveTo>
                    <a:pt x="20112" y="0"/>
                  </a:moveTo>
                  <a:cubicBezTo>
                    <a:pt x="18148" y="3724"/>
                    <a:pt x="16185" y="7448"/>
                    <a:pt x="13239" y="10366"/>
                  </a:cubicBezTo>
                  <a:cubicBezTo>
                    <a:pt x="10294" y="13283"/>
                    <a:pt x="6367" y="15393"/>
                    <a:pt x="3421" y="17193"/>
                  </a:cubicBezTo>
                  <a:cubicBezTo>
                    <a:pt x="476" y="18993"/>
                    <a:pt x="-1488" y="20483"/>
                    <a:pt x="1457" y="21041"/>
                  </a:cubicBezTo>
                  <a:cubicBezTo>
                    <a:pt x="4403" y="21600"/>
                    <a:pt x="12257" y="21228"/>
                    <a:pt x="20112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6781799" y="926665"/>
              <a:ext cx="284693" cy="41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09" fill="norm" stroke="1" extrusionOk="0">
                  <a:moveTo>
                    <a:pt x="0" y="16990"/>
                  </a:moveTo>
                  <a:cubicBezTo>
                    <a:pt x="1600" y="17099"/>
                    <a:pt x="3200" y="17207"/>
                    <a:pt x="4320" y="17044"/>
                  </a:cubicBezTo>
                  <a:cubicBezTo>
                    <a:pt x="5440" y="16882"/>
                    <a:pt x="6080" y="16447"/>
                    <a:pt x="6400" y="15959"/>
                  </a:cubicBezTo>
                  <a:cubicBezTo>
                    <a:pt x="6720" y="15471"/>
                    <a:pt x="6720" y="14928"/>
                    <a:pt x="6320" y="14657"/>
                  </a:cubicBezTo>
                  <a:cubicBezTo>
                    <a:pt x="5920" y="14385"/>
                    <a:pt x="5120" y="14385"/>
                    <a:pt x="4240" y="14874"/>
                  </a:cubicBezTo>
                  <a:cubicBezTo>
                    <a:pt x="3360" y="15362"/>
                    <a:pt x="2400" y="16339"/>
                    <a:pt x="1920" y="17316"/>
                  </a:cubicBezTo>
                  <a:cubicBezTo>
                    <a:pt x="1440" y="18293"/>
                    <a:pt x="1440" y="19270"/>
                    <a:pt x="2720" y="20084"/>
                  </a:cubicBezTo>
                  <a:cubicBezTo>
                    <a:pt x="4000" y="20898"/>
                    <a:pt x="6560" y="21549"/>
                    <a:pt x="8880" y="21223"/>
                  </a:cubicBezTo>
                  <a:cubicBezTo>
                    <a:pt x="11200" y="20898"/>
                    <a:pt x="13280" y="19595"/>
                    <a:pt x="14480" y="18673"/>
                  </a:cubicBezTo>
                  <a:cubicBezTo>
                    <a:pt x="15680" y="17750"/>
                    <a:pt x="16000" y="17207"/>
                    <a:pt x="16160" y="16610"/>
                  </a:cubicBezTo>
                  <a:cubicBezTo>
                    <a:pt x="16320" y="16013"/>
                    <a:pt x="16320" y="15362"/>
                    <a:pt x="15840" y="15036"/>
                  </a:cubicBezTo>
                  <a:cubicBezTo>
                    <a:pt x="15360" y="14711"/>
                    <a:pt x="14400" y="14711"/>
                    <a:pt x="13680" y="14928"/>
                  </a:cubicBezTo>
                  <a:cubicBezTo>
                    <a:pt x="12960" y="15145"/>
                    <a:pt x="12480" y="15579"/>
                    <a:pt x="12080" y="16176"/>
                  </a:cubicBezTo>
                  <a:cubicBezTo>
                    <a:pt x="11680" y="16773"/>
                    <a:pt x="11360" y="17533"/>
                    <a:pt x="11200" y="18184"/>
                  </a:cubicBezTo>
                  <a:cubicBezTo>
                    <a:pt x="11040" y="18835"/>
                    <a:pt x="11040" y="19378"/>
                    <a:pt x="11440" y="19650"/>
                  </a:cubicBezTo>
                  <a:cubicBezTo>
                    <a:pt x="11840" y="19921"/>
                    <a:pt x="12640" y="19921"/>
                    <a:pt x="13440" y="19378"/>
                  </a:cubicBezTo>
                  <a:cubicBezTo>
                    <a:pt x="14240" y="18835"/>
                    <a:pt x="15040" y="17750"/>
                    <a:pt x="16080" y="15796"/>
                  </a:cubicBezTo>
                  <a:cubicBezTo>
                    <a:pt x="17120" y="13842"/>
                    <a:pt x="18400" y="11020"/>
                    <a:pt x="19360" y="8470"/>
                  </a:cubicBezTo>
                  <a:cubicBezTo>
                    <a:pt x="20320" y="5919"/>
                    <a:pt x="20960" y="3639"/>
                    <a:pt x="21280" y="2174"/>
                  </a:cubicBezTo>
                  <a:cubicBezTo>
                    <a:pt x="21600" y="709"/>
                    <a:pt x="21600" y="58"/>
                    <a:pt x="21280" y="3"/>
                  </a:cubicBezTo>
                  <a:cubicBezTo>
                    <a:pt x="20960" y="-51"/>
                    <a:pt x="20320" y="492"/>
                    <a:pt x="19520" y="2445"/>
                  </a:cubicBezTo>
                  <a:cubicBezTo>
                    <a:pt x="18720" y="4399"/>
                    <a:pt x="17760" y="7764"/>
                    <a:pt x="17760" y="10749"/>
                  </a:cubicBezTo>
                  <a:cubicBezTo>
                    <a:pt x="17760" y="13734"/>
                    <a:pt x="18720" y="16339"/>
                    <a:pt x="19680" y="1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7720111" y="940495"/>
              <a:ext cx="334124" cy="44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86" fill="norm" stroke="1" extrusionOk="0">
                  <a:moveTo>
                    <a:pt x="9815" y="0"/>
                  </a:moveTo>
                  <a:cubicBezTo>
                    <a:pt x="8465" y="2469"/>
                    <a:pt x="7115" y="4937"/>
                    <a:pt x="6103" y="7869"/>
                  </a:cubicBezTo>
                  <a:cubicBezTo>
                    <a:pt x="5090" y="10800"/>
                    <a:pt x="4415" y="14194"/>
                    <a:pt x="4010" y="16251"/>
                  </a:cubicBezTo>
                  <a:cubicBezTo>
                    <a:pt x="3605" y="18309"/>
                    <a:pt x="3470" y="19029"/>
                    <a:pt x="3403" y="19646"/>
                  </a:cubicBezTo>
                  <a:cubicBezTo>
                    <a:pt x="3335" y="20263"/>
                    <a:pt x="3335" y="20777"/>
                    <a:pt x="3673" y="20983"/>
                  </a:cubicBezTo>
                  <a:cubicBezTo>
                    <a:pt x="4010" y="21189"/>
                    <a:pt x="4685" y="21086"/>
                    <a:pt x="5158" y="20520"/>
                  </a:cubicBezTo>
                  <a:cubicBezTo>
                    <a:pt x="5630" y="19954"/>
                    <a:pt x="5900" y="18926"/>
                    <a:pt x="5293" y="17846"/>
                  </a:cubicBezTo>
                  <a:cubicBezTo>
                    <a:pt x="4685" y="16766"/>
                    <a:pt x="3200" y="15634"/>
                    <a:pt x="1985" y="14966"/>
                  </a:cubicBezTo>
                  <a:cubicBezTo>
                    <a:pt x="770" y="14297"/>
                    <a:pt x="-175" y="14091"/>
                    <a:pt x="28" y="13937"/>
                  </a:cubicBezTo>
                  <a:cubicBezTo>
                    <a:pt x="230" y="13783"/>
                    <a:pt x="1580" y="13680"/>
                    <a:pt x="3740" y="13680"/>
                  </a:cubicBezTo>
                  <a:cubicBezTo>
                    <a:pt x="5900" y="13680"/>
                    <a:pt x="8870" y="13783"/>
                    <a:pt x="10693" y="13783"/>
                  </a:cubicBezTo>
                  <a:cubicBezTo>
                    <a:pt x="12515" y="13783"/>
                    <a:pt x="13190" y="13680"/>
                    <a:pt x="13190" y="13577"/>
                  </a:cubicBezTo>
                  <a:cubicBezTo>
                    <a:pt x="13190" y="13474"/>
                    <a:pt x="12515" y="13371"/>
                    <a:pt x="11840" y="13320"/>
                  </a:cubicBezTo>
                  <a:cubicBezTo>
                    <a:pt x="11165" y="13269"/>
                    <a:pt x="10490" y="13269"/>
                    <a:pt x="9883" y="13423"/>
                  </a:cubicBezTo>
                  <a:cubicBezTo>
                    <a:pt x="9275" y="13577"/>
                    <a:pt x="8735" y="13886"/>
                    <a:pt x="8398" y="14297"/>
                  </a:cubicBezTo>
                  <a:cubicBezTo>
                    <a:pt x="8060" y="14709"/>
                    <a:pt x="7925" y="15223"/>
                    <a:pt x="7925" y="15789"/>
                  </a:cubicBezTo>
                  <a:cubicBezTo>
                    <a:pt x="7925" y="16354"/>
                    <a:pt x="8060" y="16971"/>
                    <a:pt x="8938" y="17589"/>
                  </a:cubicBezTo>
                  <a:cubicBezTo>
                    <a:pt x="9815" y="18206"/>
                    <a:pt x="11435" y="18823"/>
                    <a:pt x="13258" y="18823"/>
                  </a:cubicBezTo>
                  <a:cubicBezTo>
                    <a:pt x="15080" y="18823"/>
                    <a:pt x="17105" y="18206"/>
                    <a:pt x="18387" y="17640"/>
                  </a:cubicBezTo>
                  <a:cubicBezTo>
                    <a:pt x="19670" y="17074"/>
                    <a:pt x="20210" y="16560"/>
                    <a:pt x="20548" y="15994"/>
                  </a:cubicBezTo>
                  <a:cubicBezTo>
                    <a:pt x="20885" y="15429"/>
                    <a:pt x="21020" y="14811"/>
                    <a:pt x="20885" y="14297"/>
                  </a:cubicBezTo>
                  <a:cubicBezTo>
                    <a:pt x="20750" y="13783"/>
                    <a:pt x="20345" y="13371"/>
                    <a:pt x="19805" y="13371"/>
                  </a:cubicBezTo>
                  <a:cubicBezTo>
                    <a:pt x="19265" y="13371"/>
                    <a:pt x="18590" y="13783"/>
                    <a:pt x="18253" y="14246"/>
                  </a:cubicBezTo>
                  <a:cubicBezTo>
                    <a:pt x="17915" y="14709"/>
                    <a:pt x="17915" y="15223"/>
                    <a:pt x="18455" y="16097"/>
                  </a:cubicBezTo>
                  <a:cubicBezTo>
                    <a:pt x="18995" y="16971"/>
                    <a:pt x="20075" y="18206"/>
                    <a:pt x="20683" y="19080"/>
                  </a:cubicBezTo>
                  <a:cubicBezTo>
                    <a:pt x="21290" y="19954"/>
                    <a:pt x="21425" y="20469"/>
                    <a:pt x="21222" y="20880"/>
                  </a:cubicBezTo>
                  <a:cubicBezTo>
                    <a:pt x="21020" y="21291"/>
                    <a:pt x="20480" y="21600"/>
                    <a:pt x="19940" y="21446"/>
                  </a:cubicBezTo>
                  <a:cubicBezTo>
                    <a:pt x="19400" y="21291"/>
                    <a:pt x="18860" y="20674"/>
                    <a:pt x="18860" y="19337"/>
                  </a:cubicBezTo>
                  <a:cubicBezTo>
                    <a:pt x="18860" y="18000"/>
                    <a:pt x="19400" y="15943"/>
                    <a:pt x="1994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8143615" y="968576"/>
              <a:ext cx="65412" cy="36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368" fill="norm" stroke="1" extrusionOk="0">
                  <a:moveTo>
                    <a:pt x="13245" y="1318"/>
                  </a:moveTo>
                  <a:cubicBezTo>
                    <a:pt x="15945" y="581"/>
                    <a:pt x="18645" y="-155"/>
                    <a:pt x="19995" y="29"/>
                  </a:cubicBezTo>
                  <a:cubicBezTo>
                    <a:pt x="21345" y="213"/>
                    <a:pt x="21345" y="1318"/>
                    <a:pt x="18308" y="3404"/>
                  </a:cubicBezTo>
                  <a:cubicBezTo>
                    <a:pt x="15270" y="5490"/>
                    <a:pt x="9195" y="8559"/>
                    <a:pt x="5482" y="11381"/>
                  </a:cubicBezTo>
                  <a:cubicBezTo>
                    <a:pt x="1770" y="14204"/>
                    <a:pt x="420" y="16781"/>
                    <a:pt x="82" y="18377"/>
                  </a:cubicBezTo>
                  <a:cubicBezTo>
                    <a:pt x="-255" y="19972"/>
                    <a:pt x="420" y="20586"/>
                    <a:pt x="2445" y="20954"/>
                  </a:cubicBezTo>
                  <a:cubicBezTo>
                    <a:pt x="4470" y="21322"/>
                    <a:pt x="7845" y="21445"/>
                    <a:pt x="10882" y="21322"/>
                  </a:cubicBezTo>
                  <a:cubicBezTo>
                    <a:pt x="13920" y="21200"/>
                    <a:pt x="16620" y="20831"/>
                    <a:pt x="1932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8128997" y="1169095"/>
              <a:ext cx="22125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989" y="21600"/>
                  </a:moveTo>
                  <a:cubicBezTo>
                    <a:pt x="1549" y="18000"/>
                    <a:pt x="109" y="14400"/>
                    <a:pt x="6" y="12600"/>
                  </a:cubicBezTo>
                  <a:cubicBezTo>
                    <a:pt x="-97" y="10800"/>
                    <a:pt x="1137" y="10800"/>
                    <a:pt x="4943" y="9000"/>
                  </a:cubicBezTo>
                  <a:cubicBezTo>
                    <a:pt x="8749" y="7200"/>
                    <a:pt x="15126" y="3600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5104860" y="1986731"/>
              <a:ext cx="469281" cy="65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11" fill="norm" stroke="1" extrusionOk="0">
                  <a:moveTo>
                    <a:pt x="1187" y="5846"/>
                  </a:moveTo>
                  <a:cubicBezTo>
                    <a:pt x="1381" y="8399"/>
                    <a:pt x="1575" y="10953"/>
                    <a:pt x="1720" y="12609"/>
                  </a:cubicBezTo>
                  <a:cubicBezTo>
                    <a:pt x="1865" y="14265"/>
                    <a:pt x="1962" y="15024"/>
                    <a:pt x="1962" y="15749"/>
                  </a:cubicBezTo>
                  <a:cubicBezTo>
                    <a:pt x="1962" y="16473"/>
                    <a:pt x="1865" y="17163"/>
                    <a:pt x="1671" y="17267"/>
                  </a:cubicBezTo>
                  <a:cubicBezTo>
                    <a:pt x="1478" y="17370"/>
                    <a:pt x="1187" y="16887"/>
                    <a:pt x="848" y="15438"/>
                  </a:cubicBezTo>
                  <a:cubicBezTo>
                    <a:pt x="509" y="13989"/>
                    <a:pt x="122" y="11574"/>
                    <a:pt x="25" y="9124"/>
                  </a:cubicBezTo>
                  <a:cubicBezTo>
                    <a:pt x="-72" y="6674"/>
                    <a:pt x="122" y="4190"/>
                    <a:pt x="509" y="2671"/>
                  </a:cubicBezTo>
                  <a:cubicBezTo>
                    <a:pt x="897" y="1153"/>
                    <a:pt x="1478" y="601"/>
                    <a:pt x="2011" y="291"/>
                  </a:cubicBezTo>
                  <a:cubicBezTo>
                    <a:pt x="2543" y="-20"/>
                    <a:pt x="3028" y="-89"/>
                    <a:pt x="3706" y="118"/>
                  </a:cubicBezTo>
                  <a:cubicBezTo>
                    <a:pt x="4384" y="325"/>
                    <a:pt x="5255" y="808"/>
                    <a:pt x="6079" y="1981"/>
                  </a:cubicBezTo>
                  <a:cubicBezTo>
                    <a:pt x="6902" y="3154"/>
                    <a:pt x="7677" y="5018"/>
                    <a:pt x="7725" y="6501"/>
                  </a:cubicBezTo>
                  <a:cubicBezTo>
                    <a:pt x="7774" y="7985"/>
                    <a:pt x="7096" y="9089"/>
                    <a:pt x="6515" y="9779"/>
                  </a:cubicBezTo>
                  <a:cubicBezTo>
                    <a:pt x="5933" y="10469"/>
                    <a:pt x="5449" y="10746"/>
                    <a:pt x="4723" y="10849"/>
                  </a:cubicBezTo>
                  <a:cubicBezTo>
                    <a:pt x="3996" y="10953"/>
                    <a:pt x="3028" y="10884"/>
                    <a:pt x="2882" y="10953"/>
                  </a:cubicBezTo>
                  <a:cubicBezTo>
                    <a:pt x="2737" y="11022"/>
                    <a:pt x="3415" y="11229"/>
                    <a:pt x="4384" y="11677"/>
                  </a:cubicBezTo>
                  <a:cubicBezTo>
                    <a:pt x="5352" y="12126"/>
                    <a:pt x="6611" y="12816"/>
                    <a:pt x="7435" y="13333"/>
                  </a:cubicBezTo>
                  <a:cubicBezTo>
                    <a:pt x="8258" y="13851"/>
                    <a:pt x="8645" y="14196"/>
                    <a:pt x="9130" y="14438"/>
                  </a:cubicBezTo>
                  <a:cubicBezTo>
                    <a:pt x="9614" y="14679"/>
                    <a:pt x="10195" y="14817"/>
                    <a:pt x="10680" y="14783"/>
                  </a:cubicBezTo>
                  <a:cubicBezTo>
                    <a:pt x="11164" y="14748"/>
                    <a:pt x="11551" y="14541"/>
                    <a:pt x="11987" y="13851"/>
                  </a:cubicBezTo>
                  <a:cubicBezTo>
                    <a:pt x="12423" y="13161"/>
                    <a:pt x="12907" y="11988"/>
                    <a:pt x="13150" y="11229"/>
                  </a:cubicBezTo>
                  <a:cubicBezTo>
                    <a:pt x="13392" y="10469"/>
                    <a:pt x="13392" y="10124"/>
                    <a:pt x="13101" y="9986"/>
                  </a:cubicBezTo>
                  <a:cubicBezTo>
                    <a:pt x="12811" y="9848"/>
                    <a:pt x="12229" y="9917"/>
                    <a:pt x="11842" y="10159"/>
                  </a:cubicBezTo>
                  <a:cubicBezTo>
                    <a:pt x="11454" y="10400"/>
                    <a:pt x="11261" y="10815"/>
                    <a:pt x="11164" y="11298"/>
                  </a:cubicBezTo>
                  <a:cubicBezTo>
                    <a:pt x="11067" y="11781"/>
                    <a:pt x="11067" y="12333"/>
                    <a:pt x="11164" y="12781"/>
                  </a:cubicBezTo>
                  <a:cubicBezTo>
                    <a:pt x="11261" y="13230"/>
                    <a:pt x="11454" y="13575"/>
                    <a:pt x="11793" y="13782"/>
                  </a:cubicBezTo>
                  <a:cubicBezTo>
                    <a:pt x="12132" y="13989"/>
                    <a:pt x="12617" y="14058"/>
                    <a:pt x="13343" y="13989"/>
                  </a:cubicBezTo>
                  <a:cubicBezTo>
                    <a:pt x="14070" y="13920"/>
                    <a:pt x="15038" y="13713"/>
                    <a:pt x="15716" y="13506"/>
                  </a:cubicBezTo>
                  <a:cubicBezTo>
                    <a:pt x="16394" y="13299"/>
                    <a:pt x="16782" y="13092"/>
                    <a:pt x="17218" y="12747"/>
                  </a:cubicBezTo>
                  <a:cubicBezTo>
                    <a:pt x="17654" y="12402"/>
                    <a:pt x="18138" y="11919"/>
                    <a:pt x="18525" y="11884"/>
                  </a:cubicBezTo>
                  <a:cubicBezTo>
                    <a:pt x="18913" y="11850"/>
                    <a:pt x="19203" y="12264"/>
                    <a:pt x="19688" y="13333"/>
                  </a:cubicBezTo>
                  <a:cubicBezTo>
                    <a:pt x="20172" y="14403"/>
                    <a:pt x="20850" y="16128"/>
                    <a:pt x="21189" y="17508"/>
                  </a:cubicBezTo>
                  <a:cubicBezTo>
                    <a:pt x="21528" y="18889"/>
                    <a:pt x="21528" y="19924"/>
                    <a:pt x="21383" y="20579"/>
                  </a:cubicBezTo>
                  <a:cubicBezTo>
                    <a:pt x="21237" y="21235"/>
                    <a:pt x="20947" y="21511"/>
                    <a:pt x="20317" y="21511"/>
                  </a:cubicBezTo>
                  <a:cubicBezTo>
                    <a:pt x="19688" y="21511"/>
                    <a:pt x="18719" y="21235"/>
                    <a:pt x="17993" y="20648"/>
                  </a:cubicBezTo>
                  <a:cubicBezTo>
                    <a:pt x="17266" y="20062"/>
                    <a:pt x="16782" y="19165"/>
                    <a:pt x="16298" y="1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5524499" y="2241710"/>
              <a:ext cx="76201" cy="5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20954"/>
                  </a:moveTo>
                  <a:cubicBezTo>
                    <a:pt x="1800" y="14906"/>
                    <a:pt x="3600" y="8858"/>
                    <a:pt x="6000" y="4970"/>
                  </a:cubicBezTo>
                  <a:cubicBezTo>
                    <a:pt x="8400" y="1082"/>
                    <a:pt x="11400" y="-646"/>
                    <a:pt x="14100" y="218"/>
                  </a:cubicBezTo>
                  <a:cubicBezTo>
                    <a:pt x="16800" y="1082"/>
                    <a:pt x="19200" y="4538"/>
                    <a:pt x="21600" y="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5612870" y="1994341"/>
              <a:ext cx="337080" cy="4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4" fill="norm" stroke="1" extrusionOk="0">
                  <a:moveTo>
                    <a:pt x="2869" y="15825"/>
                  </a:moveTo>
                  <a:cubicBezTo>
                    <a:pt x="2734" y="16342"/>
                    <a:pt x="2599" y="16858"/>
                    <a:pt x="2869" y="17013"/>
                  </a:cubicBezTo>
                  <a:cubicBezTo>
                    <a:pt x="3139" y="17168"/>
                    <a:pt x="3814" y="16962"/>
                    <a:pt x="4287" y="16600"/>
                  </a:cubicBezTo>
                  <a:cubicBezTo>
                    <a:pt x="4759" y="16238"/>
                    <a:pt x="5029" y="15721"/>
                    <a:pt x="5232" y="15153"/>
                  </a:cubicBezTo>
                  <a:cubicBezTo>
                    <a:pt x="5434" y="14585"/>
                    <a:pt x="5569" y="13965"/>
                    <a:pt x="5299" y="13603"/>
                  </a:cubicBezTo>
                  <a:cubicBezTo>
                    <a:pt x="5029" y="13241"/>
                    <a:pt x="4354" y="13138"/>
                    <a:pt x="3477" y="13448"/>
                  </a:cubicBezTo>
                  <a:cubicBezTo>
                    <a:pt x="2599" y="13758"/>
                    <a:pt x="1519" y="14481"/>
                    <a:pt x="844" y="15618"/>
                  </a:cubicBezTo>
                  <a:cubicBezTo>
                    <a:pt x="169" y="16755"/>
                    <a:pt x="-101" y="18305"/>
                    <a:pt x="34" y="19235"/>
                  </a:cubicBezTo>
                  <a:cubicBezTo>
                    <a:pt x="169" y="20165"/>
                    <a:pt x="709" y="20476"/>
                    <a:pt x="1992" y="20476"/>
                  </a:cubicBezTo>
                  <a:cubicBezTo>
                    <a:pt x="3274" y="20476"/>
                    <a:pt x="5299" y="20165"/>
                    <a:pt x="7189" y="19442"/>
                  </a:cubicBezTo>
                  <a:cubicBezTo>
                    <a:pt x="9079" y="18719"/>
                    <a:pt x="10834" y="17582"/>
                    <a:pt x="11847" y="16703"/>
                  </a:cubicBezTo>
                  <a:cubicBezTo>
                    <a:pt x="12859" y="15825"/>
                    <a:pt x="13129" y="15205"/>
                    <a:pt x="12859" y="14895"/>
                  </a:cubicBezTo>
                  <a:cubicBezTo>
                    <a:pt x="12589" y="14585"/>
                    <a:pt x="11779" y="14585"/>
                    <a:pt x="11037" y="15153"/>
                  </a:cubicBezTo>
                  <a:cubicBezTo>
                    <a:pt x="10294" y="15721"/>
                    <a:pt x="9619" y="16858"/>
                    <a:pt x="9281" y="17892"/>
                  </a:cubicBezTo>
                  <a:cubicBezTo>
                    <a:pt x="8944" y="18925"/>
                    <a:pt x="8944" y="19855"/>
                    <a:pt x="9214" y="20476"/>
                  </a:cubicBezTo>
                  <a:cubicBezTo>
                    <a:pt x="9484" y="21096"/>
                    <a:pt x="10024" y="21406"/>
                    <a:pt x="10632" y="21457"/>
                  </a:cubicBezTo>
                  <a:cubicBezTo>
                    <a:pt x="11239" y="21509"/>
                    <a:pt x="11914" y="21302"/>
                    <a:pt x="13129" y="19597"/>
                  </a:cubicBezTo>
                  <a:cubicBezTo>
                    <a:pt x="14344" y="17892"/>
                    <a:pt x="16099" y="14688"/>
                    <a:pt x="17179" y="11432"/>
                  </a:cubicBezTo>
                  <a:cubicBezTo>
                    <a:pt x="18259" y="8177"/>
                    <a:pt x="18664" y="4870"/>
                    <a:pt x="18866" y="2854"/>
                  </a:cubicBezTo>
                  <a:cubicBezTo>
                    <a:pt x="19069" y="839"/>
                    <a:pt x="19069" y="116"/>
                    <a:pt x="19069" y="12"/>
                  </a:cubicBezTo>
                  <a:cubicBezTo>
                    <a:pt x="19069" y="-91"/>
                    <a:pt x="19069" y="426"/>
                    <a:pt x="18799" y="2596"/>
                  </a:cubicBezTo>
                  <a:cubicBezTo>
                    <a:pt x="18529" y="4766"/>
                    <a:pt x="17989" y="8590"/>
                    <a:pt x="17719" y="11381"/>
                  </a:cubicBezTo>
                  <a:cubicBezTo>
                    <a:pt x="17449" y="14171"/>
                    <a:pt x="17449" y="15928"/>
                    <a:pt x="17719" y="17065"/>
                  </a:cubicBezTo>
                  <a:cubicBezTo>
                    <a:pt x="17989" y="18202"/>
                    <a:pt x="18529" y="18719"/>
                    <a:pt x="19204" y="18667"/>
                  </a:cubicBezTo>
                  <a:cubicBezTo>
                    <a:pt x="19879" y="18615"/>
                    <a:pt x="20689" y="17995"/>
                    <a:pt x="21499" y="17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5845904" y="2235895"/>
              <a:ext cx="224696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873" fill="norm" stroke="1" extrusionOk="0">
                  <a:moveTo>
                    <a:pt x="1445" y="0"/>
                  </a:moveTo>
                  <a:cubicBezTo>
                    <a:pt x="637" y="7200"/>
                    <a:pt x="-170" y="14400"/>
                    <a:pt x="32" y="18000"/>
                  </a:cubicBezTo>
                  <a:cubicBezTo>
                    <a:pt x="234" y="21600"/>
                    <a:pt x="1445" y="21600"/>
                    <a:pt x="5180" y="19200"/>
                  </a:cubicBezTo>
                  <a:cubicBezTo>
                    <a:pt x="8914" y="16800"/>
                    <a:pt x="15172" y="12000"/>
                    <a:pt x="2143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6426199" y="2273995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6432549" y="2127945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6580321" y="1961595"/>
              <a:ext cx="125279" cy="41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45" fill="norm" stroke="1" extrusionOk="0">
                  <a:moveTo>
                    <a:pt x="20958" y="2038"/>
                  </a:moveTo>
                  <a:cubicBezTo>
                    <a:pt x="20250" y="1380"/>
                    <a:pt x="19542" y="722"/>
                    <a:pt x="18302" y="338"/>
                  </a:cubicBezTo>
                  <a:cubicBezTo>
                    <a:pt x="17063" y="-45"/>
                    <a:pt x="15292" y="-155"/>
                    <a:pt x="12283" y="284"/>
                  </a:cubicBezTo>
                  <a:cubicBezTo>
                    <a:pt x="9273" y="722"/>
                    <a:pt x="5024" y="1709"/>
                    <a:pt x="2545" y="3573"/>
                  </a:cubicBezTo>
                  <a:cubicBezTo>
                    <a:pt x="66" y="5437"/>
                    <a:pt x="-642" y="8178"/>
                    <a:pt x="597" y="11303"/>
                  </a:cubicBezTo>
                  <a:cubicBezTo>
                    <a:pt x="1837" y="14428"/>
                    <a:pt x="5024" y="17936"/>
                    <a:pt x="821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6528049" y="2254945"/>
              <a:ext cx="152152" cy="14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109" fill="norm" stroke="1" extrusionOk="0">
                  <a:moveTo>
                    <a:pt x="13977" y="19722"/>
                  </a:moveTo>
                  <a:cubicBezTo>
                    <a:pt x="12517" y="20661"/>
                    <a:pt x="11058" y="21600"/>
                    <a:pt x="8723" y="20817"/>
                  </a:cubicBezTo>
                  <a:cubicBezTo>
                    <a:pt x="6387" y="20035"/>
                    <a:pt x="3177" y="17530"/>
                    <a:pt x="1425" y="15339"/>
                  </a:cubicBezTo>
                  <a:cubicBezTo>
                    <a:pt x="-326" y="13148"/>
                    <a:pt x="-618" y="11270"/>
                    <a:pt x="1425" y="9235"/>
                  </a:cubicBezTo>
                  <a:cubicBezTo>
                    <a:pt x="3468" y="7200"/>
                    <a:pt x="7847" y="5009"/>
                    <a:pt x="11496" y="3443"/>
                  </a:cubicBezTo>
                  <a:cubicBezTo>
                    <a:pt x="15144" y="1878"/>
                    <a:pt x="18063" y="939"/>
                    <a:pt x="209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7544162" y="2094078"/>
              <a:ext cx="253638" cy="33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64" fill="norm" stroke="1" extrusionOk="0">
                  <a:moveTo>
                    <a:pt x="1589" y="4211"/>
                  </a:moveTo>
                  <a:cubicBezTo>
                    <a:pt x="1229" y="3260"/>
                    <a:pt x="869" y="2309"/>
                    <a:pt x="599" y="1494"/>
                  </a:cubicBezTo>
                  <a:cubicBezTo>
                    <a:pt x="329" y="679"/>
                    <a:pt x="149" y="0"/>
                    <a:pt x="59" y="0"/>
                  </a:cubicBezTo>
                  <a:cubicBezTo>
                    <a:pt x="-31" y="0"/>
                    <a:pt x="-31" y="679"/>
                    <a:pt x="149" y="3396"/>
                  </a:cubicBezTo>
                  <a:cubicBezTo>
                    <a:pt x="329" y="6113"/>
                    <a:pt x="689" y="10868"/>
                    <a:pt x="1049" y="13925"/>
                  </a:cubicBezTo>
                  <a:cubicBezTo>
                    <a:pt x="1409" y="16981"/>
                    <a:pt x="1769" y="18340"/>
                    <a:pt x="2219" y="19291"/>
                  </a:cubicBezTo>
                  <a:cubicBezTo>
                    <a:pt x="2669" y="20242"/>
                    <a:pt x="3209" y="20785"/>
                    <a:pt x="3839" y="20853"/>
                  </a:cubicBezTo>
                  <a:cubicBezTo>
                    <a:pt x="4469" y="20921"/>
                    <a:pt x="5189" y="20513"/>
                    <a:pt x="5729" y="19970"/>
                  </a:cubicBezTo>
                  <a:cubicBezTo>
                    <a:pt x="6269" y="19426"/>
                    <a:pt x="6629" y="18747"/>
                    <a:pt x="7169" y="18068"/>
                  </a:cubicBezTo>
                  <a:cubicBezTo>
                    <a:pt x="7709" y="17389"/>
                    <a:pt x="8429" y="16709"/>
                    <a:pt x="8969" y="16709"/>
                  </a:cubicBezTo>
                  <a:cubicBezTo>
                    <a:pt x="9509" y="16709"/>
                    <a:pt x="9869" y="17389"/>
                    <a:pt x="10139" y="18136"/>
                  </a:cubicBezTo>
                  <a:cubicBezTo>
                    <a:pt x="10409" y="18883"/>
                    <a:pt x="10589" y="19698"/>
                    <a:pt x="10949" y="20377"/>
                  </a:cubicBezTo>
                  <a:cubicBezTo>
                    <a:pt x="11309" y="21057"/>
                    <a:pt x="11849" y="21600"/>
                    <a:pt x="12569" y="21260"/>
                  </a:cubicBezTo>
                  <a:cubicBezTo>
                    <a:pt x="13289" y="20921"/>
                    <a:pt x="14189" y="19698"/>
                    <a:pt x="14999" y="17728"/>
                  </a:cubicBezTo>
                  <a:cubicBezTo>
                    <a:pt x="15809" y="15758"/>
                    <a:pt x="16529" y="13042"/>
                    <a:pt x="17159" y="10596"/>
                  </a:cubicBezTo>
                  <a:cubicBezTo>
                    <a:pt x="17789" y="8151"/>
                    <a:pt x="18329" y="5977"/>
                    <a:pt x="19049" y="4891"/>
                  </a:cubicBezTo>
                  <a:cubicBezTo>
                    <a:pt x="19769" y="3804"/>
                    <a:pt x="20669" y="3804"/>
                    <a:pt x="21569" y="3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7861299" y="2369245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7918449" y="2407345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8535725" y="1996044"/>
              <a:ext cx="252675" cy="32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99" fill="norm" stroke="1" extrusionOk="0">
                  <a:moveTo>
                    <a:pt x="17707" y="2831"/>
                  </a:moveTo>
                  <a:cubicBezTo>
                    <a:pt x="17527" y="2134"/>
                    <a:pt x="17347" y="1438"/>
                    <a:pt x="16447" y="811"/>
                  </a:cubicBezTo>
                  <a:cubicBezTo>
                    <a:pt x="15547" y="183"/>
                    <a:pt x="13927" y="-374"/>
                    <a:pt x="11947" y="323"/>
                  </a:cubicBezTo>
                  <a:cubicBezTo>
                    <a:pt x="9967" y="1020"/>
                    <a:pt x="7627" y="2971"/>
                    <a:pt x="5557" y="5688"/>
                  </a:cubicBezTo>
                  <a:cubicBezTo>
                    <a:pt x="3487" y="8405"/>
                    <a:pt x="1687" y="11889"/>
                    <a:pt x="787" y="14328"/>
                  </a:cubicBezTo>
                  <a:cubicBezTo>
                    <a:pt x="-113" y="16767"/>
                    <a:pt x="-113" y="18160"/>
                    <a:pt x="157" y="19136"/>
                  </a:cubicBezTo>
                  <a:cubicBezTo>
                    <a:pt x="427" y="20111"/>
                    <a:pt x="967" y="20669"/>
                    <a:pt x="1687" y="20947"/>
                  </a:cubicBezTo>
                  <a:cubicBezTo>
                    <a:pt x="2407" y="21226"/>
                    <a:pt x="3307" y="21226"/>
                    <a:pt x="5287" y="20041"/>
                  </a:cubicBezTo>
                  <a:cubicBezTo>
                    <a:pt x="7267" y="18857"/>
                    <a:pt x="10327" y="16488"/>
                    <a:pt x="12037" y="13840"/>
                  </a:cubicBezTo>
                  <a:cubicBezTo>
                    <a:pt x="13747" y="11192"/>
                    <a:pt x="14107" y="8266"/>
                    <a:pt x="13657" y="6245"/>
                  </a:cubicBezTo>
                  <a:cubicBezTo>
                    <a:pt x="13207" y="4225"/>
                    <a:pt x="11947" y="3110"/>
                    <a:pt x="10867" y="2483"/>
                  </a:cubicBezTo>
                  <a:cubicBezTo>
                    <a:pt x="9787" y="1856"/>
                    <a:pt x="8887" y="1716"/>
                    <a:pt x="7717" y="2065"/>
                  </a:cubicBezTo>
                  <a:cubicBezTo>
                    <a:pt x="6547" y="2413"/>
                    <a:pt x="5107" y="3249"/>
                    <a:pt x="4387" y="4155"/>
                  </a:cubicBezTo>
                  <a:cubicBezTo>
                    <a:pt x="3667" y="5061"/>
                    <a:pt x="3667" y="6036"/>
                    <a:pt x="4207" y="6663"/>
                  </a:cubicBezTo>
                  <a:cubicBezTo>
                    <a:pt x="4747" y="7291"/>
                    <a:pt x="5827" y="7569"/>
                    <a:pt x="8797" y="7500"/>
                  </a:cubicBezTo>
                  <a:cubicBezTo>
                    <a:pt x="11767" y="7430"/>
                    <a:pt x="16627" y="7012"/>
                    <a:pt x="21487" y="6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8551198" y="1807216"/>
              <a:ext cx="173703" cy="14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56" fill="norm" stroke="1" extrusionOk="0">
                  <a:moveTo>
                    <a:pt x="7303" y="4115"/>
                  </a:moveTo>
                  <a:cubicBezTo>
                    <a:pt x="6002" y="4724"/>
                    <a:pt x="4701" y="5332"/>
                    <a:pt x="3529" y="7462"/>
                  </a:cubicBezTo>
                  <a:cubicBezTo>
                    <a:pt x="2358" y="9591"/>
                    <a:pt x="1317" y="13242"/>
                    <a:pt x="667" y="15828"/>
                  </a:cubicBezTo>
                  <a:cubicBezTo>
                    <a:pt x="16" y="18414"/>
                    <a:pt x="-244" y="19935"/>
                    <a:pt x="276" y="20239"/>
                  </a:cubicBezTo>
                  <a:cubicBezTo>
                    <a:pt x="797" y="20543"/>
                    <a:pt x="2098" y="19631"/>
                    <a:pt x="3660" y="16741"/>
                  </a:cubicBezTo>
                  <a:cubicBezTo>
                    <a:pt x="5221" y="13850"/>
                    <a:pt x="7043" y="8983"/>
                    <a:pt x="8604" y="5484"/>
                  </a:cubicBezTo>
                  <a:cubicBezTo>
                    <a:pt x="10166" y="1986"/>
                    <a:pt x="11467" y="-144"/>
                    <a:pt x="12117" y="8"/>
                  </a:cubicBezTo>
                  <a:cubicBezTo>
                    <a:pt x="12768" y="160"/>
                    <a:pt x="12768" y="2594"/>
                    <a:pt x="14199" y="6549"/>
                  </a:cubicBezTo>
                  <a:cubicBezTo>
                    <a:pt x="15631" y="10504"/>
                    <a:pt x="18493" y="15980"/>
                    <a:pt x="21356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8889999" y="2235895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9152101" y="1989190"/>
              <a:ext cx="220500" cy="309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69" fill="norm" stroke="1" extrusionOk="0">
                  <a:moveTo>
                    <a:pt x="20196" y="6987"/>
                  </a:moveTo>
                  <a:cubicBezTo>
                    <a:pt x="19990" y="5812"/>
                    <a:pt x="19784" y="4636"/>
                    <a:pt x="19167" y="3975"/>
                  </a:cubicBezTo>
                  <a:cubicBezTo>
                    <a:pt x="18550" y="3314"/>
                    <a:pt x="17521" y="3167"/>
                    <a:pt x="15567" y="3754"/>
                  </a:cubicBezTo>
                  <a:cubicBezTo>
                    <a:pt x="13613" y="4342"/>
                    <a:pt x="10733" y="5665"/>
                    <a:pt x="7956" y="7869"/>
                  </a:cubicBezTo>
                  <a:cubicBezTo>
                    <a:pt x="5179" y="10073"/>
                    <a:pt x="2504" y="13158"/>
                    <a:pt x="1167" y="15436"/>
                  </a:cubicBezTo>
                  <a:cubicBezTo>
                    <a:pt x="-170" y="17714"/>
                    <a:pt x="-170" y="19183"/>
                    <a:pt x="241" y="20138"/>
                  </a:cubicBezTo>
                  <a:cubicBezTo>
                    <a:pt x="653" y="21093"/>
                    <a:pt x="1476" y="21534"/>
                    <a:pt x="3019" y="21461"/>
                  </a:cubicBezTo>
                  <a:cubicBezTo>
                    <a:pt x="4561" y="21387"/>
                    <a:pt x="6824" y="20799"/>
                    <a:pt x="9601" y="18742"/>
                  </a:cubicBezTo>
                  <a:cubicBezTo>
                    <a:pt x="12379" y="16685"/>
                    <a:pt x="15670" y="13158"/>
                    <a:pt x="17624" y="9999"/>
                  </a:cubicBezTo>
                  <a:cubicBezTo>
                    <a:pt x="19579" y="6840"/>
                    <a:pt x="20196" y="4048"/>
                    <a:pt x="20196" y="2358"/>
                  </a:cubicBezTo>
                  <a:cubicBezTo>
                    <a:pt x="20196" y="669"/>
                    <a:pt x="19579" y="81"/>
                    <a:pt x="17933" y="7"/>
                  </a:cubicBezTo>
                  <a:cubicBezTo>
                    <a:pt x="16287" y="-66"/>
                    <a:pt x="13613" y="375"/>
                    <a:pt x="11659" y="1403"/>
                  </a:cubicBezTo>
                  <a:cubicBezTo>
                    <a:pt x="9704" y="2432"/>
                    <a:pt x="8470" y="4048"/>
                    <a:pt x="7853" y="5371"/>
                  </a:cubicBezTo>
                  <a:cubicBezTo>
                    <a:pt x="7236" y="6693"/>
                    <a:pt x="7236" y="7722"/>
                    <a:pt x="8161" y="8677"/>
                  </a:cubicBezTo>
                  <a:cubicBezTo>
                    <a:pt x="9087" y="9632"/>
                    <a:pt x="10939" y="10514"/>
                    <a:pt x="13304" y="11101"/>
                  </a:cubicBezTo>
                  <a:cubicBezTo>
                    <a:pt x="15670" y="11689"/>
                    <a:pt x="18550" y="11983"/>
                    <a:pt x="21430" y="12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9362000" y="2267645"/>
              <a:ext cx="99500" cy="8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24" fill="norm" stroke="1" extrusionOk="0">
                  <a:moveTo>
                    <a:pt x="21153" y="1507"/>
                  </a:moveTo>
                  <a:cubicBezTo>
                    <a:pt x="16653" y="1005"/>
                    <a:pt x="12153" y="502"/>
                    <a:pt x="8553" y="1758"/>
                  </a:cubicBezTo>
                  <a:cubicBezTo>
                    <a:pt x="4953" y="3014"/>
                    <a:pt x="2253" y="6028"/>
                    <a:pt x="903" y="9293"/>
                  </a:cubicBezTo>
                  <a:cubicBezTo>
                    <a:pt x="-447" y="12558"/>
                    <a:pt x="-447" y="16074"/>
                    <a:pt x="2028" y="18335"/>
                  </a:cubicBezTo>
                  <a:cubicBezTo>
                    <a:pt x="4503" y="20595"/>
                    <a:pt x="9453" y="21600"/>
                    <a:pt x="13278" y="21098"/>
                  </a:cubicBezTo>
                  <a:cubicBezTo>
                    <a:pt x="17103" y="20595"/>
                    <a:pt x="19803" y="18586"/>
                    <a:pt x="19578" y="15070"/>
                  </a:cubicBezTo>
                  <a:cubicBezTo>
                    <a:pt x="19353" y="11553"/>
                    <a:pt x="16203" y="6530"/>
                    <a:pt x="13278" y="3767"/>
                  </a:cubicBezTo>
                  <a:cubicBezTo>
                    <a:pt x="10353" y="1005"/>
                    <a:pt x="7653" y="502"/>
                    <a:pt x="49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8547099" y="2524560"/>
              <a:ext cx="882651" cy="7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21367"/>
                  </a:moveTo>
                  <a:cubicBezTo>
                    <a:pt x="466" y="19516"/>
                    <a:pt x="932" y="17664"/>
                    <a:pt x="2098" y="15813"/>
                  </a:cubicBezTo>
                  <a:cubicBezTo>
                    <a:pt x="3263" y="13961"/>
                    <a:pt x="5128" y="12110"/>
                    <a:pt x="7096" y="9641"/>
                  </a:cubicBezTo>
                  <a:cubicBezTo>
                    <a:pt x="9065" y="7173"/>
                    <a:pt x="11137" y="4087"/>
                    <a:pt x="13260" y="2236"/>
                  </a:cubicBezTo>
                  <a:cubicBezTo>
                    <a:pt x="15384" y="384"/>
                    <a:pt x="17560" y="-233"/>
                    <a:pt x="18958" y="76"/>
                  </a:cubicBezTo>
                  <a:cubicBezTo>
                    <a:pt x="20357" y="384"/>
                    <a:pt x="20978" y="1618"/>
                    <a:pt x="21600" y="2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8699703" y="2854216"/>
              <a:ext cx="126797" cy="24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44" fill="norm" stroke="1" extrusionOk="0">
                  <a:moveTo>
                    <a:pt x="20870" y="5331"/>
                  </a:moveTo>
                  <a:cubicBezTo>
                    <a:pt x="20870" y="4408"/>
                    <a:pt x="20870" y="3485"/>
                    <a:pt x="19476" y="2470"/>
                  </a:cubicBezTo>
                  <a:cubicBezTo>
                    <a:pt x="18083" y="1455"/>
                    <a:pt x="15296" y="347"/>
                    <a:pt x="11812" y="70"/>
                  </a:cubicBezTo>
                  <a:cubicBezTo>
                    <a:pt x="8328" y="-207"/>
                    <a:pt x="4147" y="347"/>
                    <a:pt x="1883" y="1547"/>
                  </a:cubicBezTo>
                  <a:cubicBezTo>
                    <a:pt x="-382" y="2747"/>
                    <a:pt x="-730" y="4593"/>
                    <a:pt x="1535" y="6716"/>
                  </a:cubicBezTo>
                  <a:cubicBezTo>
                    <a:pt x="3799" y="8839"/>
                    <a:pt x="8676" y="11239"/>
                    <a:pt x="11986" y="12993"/>
                  </a:cubicBezTo>
                  <a:cubicBezTo>
                    <a:pt x="15296" y="14747"/>
                    <a:pt x="17038" y="15855"/>
                    <a:pt x="18083" y="16962"/>
                  </a:cubicBezTo>
                  <a:cubicBezTo>
                    <a:pt x="19128" y="18070"/>
                    <a:pt x="19476" y="19178"/>
                    <a:pt x="17909" y="20008"/>
                  </a:cubicBezTo>
                  <a:cubicBezTo>
                    <a:pt x="16341" y="20839"/>
                    <a:pt x="12857" y="21393"/>
                    <a:pt x="9722" y="21208"/>
                  </a:cubicBezTo>
                  <a:cubicBezTo>
                    <a:pt x="6586" y="21024"/>
                    <a:pt x="3799" y="20101"/>
                    <a:pt x="1012" y="1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8872938" y="2873206"/>
              <a:ext cx="252012" cy="16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93" fill="norm" stroke="1" extrusionOk="0">
                  <a:moveTo>
                    <a:pt x="1451" y="14109"/>
                  </a:moveTo>
                  <a:cubicBezTo>
                    <a:pt x="4331" y="13042"/>
                    <a:pt x="7211" y="11976"/>
                    <a:pt x="9461" y="10242"/>
                  </a:cubicBezTo>
                  <a:cubicBezTo>
                    <a:pt x="11711" y="8509"/>
                    <a:pt x="13331" y="6109"/>
                    <a:pt x="14051" y="4242"/>
                  </a:cubicBezTo>
                  <a:cubicBezTo>
                    <a:pt x="14771" y="2376"/>
                    <a:pt x="14591" y="1042"/>
                    <a:pt x="13781" y="376"/>
                  </a:cubicBezTo>
                  <a:cubicBezTo>
                    <a:pt x="12971" y="-291"/>
                    <a:pt x="11531" y="-291"/>
                    <a:pt x="9101" y="2242"/>
                  </a:cubicBezTo>
                  <a:cubicBezTo>
                    <a:pt x="6671" y="4776"/>
                    <a:pt x="3251" y="9842"/>
                    <a:pt x="1541" y="13176"/>
                  </a:cubicBezTo>
                  <a:cubicBezTo>
                    <a:pt x="-169" y="16509"/>
                    <a:pt x="-169" y="18109"/>
                    <a:pt x="191" y="19309"/>
                  </a:cubicBezTo>
                  <a:cubicBezTo>
                    <a:pt x="551" y="20509"/>
                    <a:pt x="1271" y="21309"/>
                    <a:pt x="4421" y="21042"/>
                  </a:cubicBezTo>
                  <a:cubicBezTo>
                    <a:pt x="7571" y="20776"/>
                    <a:pt x="13151" y="19442"/>
                    <a:pt x="16391" y="18242"/>
                  </a:cubicBezTo>
                  <a:cubicBezTo>
                    <a:pt x="19631" y="17042"/>
                    <a:pt x="20531" y="15976"/>
                    <a:pt x="21431" y="14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8846020" y="2642295"/>
              <a:ext cx="158280" cy="13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33" fill="norm" stroke="1" extrusionOk="0">
                  <a:moveTo>
                    <a:pt x="7712" y="5891"/>
                  </a:moveTo>
                  <a:cubicBezTo>
                    <a:pt x="6272" y="5891"/>
                    <a:pt x="4832" y="5891"/>
                    <a:pt x="3680" y="6873"/>
                  </a:cubicBezTo>
                  <a:cubicBezTo>
                    <a:pt x="2528" y="7855"/>
                    <a:pt x="1664" y="9818"/>
                    <a:pt x="1088" y="11782"/>
                  </a:cubicBezTo>
                  <a:cubicBezTo>
                    <a:pt x="512" y="13745"/>
                    <a:pt x="224" y="15709"/>
                    <a:pt x="80" y="17509"/>
                  </a:cubicBezTo>
                  <a:cubicBezTo>
                    <a:pt x="-64" y="19309"/>
                    <a:pt x="-64" y="20945"/>
                    <a:pt x="512" y="21273"/>
                  </a:cubicBezTo>
                  <a:cubicBezTo>
                    <a:pt x="1088" y="21600"/>
                    <a:pt x="2240" y="20618"/>
                    <a:pt x="3680" y="17509"/>
                  </a:cubicBezTo>
                  <a:cubicBezTo>
                    <a:pt x="5120" y="14400"/>
                    <a:pt x="6848" y="9164"/>
                    <a:pt x="8432" y="5564"/>
                  </a:cubicBezTo>
                  <a:cubicBezTo>
                    <a:pt x="10016" y="1964"/>
                    <a:pt x="11456" y="0"/>
                    <a:pt x="12464" y="0"/>
                  </a:cubicBezTo>
                  <a:cubicBezTo>
                    <a:pt x="13472" y="0"/>
                    <a:pt x="14048" y="1964"/>
                    <a:pt x="15488" y="5400"/>
                  </a:cubicBezTo>
                  <a:cubicBezTo>
                    <a:pt x="16928" y="8836"/>
                    <a:pt x="19232" y="13745"/>
                    <a:pt x="21536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10432778" y="2352311"/>
              <a:ext cx="358086" cy="29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66" fill="norm" stroke="1" extrusionOk="0">
                  <a:moveTo>
                    <a:pt x="5668" y="4937"/>
                  </a:moveTo>
                  <a:cubicBezTo>
                    <a:pt x="5040" y="4937"/>
                    <a:pt x="4412" y="4937"/>
                    <a:pt x="3658" y="4783"/>
                  </a:cubicBezTo>
                  <a:cubicBezTo>
                    <a:pt x="2905" y="4629"/>
                    <a:pt x="2026" y="4320"/>
                    <a:pt x="2026" y="3934"/>
                  </a:cubicBezTo>
                  <a:cubicBezTo>
                    <a:pt x="2026" y="3549"/>
                    <a:pt x="2905" y="3086"/>
                    <a:pt x="5103" y="2469"/>
                  </a:cubicBezTo>
                  <a:cubicBezTo>
                    <a:pt x="7300" y="1851"/>
                    <a:pt x="10817" y="1080"/>
                    <a:pt x="13265" y="617"/>
                  </a:cubicBezTo>
                  <a:cubicBezTo>
                    <a:pt x="15714" y="154"/>
                    <a:pt x="17096" y="0"/>
                    <a:pt x="18351" y="0"/>
                  </a:cubicBezTo>
                  <a:cubicBezTo>
                    <a:pt x="19607" y="0"/>
                    <a:pt x="20738" y="154"/>
                    <a:pt x="21114" y="540"/>
                  </a:cubicBezTo>
                  <a:cubicBezTo>
                    <a:pt x="21491" y="926"/>
                    <a:pt x="21114" y="1543"/>
                    <a:pt x="19231" y="3549"/>
                  </a:cubicBezTo>
                  <a:cubicBezTo>
                    <a:pt x="17347" y="5554"/>
                    <a:pt x="13956" y="8949"/>
                    <a:pt x="11068" y="11649"/>
                  </a:cubicBezTo>
                  <a:cubicBezTo>
                    <a:pt x="8179" y="14349"/>
                    <a:pt x="5793" y="16354"/>
                    <a:pt x="4224" y="17589"/>
                  </a:cubicBezTo>
                  <a:cubicBezTo>
                    <a:pt x="2654" y="18823"/>
                    <a:pt x="1900" y="19286"/>
                    <a:pt x="1210" y="19826"/>
                  </a:cubicBezTo>
                  <a:cubicBezTo>
                    <a:pt x="519" y="20366"/>
                    <a:pt x="-109" y="20983"/>
                    <a:pt x="17" y="21291"/>
                  </a:cubicBezTo>
                  <a:cubicBezTo>
                    <a:pt x="142" y="21600"/>
                    <a:pt x="1021" y="21600"/>
                    <a:pt x="3658" y="21523"/>
                  </a:cubicBezTo>
                  <a:cubicBezTo>
                    <a:pt x="6296" y="21446"/>
                    <a:pt x="10691" y="21291"/>
                    <a:pt x="13579" y="21137"/>
                  </a:cubicBezTo>
                  <a:cubicBezTo>
                    <a:pt x="16468" y="20983"/>
                    <a:pt x="17849" y="20829"/>
                    <a:pt x="19231" y="20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0792920" y="2629595"/>
              <a:ext cx="16718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20515" y="2667"/>
                    <a:pt x="19705" y="5333"/>
                    <a:pt x="17545" y="8133"/>
                  </a:cubicBezTo>
                  <a:cubicBezTo>
                    <a:pt x="15385" y="10933"/>
                    <a:pt x="11875" y="13867"/>
                    <a:pt x="9310" y="15467"/>
                  </a:cubicBezTo>
                  <a:cubicBezTo>
                    <a:pt x="6745" y="17067"/>
                    <a:pt x="5125" y="17333"/>
                    <a:pt x="3640" y="17200"/>
                  </a:cubicBezTo>
                  <a:cubicBezTo>
                    <a:pt x="2155" y="17067"/>
                    <a:pt x="805" y="16533"/>
                    <a:pt x="265" y="15600"/>
                  </a:cubicBezTo>
                  <a:cubicBezTo>
                    <a:pt x="-275" y="14667"/>
                    <a:pt x="-5" y="13333"/>
                    <a:pt x="1210" y="12533"/>
                  </a:cubicBezTo>
                  <a:cubicBezTo>
                    <a:pt x="2425" y="11733"/>
                    <a:pt x="4585" y="11467"/>
                    <a:pt x="6610" y="12267"/>
                  </a:cubicBezTo>
                  <a:cubicBezTo>
                    <a:pt x="8635" y="13067"/>
                    <a:pt x="10525" y="14933"/>
                    <a:pt x="12685" y="16667"/>
                  </a:cubicBezTo>
                  <a:cubicBezTo>
                    <a:pt x="14845" y="18400"/>
                    <a:pt x="17275" y="20000"/>
                    <a:pt x="18760" y="20800"/>
                  </a:cubicBezTo>
                  <a:cubicBezTo>
                    <a:pt x="20245" y="21600"/>
                    <a:pt x="20785" y="21600"/>
                    <a:pt x="21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58299" y="661565"/>
              <a:ext cx="1080627" cy="94781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70999" y="711895"/>
              <a:ext cx="1226625" cy="88901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17049" y="754910"/>
              <a:ext cx="927101" cy="122086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20428" y="1532415"/>
              <a:ext cx="1423106" cy="988867"/>
            </a:xfrm>
            <a:prstGeom prst="rect">
              <a:avLst/>
            </a:prstGeom>
            <a:effectLst/>
          </p:spPr>
        </p:pic>
        <p:sp>
          <p:nvSpPr>
            <p:cNvPr id="1090" name="Line"/>
            <p:cNvSpPr/>
            <p:nvPr/>
          </p:nvSpPr>
          <p:spPr>
            <a:xfrm>
              <a:off x="9670568" y="2375595"/>
              <a:ext cx="39418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21511" y="0"/>
                  </a:moveTo>
                  <a:cubicBezTo>
                    <a:pt x="19316" y="533"/>
                    <a:pt x="17122" y="1067"/>
                    <a:pt x="14465" y="2133"/>
                  </a:cubicBezTo>
                  <a:cubicBezTo>
                    <a:pt x="11808" y="3200"/>
                    <a:pt x="8690" y="4800"/>
                    <a:pt x="6379" y="6200"/>
                  </a:cubicBezTo>
                  <a:cubicBezTo>
                    <a:pt x="4069" y="7600"/>
                    <a:pt x="2568" y="8800"/>
                    <a:pt x="1586" y="9667"/>
                  </a:cubicBezTo>
                  <a:cubicBezTo>
                    <a:pt x="604" y="10533"/>
                    <a:pt x="142" y="11067"/>
                    <a:pt x="27" y="11667"/>
                  </a:cubicBezTo>
                  <a:cubicBezTo>
                    <a:pt x="-89" y="12267"/>
                    <a:pt x="142" y="12933"/>
                    <a:pt x="1413" y="13733"/>
                  </a:cubicBezTo>
                  <a:cubicBezTo>
                    <a:pt x="2683" y="14533"/>
                    <a:pt x="4993" y="15467"/>
                    <a:pt x="7477" y="16267"/>
                  </a:cubicBezTo>
                  <a:cubicBezTo>
                    <a:pt x="9960" y="17067"/>
                    <a:pt x="12617" y="17733"/>
                    <a:pt x="14407" y="18267"/>
                  </a:cubicBezTo>
                  <a:cubicBezTo>
                    <a:pt x="16198" y="18800"/>
                    <a:pt x="17122" y="19200"/>
                    <a:pt x="17641" y="19733"/>
                  </a:cubicBezTo>
                  <a:cubicBezTo>
                    <a:pt x="18161" y="20267"/>
                    <a:pt x="18277" y="20933"/>
                    <a:pt x="18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10153649" y="2521909"/>
              <a:ext cx="203201" cy="3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8460"/>
                  </a:moveTo>
                  <a:cubicBezTo>
                    <a:pt x="4500" y="7020"/>
                    <a:pt x="9000" y="5580"/>
                    <a:pt x="11925" y="4140"/>
                  </a:cubicBezTo>
                  <a:cubicBezTo>
                    <a:pt x="14850" y="2700"/>
                    <a:pt x="16200" y="1260"/>
                    <a:pt x="16200" y="540"/>
                  </a:cubicBezTo>
                  <a:cubicBezTo>
                    <a:pt x="16200" y="-180"/>
                    <a:pt x="14850" y="-180"/>
                    <a:pt x="13612" y="540"/>
                  </a:cubicBezTo>
                  <a:cubicBezTo>
                    <a:pt x="12375" y="1260"/>
                    <a:pt x="11250" y="2700"/>
                    <a:pt x="9788" y="6300"/>
                  </a:cubicBezTo>
                  <a:cubicBezTo>
                    <a:pt x="8325" y="9900"/>
                    <a:pt x="6525" y="15660"/>
                    <a:pt x="6750" y="18540"/>
                  </a:cubicBezTo>
                  <a:cubicBezTo>
                    <a:pt x="6975" y="21420"/>
                    <a:pt x="9225" y="21420"/>
                    <a:pt x="12038" y="20700"/>
                  </a:cubicBezTo>
                  <a:cubicBezTo>
                    <a:pt x="14850" y="19980"/>
                    <a:pt x="18225" y="18540"/>
                    <a:pt x="2160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10147299" y="2562638"/>
              <a:ext cx="1460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130" y="11375"/>
                    <a:pt x="6261" y="2735"/>
                    <a:pt x="9861" y="575"/>
                  </a:cubicBezTo>
                  <a:cubicBezTo>
                    <a:pt x="13461" y="-1585"/>
                    <a:pt x="1753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10128249" y="2540695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7" y="16800"/>
                    <a:pt x="1054" y="12000"/>
                    <a:pt x="2898" y="9000"/>
                  </a:cubicBezTo>
                  <a:cubicBezTo>
                    <a:pt x="4741" y="6000"/>
                    <a:pt x="7902" y="4800"/>
                    <a:pt x="11239" y="3600"/>
                  </a:cubicBezTo>
                  <a:cubicBezTo>
                    <a:pt x="14576" y="2400"/>
                    <a:pt x="1808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10191749" y="2553395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61160" y="3313278"/>
              <a:ext cx="304285" cy="40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08" fill="norm" stroke="1" extrusionOk="0">
                  <a:moveTo>
                    <a:pt x="1509" y="5820"/>
                  </a:moveTo>
                  <a:cubicBezTo>
                    <a:pt x="913" y="4812"/>
                    <a:pt x="317" y="3805"/>
                    <a:pt x="93" y="3637"/>
                  </a:cubicBezTo>
                  <a:cubicBezTo>
                    <a:pt x="-130" y="3469"/>
                    <a:pt x="19" y="4141"/>
                    <a:pt x="838" y="5932"/>
                  </a:cubicBezTo>
                  <a:cubicBezTo>
                    <a:pt x="1658" y="7722"/>
                    <a:pt x="3147" y="10632"/>
                    <a:pt x="4413" y="12926"/>
                  </a:cubicBezTo>
                  <a:cubicBezTo>
                    <a:pt x="5680" y="15221"/>
                    <a:pt x="6722" y="16899"/>
                    <a:pt x="7542" y="17963"/>
                  </a:cubicBezTo>
                  <a:cubicBezTo>
                    <a:pt x="8361" y="19026"/>
                    <a:pt x="8957" y="19474"/>
                    <a:pt x="9255" y="19418"/>
                  </a:cubicBezTo>
                  <a:cubicBezTo>
                    <a:pt x="9553" y="19362"/>
                    <a:pt x="9553" y="18802"/>
                    <a:pt x="9553" y="17963"/>
                  </a:cubicBezTo>
                  <a:cubicBezTo>
                    <a:pt x="9553" y="17123"/>
                    <a:pt x="9553" y="16004"/>
                    <a:pt x="9627" y="15165"/>
                  </a:cubicBezTo>
                  <a:cubicBezTo>
                    <a:pt x="9702" y="14325"/>
                    <a:pt x="9851" y="13766"/>
                    <a:pt x="10149" y="13766"/>
                  </a:cubicBezTo>
                  <a:cubicBezTo>
                    <a:pt x="10447" y="13766"/>
                    <a:pt x="10893" y="14325"/>
                    <a:pt x="11862" y="15612"/>
                  </a:cubicBezTo>
                  <a:cubicBezTo>
                    <a:pt x="12830" y="16899"/>
                    <a:pt x="14320" y="18914"/>
                    <a:pt x="15362" y="20089"/>
                  </a:cubicBezTo>
                  <a:cubicBezTo>
                    <a:pt x="16405" y="21264"/>
                    <a:pt x="17001" y="21600"/>
                    <a:pt x="17373" y="21488"/>
                  </a:cubicBezTo>
                  <a:cubicBezTo>
                    <a:pt x="17746" y="21376"/>
                    <a:pt x="17895" y="20817"/>
                    <a:pt x="18267" y="18690"/>
                  </a:cubicBezTo>
                  <a:cubicBezTo>
                    <a:pt x="18640" y="16564"/>
                    <a:pt x="19236" y="12870"/>
                    <a:pt x="19757" y="9681"/>
                  </a:cubicBezTo>
                  <a:cubicBezTo>
                    <a:pt x="20278" y="6491"/>
                    <a:pt x="20725" y="3805"/>
                    <a:pt x="21023" y="2182"/>
                  </a:cubicBezTo>
                  <a:cubicBezTo>
                    <a:pt x="21321" y="560"/>
                    <a:pt x="21470" y="0"/>
                    <a:pt x="21396" y="0"/>
                  </a:cubicBezTo>
                  <a:cubicBezTo>
                    <a:pt x="21321" y="0"/>
                    <a:pt x="21023" y="560"/>
                    <a:pt x="20800" y="1735"/>
                  </a:cubicBezTo>
                  <a:cubicBezTo>
                    <a:pt x="20576" y="2910"/>
                    <a:pt x="20427" y="4701"/>
                    <a:pt x="20278" y="6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800100" y="3573301"/>
              <a:ext cx="50800" cy="11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21600" y="445"/>
                  </a:moveTo>
                  <a:cubicBezTo>
                    <a:pt x="17100" y="60"/>
                    <a:pt x="12600" y="-326"/>
                    <a:pt x="9000" y="445"/>
                  </a:cubicBezTo>
                  <a:cubicBezTo>
                    <a:pt x="5400" y="1217"/>
                    <a:pt x="2700" y="3145"/>
                    <a:pt x="1350" y="5460"/>
                  </a:cubicBezTo>
                  <a:cubicBezTo>
                    <a:pt x="0" y="7774"/>
                    <a:pt x="0" y="10474"/>
                    <a:pt x="0" y="12788"/>
                  </a:cubicBezTo>
                  <a:cubicBezTo>
                    <a:pt x="0" y="15103"/>
                    <a:pt x="0" y="17031"/>
                    <a:pt x="1800" y="18574"/>
                  </a:cubicBezTo>
                  <a:cubicBezTo>
                    <a:pt x="3600" y="20117"/>
                    <a:pt x="7200" y="21274"/>
                    <a:pt x="9450" y="20888"/>
                  </a:cubicBezTo>
                  <a:cubicBezTo>
                    <a:pt x="11700" y="20503"/>
                    <a:pt x="12600" y="18574"/>
                    <a:pt x="13500" y="16067"/>
                  </a:cubicBezTo>
                  <a:cubicBezTo>
                    <a:pt x="14400" y="13560"/>
                    <a:pt x="15300" y="10474"/>
                    <a:pt x="16200" y="7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882649" y="3461185"/>
              <a:ext cx="88874" cy="22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21" fill="norm" stroke="1" extrusionOk="0">
                  <a:moveTo>
                    <a:pt x="0" y="3081"/>
                  </a:moveTo>
                  <a:cubicBezTo>
                    <a:pt x="502" y="1655"/>
                    <a:pt x="1005" y="229"/>
                    <a:pt x="1507" y="25"/>
                  </a:cubicBezTo>
                  <a:cubicBezTo>
                    <a:pt x="2009" y="-179"/>
                    <a:pt x="2512" y="840"/>
                    <a:pt x="3767" y="3998"/>
                  </a:cubicBezTo>
                  <a:cubicBezTo>
                    <a:pt x="5023" y="7157"/>
                    <a:pt x="7033" y="12455"/>
                    <a:pt x="8288" y="15613"/>
                  </a:cubicBezTo>
                  <a:cubicBezTo>
                    <a:pt x="9544" y="18772"/>
                    <a:pt x="10047" y="19791"/>
                    <a:pt x="10298" y="19791"/>
                  </a:cubicBezTo>
                  <a:cubicBezTo>
                    <a:pt x="10549" y="19791"/>
                    <a:pt x="10549" y="18772"/>
                    <a:pt x="11302" y="17855"/>
                  </a:cubicBezTo>
                  <a:cubicBezTo>
                    <a:pt x="12056" y="16938"/>
                    <a:pt x="13563" y="16123"/>
                    <a:pt x="15572" y="15817"/>
                  </a:cubicBezTo>
                  <a:cubicBezTo>
                    <a:pt x="17581" y="15512"/>
                    <a:pt x="20093" y="15715"/>
                    <a:pt x="20847" y="16327"/>
                  </a:cubicBezTo>
                  <a:cubicBezTo>
                    <a:pt x="21600" y="16938"/>
                    <a:pt x="20595" y="17957"/>
                    <a:pt x="18084" y="18772"/>
                  </a:cubicBezTo>
                  <a:cubicBezTo>
                    <a:pt x="15572" y="19587"/>
                    <a:pt x="11553" y="20198"/>
                    <a:pt x="8288" y="20606"/>
                  </a:cubicBezTo>
                  <a:cubicBezTo>
                    <a:pt x="5023" y="21013"/>
                    <a:pt x="2512" y="21217"/>
                    <a:pt x="1256" y="21319"/>
                  </a:cubicBezTo>
                  <a:cubicBezTo>
                    <a:pt x="0" y="21421"/>
                    <a:pt x="0" y="21421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1015999" y="3495018"/>
              <a:ext cx="133351" cy="16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4570"/>
                  </a:moveTo>
                  <a:cubicBezTo>
                    <a:pt x="18514" y="2970"/>
                    <a:pt x="15429" y="1370"/>
                    <a:pt x="13029" y="570"/>
                  </a:cubicBezTo>
                  <a:cubicBezTo>
                    <a:pt x="10629" y="-230"/>
                    <a:pt x="8914" y="-230"/>
                    <a:pt x="7200" y="837"/>
                  </a:cubicBezTo>
                  <a:cubicBezTo>
                    <a:pt x="5486" y="1903"/>
                    <a:pt x="3771" y="4037"/>
                    <a:pt x="3257" y="5770"/>
                  </a:cubicBezTo>
                  <a:cubicBezTo>
                    <a:pt x="2743" y="7503"/>
                    <a:pt x="3429" y="8837"/>
                    <a:pt x="5829" y="10437"/>
                  </a:cubicBezTo>
                  <a:cubicBezTo>
                    <a:pt x="8229" y="12037"/>
                    <a:pt x="12343" y="13903"/>
                    <a:pt x="14743" y="15503"/>
                  </a:cubicBezTo>
                  <a:cubicBezTo>
                    <a:pt x="17143" y="17103"/>
                    <a:pt x="17829" y="18437"/>
                    <a:pt x="16971" y="19370"/>
                  </a:cubicBezTo>
                  <a:cubicBezTo>
                    <a:pt x="16114" y="20303"/>
                    <a:pt x="13714" y="20837"/>
                    <a:pt x="10629" y="21103"/>
                  </a:cubicBezTo>
                  <a:cubicBezTo>
                    <a:pt x="7543" y="21370"/>
                    <a:pt x="3771" y="21370"/>
                    <a:pt x="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1377949" y="3337307"/>
              <a:ext cx="22860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4200" y="11577"/>
                    <a:pt x="8400" y="3177"/>
                    <a:pt x="12000" y="777"/>
                  </a:cubicBezTo>
                  <a:cubicBezTo>
                    <a:pt x="15600" y="-1623"/>
                    <a:pt x="186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1390649" y="3436045"/>
              <a:ext cx="317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2" y="15943"/>
                    <a:pt x="9504" y="10286"/>
                    <a:pt x="13104" y="6686"/>
                  </a:cubicBezTo>
                  <a:cubicBezTo>
                    <a:pt x="16704" y="3086"/>
                    <a:pt x="19152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935496" y="3161972"/>
              <a:ext cx="287004" cy="29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996" fill="norm" stroke="1" extrusionOk="0">
                  <a:moveTo>
                    <a:pt x="16648" y="3750"/>
                  </a:moveTo>
                  <a:cubicBezTo>
                    <a:pt x="16490" y="2984"/>
                    <a:pt x="16333" y="2218"/>
                    <a:pt x="15860" y="1682"/>
                  </a:cubicBezTo>
                  <a:cubicBezTo>
                    <a:pt x="15387" y="1146"/>
                    <a:pt x="14598" y="840"/>
                    <a:pt x="12785" y="1146"/>
                  </a:cubicBezTo>
                  <a:cubicBezTo>
                    <a:pt x="10972" y="1452"/>
                    <a:pt x="8134" y="2371"/>
                    <a:pt x="5848" y="4363"/>
                  </a:cubicBezTo>
                  <a:cubicBezTo>
                    <a:pt x="3562" y="6354"/>
                    <a:pt x="1828" y="9418"/>
                    <a:pt x="882" y="11946"/>
                  </a:cubicBezTo>
                  <a:cubicBezTo>
                    <a:pt x="-64" y="14474"/>
                    <a:pt x="-222" y="16465"/>
                    <a:pt x="330" y="17997"/>
                  </a:cubicBezTo>
                  <a:cubicBezTo>
                    <a:pt x="882" y="19529"/>
                    <a:pt x="2143" y="20601"/>
                    <a:pt x="4193" y="20908"/>
                  </a:cubicBezTo>
                  <a:cubicBezTo>
                    <a:pt x="6242" y="21214"/>
                    <a:pt x="9080" y="20754"/>
                    <a:pt x="11682" y="18916"/>
                  </a:cubicBezTo>
                  <a:cubicBezTo>
                    <a:pt x="14283" y="17078"/>
                    <a:pt x="16648" y="13861"/>
                    <a:pt x="17909" y="10720"/>
                  </a:cubicBezTo>
                  <a:cubicBezTo>
                    <a:pt x="19171" y="7580"/>
                    <a:pt x="19328" y="4516"/>
                    <a:pt x="18146" y="2525"/>
                  </a:cubicBezTo>
                  <a:cubicBezTo>
                    <a:pt x="16963" y="533"/>
                    <a:pt x="14441" y="-386"/>
                    <a:pt x="11209" y="150"/>
                  </a:cubicBezTo>
                  <a:cubicBezTo>
                    <a:pt x="7977" y="686"/>
                    <a:pt x="4035" y="2678"/>
                    <a:pt x="1985" y="4057"/>
                  </a:cubicBezTo>
                  <a:cubicBezTo>
                    <a:pt x="-64" y="5435"/>
                    <a:pt x="-222" y="6201"/>
                    <a:pt x="172" y="6737"/>
                  </a:cubicBezTo>
                  <a:cubicBezTo>
                    <a:pt x="566" y="7274"/>
                    <a:pt x="1512" y="7580"/>
                    <a:pt x="4350" y="7503"/>
                  </a:cubicBezTo>
                  <a:cubicBezTo>
                    <a:pt x="7188" y="7427"/>
                    <a:pt x="11918" y="6967"/>
                    <a:pt x="15071" y="6508"/>
                  </a:cubicBezTo>
                  <a:cubicBezTo>
                    <a:pt x="18225" y="6048"/>
                    <a:pt x="19801" y="5588"/>
                    <a:pt x="21378" y="5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2038855" y="2908995"/>
              <a:ext cx="170945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945" fill="norm" stroke="1" extrusionOk="0">
                  <a:moveTo>
                    <a:pt x="3936" y="0"/>
                  </a:moveTo>
                  <a:cubicBezTo>
                    <a:pt x="2603" y="5890"/>
                    <a:pt x="1269" y="11781"/>
                    <a:pt x="603" y="15545"/>
                  </a:cubicBezTo>
                  <a:cubicBezTo>
                    <a:pt x="-64" y="19309"/>
                    <a:pt x="-64" y="20945"/>
                    <a:pt x="69" y="20945"/>
                  </a:cubicBezTo>
                  <a:cubicBezTo>
                    <a:pt x="203" y="20945"/>
                    <a:pt x="469" y="19309"/>
                    <a:pt x="1403" y="15872"/>
                  </a:cubicBezTo>
                  <a:cubicBezTo>
                    <a:pt x="2336" y="12436"/>
                    <a:pt x="3936" y="7200"/>
                    <a:pt x="5269" y="3927"/>
                  </a:cubicBezTo>
                  <a:cubicBezTo>
                    <a:pt x="6603" y="654"/>
                    <a:pt x="7669" y="-655"/>
                    <a:pt x="9936" y="981"/>
                  </a:cubicBezTo>
                  <a:cubicBezTo>
                    <a:pt x="12203" y="2618"/>
                    <a:pt x="15669" y="7200"/>
                    <a:pt x="17803" y="10309"/>
                  </a:cubicBezTo>
                  <a:cubicBezTo>
                    <a:pt x="19936" y="13418"/>
                    <a:pt x="20736" y="15054"/>
                    <a:pt x="21536" y="16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2330449" y="3277295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000"/>
                    <a:pt x="758" y="14400"/>
                    <a:pt x="4358" y="10800"/>
                  </a:cubicBezTo>
                  <a:cubicBezTo>
                    <a:pt x="7958" y="7200"/>
                    <a:pt x="1477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2657233" y="3101611"/>
              <a:ext cx="270117" cy="30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92" fill="norm" stroke="1" extrusionOk="0">
                  <a:moveTo>
                    <a:pt x="21368" y="4290"/>
                  </a:moveTo>
                  <a:cubicBezTo>
                    <a:pt x="21201" y="3551"/>
                    <a:pt x="21033" y="2811"/>
                    <a:pt x="20447" y="2367"/>
                  </a:cubicBezTo>
                  <a:cubicBezTo>
                    <a:pt x="19861" y="1923"/>
                    <a:pt x="18856" y="1775"/>
                    <a:pt x="16512" y="2219"/>
                  </a:cubicBezTo>
                  <a:cubicBezTo>
                    <a:pt x="14168" y="2663"/>
                    <a:pt x="10484" y="3699"/>
                    <a:pt x="7470" y="5622"/>
                  </a:cubicBezTo>
                  <a:cubicBezTo>
                    <a:pt x="4456" y="7545"/>
                    <a:pt x="2112" y="10356"/>
                    <a:pt x="940" y="12575"/>
                  </a:cubicBezTo>
                  <a:cubicBezTo>
                    <a:pt x="-232" y="14795"/>
                    <a:pt x="-232" y="16422"/>
                    <a:pt x="521" y="17827"/>
                  </a:cubicBezTo>
                  <a:cubicBezTo>
                    <a:pt x="1275" y="19233"/>
                    <a:pt x="2782" y="20416"/>
                    <a:pt x="4624" y="21008"/>
                  </a:cubicBezTo>
                  <a:cubicBezTo>
                    <a:pt x="6466" y="21600"/>
                    <a:pt x="8642" y="21600"/>
                    <a:pt x="11070" y="20342"/>
                  </a:cubicBezTo>
                  <a:cubicBezTo>
                    <a:pt x="13498" y="19085"/>
                    <a:pt x="16177" y="16570"/>
                    <a:pt x="17768" y="13611"/>
                  </a:cubicBezTo>
                  <a:cubicBezTo>
                    <a:pt x="19359" y="10652"/>
                    <a:pt x="19861" y="7249"/>
                    <a:pt x="19526" y="4956"/>
                  </a:cubicBezTo>
                  <a:cubicBezTo>
                    <a:pt x="19191" y="2663"/>
                    <a:pt x="18019" y="1479"/>
                    <a:pt x="16177" y="814"/>
                  </a:cubicBezTo>
                  <a:cubicBezTo>
                    <a:pt x="14335" y="148"/>
                    <a:pt x="11824" y="0"/>
                    <a:pt x="10149" y="0"/>
                  </a:cubicBezTo>
                  <a:cubicBezTo>
                    <a:pt x="8475" y="0"/>
                    <a:pt x="7638" y="148"/>
                    <a:pt x="6968" y="518"/>
                  </a:cubicBezTo>
                  <a:cubicBezTo>
                    <a:pt x="6298" y="888"/>
                    <a:pt x="5796" y="1479"/>
                    <a:pt x="5880" y="2145"/>
                  </a:cubicBezTo>
                  <a:cubicBezTo>
                    <a:pt x="5963" y="2811"/>
                    <a:pt x="6633" y="3551"/>
                    <a:pt x="8642" y="4216"/>
                  </a:cubicBezTo>
                  <a:cubicBezTo>
                    <a:pt x="10652" y="4882"/>
                    <a:pt x="14001" y="5474"/>
                    <a:pt x="17349" y="6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2895600" y="3391595"/>
              <a:ext cx="113358" cy="6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29" fill="norm" stroke="1" extrusionOk="0">
                  <a:moveTo>
                    <a:pt x="16800" y="0"/>
                  </a:moveTo>
                  <a:cubicBezTo>
                    <a:pt x="14800" y="0"/>
                    <a:pt x="12800" y="0"/>
                    <a:pt x="11200" y="1440"/>
                  </a:cubicBezTo>
                  <a:cubicBezTo>
                    <a:pt x="9600" y="2880"/>
                    <a:pt x="8400" y="5760"/>
                    <a:pt x="7800" y="9360"/>
                  </a:cubicBezTo>
                  <a:cubicBezTo>
                    <a:pt x="7200" y="12960"/>
                    <a:pt x="7200" y="17280"/>
                    <a:pt x="8400" y="19440"/>
                  </a:cubicBezTo>
                  <a:cubicBezTo>
                    <a:pt x="9600" y="21600"/>
                    <a:pt x="12000" y="21600"/>
                    <a:pt x="14000" y="20520"/>
                  </a:cubicBezTo>
                  <a:cubicBezTo>
                    <a:pt x="16000" y="19440"/>
                    <a:pt x="17600" y="17280"/>
                    <a:pt x="19000" y="14760"/>
                  </a:cubicBezTo>
                  <a:cubicBezTo>
                    <a:pt x="20400" y="12240"/>
                    <a:pt x="21600" y="9360"/>
                    <a:pt x="21400" y="6480"/>
                  </a:cubicBezTo>
                  <a:cubicBezTo>
                    <a:pt x="21200" y="3600"/>
                    <a:pt x="19600" y="720"/>
                    <a:pt x="15800" y="1440"/>
                  </a:cubicBezTo>
                  <a:cubicBezTo>
                    <a:pt x="12000" y="2160"/>
                    <a:pt x="6000" y="648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1936749" y="3646389"/>
              <a:ext cx="1003301" cy="1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1431"/>
                  </a:moveTo>
                  <a:cubicBezTo>
                    <a:pt x="1504" y="19181"/>
                    <a:pt x="3008" y="16931"/>
                    <a:pt x="4489" y="14456"/>
                  </a:cubicBezTo>
                  <a:cubicBezTo>
                    <a:pt x="5970" y="11981"/>
                    <a:pt x="7428" y="9281"/>
                    <a:pt x="9023" y="6806"/>
                  </a:cubicBezTo>
                  <a:cubicBezTo>
                    <a:pt x="10618" y="4331"/>
                    <a:pt x="12349" y="2081"/>
                    <a:pt x="14263" y="956"/>
                  </a:cubicBezTo>
                  <a:cubicBezTo>
                    <a:pt x="16177" y="-169"/>
                    <a:pt x="18273" y="-169"/>
                    <a:pt x="19527" y="281"/>
                  </a:cubicBezTo>
                  <a:cubicBezTo>
                    <a:pt x="20780" y="731"/>
                    <a:pt x="21190" y="1631"/>
                    <a:pt x="21600" y="2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2197099" y="4064695"/>
              <a:ext cx="165101" cy="21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0"/>
                    <a:pt x="11631" y="0"/>
                    <a:pt x="8308" y="0"/>
                  </a:cubicBezTo>
                  <a:cubicBezTo>
                    <a:pt x="4985" y="0"/>
                    <a:pt x="3323" y="0"/>
                    <a:pt x="2492" y="1069"/>
                  </a:cubicBezTo>
                  <a:cubicBezTo>
                    <a:pt x="1662" y="2139"/>
                    <a:pt x="1662" y="4277"/>
                    <a:pt x="3046" y="6202"/>
                  </a:cubicBezTo>
                  <a:cubicBezTo>
                    <a:pt x="4431" y="8127"/>
                    <a:pt x="7200" y="9838"/>
                    <a:pt x="9138" y="11335"/>
                  </a:cubicBezTo>
                  <a:cubicBezTo>
                    <a:pt x="11077" y="12832"/>
                    <a:pt x="12185" y="14115"/>
                    <a:pt x="12738" y="15398"/>
                  </a:cubicBezTo>
                  <a:cubicBezTo>
                    <a:pt x="13292" y="16681"/>
                    <a:pt x="13292" y="17964"/>
                    <a:pt x="12462" y="18927"/>
                  </a:cubicBezTo>
                  <a:cubicBezTo>
                    <a:pt x="11631" y="19889"/>
                    <a:pt x="9969" y="20531"/>
                    <a:pt x="8446" y="20958"/>
                  </a:cubicBezTo>
                  <a:cubicBezTo>
                    <a:pt x="6923" y="21386"/>
                    <a:pt x="5538" y="21600"/>
                    <a:pt x="4154" y="21600"/>
                  </a:cubicBezTo>
                  <a:cubicBezTo>
                    <a:pt x="2769" y="21600"/>
                    <a:pt x="1385" y="21386"/>
                    <a:pt x="692" y="20638"/>
                  </a:cubicBezTo>
                  <a:cubicBezTo>
                    <a:pt x="0" y="19889"/>
                    <a:pt x="0" y="18606"/>
                    <a:pt x="0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330449" y="4093468"/>
              <a:ext cx="228601" cy="11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2" fill="norm" stroke="1" extrusionOk="0">
                  <a:moveTo>
                    <a:pt x="0" y="12562"/>
                  </a:moveTo>
                  <a:cubicBezTo>
                    <a:pt x="2800" y="13762"/>
                    <a:pt x="5600" y="14962"/>
                    <a:pt x="8000" y="14362"/>
                  </a:cubicBezTo>
                  <a:cubicBezTo>
                    <a:pt x="10400" y="13762"/>
                    <a:pt x="12400" y="11362"/>
                    <a:pt x="13400" y="8962"/>
                  </a:cubicBezTo>
                  <a:cubicBezTo>
                    <a:pt x="14400" y="6562"/>
                    <a:pt x="14400" y="4162"/>
                    <a:pt x="13300" y="2362"/>
                  </a:cubicBezTo>
                  <a:cubicBezTo>
                    <a:pt x="12200" y="562"/>
                    <a:pt x="10000" y="-638"/>
                    <a:pt x="7900" y="362"/>
                  </a:cubicBezTo>
                  <a:cubicBezTo>
                    <a:pt x="5800" y="1362"/>
                    <a:pt x="3800" y="4562"/>
                    <a:pt x="3100" y="8362"/>
                  </a:cubicBezTo>
                  <a:cubicBezTo>
                    <a:pt x="2400" y="12162"/>
                    <a:pt x="3000" y="16562"/>
                    <a:pt x="6300" y="18762"/>
                  </a:cubicBezTo>
                  <a:cubicBezTo>
                    <a:pt x="9600" y="20962"/>
                    <a:pt x="15600" y="20962"/>
                    <a:pt x="21600" y="2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2327030" y="3836170"/>
              <a:ext cx="149470" cy="14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89" fill="norm" stroke="1" extrusionOk="0">
                  <a:moveTo>
                    <a:pt x="5055" y="9889"/>
                  </a:moveTo>
                  <a:cubicBezTo>
                    <a:pt x="3838" y="12589"/>
                    <a:pt x="2621" y="15289"/>
                    <a:pt x="1708" y="17389"/>
                  </a:cubicBezTo>
                  <a:cubicBezTo>
                    <a:pt x="796" y="19489"/>
                    <a:pt x="187" y="20989"/>
                    <a:pt x="35" y="20989"/>
                  </a:cubicBezTo>
                  <a:cubicBezTo>
                    <a:pt x="-117" y="20989"/>
                    <a:pt x="187" y="19489"/>
                    <a:pt x="1708" y="16039"/>
                  </a:cubicBezTo>
                  <a:cubicBezTo>
                    <a:pt x="3229" y="12589"/>
                    <a:pt x="5968" y="7189"/>
                    <a:pt x="8401" y="3889"/>
                  </a:cubicBezTo>
                  <a:cubicBezTo>
                    <a:pt x="10835" y="589"/>
                    <a:pt x="12965" y="-611"/>
                    <a:pt x="15094" y="289"/>
                  </a:cubicBezTo>
                  <a:cubicBezTo>
                    <a:pt x="17224" y="1189"/>
                    <a:pt x="19353" y="4189"/>
                    <a:pt x="20418" y="7339"/>
                  </a:cubicBezTo>
                  <a:cubicBezTo>
                    <a:pt x="21483" y="10489"/>
                    <a:pt x="21483" y="13789"/>
                    <a:pt x="21483" y="17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9182099" y="794709"/>
              <a:ext cx="1035051" cy="13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21557"/>
                  </a:moveTo>
                  <a:cubicBezTo>
                    <a:pt x="928" y="20528"/>
                    <a:pt x="1855" y="19500"/>
                    <a:pt x="3158" y="18128"/>
                  </a:cubicBezTo>
                  <a:cubicBezTo>
                    <a:pt x="4461" y="16757"/>
                    <a:pt x="6140" y="15043"/>
                    <a:pt x="7774" y="13671"/>
                  </a:cubicBezTo>
                  <a:cubicBezTo>
                    <a:pt x="9409" y="12300"/>
                    <a:pt x="10999" y="11271"/>
                    <a:pt x="12677" y="10586"/>
                  </a:cubicBezTo>
                  <a:cubicBezTo>
                    <a:pt x="14356" y="9900"/>
                    <a:pt x="16123" y="9557"/>
                    <a:pt x="17249" y="9728"/>
                  </a:cubicBezTo>
                  <a:cubicBezTo>
                    <a:pt x="18375" y="9900"/>
                    <a:pt x="18861" y="10586"/>
                    <a:pt x="19215" y="11443"/>
                  </a:cubicBezTo>
                  <a:cubicBezTo>
                    <a:pt x="19568" y="12300"/>
                    <a:pt x="19789" y="13328"/>
                    <a:pt x="19745" y="14014"/>
                  </a:cubicBezTo>
                  <a:cubicBezTo>
                    <a:pt x="19701" y="14700"/>
                    <a:pt x="19391" y="15043"/>
                    <a:pt x="18442" y="15043"/>
                  </a:cubicBezTo>
                  <a:cubicBezTo>
                    <a:pt x="17492" y="15043"/>
                    <a:pt x="15902" y="14700"/>
                    <a:pt x="14290" y="14357"/>
                  </a:cubicBezTo>
                  <a:cubicBezTo>
                    <a:pt x="12677" y="14014"/>
                    <a:pt x="11043" y="13671"/>
                    <a:pt x="9806" y="13328"/>
                  </a:cubicBezTo>
                  <a:cubicBezTo>
                    <a:pt x="8569" y="12986"/>
                    <a:pt x="7730" y="12643"/>
                    <a:pt x="7178" y="12471"/>
                  </a:cubicBezTo>
                  <a:cubicBezTo>
                    <a:pt x="6626" y="12300"/>
                    <a:pt x="6361" y="12300"/>
                    <a:pt x="6339" y="12128"/>
                  </a:cubicBezTo>
                  <a:cubicBezTo>
                    <a:pt x="6317" y="11957"/>
                    <a:pt x="6537" y="11614"/>
                    <a:pt x="7575" y="10414"/>
                  </a:cubicBezTo>
                  <a:cubicBezTo>
                    <a:pt x="8613" y="9214"/>
                    <a:pt x="10469" y="7157"/>
                    <a:pt x="12258" y="5443"/>
                  </a:cubicBezTo>
                  <a:cubicBezTo>
                    <a:pt x="14047" y="3728"/>
                    <a:pt x="15769" y="2357"/>
                    <a:pt x="16918" y="1500"/>
                  </a:cubicBezTo>
                  <a:cubicBezTo>
                    <a:pt x="18066" y="643"/>
                    <a:pt x="18640" y="300"/>
                    <a:pt x="19148" y="128"/>
                  </a:cubicBezTo>
                  <a:cubicBezTo>
                    <a:pt x="19656" y="-43"/>
                    <a:pt x="20098" y="-43"/>
                    <a:pt x="20142" y="128"/>
                  </a:cubicBezTo>
                  <a:cubicBezTo>
                    <a:pt x="20187" y="300"/>
                    <a:pt x="19833" y="643"/>
                    <a:pt x="18906" y="1843"/>
                  </a:cubicBezTo>
                  <a:cubicBezTo>
                    <a:pt x="17978" y="3043"/>
                    <a:pt x="16476" y="5100"/>
                    <a:pt x="14908" y="6643"/>
                  </a:cubicBezTo>
                  <a:cubicBezTo>
                    <a:pt x="13340" y="8186"/>
                    <a:pt x="11706" y="9214"/>
                    <a:pt x="10601" y="9728"/>
                  </a:cubicBezTo>
                  <a:cubicBezTo>
                    <a:pt x="9497" y="10243"/>
                    <a:pt x="8923" y="10243"/>
                    <a:pt x="8503" y="10243"/>
                  </a:cubicBezTo>
                  <a:cubicBezTo>
                    <a:pt x="8083" y="10243"/>
                    <a:pt x="7818" y="10243"/>
                    <a:pt x="7863" y="9900"/>
                  </a:cubicBezTo>
                  <a:cubicBezTo>
                    <a:pt x="7907" y="9557"/>
                    <a:pt x="8260" y="8871"/>
                    <a:pt x="9276" y="7671"/>
                  </a:cubicBezTo>
                  <a:cubicBezTo>
                    <a:pt x="10292" y="6471"/>
                    <a:pt x="11971" y="4757"/>
                    <a:pt x="13252" y="3557"/>
                  </a:cubicBezTo>
                  <a:cubicBezTo>
                    <a:pt x="14533" y="2357"/>
                    <a:pt x="15416" y="1671"/>
                    <a:pt x="16056" y="1328"/>
                  </a:cubicBezTo>
                  <a:cubicBezTo>
                    <a:pt x="16697" y="986"/>
                    <a:pt x="17094" y="986"/>
                    <a:pt x="17183" y="1328"/>
                  </a:cubicBezTo>
                  <a:cubicBezTo>
                    <a:pt x="17271" y="1671"/>
                    <a:pt x="17050" y="2357"/>
                    <a:pt x="16123" y="3557"/>
                  </a:cubicBezTo>
                  <a:cubicBezTo>
                    <a:pt x="15195" y="4757"/>
                    <a:pt x="13561" y="6471"/>
                    <a:pt x="11993" y="8014"/>
                  </a:cubicBezTo>
                  <a:cubicBezTo>
                    <a:pt x="10425" y="9557"/>
                    <a:pt x="8923" y="10928"/>
                    <a:pt x="7840" y="11957"/>
                  </a:cubicBezTo>
                  <a:cubicBezTo>
                    <a:pt x="6758" y="12986"/>
                    <a:pt x="6096" y="13671"/>
                    <a:pt x="6537" y="13328"/>
                  </a:cubicBezTo>
                  <a:cubicBezTo>
                    <a:pt x="6979" y="12986"/>
                    <a:pt x="8525" y="11614"/>
                    <a:pt x="10204" y="9900"/>
                  </a:cubicBezTo>
                  <a:cubicBezTo>
                    <a:pt x="11882" y="8186"/>
                    <a:pt x="13693" y="6128"/>
                    <a:pt x="15526" y="6128"/>
                  </a:cubicBezTo>
                  <a:cubicBezTo>
                    <a:pt x="17360" y="6128"/>
                    <a:pt x="19215" y="8186"/>
                    <a:pt x="20231" y="9900"/>
                  </a:cubicBezTo>
                  <a:cubicBezTo>
                    <a:pt x="21247" y="11614"/>
                    <a:pt x="21423" y="12986"/>
                    <a:pt x="21600" y="14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8521699" y="2513178"/>
              <a:ext cx="749301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40"/>
                  </a:moveTo>
                  <a:cubicBezTo>
                    <a:pt x="1037" y="6912"/>
                    <a:pt x="2075" y="5184"/>
                    <a:pt x="3722" y="3456"/>
                  </a:cubicBezTo>
                  <a:cubicBezTo>
                    <a:pt x="5369" y="1728"/>
                    <a:pt x="7627" y="0"/>
                    <a:pt x="9824" y="0"/>
                  </a:cubicBezTo>
                  <a:cubicBezTo>
                    <a:pt x="12020" y="0"/>
                    <a:pt x="14156" y="1728"/>
                    <a:pt x="15437" y="3024"/>
                  </a:cubicBezTo>
                  <a:cubicBezTo>
                    <a:pt x="16719" y="4320"/>
                    <a:pt x="17146" y="5184"/>
                    <a:pt x="17512" y="6480"/>
                  </a:cubicBezTo>
                  <a:cubicBezTo>
                    <a:pt x="17878" y="7776"/>
                    <a:pt x="18183" y="9504"/>
                    <a:pt x="18153" y="10368"/>
                  </a:cubicBezTo>
                  <a:cubicBezTo>
                    <a:pt x="18122" y="11232"/>
                    <a:pt x="17756" y="11232"/>
                    <a:pt x="16292" y="11232"/>
                  </a:cubicBezTo>
                  <a:cubicBezTo>
                    <a:pt x="14827" y="11232"/>
                    <a:pt x="12264" y="11232"/>
                    <a:pt x="10281" y="11232"/>
                  </a:cubicBezTo>
                  <a:cubicBezTo>
                    <a:pt x="8298" y="11232"/>
                    <a:pt x="6895" y="11232"/>
                    <a:pt x="6010" y="10368"/>
                  </a:cubicBezTo>
                  <a:cubicBezTo>
                    <a:pt x="5125" y="9504"/>
                    <a:pt x="4759" y="7776"/>
                    <a:pt x="4851" y="6480"/>
                  </a:cubicBezTo>
                  <a:cubicBezTo>
                    <a:pt x="4942" y="5184"/>
                    <a:pt x="5492" y="4320"/>
                    <a:pt x="6712" y="3456"/>
                  </a:cubicBezTo>
                  <a:cubicBezTo>
                    <a:pt x="7932" y="2592"/>
                    <a:pt x="9824" y="1728"/>
                    <a:pt x="11624" y="2160"/>
                  </a:cubicBezTo>
                  <a:cubicBezTo>
                    <a:pt x="13424" y="2592"/>
                    <a:pt x="15132" y="4320"/>
                    <a:pt x="16780" y="7776"/>
                  </a:cubicBezTo>
                  <a:cubicBezTo>
                    <a:pt x="18427" y="11232"/>
                    <a:pt x="20014" y="164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0" y="5189593"/>
              <a:ext cx="116621" cy="50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60" fill="norm" stroke="1" extrusionOk="0">
                  <a:moveTo>
                    <a:pt x="9257" y="7220"/>
                  </a:moveTo>
                  <a:cubicBezTo>
                    <a:pt x="9257" y="11163"/>
                    <a:pt x="9257" y="15107"/>
                    <a:pt x="9257" y="17348"/>
                  </a:cubicBezTo>
                  <a:cubicBezTo>
                    <a:pt x="9257" y="19588"/>
                    <a:pt x="9257" y="20126"/>
                    <a:pt x="9257" y="20619"/>
                  </a:cubicBezTo>
                  <a:cubicBezTo>
                    <a:pt x="9257" y="21112"/>
                    <a:pt x="9257" y="21560"/>
                    <a:pt x="8871" y="21560"/>
                  </a:cubicBezTo>
                  <a:cubicBezTo>
                    <a:pt x="8486" y="21560"/>
                    <a:pt x="7714" y="21112"/>
                    <a:pt x="7329" y="19319"/>
                  </a:cubicBezTo>
                  <a:cubicBezTo>
                    <a:pt x="6943" y="17527"/>
                    <a:pt x="6943" y="14390"/>
                    <a:pt x="6943" y="11343"/>
                  </a:cubicBezTo>
                  <a:cubicBezTo>
                    <a:pt x="6943" y="8295"/>
                    <a:pt x="6943" y="5338"/>
                    <a:pt x="7136" y="3590"/>
                  </a:cubicBezTo>
                  <a:cubicBezTo>
                    <a:pt x="7329" y="1842"/>
                    <a:pt x="7714" y="1304"/>
                    <a:pt x="8486" y="856"/>
                  </a:cubicBezTo>
                  <a:cubicBezTo>
                    <a:pt x="9257" y="408"/>
                    <a:pt x="10414" y="50"/>
                    <a:pt x="11764" y="5"/>
                  </a:cubicBezTo>
                  <a:cubicBezTo>
                    <a:pt x="13114" y="-40"/>
                    <a:pt x="14657" y="229"/>
                    <a:pt x="16779" y="1260"/>
                  </a:cubicBezTo>
                  <a:cubicBezTo>
                    <a:pt x="18900" y="2290"/>
                    <a:pt x="21600" y="4083"/>
                    <a:pt x="21214" y="5741"/>
                  </a:cubicBezTo>
                  <a:cubicBezTo>
                    <a:pt x="20829" y="7399"/>
                    <a:pt x="17357" y="8923"/>
                    <a:pt x="13307" y="9864"/>
                  </a:cubicBezTo>
                  <a:cubicBezTo>
                    <a:pt x="9257" y="10805"/>
                    <a:pt x="4629" y="11163"/>
                    <a:pt x="0" y="1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228600" y="5353745"/>
              <a:ext cx="107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6200"/>
                    <a:pt x="10165" y="10800"/>
                    <a:pt x="13765" y="7200"/>
                  </a:cubicBezTo>
                  <a:cubicBezTo>
                    <a:pt x="17365" y="3600"/>
                    <a:pt x="194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381000" y="5220395"/>
              <a:ext cx="146050" cy="20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0"/>
                  </a:moveTo>
                  <a:cubicBezTo>
                    <a:pt x="313" y="5673"/>
                    <a:pt x="626" y="11345"/>
                    <a:pt x="1252" y="14727"/>
                  </a:cubicBezTo>
                  <a:cubicBezTo>
                    <a:pt x="1878" y="18109"/>
                    <a:pt x="2817" y="19200"/>
                    <a:pt x="3913" y="20073"/>
                  </a:cubicBezTo>
                  <a:cubicBezTo>
                    <a:pt x="5009" y="20945"/>
                    <a:pt x="6261" y="21600"/>
                    <a:pt x="7357" y="21055"/>
                  </a:cubicBezTo>
                  <a:cubicBezTo>
                    <a:pt x="8452" y="20509"/>
                    <a:pt x="9391" y="18764"/>
                    <a:pt x="10800" y="15927"/>
                  </a:cubicBezTo>
                  <a:cubicBezTo>
                    <a:pt x="12209" y="13091"/>
                    <a:pt x="14087" y="9164"/>
                    <a:pt x="15965" y="6873"/>
                  </a:cubicBezTo>
                  <a:cubicBezTo>
                    <a:pt x="17843" y="4582"/>
                    <a:pt x="19722" y="3927"/>
                    <a:pt x="21600" y="3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492992" y="4987385"/>
              <a:ext cx="605558" cy="39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63" fill="norm" stroke="1" extrusionOk="0">
                  <a:moveTo>
                    <a:pt x="3921" y="14981"/>
                  </a:moveTo>
                  <a:cubicBezTo>
                    <a:pt x="3545" y="14867"/>
                    <a:pt x="3168" y="14752"/>
                    <a:pt x="2641" y="15267"/>
                  </a:cubicBezTo>
                  <a:cubicBezTo>
                    <a:pt x="2115" y="15781"/>
                    <a:pt x="1437" y="16924"/>
                    <a:pt x="986" y="17781"/>
                  </a:cubicBezTo>
                  <a:cubicBezTo>
                    <a:pt x="534" y="18638"/>
                    <a:pt x="308" y="19210"/>
                    <a:pt x="158" y="19781"/>
                  </a:cubicBezTo>
                  <a:cubicBezTo>
                    <a:pt x="7" y="20352"/>
                    <a:pt x="-68" y="20924"/>
                    <a:pt x="83" y="21152"/>
                  </a:cubicBezTo>
                  <a:cubicBezTo>
                    <a:pt x="233" y="21381"/>
                    <a:pt x="609" y="21267"/>
                    <a:pt x="1099" y="20695"/>
                  </a:cubicBezTo>
                  <a:cubicBezTo>
                    <a:pt x="1588" y="20124"/>
                    <a:pt x="2190" y="19095"/>
                    <a:pt x="2641" y="18352"/>
                  </a:cubicBezTo>
                  <a:cubicBezTo>
                    <a:pt x="3093" y="17610"/>
                    <a:pt x="3394" y="17152"/>
                    <a:pt x="3657" y="17210"/>
                  </a:cubicBezTo>
                  <a:cubicBezTo>
                    <a:pt x="3921" y="17267"/>
                    <a:pt x="4147" y="17838"/>
                    <a:pt x="4222" y="18524"/>
                  </a:cubicBezTo>
                  <a:cubicBezTo>
                    <a:pt x="4297" y="19210"/>
                    <a:pt x="4222" y="20010"/>
                    <a:pt x="4335" y="20238"/>
                  </a:cubicBezTo>
                  <a:cubicBezTo>
                    <a:pt x="4448" y="20467"/>
                    <a:pt x="4749" y="20124"/>
                    <a:pt x="5388" y="18352"/>
                  </a:cubicBezTo>
                  <a:cubicBezTo>
                    <a:pt x="6028" y="16581"/>
                    <a:pt x="7007" y="13381"/>
                    <a:pt x="7684" y="10524"/>
                  </a:cubicBezTo>
                  <a:cubicBezTo>
                    <a:pt x="8361" y="7667"/>
                    <a:pt x="8738" y="5152"/>
                    <a:pt x="9001" y="3324"/>
                  </a:cubicBezTo>
                  <a:cubicBezTo>
                    <a:pt x="9264" y="1495"/>
                    <a:pt x="9415" y="352"/>
                    <a:pt x="9453" y="67"/>
                  </a:cubicBezTo>
                  <a:cubicBezTo>
                    <a:pt x="9490" y="-219"/>
                    <a:pt x="9415" y="352"/>
                    <a:pt x="9076" y="2981"/>
                  </a:cubicBezTo>
                  <a:cubicBezTo>
                    <a:pt x="8738" y="5610"/>
                    <a:pt x="8135" y="10295"/>
                    <a:pt x="7834" y="13267"/>
                  </a:cubicBezTo>
                  <a:cubicBezTo>
                    <a:pt x="7533" y="16238"/>
                    <a:pt x="7533" y="17495"/>
                    <a:pt x="7646" y="18581"/>
                  </a:cubicBezTo>
                  <a:cubicBezTo>
                    <a:pt x="7759" y="19667"/>
                    <a:pt x="7985" y="20581"/>
                    <a:pt x="8248" y="20810"/>
                  </a:cubicBezTo>
                  <a:cubicBezTo>
                    <a:pt x="8512" y="21038"/>
                    <a:pt x="8813" y="20581"/>
                    <a:pt x="9189" y="19610"/>
                  </a:cubicBezTo>
                  <a:cubicBezTo>
                    <a:pt x="9565" y="18638"/>
                    <a:pt x="10017" y="17152"/>
                    <a:pt x="10356" y="15952"/>
                  </a:cubicBezTo>
                  <a:cubicBezTo>
                    <a:pt x="10694" y="14752"/>
                    <a:pt x="10920" y="13838"/>
                    <a:pt x="11071" y="13667"/>
                  </a:cubicBezTo>
                  <a:cubicBezTo>
                    <a:pt x="11221" y="13495"/>
                    <a:pt x="11296" y="14067"/>
                    <a:pt x="11221" y="14924"/>
                  </a:cubicBezTo>
                  <a:cubicBezTo>
                    <a:pt x="11146" y="15781"/>
                    <a:pt x="10920" y="16924"/>
                    <a:pt x="10807" y="18010"/>
                  </a:cubicBezTo>
                  <a:cubicBezTo>
                    <a:pt x="10694" y="19095"/>
                    <a:pt x="10694" y="20124"/>
                    <a:pt x="10845" y="20467"/>
                  </a:cubicBezTo>
                  <a:cubicBezTo>
                    <a:pt x="10995" y="20810"/>
                    <a:pt x="11296" y="20467"/>
                    <a:pt x="11560" y="20067"/>
                  </a:cubicBezTo>
                  <a:cubicBezTo>
                    <a:pt x="11823" y="19667"/>
                    <a:pt x="12049" y="19210"/>
                    <a:pt x="12275" y="18695"/>
                  </a:cubicBezTo>
                  <a:cubicBezTo>
                    <a:pt x="12501" y="18181"/>
                    <a:pt x="12726" y="17610"/>
                    <a:pt x="12877" y="17610"/>
                  </a:cubicBezTo>
                  <a:cubicBezTo>
                    <a:pt x="13027" y="17610"/>
                    <a:pt x="13103" y="18181"/>
                    <a:pt x="13216" y="18867"/>
                  </a:cubicBezTo>
                  <a:cubicBezTo>
                    <a:pt x="13329" y="19552"/>
                    <a:pt x="13479" y="20352"/>
                    <a:pt x="13742" y="20810"/>
                  </a:cubicBezTo>
                  <a:cubicBezTo>
                    <a:pt x="14006" y="21267"/>
                    <a:pt x="14382" y="21381"/>
                    <a:pt x="14834" y="21038"/>
                  </a:cubicBezTo>
                  <a:cubicBezTo>
                    <a:pt x="15285" y="20695"/>
                    <a:pt x="15812" y="19895"/>
                    <a:pt x="16264" y="18810"/>
                  </a:cubicBezTo>
                  <a:cubicBezTo>
                    <a:pt x="16715" y="17724"/>
                    <a:pt x="17092" y="16352"/>
                    <a:pt x="17317" y="15210"/>
                  </a:cubicBezTo>
                  <a:cubicBezTo>
                    <a:pt x="17543" y="14067"/>
                    <a:pt x="17618" y="13152"/>
                    <a:pt x="17468" y="12695"/>
                  </a:cubicBezTo>
                  <a:cubicBezTo>
                    <a:pt x="17317" y="12238"/>
                    <a:pt x="16941" y="12238"/>
                    <a:pt x="16489" y="12695"/>
                  </a:cubicBezTo>
                  <a:cubicBezTo>
                    <a:pt x="16038" y="13152"/>
                    <a:pt x="15511" y="14067"/>
                    <a:pt x="15210" y="15152"/>
                  </a:cubicBezTo>
                  <a:cubicBezTo>
                    <a:pt x="14909" y="16238"/>
                    <a:pt x="14834" y="17495"/>
                    <a:pt x="15210" y="18467"/>
                  </a:cubicBezTo>
                  <a:cubicBezTo>
                    <a:pt x="15586" y="19438"/>
                    <a:pt x="16414" y="20124"/>
                    <a:pt x="17543" y="20524"/>
                  </a:cubicBezTo>
                  <a:cubicBezTo>
                    <a:pt x="18672" y="20924"/>
                    <a:pt x="20102" y="21038"/>
                    <a:pt x="21532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339849" y="5277545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5429"/>
                    <a:pt x="10508" y="9257"/>
                    <a:pt x="14108" y="5657"/>
                  </a:cubicBezTo>
                  <a:cubicBezTo>
                    <a:pt x="17708" y="2057"/>
                    <a:pt x="1965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403349" y="5436295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5429"/>
                    <a:pt x="11421" y="9257"/>
                    <a:pt x="15021" y="5657"/>
                  </a:cubicBezTo>
                  <a:cubicBezTo>
                    <a:pt x="18621" y="2057"/>
                    <a:pt x="2011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2015354" y="5148474"/>
              <a:ext cx="304297" cy="34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074" fill="norm" stroke="1" extrusionOk="0">
                  <a:moveTo>
                    <a:pt x="8649" y="8664"/>
                  </a:moveTo>
                  <a:cubicBezTo>
                    <a:pt x="10559" y="7241"/>
                    <a:pt x="12470" y="5818"/>
                    <a:pt x="13645" y="4460"/>
                  </a:cubicBezTo>
                  <a:cubicBezTo>
                    <a:pt x="14821" y="3102"/>
                    <a:pt x="15262" y="1808"/>
                    <a:pt x="15188" y="968"/>
                  </a:cubicBezTo>
                  <a:cubicBezTo>
                    <a:pt x="15115" y="127"/>
                    <a:pt x="14527" y="-261"/>
                    <a:pt x="12690" y="192"/>
                  </a:cubicBezTo>
                  <a:cubicBezTo>
                    <a:pt x="10853" y="644"/>
                    <a:pt x="7768" y="1938"/>
                    <a:pt x="5343" y="4137"/>
                  </a:cubicBezTo>
                  <a:cubicBezTo>
                    <a:pt x="2919" y="6335"/>
                    <a:pt x="1155" y="9440"/>
                    <a:pt x="421" y="12285"/>
                  </a:cubicBezTo>
                  <a:cubicBezTo>
                    <a:pt x="-314" y="15131"/>
                    <a:pt x="-20" y="17717"/>
                    <a:pt x="788" y="19270"/>
                  </a:cubicBezTo>
                  <a:cubicBezTo>
                    <a:pt x="1596" y="20822"/>
                    <a:pt x="2919" y="21339"/>
                    <a:pt x="5343" y="20951"/>
                  </a:cubicBezTo>
                  <a:cubicBezTo>
                    <a:pt x="7768" y="20563"/>
                    <a:pt x="11294" y="19270"/>
                    <a:pt x="14086" y="17329"/>
                  </a:cubicBezTo>
                  <a:cubicBezTo>
                    <a:pt x="16878" y="15389"/>
                    <a:pt x="18935" y="12802"/>
                    <a:pt x="20037" y="10733"/>
                  </a:cubicBezTo>
                  <a:cubicBezTo>
                    <a:pt x="21139" y="8664"/>
                    <a:pt x="21286" y="7111"/>
                    <a:pt x="20992" y="5947"/>
                  </a:cubicBezTo>
                  <a:cubicBezTo>
                    <a:pt x="20698" y="4783"/>
                    <a:pt x="19964" y="4007"/>
                    <a:pt x="18715" y="3555"/>
                  </a:cubicBezTo>
                  <a:cubicBezTo>
                    <a:pt x="17466" y="3102"/>
                    <a:pt x="15702" y="2973"/>
                    <a:pt x="14306" y="3425"/>
                  </a:cubicBezTo>
                  <a:cubicBezTo>
                    <a:pt x="12910" y="3878"/>
                    <a:pt x="11882" y="4913"/>
                    <a:pt x="10853" y="5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146299" y="5002105"/>
              <a:ext cx="114301" cy="643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717"/>
                  </a:moveTo>
                  <a:cubicBezTo>
                    <a:pt x="20000" y="434"/>
                    <a:pt x="18400" y="150"/>
                    <a:pt x="16600" y="44"/>
                  </a:cubicBezTo>
                  <a:cubicBezTo>
                    <a:pt x="14800" y="-62"/>
                    <a:pt x="12800" y="9"/>
                    <a:pt x="11000" y="398"/>
                  </a:cubicBezTo>
                  <a:cubicBezTo>
                    <a:pt x="9200" y="788"/>
                    <a:pt x="7600" y="1496"/>
                    <a:pt x="6400" y="3196"/>
                  </a:cubicBezTo>
                  <a:cubicBezTo>
                    <a:pt x="5200" y="4895"/>
                    <a:pt x="4400" y="7587"/>
                    <a:pt x="4400" y="10101"/>
                  </a:cubicBezTo>
                  <a:cubicBezTo>
                    <a:pt x="4400" y="12615"/>
                    <a:pt x="5200" y="14952"/>
                    <a:pt x="4600" y="16828"/>
                  </a:cubicBezTo>
                  <a:cubicBezTo>
                    <a:pt x="4000" y="18705"/>
                    <a:pt x="2000" y="20122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968499" y="5005438"/>
              <a:ext cx="520701" cy="5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21243"/>
                  </a:moveTo>
                  <a:cubicBezTo>
                    <a:pt x="1493" y="15643"/>
                    <a:pt x="2985" y="10043"/>
                    <a:pt x="5268" y="6043"/>
                  </a:cubicBezTo>
                  <a:cubicBezTo>
                    <a:pt x="7551" y="2043"/>
                    <a:pt x="10624" y="-357"/>
                    <a:pt x="13478" y="43"/>
                  </a:cubicBezTo>
                  <a:cubicBezTo>
                    <a:pt x="16332" y="443"/>
                    <a:pt x="18966" y="3643"/>
                    <a:pt x="21600" y="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873249" y="5575995"/>
              <a:ext cx="533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800"/>
                    <a:pt x="6000" y="12000"/>
                    <a:pt x="8871" y="8640"/>
                  </a:cubicBezTo>
                  <a:cubicBezTo>
                    <a:pt x="11743" y="5280"/>
                    <a:pt x="14486" y="3360"/>
                    <a:pt x="16586" y="2160"/>
                  </a:cubicBezTo>
                  <a:cubicBezTo>
                    <a:pt x="18686" y="960"/>
                    <a:pt x="20143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581537" y="5008426"/>
              <a:ext cx="307713" cy="54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45" fill="norm" stroke="1" extrusionOk="0">
                  <a:moveTo>
                    <a:pt x="21361" y="1083"/>
                  </a:moveTo>
                  <a:cubicBezTo>
                    <a:pt x="19745" y="589"/>
                    <a:pt x="18128" y="94"/>
                    <a:pt x="16365" y="11"/>
                  </a:cubicBezTo>
                  <a:cubicBezTo>
                    <a:pt x="14602" y="-71"/>
                    <a:pt x="12692" y="259"/>
                    <a:pt x="10194" y="1702"/>
                  </a:cubicBezTo>
                  <a:cubicBezTo>
                    <a:pt x="7696" y="3144"/>
                    <a:pt x="4610" y="5700"/>
                    <a:pt x="2626" y="8297"/>
                  </a:cubicBezTo>
                  <a:cubicBezTo>
                    <a:pt x="643" y="10894"/>
                    <a:pt x="-239" y="13532"/>
                    <a:pt x="55" y="15717"/>
                  </a:cubicBezTo>
                  <a:cubicBezTo>
                    <a:pt x="349" y="17902"/>
                    <a:pt x="1818" y="19633"/>
                    <a:pt x="4169" y="20540"/>
                  </a:cubicBezTo>
                  <a:cubicBezTo>
                    <a:pt x="6520" y="21447"/>
                    <a:pt x="9753" y="21529"/>
                    <a:pt x="12177" y="21076"/>
                  </a:cubicBezTo>
                  <a:cubicBezTo>
                    <a:pt x="14602" y="20622"/>
                    <a:pt x="16218" y="19633"/>
                    <a:pt x="17834" y="18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873285" y="5137845"/>
              <a:ext cx="225515" cy="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36" fill="norm" stroke="1" extrusionOk="0">
                  <a:moveTo>
                    <a:pt x="1523" y="0"/>
                  </a:moveTo>
                  <a:cubicBezTo>
                    <a:pt x="715" y="1950"/>
                    <a:pt x="-92" y="3900"/>
                    <a:pt x="9" y="7050"/>
                  </a:cubicBezTo>
                  <a:cubicBezTo>
                    <a:pt x="110" y="10200"/>
                    <a:pt x="1119" y="14550"/>
                    <a:pt x="1927" y="17100"/>
                  </a:cubicBezTo>
                  <a:cubicBezTo>
                    <a:pt x="2734" y="19650"/>
                    <a:pt x="3340" y="20400"/>
                    <a:pt x="4147" y="20625"/>
                  </a:cubicBezTo>
                  <a:cubicBezTo>
                    <a:pt x="4955" y="20850"/>
                    <a:pt x="5964" y="20550"/>
                    <a:pt x="6671" y="20025"/>
                  </a:cubicBezTo>
                  <a:cubicBezTo>
                    <a:pt x="7377" y="19500"/>
                    <a:pt x="7781" y="18750"/>
                    <a:pt x="8387" y="17625"/>
                  </a:cubicBezTo>
                  <a:cubicBezTo>
                    <a:pt x="8992" y="16500"/>
                    <a:pt x="9800" y="15000"/>
                    <a:pt x="10203" y="14700"/>
                  </a:cubicBezTo>
                  <a:cubicBezTo>
                    <a:pt x="10607" y="14400"/>
                    <a:pt x="10607" y="15300"/>
                    <a:pt x="10506" y="16275"/>
                  </a:cubicBezTo>
                  <a:cubicBezTo>
                    <a:pt x="10405" y="17250"/>
                    <a:pt x="10203" y="18300"/>
                    <a:pt x="10304" y="19200"/>
                  </a:cubicBezTo>
                  <a:cubicBezTo>
                    <a:pt x="10405" y="20100"/>
                    <a:pt x="10809" y="20850"/>
                    <a:pt x="11515" y="21225"/>
                  </a:cubicBezTo>
                  <a:cubicBezTo>
                    <a:pt x="12222" y="21600"/>
                    <a:pt x="13231" y="21600"/>
                    <a:pt x="14443" y="20175"/>
                  </a:cubicBezTo>
                  <a:cubicBezTo>
                    <a:pt x="15654" y="18750"/>
                    <a:pt x="17067" y="15900"/>
                    <a:pt x="18278" y="12900"/>
                  </a:cubicBezTo>
                  <a:cubicBezTo>
                    <a:pt x="19489" y="9900"/>
                    <a:pt x="20499" y="6750"/>
                    <a:pt x="21508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3100125" y="5404000"/>
              <a:ext cx="106625" cy="8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022" fill="norm" stroke="1" extrusionOk="0">
                  <a:moveTo>
                    <a:pt x="21335" y="4761"/>
                  </a:moveTo>
                  <a:cubicBezTo>
                    <a:pt x="20064" y="2704"/>
                    <a:pt x="18794" y="647"/>
                    <a:pt x="15829" y="132"/>
                  </a:cubicBezTo>
                  <a:cubicBezTo>
                    <a:pt x="12864" y="-382"/>
                    <a:pt x="8206" y="647"/>
                    <a:pt x="5241" y="2447"/>
                  </a:cubicBezTo>
                  <a:cubicBezTo>
                    <a:pt x="2276" y="4247"/>
                    <a:pt x="1006" y="6818"/>
                    <a:pt x="370" y="9904"/>
                  </a:cubicBezTo>
                  <a:cubicBezTo>
                    <a:pt x="-265" y="12989"/>
                    <a:pt x="-265" y="16589"/>
                    <a:pt x="1853" y="18647"/>
                  </a:cubicBezTo>
                  <a:cubicBezTo>
                    <a:pt x="3970" y="20704"/>
                    <a:pt x="8206" y="21218"/>
                    <a:pt x="11382" y="20961"/>
                  </a:cubicBezTo>
                  <a:cubicBezTo>
                    <a:pt x="14559" y="20704"/>
                    <a:pt x="16676" y="19675"/>
                    <a:pt x="17947" y="17618"/>
                  </a:cubicBezTo>
                  <a:cubicBezTo>
                    <a:pt x="19217" y="15561"/>
                    <a:pt x="19641" y="12475"/>
                    <a:pt x="18794" y="10161"/>
                  </a:cubicBezTo>
                  <a:cubicBezTo>
                    <a:pt x="17947" y="7847"/>
                    <a:pt x="15829" y="6304"/>
                    <a:pt x="13711" y="4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3213049" y="5259492"/>
              <a:ext cx="59208" cy="29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340" fill="norm" stroke="1" extrusionOk="0">
                  <a:moveTo>
                    <a:pt x="15137" y="2210"/>
                  </a:moveTo>
                  <a:cubicBezTo>
                    <a:pt x="15137" y="1145"/>
                    <a:pt x="15137" y="80"/>
                    <a:pt x="14777" y="4"/>
                  </a:cubicBezTo>
                  <a:cubicBezTo>
                    <a:pt x="14417" y="-72"/>
                    <a:pt x="13697" y="841"/>
                    <a:pt x="12617" y="3274"/>
                  </a:cubicBezTo>
                  <a:cubicBezTo>
                    <a:pt x="11537" y="5708"/>
                    <a:pt x="10097" y="9663"/>
                    <a:pt x="9017" y="12477"/>
                  </a:cubicBezTo>
                  <a:cubicBezTo>
                    <a:pt x="7937" y="15291"/>
                    <a:pt x="7217" y="16965"/>
                    <a:pt x="6137" y="18410"/>
                  </a:cubicBezTo>
                  <a:cubicBezTo>
                    <a:pt x="5057" y="19855"/>
                    <a:pt x="3617" y="21072"/>
                    <a:pt x="2897" y="21300"/>
                  </a:cubicBezTo>
                  <a:cubicBezTo>
                    <a:pt x="2177" y="21528"/>
                    <a:pt x="2177" y="20767"/>
                    <a:pt x="3617" y="19474"/>
                  </a:cubicBezTo>
                  <a:cubicBezTo>
                    <a:pt x="5057" y="18182"/>
                    <a:pt x="7937" y="16356"/>
                    <a:pt x="10817" y="15215"/>
                  </a:cubicBezTo>
                  <a:cubicBezTo>
                    <a:pt x="13697" y="14074"/>
                    <a:pt x="16577" y="13618"/>
                    <a:pt x="18377" y="13770"/>
                  </a:cubicBezTo>
                  <a:cubicBezTo>
                    <a:pt x="20177" y="13922"/>
                    <a:pt x="20897" y="14683"/>
                    <a:pt x="19097" y="15976"/>
                  </a:cubicBezTo>
                  <a:cubicBezTo>
                    <a:pt x="17297" y="17269"/>
                    <a:pt x="12977" y="19094"/>
                    <a:pt x="9017" y="20083"/>
                  </a:cubicBezTo>
                  <a:cubicBezTo>
                    <a:pt x="5057" y="21072"/>
                    <a:pt x="1457" y="21224"/>
                    <a:pt x="377" y="20920"/>
                  </a:cubicBezTo>
                  <a:cubicBezTo>
                    <a:pt x="-703" y="20615"/>
                    <a:pt x="737" y="19855"/>
                    <a:pt x="2177" y="19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327400" y="5386000"/>
              <a:ext cx="76469" cy="17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9" h="21439" fill="norm" stroke="1" extrusionOk="0">
                  <a:moveTo>
                    <a:pt x="18277" y="3842"/>
                  </a:moveTo>
                  <a:cubicBezTo>
                    <a:pt x="18830" y="2540"/>
                    <a:pt x="19384" y="1239"/>
                    <a:pt x="18277" y="589"/>
                  </a:cubicBezTo>
                  <a:cubicBezTo>
                    <a:pt x="17169" y="-62"/>
                    <a:pt x="14400" y="-62"/>
                    <a:pt x="11630" y="68"/>
                  </a:cubicBezTo>
                  <a:cubicBezTo>
                    <a:pt x="8861" y="198"/>
                    <a:pt x="6092" y="458"/>
                    <a:pt x="3600" y="1760"/>
                  </a:cubicBezTo>
                  <a:cubicBezTo>
                    <a:pt x="1107" y="3061"/>
                    <a:pt x="-1108" y="5403"/>
                    <a:pt x="830" y="8005"/>
                  </a:cubicBezTo>
                  <a:cubicBezTo>
                    <a:pt x="2769" y="10608"/>
                    <a:pt x="8861" y="13471"/>
                    <a:pt x="13292" y="15683"/>
                  </a:cubicBezTo>
                  <a:cubicBezTo>
                    <a:pt x="17723" y="17895"/>
                    <a:pt x="20492" y="19456"/>
                    <a:pt x="19938" y="20367"/>
                  </a:cubicBezTo>
                  <a:cubicBezTo>
                    <a:pt x="19384" y="21278"/>
                    <a:pt x="15507" y="21538"/>
                    <a:pt x="12184" y="21408"/>
                  </a:cubicBezTo>
                  <a:cubicBezTo>
                    <a:pt x="8861" y="21278"/>
                    <a:pt x="6092" y="20757"/>
                    <a:pt x="4154" y="19846"/>
                  </a:cubicBezTo>
                  <a:cubicBezTo>
                    <a:pt x="2215" y="18936"/>
                    <a:pt x="1107" y="17634"/>
                    <a:pt x="0" y="16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47" name="Drawing"/>
          <p:cNvGrpSpPr/>
          <p:nvPr/>
        </p:nvGrpSpPr>
        <p:grpSpPr>
          <a:xfrm>
            <a:off x="3879850" y="4811359"/>
            <a:ext cx="8318501" cy="3830628"/>
            <a:chOff x="0" y="0"/>
            <a:chExt cx="8318500" cy="3830627"/>
          </a:xfrm>
        </p:grpSpPr>
        <p:sp>
          <p:nvSpPr>
            <p:cNvPr id="1128" name="Line"/>
            <p:cNvSpPr/>
            <p:nvPr/>
          </p:nvSpPr>
          <p:spPr>
            <a:xfrm>
              <a:off x="488950" y="2897540"/>
              <a:ext cx="645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" y="19800"/>
                    <a:pt x="71" y="18000"/>
                    <a:pt x="156" y="17325"/>
                  </a:cubicBezTo>
                  <a:cubicBezTo>
                    <a:pt x="241" y="16650"/>
                    <a:pt x="375" y="17100"/>
                    <a:pt x="573" y="16650"/>
                  </a:cubicBezTo>
                  <a:cubicBezTo>
                    <a:pt x="772" y="16200"/>
                    <a:pt x="1034" y="14850"/>
                    <a:pt x="1292" y="13275"/>
                  </a:cubicBezTo>
                  <a:cubicBezTo>
                    <a:pt x="1550" y="11700"/>
                    <a:pt x="1805" y="9900"/>
                    <a:pt x="2067" y="8550"/>
                  </a:cubicBezTo>
                  <a:cubicBezTo>
                    <a:pt x="2329" y="7200"/>
                    <a:pt x="2598" y="6300"/>
                    <a:pt x="2846" y="5625"/>
                  </a:cubicBezTo>
                  <a:cubicBezTo>
                    <a:pt x="3094" y="4950"/>
                    <a:pt x="3320" y="4500"/>
                    <a:pt x="3561" y="4050"/>
                  </a:cubicBezTo>
                  <a:cubicBezTo>
                    <a:pt x="3802" y="3600"/>
                    <a:pt x="4057" y="3150"/>
                    <a:pt x="4322" y="2700"/>
                  </a:cubicBezTo>
                  <a:cubicBezTo>
                    <a:pt x="4588" y="2250"/>
                    <a:pt x="4864" y="1800"/>
                    <a:pt x="5150" y="1350"/>
                  </a:cubicBezTo>
                  <a:cubicBezTo>
                    <a:pt x="5437" y="900"/>
                    <a:pt x="5735" y="450"/>
                    <a:pt x="5989" y="225"/>
                  </a:cubicBezTo>
                  <a:cubicBezTo>
                    <a:pt x="6244" y="0"/>
                    <a:pt x="6457" y="0"/>
                    <a:pt x="6676" y="0"/>
                  </a:cubicBezTo>
                  <a:cubicBezTo>
                    <a:pt x="6896" y="0"/>
                    <a:pt x="7122" y="0"/>
                    <a:pt x="7345" y="0"/>
                  </a:cubicBezTo>
                  <a:cubicBezTo>
                    <a:pt x="7568" y="0"/>
                    <a:pt x="7788" y="0"/>
                    <a:pt x="8014" y="0"/>
                  </a:cubicBezTo>
                  <a:cubicBezTo>
                    <a:pt x="8241" y="0"/>
                    <a:pt x="8474" y="0"/>
                    <a:pt x="8712" y="0"/>
                  </a:cubicBezTo>
                  <a:cubicBezTo>
                    <a:pt x="8949" y="0"/>
                    <a:pt x="9189" y="0"/>
                    <a:pt x="9434" y="0"/>
                  </a:cubicBezTo>
                  <a:cubicBezTo>
                    <a:pt x="9678" y="0"/>
                    <a:pt x="9926" y="0"/>
                    <a:pt x="10188" y="225"/>
                  </a:cubicBezTo>
                  <a:cubicBezTo>
                    <a:pt x="10450" y="450"/>
                    <a:pt x="10726" y="900"/>
                    <a:pt x="10995" y="1125"/>
                  </a:cubicBezTo>
                  <a:cubicBezTo>
                    <a:pt x="11264" y="1350"/>
                    <a:pt x="11526" y="1350"/>
                    <a:pt x="11795" y="1575"/>
                  </a:cubicBezTo>
                  <a:cubicBezTo>
                    <a:pt x="12064" y="1800"/>
                    <a:pt x="12340" y="2250"/>
                    <a:pt x="12609" y="2700"/>
                  </a:cubicBezTo>
                  <a:cubicBezTo>
                    <a:pt x="12878" y="3150"/>
                    <a:pt x="13140" y="3600"/>
                    <a:pt x="13412" y="3825"/>
                  </a:cubicBezTo>
                  <a:cubicBezTo>
                    <a:pt x="13685" y="4050"/>
                    <a:pt x="13968" y="4050"/>
                    <a:pt x="14248" y="4050"/>
                  </a:cubicBezTo>
                  <a:cubicBezTo>
                    <a:pt x="14527" y="4050"/>
                    <a:pt x="14804" y="4050"/>
                    <a:pt x="15083" y="4050"/>
                  </a:cubicBezTo>
                  <a:cubicBezTo>
                    <a:pt x="15363" y="4050"/>
                    <a:pt x="15646" y="4050"/>
                    <a:pt x="15922" y="4050"/>
                  </a:cubicBezTo>
                  <a:cubicBezTo>
                    <a:pt x="16198" y="4050"/>
                    <a:pt x="16467" y="4050"/>
                    <a:pt x="16740" y="4050"/>
                  </a:cubicBezTo>
                  <a:cubicBezTo>
                    <a:pt x="17012" y="4050"/>
                    <a:pt x="17288" y="4050"/>
                    <a:pt x="17550" y="4275"/>
                  </a:cubicBezTo>
                  <a:cubicBezTo>
                    <a:pt x="17812" y="4500"/>
                    <a:pt x="18060" y="4950"/>
                    <a:pt x="18308" y="5175"/>
                  </a:cubicBezTo>
                  <a:cubicBezTo>
                    <a:pt x="18556" y="5400"/>
                    <a:pt x="18804" y="5400"/>
                    <a:pt x="19090" y="6075"/>
                  </a:cubicBezTo>
                  <a:cubicBezTo>
                    <a:pt x="19377" y="6750"/>
                    <a:pt x="19703" y="8100"/>
                    <a:pt x="20032" y="9675"/>
                  </a:cubicBezTo>
                  <a:cubicBezTo>
                    <a:pt x="20361" y="11250"/>
                    <a:pt x="20694" y="13050"/>
                    <a:pt x="20956" y="14850"/>
                  </a:cubicBezTo>
                  <a:cubicBezTo>
                    <a:pt x="21218" y="16650"/>
                    <a:pt x="21409" y="18450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571500" y="-1"/>
              <a:ext cx="7747001" cy="299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0" y="19299"/>
                  </a:moveTo>
                  <a:cubicBezTo>
                    <a:pt x="18" y="19360"/>
                    <a:pt x="35" y="19421"/>
                    <a:pt x="86" y="19436"/>
                  </a:cubicBezTo>
                  <a:cubicBezTo>
                    <a:pt x="136" y="19451"/>
                    <a:pt x="218" y="19421"/>
                    <a:pt x="330" y="19360"/>
                  </a:cubicBezTo>
                  <a:cubicBezTo>
                    <a:pt x="443" y="19299"/>
                    <a:pt x="584" y="19208"/>
                    <a:pt x="764" y="19078"/>
                  </a:cubicBezTo>
                  <a:cubicBezTo>
                    <a:pt x="944" y="18949"/>
                    <a:pt x="1163" y="18781"/>
                    <a:pt x="1366" y="18621"/>
                  </a:cubicBezTo>
                  <a:cubicBezTo>
                    <a:pt x="1570" y="18461"/>
                    <a:pt x="1759" y="18309"/>
                    <a:pt x="1965" y="18134"/>
                  </a:cubicBezTo>
                  <a:cubicBezTo>
                    <a:pt x="2172" y="17959"/>
                    <a:pt x="2396" y="17761"/>
                    <a:pt x="2603" y="17570"/>
                  </a:cubicBezTo>
                  <a:cubicBezTo>
                    <a:pt x="2809" y="17380"/>
                    <a:pt x="2998" y="17197"/>
                    <a:pt x="3178" y="17007"/>
                  </a:cubicBezTo>
                  <a:cubicBezTo>
                    <a:pt x="3358" y="16816"/>
                    <a:pt x="3529" y="16618"/>
                    <a:pt x="3706" y="16397"/>
                  </a:cubicBezTo>
                  <a:cubicBezTo>
                    <a:pt x="3883" y="16176"/>
                    <a:pt x="4066" y="15933"/>
                    <a:pt x="4258" y="15651"/>
                  </a:cubicBezTo>
                  <a:cubicBezTo>
                    <a:pt x="4450" y="15369"/>
                    <a:pt x="4650" y="15049"/>
                    <a:pt x="4822" y="14752"/>
                  </a:cubicBezTo>
                  <a:cubicBezTo>
                    <a:pt x="4993" y="14455"/>
                    <a:pt x="5134" y="14181"/>
                    <a:pt x="5291" y="13831"/>
                  </a:cubicBezTo>
                  <a:cubicBezTo>
                    <a:pt x="5447" y="13480"/>
                    <a:pt x="5618" y="13054"/>
                    <a:pt x="5784" y="12620"/>
                  </a:cubicBezTo>
                  <a:cubicBezTo>
                    <a:pt x="5949" y="12185"/>
                    <a:pt x="6108" y="11744"/>
                    <a:pt x="6241" y="11325"/>
                  </a:cubicBezTo>
                  <a:cubicBezTo>
                    <a:pt x="6374" y="10906"/>
                    <a:pt x="6480" y="10510"/>
                    <a:pt x="6580" y="10121"/>
                  </a:cubicBezTo>
                  <a:cubicBezTo>
                    <a:pt x="6681" y="9733"/>
                    <a:pt x="6775" y="9352"/>
                    <a:pt x="6884" y="8918"/>
                  </a:cubicBezTo>
                  <a:cubicBezTo>
                    <a:pt x="6993" y="8484"/>
                    <a:pt x="7117" y="7996"/>
                    <a:pt x="7238" y="7532"/>
                  </a:cubicBezTo>
                  <a:cubicBezTo>
                    <a:pt x="7359" y="7067"/>
                    <a:pt x="7477" y="6625"/>
                    <a:pt x="7601" y="6176"/>
                  </a:cubicBezTo>
                  <a:cubicBezTo>
                    <a:pt x="7725" y="5727"/>
                    <a:pt x="7855" y="5270"/>
                    <a:pt x="7979" y="4836"/>
                  </a:cubicBezTo>
                  <a:cubicBezTo>
                    <a:pt x="8103" y="4401"/>
                    <a:pt x="8221" y="3990"/>
                    <a:pt x="8351" y="3556"/>
                  </a:cubicBezTo>
                  <a:cubicBezTo>
                    <a:pt x="8481" y="3122"/>
                    <a:pt x="8622" y="2665"/>
                    <a:pt x="8755" y="2292"/>
                  </a:cubicBezTo>
                  <a:cubicBezTo>
                    <a:pt x="8888" y="1919"/>
                    <a:pt x="9012" y="1629"/>
                    <a:pt x="9139" y="1378"/>
                  </a:cubicBezTo>
                  <a:cubicBezTo>
                    <a:pt x="9266" y="1126"/>
                    <a:pt x="9395" y="913"/>
                    <a:pt x="9546" y="730"/>
                  </a:cubicBezTo>
                  <a:cubicBezTo>
                    <a:pt x="9696" y="548"/>
                    <a:pt x="9868" y="395"/>
                    <a:pt x="10056" y="281"/>
                  </a:cubicBezTo>
                  <a:cubicBezTo>
                    <a:pt x="10245" y="167"/>
                    <a:pt x="10452" y="91"/>
                    <a:pt x="10676" y="45"/>
                  </a:cubicBezTo>
                  <a:cubicBezTo>
                    <a:pt x="10900" y="-1"/>
                    <a:pt x="11142" y="-16"/>
                    <a:pt x="11352" y="22"/>
                  </a:cubicBezTo>
                  <a:cubicBezTo>
                    <a:pt x="11561" y="60"/>
                    <a:pt x="11738" y="152"/>
                    <a:pt x="11910" y="281"/>
                  </a:cubicBezTo>
                  <a:cubicBezTo>
                    <a:pt x="12081" y="411"/>
                    <a:pt x="12246" y="578"/>
                    <a:pt x="12420" y="799"/>
                  </a:cubicBezTo>
                  <a:cubicBezTo>
                    <a:pt x="12594" y="1020"/>
                    <a:pt x="12777" y="1294"/>
                    <a:pt x="12948" y="1583"/>
                  </a:cubicBezTo>
                  <a:cubicBezTo>
                    <a:pt x="13119" y="1873"/>
                    <a:pt x="13279" y="2178"/>
                    <a:pt x="13432" y="2551"/>
                  </a:cubicBezTo>
                  <a:cubicBezTo>
                    <a:pt x="13586" y="2924"/>
                    <a:pt x="13733" y="3366"/>
                    <a:pt x="13860" y="3769"/>
                  </a:cubicBezTo>
                  <a:cubicBezTo>
                    <a:pt x="13987" y="4173"/>
                    <a:pt x="14093" y="4539"/>
                    <a:pt x="14185" y="4935"/>
                  </a:cubicBezTo>
                  <a:cubicBezTo>
                    <a:pt x="14276" y="5331"/>
                    <a:pt x="14353" y="5757"/>
                    <a:pt x="14435" y="6199"/>
                  </a:cubicBezTo>
                  <a:cubicBezTo>
                    <a:pt x="14518" y="6641"/>
                    <a:pt x="14607" y="7098"/>
                    <a:pt x="14698" y="7585"/>
                  </a:cubicBezTo>
                  <a:cubicBezTo>
                    <a:pt x="14790" y="8073"/>
                    <a:pt x="14884" y="8590"/>
                    <a:pt x="14970" y="9101"/>
                  </a:cubicBezTo>
                  <a:cubicBezTo>
                    <a:pt x="15055" y="9611"/>
                    <a:pt x="15132" y="10114"/>
                    <a:pt x="15209" y="10594"/>
                  </a:cubicBezTo>
                  <a:cubicBezTo>
                    <a:pt x="15285" y="11073"/>
                    <a:pt x="15362" y="11530"/>
                    <a:pt x="15462" y="12033"/>
                  </a:cubicBezTo>
                  <a:cubicBezTo>
                    <a:pt x="15563" y="12536"/>
                    <a:pt x="15687" y="13084"/>
                    <a:pt x="15796" y="13610"/>
                  </a:cubicBezTo>
                  <a:cubicBezTo>
                    <a:pt x="15905" y="14135"/>
                    <a:pt x="15999" y="14638"/>
                    <a:pt x="16088" y="15080"/>
                  </a:cubicBezTo>
                  <a:cubicBezTo>
                    <a:pt x="16176" y="15521"/>
                    <a:pt x="16259" y="15902"/>
                    <a:pt x="16371" y="16275"/>
                  </a:cubicBezTo>
                  <a:cubicBezTo>
                    <a:pt x="16483" y="16649"/>
                    <a:pt x="16625" y="17014"/>
                    <a:pt x="16772" y="17342"/>
                  </a:cubicBezTo>
                  <a:cubicBezTo>
                    <a:pt x="16920" y="17669"/>
                    <a:pt x="17073" y="17959"/>
                    <a:pt x="17250" y="18218"/>
                  </a:cubicBezTo>
                  <a:cubicBezTo>
                    <a:pt x="17428" y="18477"/>
                    <a:pt x="17628" y="18705"/>
                    <a:pt x="17832" y="18911"/>
                  </a:cubicBezTo>
                  <a:cubicBezTo>
                    <a:pt x="18035" y="19116"/>
                    <a:pt x="18242" y="19299"/>
                    <a:pt x="18451" y="19482"/>
                  </a:cubicBezTo>
                  <a:cubicBezTo>
                    <a:pt x="18661" y="19665"/>
                    <a:pt x="18873" y="19847"/>
                    <a:pt x="19092" y="20023"/>
                  </a:cubicBezTo>
                  <a:cubicBezTo>
                    <a:pt x="19310" y="20198"/>
                    <a:pt x="19534" y="20365"/>
                    <a:pt x="19779" y="20525"/>
                  </a:cubicBezTo>
                  <a:cubicBezTo>
                    <a:pt x="20024" y="20685"/>
                    <a:pt x="20290" y="20838"/>
                    <a:pt x="20550" y="20982"/>
                  </a:cubicBezTo>
                  <a:cubicBezTo>
                    <a:pt x="20809" y="21127"/>
                    <a:pt x="21063" y="21264"/>
                    <a:pt x="21237" y="21363"/>
                  </a:cubicBezTo>
                  <a:cubicBezTo>
                    <a:pt x="21411" y="21462"/>
                    <a:pt x="21506" y="21523"/>
                    <a:pt x="21600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6842978" y="3005961"/>
              <a:ext cx="1037373" cy="6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40" fill="norm" stroke="1" extrusionOk="0">
                  <a:moveTo>
                    <a:pt x="576" y="21440"/>
                  </a:moveTo>
                  <a:cubicBezTo>
                    <a:pt x="576" y="17840"/>
                    <a:pt x="576" y="14240"/>
                    <a:pt x="422" y="10640"/>
                  </a:cubicBezTo>
                  <a:cubicBezTo>
                    <a:pt x="268" y="7040"/>
                    <a:pt x="-40" y="3440"/>
                    <a:pt x="4" y="1640"/>
                  </a:cubicBezTo>
                  <a:cubicBezTo>
                    <a:pt x="48" y="-160"/>
                    <a:pt x="444" y="-160"/>
                    <a:pt x="1368" y="200"/>
                  </a:cubicBezTo>
                  <a:cubicBezTo>
                    <a:pt x="2292" y="560"/>
                    <a:pt x="3743" y="1280"/>
                    <a:pt x="5327" y="1280"/>
                  </a:cubicBezTo>
                  <a:cubicBezTo>
                    <a:pt x="6911" y="1280"/>
                    <a:pt x="8626" y="560"/>
                    <a:pt x="10320" y="200"/>
                  </a:cubicBezTo>
                  <a:cubicBezTo>
                    <a:pt x="12014" y="-160"/>
                    <a:pt x="13685" y="-160"/>
                    <a:pt x="15555" y="1280"/>
                  </a:cubicBezTo>
                  <a:cubicBezTo>
                    <a:pt x="17425" y="2720"/>
                    <a:pt x="19492" y="5600"/>
                    <a:pt x="21560" y="8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597399" y="135290"/>
              <a:ext cx="2784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1662"/>
                    <a:pt x="15429" y="3323"/>
                    <a:pt x="18514" y="6923"/>
                  </a:cubicBezTo>
                  <a:cubicBezTo>
                    <a:pt x="21600" y="10523"/>
                    <a:pt x="20057" y="16062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660899" y="548040"/>
              <a:ext cx="31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718"/>
                    <a:pt x="8640" y="11435"/>
                    <a:pt x="12240" y="15035"/>
                  </a:cubicBezTo>
                  <a:cubicBezTo>
                    <a:pt x="15840" y="18635"/>
                    <a:pt x="1872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4622799" y="1068740"/>
              <a:ext cx="12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50"/>
                    <a:pt x="7200" y="9900"/>
                    <a:pt x="3600" y="13500"/>
                  </a:cubicBezTo>
                  <a:cubicBezTo>
                    <a:pt x="0" y="17100"/>
                    <a:pt x="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641849" y="1703740"/>
              <a:ext cx="44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4353"/>
                    <a:pt x="2057" y="8707"/>
                    <a:pt x="5657" y="12307"/>
                  </a:cubicBezTo>
                  <a:cubicBezTo>
                    <a:pt x="9257" y="15907"/>
                    <a:pt x="15429" y="18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4673599" y="2351440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667249" y="2732440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506"/>
                    <a:pt x="21600" y="11012"/>
                    <a:pt x="18000" y="14612"/>
                  </a:cubicBezTo>
                  <a:cubicBezTo>
                    <a:pt x="14400" y="18212"/>
                    <a:pt x="72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577014" y="3043590"/>
              <a:ext cx="224221" cy="2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203" fill="norm" stroke="1" extrusionOk="0">
                  <a:moveTo>
                    <a:pt x="18804" y="3844"/>
                  </a:moveTo>
                  <a:cubicBezTo>
                    <a:pt x="16858" y="2563"/>
                    <a:pt x="14912" y="1281"/>
                    <a:pt x="12771" y="915"/>
                  </a:cubicBezTo>
                  <a:cubicBezTo>
                    <a:pt x="10631" y="549"/>
                    <a:pt x="8296" y="1098"/>
                    <a:pt x="5961" y="3661"/>
                  </a:cubicBezTo>
                  <a:cubicBezTo>
                    <a:pt x="3625" y="6224"/>
                    <a:pt x="1290" y="10800"/>
                    <a:pt x="415" y="14003"/>
                  </a:cubicBezTo>
                  <a:cubicBezTo>
                    <a:pt x="-461" y="17207"/>
                    <a:pt x="123" y="19037"/>
                    <a:pt x="1485" y="20136"/>
                  </a:cubicBezTo>
                  <a:cubicBezTo>
                    <a:pt x="2847" y="21234"/>
                    <a:pt x="4988" y="21600"/>
                    <a:pt x="8198" y="20685"/>
                  </a:cubicBezTo>
                  <a:cubicBezTo>
                    <a:pt x="11409" y="19769"/>
                    <a:pt x="15690" y="17573"/>
                    <a:pt x="18123" y="15468"/>
                  </a:cubicBezTo>
                  <a:cubicBezTo>
                    <a:pt x="20555" y="13363"/>
                    <a:pt x="21139" y="11349"/>
                    <a:pt x="20166" y="9061"/>
                  </a:cubicBezTo>
                  <a:cubicBezTo>
                    <a:pt x="19193" y="6773"/>
                    <a:pt x="16663" y="4210"/>
                    <a:pt x="14620" y="2654"/>
                  </a:cubicBezTo>
                  <a:cubicBezTo>
                    <a:pt x="12577" y="1098"/>
                    <a:pt x="11020" y="549"/>
                    <a:pt x="9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834518" y="941740"/>
              <a:ext cx="528183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824" y="21600"/>
                  </a:moveTo>
                  <a:cubicBezTo>
                    <a:pt x="392" y="21323"/>
                    <a:pt x="-40" y="21046"/>
                    <a:pt x="3" y="20631"/>
                  </a:cubicBezTo>
                  <a:cubicBezTo>
                    <a:pt x="46" y="20215"/>
                    <a:pt x="565" y="19662"/>
                    <a:pt x="1990" y="18277"/>
                  </a:cubicBezTo>
                  <a:cubicBezTo>
                    <a:pt x="3416" y="16892"/>
                    <a:pt x="5749" y="14677"/>
                    <a:pt x="8514" y="11908"/>
                  </a:cubicBezTo>
                  <a:cubicBezTo>
                    <a:pt x="11278" y="9138"/>
                    <a:pt x="14475" y="5815"/>
                    <a:pt x="16722" y="3738"/>
                  </a:cubicBezTo>
                  <a:cubicBezTo>
                    <a:pt x="18968" y="1662"/>
                    <a:pt x="20264" y="831"/>
                    <a:pt x="21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6280149" y="857590"/>
              <a:ext cx="126330" cy="2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26" fill="norm" stroke="1" extrusionOk="0">
                  <a:moveTo>
                    <a:pt x="0" y="167"/>
                  </a:moveTo>
                  <a:cubicBezTo>
                    <a:pt x="4249" y="-54"/>
                    <a:pt x="8498" y="-274"/>
                    <a:pt x="12570" y="1048"/>
                  </a:cubicBezTo>
                  <a:cubicBezTo>
                    <a:pt x="16643" y="2371"/>
                    <a:pt x="20538" y="5236"/>
                    <a:pt x="21069" y="8873"/>
                  </a:cubicBezTo>
                  <a:cubicBezTo>
                    <a:pt x="21600" y="12510"/>
                    <a:pt x="18767" y="16918"/>
                    <a:pt x="15934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661149" y="776640"/>
              <a:ext cx="323851" cy="22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0"/>
                  </a:moveTo>
                  <a:cubicBezTo>
                    <a:pt x="141" y="3028"/>
                    <a:pt x="282" y="6056"/>
                    <a:pt x="847" y="8882"/>
                  </a:cubicBezTo>
                  <a:cubicBezTo>
                    <a:pt x="1412" y="11708"/>
                    <a:pt x="2400" y="14333"/>
                    <a:pt x="3529" y="15847"/>
                  </a:cubicBezTo>
                  <a:cubicBezTo>
                    <a:pt x="4659" y="17361"/>
                    <a:pt x="5929" y="17764"/>
                    <a:pt x="6776" y="17563"/>
                  </a:cubicBezTo>
                  <a:cubicBezTo>
                    <a:pt x="7624" y="17361"/>
                    <a:pt x="8047" y="16553"/>
                    <a:pt x="8753" y="15645"/>
                  </a:cubicBezTo>
                  <a:cubicBezTo>
                    <a:pt x="9459" y="14736"/>
                    <a:pt x="10447" y="13727"/>
                    <a:pt x="10941" y="13727"/>
                  </a:cubicBezTo>
                  <a:cubicBezTo>
                    <a:pt x="11435" y="13727"/>
                    <a:pt x="11435" y="14736"/>
                    <a:pt x="11506" y="15746"/>
                  </a:cubicBezTo>
                  <a:cubicBezTo>
                    <a:pt x="11576" y="16755"/>
                    <a:pt x="11718" y="17764"/>
                    <a:pt x="12000" y="18673"/>
                  </a:cubicBezTo>
                  <a:cubicBezTo>
                    <a:pt x="12282" y="19581"/>
                    <a:pt x="12706" y="20389"/>
                    <a:pt x="13341" y="20893"/>
                  </a:cubicBezTo>
                  <a:cubicBezTo>
                    <a:pt x="13976" y="21398"/>
                    <a:pt x="14824" y="21600"/>
                    <a:pt x="15741" y="20793"/>
                  </a:cubicBezTo>
                  <a:cubicBezTo>
                    <a:pt x="16659" y="19985"/>
                    <a:pt x="17647" y="18168"/>
                    <a:pt x="18635" y="15140"/>
                  </a:cubicBezTo>
                  <a:cubicBezTo>
                    <a:pt x="19624" y="12112"/>
                    <a:pt x="20612" y="7873"/>
                    <a:pt x="21600" y="3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2587108" y="2849826"/>
              <a:ext cx="127197" cy="13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51" fill="norm" stroke="1" extrusionOk="0">
                  <a:moveTo>
                    <a:pt x="15239" y="5333"/>
                  </a:moveTo>
                  <a:cubicBezTo>
                    <a:pt x="14891" y="3721"/>
                    <a:pt x="14543" y="2109"/>
                    <a:pt x="13497" y="1625"/>
                  </a:cubicBezTo>
                  <a:cubicBezTo>
                    <a:pt x="12452" y="1142"/>
                    <a:pt x="10710" y="1786"/>
                    <a:pt x="9317" y="2915"/>
                  </a:cubicBezTo>
                  <a:cubicBezTo>
                    <a:pt x="7923" y="4043"/>
                    <a:pt x="6878" y="5655"/>
                    <a:pt x="6356" y="7428"/>
                  </a:cubicBezTo>
                  <a:cubicBezTo>
                    <a:pt x="5833" y="9201"/>
                    <a:pt x="5833" y="11136"/>
                    <a:pt x="6704" y="12103"/>
                  </a:cubicBezTo>
                  <a:cubicBezTo>
                    <a:pt x="7575" y="13070"/>
                    <a:pt x="9317" y="13070"/>
                    <a:pt x="11756" y="12264"/>
                  </a:cubicBezTo>
                  <a:cubicBezTo>
                    <a:pt x="14194" y="11458"/>
                    <a:pt x="17330" y="9846"/>
                    <a:pt x="19072" y="8073"/>
                  </a:cubicBezTo>
                  <a:cubicBezTo>
                    <a:pt x="20814" y="6300"/>
                    <a:pt x="21162" y="4365"/>
                    <a:pt x="20814" y="2753"/>
                  </a:cubicBezTo>
                  <a:cubicBezTo>
                    <a:pt x="20465" y="1142"/>
                    <a:pt x="19420" y="-148"/>
                    <a:pt x="17156" y="13"/>
                  </a:cubicBezTo>
                  <a:cubicBezTo>
                    <a:pt x="14891" y="174"/>
                    <a:pt x="11407" y="1786"/>
                    <a:pt x="9143" y="3237"/>
                  </a:cubicBezTo>
                  <a:cubicBezTo>
                    <a:pt x="6878" y="4688"/>
                    <a:pt x="5833" y="5977"/>
                    <a:pt x="5659" y="8073"/>
                  </a:cubicBezTo>
                  <a:cubicBezTo>
                    <a:pt x="5485" y="10168"/>
                    <a:pt x="6181" y="13070"/>
                    <a:pt x="7401" y="14521"/>
                  </a:cubicBezTo>
                  <a:cubicBezTo>
                    <a:pt x="8620" y="15971"/>
                    <a:pt x="10362" y="15971"/>
                    <a:pt x="12627" y="15004"/>
                  </a:cubicBezTo>
                  <a:cubicBezTo>
                    <a:pt x="14891" y="14037"/>
                    <a:pt x="17678" y="12103"/>
                    <a:pt x="18897" y="10168"/>
                  </a:cubicBezTo>
                  <a:cubicBezTo>
                    <a:pt x="20117" y="8234"/>
                    <a:pt x="19768" y="6300"/>
                    <a:pt x="18549" y="5171"/>
                  </a:cubicBezTo>
                  <a:cubicBezTo>
                    <a:pt x="17330" y="4043"/>
                    <a:pt x="15239" y="3721"/>
                    <a:pt x="11930" y="5010"/>
                  </a:cubicBezTo>
                  <a:cubicBezTo>
                    <a:pt x="8620" y="6300"/>
                    <a:pt x="4091" y="9201"/>
                    <a:pt x="1827" y="11458"/>
                  </a:cubicBezTo>
                  <a:cubicBezTo>
                    <a:pt x="-438" y="13715"/>
                    <a:pt x="-438" y="15327"/>
                    <a:pt x="956" y="16294"/>
                  </a:cubicBezTo>
                  <a:cubicBezTo>
                    <a:pt x="2349" y="17261"/>
                    <a:pt x="5136" y="17583"/>
                    <a:pt x="7401" y="16939"/>
                  </a:cubicBezTo>
                  <a:cubicBezTo>
                    <a:pt x="9665" y="16294"/>
                    <a:pt x="11407" y="14682"/>
                    <a:pt x="12627" y="13070"/>
                  </a:cubicBezTo>
                  <a:cubicBezTo>
                    <a:pt x="13846" y="11458"/>
                    <a:pt x="14543" y="9846"/>
                    <a:pt x="14020" y="9201"/>
                  </a:cubicBezTo>
                  <a:cubicBezTo>
                    <a:pt x="13497" y="8556"/>
                    <a:pt x="11756" y="8879"/>
                    <a:pt x="10188" y="9685"/>
                  </a:cubicBezTo>
                  <a:cubicBezTo>
                    <a:pt x="8620" y="10491"/>
                    <a:pt x="7227" y="11780"/>
                    <a:pt x="6181" y="13231"/>
                  </a:cubicBezTo>
                  <a:cubicBezTo>
                    <a:pt x="5136" y="14682"/>
                    <a:pt x="4439" y="16294"/>
                    <a:pt x="4962" y="17422"/>
                  </a:cubicBezTo>
                  <a:cubicBezTo>
                    <a:pt x="5485" y="18551"/>
                    <a:pt x="7227" y="19195"/>
                    <a:pt x="9143" y="19034"/>
                  </a:cubicBezTo>
                  <a:cubicBezTo>
                    <a:pt x="11059" y="18873"/>
                    <a:pt x="13149" y="17906"/>
                    <a:pt x="14543" y="16133"/>
                  </a:cubicBezTo>
                  <a:cubicBezTo>
                    <a:pt x="15936" y="14359"/>
                    <a:pt x="16633" y="11780"/>
                    <a:pt x="16110" y="10330"/>
                  </a:cubicBezTo>
                  <a:cubicBezTo>
                    <a:pt x="15588" y="8879"/>
                    <a:pt x="13846" y="8556"/>
                    <a:pt x="12278" y="8879"/>
                  </a:cubicBezTo>
                  <a:cubicBezTo>
                    <a:pt x="10710" y="9201"/>
                    <a:pt x="9317" y="10168"/>
                    <a:pt x="8272" y="11458"/>
                  </a:cubicBezTo>
                  <a:cubicBezTo>
                    <a:pt x="7227" y="12748"/>
                    <a:pt x="6530" y="14359"/>
                    <a:pt x="6356" y="15971"/>
                  </a:cubicBezTo>
                  <a:cubicBezTo>
                    <a:pt x="6181" y="17583"/>
                    <a:pt x="6530" y="19195"/>
                    <a:pt x="7575" y="20162"/>
                  </a:cubicBezTo>
                  <a:cubicBezTo>
                    <a:pt x="8620" y="21130"/>
                    <a:pt x="10362" y="21452"/>
                    <a:pt x="11930" y="21130"/>
                  </a:cubicBezTo>
                  <a:cubicBezTo>
                    <a:pt x="13497" y="20807"/>
                    <a:pt x="14891" y="19840"/>
                    <a:pt x="15762" y="18389"/>
                  </a:cubicBezTo>
                  <a:cubicBezTo>
                    <a:pt x="16633" y="16939"/>
                    <a:pt x="16981" y="15004"/>
                    <a:pt x="16285" y="14037"/>
                  </a:cubicBezTo>
                  <a:cubicBezTo>
                    <a:pt x="15588" y="13070"/>
                    <a:pt x="13846" y="13070"/>
                    <a:pt x="12278" y="13553"/>
                  </a:cubicBezTo>
                  <a:cubicBezTo>
                    <a:pt x="10710" y="14037"/>
                    <a:pt x="9317" y="15004"/>
                    <a:pt x="9839" y="15165"/>
                  </a:cubicBezTo>
                  <a:cubicBezTo>
                    <a:pt x="10362" y="15327"/>
                    <a:pt x="12801" y="14682"/>
                    <a:pt x="14020" y="13231"/>
                  </a:cubicBezTo>
                  <a:cubicBezTo>
                    <a:pt x="15239" y="11780"/>
                    <a:pt x="15239" y="9524"/>
                    <a:pt x="14194" y="8073"/>
                  </a:cubicBezTo>
                  <a:cubicBezTo>
                    <a:pt x="13149" y="6622"/>
                    <a:pt x="11059" y="5977"/>
                    <a:pt x="9839" y="6461"/>
                  </a:cubicBezTo>
                  <a:cubicBezTo>
                    <a:pt x="8620" y="6945"/>
                    <a:pt x="8272" y="8556"/>
                    <a:pt x="7923" y="10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2387600" y="3177938"/>
              <a:ext cx="196851" cy="20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3235"/>
                  </a:moveTo>
                  <a:cubicBezTo>
                    <a:pt x="0" y="1676"/>
                    <a:pt x="0" y="118"/>
                    <a:pt x="232" y="6"/>
                  </a:cubicBezTo>
                  <a:cubicBezTo>
                    <a:pt x="465" y="-105"/>
                    <a:pt x="929" y="1231"/>
                    <a:pt x="1277" y="4126"/>
                  </a:cubicBezTo>
                  <a:cubicBezTo>
                    <a:pt x="1626" y="7021"/>
                    <a:pt x="1858" y="11474"/>
                    <a:pt x="1974" y="14258"/>
                  </a:cubicBezTo>
                  <a:cubicBezTo>
                    <a:pt x="2090" y="17041"/>
                    <a:pt x="2090" y="18155"/>
                    <a:pt x="2323" y="19268"/>
                  </a:cubicBezTo>
                  <a:cubicBezTo>
                    <a:pt x="2555" y="20382"/>
                    <a:pt x="3019" y="21495"/>
                    <a:pt x="3600" y="21495"/>
                  </a:cubicBezTo>
                  <a:cubicBezTo>
                    <a:pt x="4181" y="21495"/>
                    <a:pt x="4877" y="20382"/>
                    <a:pt x="5690" y="18489"/>
                  </a:cubicBezTo>
                  <a:cubicBezTo>
                    <a:pt x="6503" y="16596"/>
                    <a:pt x="7432" y="13924"/>
                    <a:pt x="8245" y="11808"/>
                  </a:cubicBezTo>
                  <a:cubicBezTo>
                    <a:pt x="9058" y="9693"/>
                    <a:pt x="9755" y="8134"/>
                    <a:pt x="10103" y="7911"/>
                  </a:cubicBezTo>
                  <a:cubicBezTo>
                    <a:pt x="10452" y="7689"/>
                    <a:pt x="10452" y="8802"/>
                    <a:pt x="10800" y="10584"/>
                  </a:cubicBezTo>
                  <a:cubicBezTo>
                    <a:pt x="11148" y="12365"/>
                    <a:pt x="11845" y="14815"/>
                    <a:pt x="12658" y="16930"/>
                  </a:cubicBezTo>
                  <a:cubicBezTo>
                    <a:pt x="13471" y="19046"/>
                    <a:pt x="14400" y="20827"/>
                    <a:pt x="15213" y="21161"/>
                  </a:cubicBezTo>
                  <a:cubicBezTo>
                    <a:pt x="16026" y="21495"/>
                    <a:pt x="16723" y="20382"/>
                    <a:pt x="17419" y="17375"/>
                  </a:cubicBezTo>
                  <a:cubicBezTo>
                    <a:pt x="18116" y="14369"/>
                    <a:pt x="18813" y="9470"/>
                    <a:pt x="19394" y="6241"/>
                  </a:cubicBezTo>
                  <a:cubicBezTo>
                    <a:pt x="19974" y="3013"/>
                    <a:pt x="20439" y="1454"/>
                    <a:pt x="20787" y="1342"/>
                  </a:cubicBezTo>
                  <a:cubicBezTo>
                    <a:pt x="21135" y="1231"/>
                    <a:pt x="21368" y="2567"/>
                    <a:pt x="21600" y="3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2593715" y="3350108"/>
              <a:ext cx="53324" cy="10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0992" fill="norm" stroke="1" extrusionOk="0">
                  <a:moveTo>
                    <a:pt x="16302" y="4738"/>
                  </a:moveTo>
                  <a:cubicBezTo>
                    <a:pt x="16302" y="2621"/>
                    <a:pt x="16302" y="503"/>
                    <a:pt x="14225" y="80"/>
                  </a:cubicBezTo>
                  <a:cubicBezTo>
                    <a:pt x="12149" y="-344"/>
                    <a:pt x="7995" y="927"/>
                    <a:pt x="5087" y="3680"/>
                  </a:cubicBezTo>
                  <a:cubicBezTo>
                    <a:pt x="2179" y="6432"/>
                    <a:pt x="518" y="10668"/>
                    <a:pt x="102" y="13844"/>
                  </a:cubicBezTo>
                  <a:cubicBezTo>
                    <a:pt x="-313" y="17021"/>
                    <a:pt x="518" y="19138"/>
                    <a:pt x="3010" y="20197"/>
                  </a:cubicBezTo>
                  <a:cubicBezTo>
                    <a:pt x="5502" y="21256"/>
                    <a:pt x="9656" y="21256"/>
                    <a:pt x="12979" y="20197"/>
                  </a:cubicBezTo>
                  <a:cubicBezTo>
                    <a:pt x="16302" y="19138"/>
                    <a:pt x="18795" y="17021"/>
                    <a:pt x="20041" y="14056"/>
                  </a:cubicBezTo>
                  <a:cubicBezTo>
                    <a:pt x="21287" y="11091"/>
                    <a:pt x="21287" y="7280"/>
                    <a:pt x="19625" y="4738"/>
                  </a:cubicBezTo>
                  <a:cubicBezTo>
                    <a:pt x="17964" y="2197"/>
                    <a:pt x="14641" y="927"/>
                    <a:pt x="11733" y="1138"/>
                  </a:cubicBezTo>
                  <a:cubicBezTo>
                    <a:pt x="8825" y="1350"/>
                    <a:pt x="6333" y="3044"/>
                    <a:pt x="3841" y="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2673350" y="3215040"/>
              <a:ext cx="85957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6322" y="2378"/>
                  </a:moveTo>
                  <a:cubicBezTo>
                    <a:pt x="6849" y="1189"/>
                    <a:pt x="7376" y="0"/>
                    <a:pt x="7376" y="0"/>
                  </a:cubicBezTo>
                  <a:cubicBezTo>
                    <a:pt x="7376" y="0"/>
                    <a:pt x="6849" y="1189"/>
                    <a:pt x="6849" y="4657"/>
                  </a:cubicBezTo>
                  <a:cubicBezTo>
                    <a:pt x="6849" y="8125"/>
                    <a:pt x="7376" y="13872"/>
                    <a:pt x="7639" y="17240"/>
                  </a:cubicBezTo>
                  <a:cubicBezTo>
                    <a:pt x="7902" y="20609"/>
                    <a:pt x="7902" y="21600"/>
                    <a:pt x="7902" y="21600"/>
                  </a:cubicBezTo>
                  <a:cubicBezTo>
                    <a:pt x="7902" y="21600"/>
                    <a:pt x="7902" y="20609"/>
                    <a:pt x="8429" y="19618"/>
                  </a:cubicBezTo>
                  <a:cubicBezTo>
                    <a:pt x="8956" y="18628"/>
                    <a:pt x="10010" y="17637"/>
                    <a:pt x="11854" y="16844"/>
                  </a:cubicBezTo>
                  <a:cubicBezTo>
                    <a:pt x="13698" y="16051"/>
                    <a:pt x="16332" y="15457"/>
                    <a:pt x="18176" y="15655"/>
                  </a:cubicBezTo>
                  <a:cubicBezTo>
                    <a:pt x="20020" y="15853"/>
                    <a:pt x="21073" y="16844"/>
                    <a:pt x="21337" y="17835"/>
                  </a:cubicBezTo>
                  <a:cubicBezTo>
                    <a:pt x="21600" y="18826"/>
                    <a:pt x="21073" y="19817"/>
                    <a:pt x="17385" y="20312"/>
                  </a:cubicBezTo>
                  <a:cubicBezTo>
                    <a:pt x="13698" y="20807"/>
                    <a:pt x="6849" y="20807"/>
                    <a:pt x="0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2755900" y="3317583"/>
              <a:ext cx="104278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93" fill="norm" stroke="1" extrusionOk="0">
                  <a:moveTo>
                    <a:pt x="20736" y="4933"/>
                  </a:moveTo>
                  <a:cubicBezTo>
                    <a:pt x="21168" y="3733"/>
                    <a:pt x="21600" y="2533"/>
                    <a:pt x="20952" y="1573"/>
                  </a:cubicBezTo>
                  <a:cubicBezTo>
                    <a:pt x="20304" y="613"/>
                    <a:pt x="18576" y="-107"/>
                    <a:pt x="16416" y="13"/>
                  </a:cubicBezTo>
                  <a:cubicBezTo>
                    <a:pt x="14256" y="133"/>
                    <a:pt x="11664" y="1093"/>
                    <a:pt x="10368" y="2293"/>
                  </a:cubicBezTo>
                  <a:cubicBezTo>
                    <a:pt x="9072" y="3493"/>
                    <a:pt x="9072" y="4933"/>
                    <a:pt x="10800" y="6373"/>
                  </a:cubicBezTo>
                  <a:cubicBezTo>
                    <a:pt x="12528" y="7813"/>
                    <a:pt x="15984" y="9253"/>
                    <a:pt x="17928" y="10813"/>
                  </a:cubicBezTo>
                  <a:cubicBezTo>
                    <a:pt x="19872" y="12373"/>
                    <a:pt x="20304" y="14053"/>
                    <a:pt x="17064" y="15853"/>
                  </a:cubicBezTo>
                  <a:cubicBezTo>
                    <a:pt x="13824" y="17653"/>
                    <a:pt x="6912" y="19573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2914650" y="3703990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3298772" y="3691290"/>
              <a:ext cx="1488131" cy="13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44" fill="norm" stroke="1" extrusionOk="0">
                  <a:moveTo>
                    <a:pt x="5293" y="5891"/>
                  </a:moveTo>
                  <a:cubicBezTo>
                    <a:pt x="6397" y="6218"/>
                    <a:pt x="7502" y="6545"/>
                    <a:pt x="8591" y="7200"/>
                  </a:cubicBezTo>
                  <a:cubicBezTo>
                    <a:pt x="9680" y="7855"/>
                    <a:pt x="10754" y="8836"/>
                    <a:pt x="11951" y="10145"/>
                  </a:cubicBezTo>
                  <a:cubicBezTo>
                    <a:pt x="13147" y="11455"/>
                    <a:pt x="14467" y="13091"/>
                    <a:pt x="15771" y="14564"/>
                  </a:cubicBezTo>
                  <a:cubicBezTo>
                    <a:pt x="17075" y="16036"/>
                    <a:pt x="18363" y="17345"/>
                    <a:pt x="19269" y="18327"/>
                  </a:cubicBezTo>
                  <a:cubicBezTo>
                    <a:pt x="20174" y="19309"/>
                    <a:pt x="20695" y="19964"/>
                    <a:pt x="21048" y="20455"/>
                  </a:cubicBezTo>
                  <a:cubicBezTo>
                    <a:pt x="21401" y="20945"/>
                    <a:pt x="21585" y="21273"/>
                    <a:pt x="21570" y="21436"/>
                  </a:cubicBezTo>
                  <a:cubicBezTo>
                    <a:pt x="21554" y="21600"/>
                    <a:pt x="21340" y="21600"/>
                    <a:pt x="20711" y="21273"/>
                  </a:cubicBezTo>
                  <a:cubicBezTo>
                    <a:pt x="20082" y="20945"/>
                    <a:pt x="19038" y="20291"/>
                    <a:pt x="17857" y="19145"/>
                  </a:cubicBezTo>
                  <a:cubicBezTo>
                    <a:pt x="16676" y="18000"/>
                    <a:pt x="15357" y="16364"/>
                    <a:pt x="14160" y="14891"/>
                  </a:cubicBezTo>
                  <a:cubicBezTo>
                    <a:pt x="12963" y="13418"/>
                    <a:pt x="11890" y="12109"/>
                    <a:pt x="10754" y="10800"/>
                  </a:cubicBezTo>
                  <a:cubicBezTo>
                    <a:pt x="9619" y="9491"/>
                    <a:pt x="8422" y="8182"/>
                    <a:pt x="7165" y="7036"/>
                  </a:cubicBezTo>
                  <a:cubicBezTo>
                    <a:pt x="5907" y="5891"/>
                    <a:pt x="4587" y="4909"/>
                    <a:pt x="3452" y="4418"/>
                  </a:cubicBezTo>
                  <a:cubicBezTo>
                    <a:pt x="2317" y="3927"/>
                    <a:pt x="1366" y="3927"/>
                    <a:pt x="783" y="3927"/>
                  </a:cubicBezTo>
                  <a:cubicBezTo>
                    <a:pt x="200" y="3927"/>
                    <a:pt x="-15" y="3927"/>
                    <a:pt x="0" y="4091"/>
                  </a:cubicBezTo>
                  <a:cubicBezTo>
                    <a:pt x="16" y="4255"/>
                    <a:pt x="261" y="4582"/>
                    <a:pt x="905" y="4909"/>
                  </a:cubicBezTo>
                  <a:cubicBezTo>
                    <a:pt x="1550" y="5236"/>
                    <a:pt x="2593" y="5564"/>
                    <a:pt x="3713" y="5727"/>
                  </a:cubicBezTo>
                  <a:cubicBezTo>
                    <a:pt x="4833" y="5891"/>
                    <a:pt x="6029" y="5891"/>
                    <a:pt x="7165" y="5891"/>
                  </a:cubicBezTo>
                  <a:cubicBezTo>
                    <a:pt x="8300" y="5891"/>
                    <a:pt x="9374" y="5891"/>
                    <a:pt x="10463" y="6218"/>
                  </a:cubicBezTo>
                  <a:cubicBezTo>
                    <a:pt x="11552" y="6545"/>
                    <a:pt x="12657" y="7200"/>
                    <a:pt x="13807" y="8018"/>
                  </a:cubicBezTo>
                  <a:cubicBezTo>
                    <a:pt x="14958" y="8836"/>
                    <a:pt x="16154" y="9818"/>
                    <a:pt x="16998" y="10636"/>
                  </a:cubicBezTo>
                  <a:cubicBezTo>
                    <a:pt x="17842" y="11455"/>
                    <a:pt x="18333" y="12109"/>
                    <a:pt x="18655" y="12764"/>
                  </a:cubicBezTo>
                  <a:cubicBezTo>
                    <a:pt x="18977" y="13418"/>
                    <a:pt x="19130" y="14073"/>
                    <a:pt x="19008" y="14564"/>
                  </a:cubicBezTo>
                  <a:cubicBezTo>
                    <a:pt x="18885" y="15055"/>
                    <a:pt x="18486" y="15382"/>
                    <a:pt x="17704" y="15382"/>
                  </a:cubicBezTo>
                  <a:cubicBezTo>
                    <a:pt x="16921" y="15382"/>
                    <a:pt x="15755" y="15055"/>
                    <a:pt x="14544" y="14236"/>
                  </a:cubicBezTo>
                  <a:cubicBezTo>
                    <a:pt x="13332" y="13418"/>
                    <a:pt x="12074" y="12109"/>
                    <a:pt x="10877" y="10636"/>
                  </a:cubicBezTo>
                  <a:cubicBezTo>
                    <a:pt x="9680" y="9164"/>
                    <a:pt x="8545" y="7527"/>
                    <a:pt x="7824" y="6382"/>
                  </a:cubicBezTo>
                  <a:cubicBezTo>
                    <a:pt x="7103" y="5236"/>
                    <a:pt x="6796" y="4582"/>
                    <a:pt x="6536" y="3764"/>
                  </a:cubicBezTo>
                  <a:cubicBezTo>
                    <a:pt x="6275" y="2945"/>
                    <a:pt x="6060" y="1964"/>
                    <a:pt x="6029" y="1473"/>
                  </a:cubicBezTo>
                  <a:cubicBezTo>
                    <a:pt x="5999" y="982"/>
                    <a:pt x="6152" y="982"/>
                    <a:pt x="6858" y="818"/>
                  </a:cubicBezTo>
                  <a:cubicBezTo>
                    <a:pt x="7563" y="655"/>
                    <a:pt x="8821" y="327"/>
                    <a:pt x="10049" y="164"/>
                  </a:cubicBezTo>
                  <a:cubicBezTo>
                    <a:pt x="11276" y="0"/>
                    <a:pt x="12473" y="0"/>
                    <a:pt x="136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1625600" y="3494440"/>
              <a:ext cx="6350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9543"/>
                    <a:pt x="5472" y="17486"/>
                    <a:pt x="8028" y="15171"/>
                  </a:cubicBezTo>
                  <a:cubicBezTo>
                    <a:pt x="10584" y="12857"/>
                    <a:pt x="12960" y="10286"/>
                    <a:pt x="15192" y="7714"/>
                  </a:cubicBezTo>
                  <a:cubicBezTo>
                    <a:pt x="17424" y="5143"/>
                    <a:pt x="19512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1644650" y="3405490"/>
              <a:ext cx="238376" cy="2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26" fill="norm" stroke="1" extrusionOk="0">
                  <a:moveTo>
                    <a:pt x="17621" y="540"/>
                  </a:moveTo>
                  <a:cubicBezTo>
                    <a:pt x="18947" y="183"/>
                    <a:pt x="20274" y="-174"/>
                    <a:pt x="20937" y="94"/>
                  </a:cubicBezTo>
                  <a:cubicBezTo>
                    <a:pt x="21600" y="362"/>
                    <a:pt x="21600" y="1254"/>
                    <a:pt x="19705" y="2771"/>
                  </a:cubicBezTo>
                  <a:cubicBezTo>
                    <a:pt x="17811" y="4289"/>
                    <a:pt x="14021" y="6431"/>
                    <a:pt x="10611" y="8216"/>
                  </a:cubicBezTo>
                  <a:cubicBezTo>
                    <a:pt x="7200" y="10001"/>
                    <a:pt x="4168" y="11429"/>
                    <a:pt x="2368" y="12500"/>
                  </a:cubicBezTo>
                  <a:cubicBezTo>
                    <a:pt x="568" y="13571"/>
                    <a:pt x="0" y="14286"/>
                    <a:pt x="0" y="15089"/>
                  </a:cubicBezTo>
                  <a:cubicBezTo>
                    <a:pt x="0" y="15892"/>
                    <a:pt x="568" y="16785"/>
                    <a:pt x="3600" y="17856"/>
                  </a:cubicBezTo>
                  <a:cubicBezTo>
                    <a:pt x="6632" y="18927"/>
                    <a:pt x="12126" y="20176"/>
                    <a:pt x="17621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5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01179" y="2865790"/>
              <a:ext cx="153826" cy="125718"/>
            </a:xfrm>
            <a:prstGeom prst="rect">
              <a:avLst/>
            </a:prstGeom>
            <a:effectLst/>
          </p:spPr>
        </p:pic>
        <p:pic>
          <p:nvPicPr>
            <p:cNvPr id="115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78150" y="3138840"/>
              <a:ext cx="209551" cy="82551"/>
            </a:xfrm>
            <a:prstGeom prst="rect">
              <a:avLst/>
            </a:prstGeom>
            <a:effectLst/>
          </p:spPr>
        </p:pic>
        <p:pic>
          <p:nvPicPr>
            <p:cNvPr id="115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6963" y="3025267"/>
              <a:ext cx="230414" cy="271145"/>
            </a:xfrm>
            <a:prstGeom prst="rect">
              <a:avLst/>
            </a:prstGeom>
            <a:effectLst/>
          </p:spPr>
        </p:pic>
        <p:pic>
          <p:nvPicPr>
            <p:cNvPr id="115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90435" y="3202340"/>
              <a:ext cx="208415" cy="222251"/>
            </a:xfrm>
            <a:prstGeom prst="rect">
              <a:avLst/>
            </a:prstGeom>
            <a:effectLst/>
          </p:spPr>
        </p:pic>
        <p:pic>
          <p:nvPicPr>
            <p:cNvPr id="1158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22600" y="1202090"/>
              <a:ext cx="44451" cy="165101"/>
            </a:xfrm>
            <a:prstGeom prst="rect">
              <a:avLst/>
            </a:prstGeom>
            <a:effectLst/>
          </p:spPr>
        </p:pic>
        <p:pic>
          <p:nvPicPr>
            <p:cNvPr id="116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6250" y="1640240"/>
              <a:ext cx="50801" cy="196851"/>
            </a:xfrm>
            <a:prstGeom prst="rect">
              <a:avLst/>
            </a:prstGeom>
            <a:effectLst/>
          </p:spPr>
        </p:pic>
        <p:pic>
          <p:nvPicPr>
            <p:cNvPr id="116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27350" y="2008540"/>
              <a:ext cx="53253" cy="234951"/>
            </a:xfrm>
            <a:prstGeom prst="rect">
              <a:avLst/>
            </a:prstGeom>
            <a:effectLst/>
          </p:spPr>
        </p:pic>
        <p:pic>
          <p:nvPicPr>
            <p:cNvPr id="116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28292" y="2408590"/>
              <a:ext cx="43508" cy="203201"/>
            </a:xfrm>
            <a:prstGeom prst="rect">
              <a:avLst/>
            </a:prstGeom>
            <a:effectLst/>
          </p:spPr>
        </p:pic>
        <p:pic>
          <p:nvPicPr>
            <p:cNvPr id="116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71800" y="2783240"/>
              <a:ext cx="63551" cy="171451"/>
            </a:xfrm>
            <a:prstGeom prst="rect">
              <a:avLst/>
            </a:prstGeom>
            <a:effectLst/>
          </p:spPr>
        </p:pic>
        <p:pic>
          <p:nvPicPr>
            <p:cNvPr id="1168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84500" y="293564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7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35050" y="2294290"/>
              <a:ext cx="615950" cy="660401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36700" y="2122840"/>
              <a:ext cx="793751" cy="692151"/>
            </a:xfrm>
            <a:prstGeom prst="rect">
              <a:avLst/>
            </a:prstGeom>
            <a:effectLst/>
          </p:spPr>
        </p:pic>
        <p:pic>
          <p:nvPicPr>
            <p:cNvPr id="117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746250" y="2148240"/>
              <a:ext cx="838201" cy="711201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260600" y="2306990"/>
              <a:ext cx="698501" cy="527051"/>
            </a:xfrm>
            <a:prstGeom prst="rect">
              <a:avLst/>
            </a:prstGeom>
            <a:effectLst/>
          </p:spPr>
        </p:pic>
        <p:pic>
          <p:nvPicPr>
            <p:cNvPr id="117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35150" y="1425282"/>
              <a:ext cx="400051" cy="742009"/>
            </a:xfrm>
            <a:prstGeom prst="rect">
              <a:avLst/>
            </a:prstGeom>
            <a:effectLst/>
          </p:spPr>
        </p:pic>
        <p:pic>
          <p:nvPicPr>
            <p:cNvPr id="118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770428" y="1417990"/>
              <a:ext cx="172673" cy="228601"/>
            </a:xfrm>
            <a:prstGeom prst="rect">
              <a:avLst/>
            </a:prstGeom>
            <a:effectLst/>
          </p:spPr>
        </p:pic>
        <p:pic>
          <p:nvPicPr>
            <p:cNvPr id="118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85900" y="878816"/>
              <a:ext cx="490170" cy="325527"/>
            </a:xfrm>
            <a:prstGeom prst="rect">
              <a:avLst/>
            </a:prstGeom>
            <a:effectLst/>
          </p:spPr>
        </p:pic>
        <p:pic>
          <p:nvPicPr>
            <p:cNvPr id="118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74850" y="776640"/>
              <a:ext cx="25401" cy="57151"/>
            </a:xfrm>
            <a:prstGeom prst="rect">
              <a:avLst/>
            </a:prstGeom>
            <a:effectLst/>
          </p:spPr>
        </p:pic>
        <p:pic>
          <p:nvPicPr>
            <p:cNvPr id="118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56747" y="871895"/>
              <a:ext cx="145103" cy="146046"/>
            </a:xfrm>
            <a:prstGeom prst="rect">
              <a:avLst/>
            </a:prstGeom>
            <a:effectLst/>
          </p:spPr>
        </p:pic>
        <p:pic>
          <p:nvPicPr>
            <p:cNvPr id="118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153595" y="852840"/>
              <a:ext cx="195906" cy="122376"/>
            </a:xfrm>
            <a:prstGeom prst="rect">
              <a:avLst/>
            </a:prstGeom>
            <a:effectLst/>
          </p:spPr>
        </p:pic>
        <p:pic>
          <p:nvPicPr>
            <p:cNvPr id="119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61926" y="629461"/>
              <a:ext cx="127275" cy="356730"/>
            </a:xfrm>
            <a:prstGeom prst="rect">
              <a:avLst/>
            </a:prstGeom>
            <a:effectLst/>
          </p:spPr>
        </p:pic>
        <p:pic>
          <p:nvPicPr>
            <p:cNvPr id="119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288681" y="846853"/>
              <a:ext cx="187819" cy="37738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43050" y="1252890"/>
              <a:ext cx="234951" cy="155666"/>
            </a:xfrm>
            <a:prstGeom prst="rect">
              <a:avLst/>
            </a:prstGeom>
            <a:effectLst/>
          </p:spPr>
        </p:pic>
        <p:pic>
          <p:nvPicPr>
            <p:cNvPr id="119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97050" y="1244023"/>
              <a:ext cx="278392" cy="315920"/>
            </a:xfrm>
            <a:prstGeom prst="rect">
              <a:avLst/>
            </a:prstGeom>
            <a:effectLst/>
          </p:spPr>
        </p:pic>
        <p:pic>
          <p:nvPicPr>
            <p:cNvPr id="1198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89150" y="1297340"/>
              <a:ext cx="44451" cy="88901"/>
            </a:xfrm>
            <a:prstGeom prst="rect">
              <a:avLst/>
            </a:prstGeom>
            <a:effectLst/>
          </p:spPr>
        </p:pic>
        <p:pic>
          <p:nvPicPr>
            <p:cNvPr id="1200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89150" y="1170340"/>
              <a:ext cx="31751" cy="146051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143992" y="1290990"/>
              <a:ext cx="78508" cy="116736"/>
            </a:xfrm>
            <a:prstGeom prst="rect">
              <a:avLst/>
            </a:prstGeom>
            <a:effectLst/>
          </p:spPr>
        </p:pic>
        <p:pic>
          <p:nvPicPr>
            <p:cNvPr id="120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09800" y="1276980"/>
              <a:ext cx="190501" cy="141011"/>
            </a:xfrm>
            <a:prstGeom prst="rect">
              <a:avLst/>
            </a:prstGeom>
            <a:effectLst/>
          </p:spPr>
        </p:pic>
        <p:pic>
          <p:nvPicPr>
            <p:cNvPr id="1206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27300" y="1875190"/>
              <a:ext cx="31751" cy="120651"/>
            </a:xfrm>
            <a:prstGeom prst="rect">
              <a:avLst/>
            </a:prstGeom>
            <a:effectLst/>
          </p:spPr>
        </p:pic>
        <p:pic>
          <p:nvPicPr>
            <p:cNvPr id="120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55593" y="2027590"/>
              <a:ext cx="66957" cy="368301"/>
            </a:xfrm>
            <a:prstGeom prst="rect">
              <a:avLst/>
            </a:prstGeom>
            <a:effectLst/>
          </p:spPr>
        </p:pic>
        <p:pic>
          <p:nvPicPr>
            <p:cNvPr id="121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553695" y="2510190"/>
              <a:ext cx="68855" cy="114301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94705" y="2795940"/>
              <a:ext cx="53245" cy="82551"/>
            </a:xfrm>
            <a:prstGeom prst="rect">
              <a:avLst/>
            </a:prstGeom>
            <a:effectLst/>
          </p:spPr>
        </p:pic>
        <p:pic>
          <p:nvPicPr>
            <p:cNvPr id="1214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84450" y="2980090"/>
              <a:ext cx="38101" cy="63501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4627" y="2493530"/>
              <a:ext cx="461573" cy="473861"/>
            </a:xfrm>
            <a:prstGeom prst="rect">
              <a:avLst/>
            </a:prstGeom>
            <a:effectLst/>
          </p:spPr>
        </p:pic>
        <p:pic>
          <p:nvPicPr>
            <p:cNvPr id="121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56443" y="2433990"/>
              <a:ext cx="581857" cy="446704"/>
            </a:xfrm>
            <a:prstGeom prst="rect">
              <a:avLst/>
            </a:prstGeom>
            <a:effectLst/>
          </p:spPr>
        </p:pic>
        <p:pic>
          <p:nvPicPr>
            <p:cNvPr id="122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95400" y="2370490"/>
              <a:ext cx="552451" cy="469901"/>
            </a:xfrm>
            <a:prstGeom prst="rect">
              <a:avLst/>
            </a:prstGeom>
            <a:effectLst/>
          </p:spPr>
        </p:pic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426322" y="2332390"/>
              <a:ext cx="580278" cy="497609"/>
            </a:xfrm>
            <a:prstGeom prst="rect">
              <a:avLst/>
            </a:prstGeom>
            <a:effectLst/>
          </p:spPr>
        </p:pic>
        <p:pic>
          <p:nvPicPr>
            <p:cNvPr id="122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50576" y="2319690"/>
              <a:ext cx="640174" cy="523678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07749" y="2229661"/>
              <a:ext cx="549814" cy="581424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765300" y="2294290"/>
              <a:ext cx="793751" cy="622301"/>
            </a:xfrm>
            <a:prstGeom prst="rect">
              <a:avLst/>
            </a:prstGeom>
            <a:effectLst/>
          </p:spPr>
        </p:pic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987550" y="2459390"/>
              <a:ext cx="457201" cy="444501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63750" y="2599090"/>
              <a:ext cx="577851" cy="368301"/>
            </a:xfrm>
            <a:prstGeom prst="rect">
              <a:avLst/>
            </a:prstGeom>
            <a:effectLst/>
          </p:spPr>
        </p:pic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23900" y="2770540"/>
              <a:ext cx="711200" cy="438151"/>
            </a:xfrm>
            <a:prstGeom prst="rect">
              <a:avLst/>
            </a:prstGeom>
            <a:effectLst/>
          </p:spPr>
        </p:pic>
        <p:pic>
          <p:nvPicPr>
            <p:cNvPr id="123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36741" y="3021313"/>
              <a:ext cx="284009" cy="247078"/>
            </a:xfrm>
            <a:prstGeom prst="rect">
              <a:avLst/>
            </a:prstGeom>
            <a:effectLst/>
          </p:spPr>
        </p:pic>
        <p:pic>
          <p:nvPicPr>
            <p:cNvPr id="123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3709" y="3336973"/>
              <a:ext cx="145708" cy="377823"/>
            </a:xfrm>
            <a:prstGeom prst="rect">
              <a:avLst/>
            </a:prstGeom>
            <a:effectLst/>
          </p:spPr>
        </p:pic>
        <p:pic>
          <p:nvPicPr>
            <p:cNvPr id="1240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4000" y="3430940"/>
              <a:ext cx="107950" cy="44451"/>
            </a:xfrm>
            <a:prstGeom prst="rect">
              <a:avLst/>
            </a:prstGeom>
            <a:effectLst/>
          </p:spPr>
        </p:pic>
        <p:pic>
          <p:nvPicPr>
            <p:cNvPr id="124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71656" y="3373790"/>
              <a:ext cx="91895" cy="128107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9877" y="3278281"/>
              <a:ext cx="684073" cy="271598"/>
            </a:xfrm>
            <a:prstGeom prst="rect">
              <a:avLst/>
            </a:prstGeom>
            <a:effectLst/>
          </p:spPr>
        </p:pic>
        <p:sp>
          <p:nvSpPr>
            <p:cNvPr id="1246" name="Line"/>
            <p:cNvSpPr/>
            <p:nvPr/>
          </p:nvSpPr>
          <p:spPr>
            <a:xfrm>
              <a:off x="0" y="1627540"/>
              <a:ext cx="20083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2693" y="0"/>
                  </a:moveTo>
                  <a:cubicBezTo>
                    <a:pt x="14920" y="1275"/>
                    <a:pt x="17146" y="2550"/>
                    <a:pt x="18816" y="4425"/>
                  </a:cubicBezTo>
                  <a:cubicBezTo>
                    <a:pt x="20487" y="6300"/>
                    <a:pt x="21600" y="8775"/>
                    <a:pt x="20932" y="11138"/>
                  </a:cubicBezTo>
                  <a:cubicBezTo>
                    <a:pt x="20264" y="13500"/>
                    <a:pt x="17814" y="15750"/>
                    <a:pt x="14029" y="17475"/>
                  </a:cubicBezTo>
                  <a:cubicBezTo>
                    <a:pt x="10243" y="19200"/>
                    <a:pt x="5122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Drawing"/>
          <p:cNvGrpSpPr/>
          <p:nvPr/>
        </p:nvGrpSpPr>
        <p:grpSpPr>
          <a:xfrm>
            <a:off x="3950708" y="2402012"/>
            <a:ext cx="8768978" cy="7167438"/>
            <a:chOff x="0" y="0"/>
            <a:chExt cx="8768976" cy="7167437"/>
          </a:xfrm>
        </p:grpSpPr>
        <p:sp>
          <p:nvSpPr>
            <p:cNvPr id="1249" name="Line"/>
            <p:cNvSpPr/>
            <p:nvPr/>
          </p:nvSpPr>
          <p:spPr>
            <a:xfrm>
              <a:off x="487941" y="2290637"/>
              <a:ext cx="62166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" y="21382"/>
                    <a:pt x="471" y="21164"/>
                    <a:pt x="717" y="20945"/>
                  </a:cubicBezTo>
                  <a:cubicBezTo>
                    <a:pt x="963" y="20727"/>
                    <a:pt x="1221" y="20509"/>
                    <a:pt x="1493" y="20182"/>
                  </a:cubicBezTo>
                  <a:cubicBezTo>
                    <a:pt x="1765" y="19855"/>
                    <a:pt x="2052" y="19418"/>
                    <a:pt x="2324" y="18927"/>
                  </a:cubicBezTo>
                  <a:cubicBezTo>
                    <a:pt x="2596" y="18436"/>
                    <a:pt x="2854" y="17891"/>
                    <a:pt x="3140" y="17345"/>
                  </a:cubicBezTo>
                  <a:cubicBezTo>
                    <a:pt x="3427" y="16800"/>
                    <a:pt x="3743" y="16255"/>
                    <a:pt x="4034" y="15764"/>
                  </a:cubicBezTo>
                  <a:cubicBezTo>
                    <a:pt x="4324" y="15273"/>
                    <a:pt x="4589" y="14836"/>
                    <a:pt x="4854" y="14345"/>
                  </a:cubicBezTo>
                  <a:cubicBezTo>
                    <a:pt x="5119" y="13855"/>
                    <a:pt x="5383" y="13309"/>
                    <a:pt x="5652" y="12818"/>
                  </a:cubicBezTo>
                  <a:cubicBezTo>
                    <a:pt x="5920" y="12327"/>
                    <a:pt x="6192" y="11891"/>
                    <a:pt x="6476" y="11509"/>
                  </a:cubicBezTo>
                  <a:cubicBezTo>
                    <a:pt x="6759" y="11127"/>
                    <a:pt x="7053" y="10800"/>
                    <a:pt x="7358" y="10418"/>
                  </a:cubicBezTo>
                  <a:cubicBezTo>
                    <a:pt x="7663" y="10036"/>
                    <a:pt x="7980" y="9600"/>
                    <a:pt x="8248" y="9218"/>
                  </a:cubicBezTo>
                  <a:cubicBezTo>
                    <a:pt x="8516" y="8836"/>
                    <a:pt x="8737" y="8509"/>
                    <a:pt x="8965" y="8236"/>
                  </a:cubicBezTo>
                  <a:cubicBezTo>
                    <a:pt x="9193" y="7964"/>
                    <a:pt x="9428" y="7745"/>
                    <a:pt x="9671" y="7527"/>
                  </a:cubicBezTo>
                  <a:cubicBezTo>
                    <a:pt x="9914" y="7309"/>
                    <a:pt x="10164" y="7091"/>
                    <a:pt x="10407" y="6818"/>
                  </a:cubicBezTo>
                  <a:cubicBezTo>
                    <a:pt x="10649" y="6545"/>
                    <a:pt x="10885" y="6218"/>
                    <a:pt x="11127" y="5945"/>
                  </a:cubicBezTo>
                  <a:cubicBezTo>
                    <a:pt x="11370" y="5673"/>
                    <a:pt x="11620" y="5455"/>
                    <a:pt x="11870" y="5236"/>
                  </a:cubicBezTo>
                  <a:cubicBezTo>
                    <a:pt x="12120" y="5018"/>
                    <a:pt x="12370" y="4800"/>
                    <a:pt x="12609" y="4636"/>
                  </a:cubicBezTo>
                  <a:cubicBezTo>
                    <a:pt x="12848" y="4473"/>
                    <a:pt x="13076" y="4364"/>
                    <a:pt x="13323" y="4200"/>
                  </a:cubicBezTo>
                  <a:cubicBezTo>
                    <a:pt x="13569" y="4036"/>
                    <a:pt x="13834" y="3818"/>
                    <a:pt x="14084" y="3600"/>
                  </a:cubicBezTo>
                  <a:cubicBezTo>
                    <a:pt x="14334" y="3382"/>
                    <a:pt x="14569" y="3164"/>
                    <a:pt x="14801" y="3000"/>
                  </a:cubicBezTo>
                  <a:cubicBezTo>
                    <a:pt x="15032" y="2836"/>
                    <a:pt x="15260" y="2727"/>
                    <a:pt x="15499" y="2618"/>
                  </a:cubicBezTo>
                  <a:cubicBezTo>
                    <a:pt x="15739" y="2509"/>
                    <a:pt x="15989" y="2400"/>
                    <a:pt x="16272" y="2345"/>
                  </a:cubicBezTo>
                  <a:cubicBezTo>
                    <a:pt x="16555" y="2291"/>
                    <a:pt x="16871" y="2291"/>
                    <a:pt x="17191" y="2236"/>
                  </a:cubicBezTo>
                  <a:cubicBezTo>
                    <a:pt x="17511" y="2182"/>
                    <a:pt x="17835" y="2073"/>
                    <a:pt x="18143" y="1964"/>
                  </a:cubicBezTo>
                  <a:cubicBezTo>
                    <a:pt x="18452" y="1855"/>
                    <a:pt x="18746" y="1745"/>
                    <a:pt x="19026" y="1691"/>
                  </a:cubicBezTo>
                  <a:cubicBezTo>
                    <a:pt x="19305" y="1636"/>
                    <a:pt x="19570" y="1636"/>
                    <a:pt x="19875" y="1527"/>
                  </a:cubicBezTo>
                  <a:cubicBezTo>
                    <a:pt x="20181" y="1418"/>
                    <a:pt x="20526" y="1200"/>
                    <a:pt x="20820" y="927"/>
                  </a:cubicBezTo>
                  <a:cubicBezTo>
                    <a:pt x="21115" y="655"/>
                    <a:pt x="21357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411741" y="0"/>
              <a:ext cx="5753101" cy="25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5" fill="norm" stroke="1" extrusionOk="0">
                  <a:moveTo>
                    <a:pt x="0" y="21585"/>
                  </a:moveTo>
                  <a:cubicBezTo>
                    <a:pt x="135" y="21567"/>
                    <a:pt x="270" y="21549"/>
                    <a:pt x="465" y="21513"/>
                  </a:cubicBezTo>
                  <a:cubicBezTo>
                    <a:pt x="660" y="21476"/>
                    <a:pt x="914" y="21422"/>
                    <a:pt x="1148" y="21350"/>
                  </a:cubicBezTo>
                  <a:cubicBezTo>
                    <a:pt x="1383" y="21277"/>
                    <a:pt x="1597" y="21187"/>
                    <a:pt x="1804" y="21078"/>
                  </a:cubicBezTo>
                  <a:cubicBezTo>
                    <a:pt x="2011" y="20970"/>
                    <a:pt x="2209" y="20843"/>
                    <a:pt x="2428" y="20626"/>
                  </a:cubicBezTo>
                  <a:cubicBezTo>
                    <a:pt x="2646" y="20409"/>
                    <a:pt x="2885" y="20102"/>
                    <a:pt x="3099" y="19722"/>
                  </a:cubicBezTo>
                  <a:cubicBezTo>
                    <a:pt x="3314" y="19342"/>
                    <a:pt x="3505" y="18890"/>
                    <a:pt x="3672" y="18437"/>
                  </a:cubicBezTo>
                  <a:cubicBezTo>
                    <a:pt x="3838" y="17985"/>
                    <a:pt x="3981" y="17533"/>
                    <a:pt x="4109" y="17090"/>
                  </a:cubicBezTo>
                  <a:cubicBezTo>
                    <a:pt x="4236" y="16646"/>
                    <a:pt x="4347" y="16212"/>
                    <a:pt x="4450" y="15769"/>
                  </a:cubicBezTo>
                  <a:cubicBezTo>
                    <a:pt x="4554" y="15326"/>
                    <a:pt x="4649" y="14873"/>
                    <a:pt x="4764" y="14349"/>
                  </a:cubicBezTo>
                  <a:cubicBezTo>
                    <a:pt x="4879" y="13824"/>
                    <a:pt x="5015" y="13227"/>
                    <a:pt x="5146" y="12639"/>
                  </a:cubicBezTo>
                  <a:cubicBezTo>
                    <a:pt x="5277" y="12051"/>
                    <a:pt x="5404" y="11472"/>
                    <a:pt x="5515" y="10957"/>
                  </a:cubicBezTo>
                  <a:cubicBezTo>
                    <a:pt x="5626" y="10441"/>
                    <a:pt x="5722" y="9989"/>
                    <a:pt x="5833" y="9510"/>
                  </a:cubicBezTo>
                  <a:cubicBezTo>
                    <a:pt x="5944" y="9030"/>
                    <a:pt x="6072" y="8524"/>
                    <a:pt x="6191" y="8008"/>
                  </a:cubicBezTo>
                  <a:cubicBezTo>
                    <a:pt x="6310" y="7493"/>
                    <a:pt x="6421" y="6968"/>
                    <a:pt x="6544" y="6452"/>
                  </a:cubicBezTo>
                  <a:cubicBezTo>
                    <a:pt x="6668" y="5937"/>
                    <a:pt x="6803" y="5430"/>
                    <a:pt x="6954" y="4906"/>
                  </a:cubicBezTo>
                  <a:cubicBezTo>
                    <a:pt x="7105" y="4381"/>
                    <a:pt x="7272" y="3838"/>
                    <a:pt x="7446" y="3359"/>
                  </a:cubicBezTo>
                  <a:cubicBezTo>
                    <a:pt x="7621" y="2879"/>
                    <a:pt x="7804" y="2463"/>
                    <a:pt x="8007" y="2065"/>
                  </a:cubicBezTo>
                  <a:cubicBezTo>
                    <a:pt x="8209" y="1667"/>
                    <a:pt x="8432" y="1288"/>
                    <a:pt x="8650" y="998"/>
                  </a:cubicBezTo>
                  <a:cubicBezTo>
                    <a:pt x="8869" y="709"/>
                    <a:pt x="9083" y="510"/>
                    <a:pt x="9306" y="356"/>
                  </a:cubicBezTo>
                  <a:cubicBezTo>
                    <a:pt x="9528" y="202"/>
                    <a:pt x="9759" y="94"/>
                    <a:pt x="9997" y="39"/>
                  </a:cubicBezTo>
                  <a:cubicBezTo>
                    <a:pt x="10236" y="-15"/>
                    <a:pt x="10482" y="-15"/>
                    <a:pt x="10732" y="48"/>
                  </a:cubicBezTo>
                  <a:cubicBezTo>
                    <a:pt x="10983" y="112"/>
                    <a:pt x="11237" y="238"/>
                    <a:pt x="11444" y="383"/>
                  </a:cubicBezTo>
                  <a:cubicBezTo>
                    <a:pt x="11650" y="528"/>
                    <a:pt x="11809" y="691"/>
                    <a:pt x="11980" y="890"/>
                  </a:cubicBezTo>
                  <a:cubicBezTo>
                    <a:pt x="12151" y="1089"/>
                    <a:pt x="12334" y="1324"/>
                    <a:pt x="12532" y="1622"/>
                  </a:cubicBezTo>
                  <a:cubicBezTo>
                    <a:pt x="12731" y="1921"/>
                    <a:pt x="12946" y="2282"/>
                    <a:pt x="13148" y="2671"/>
                  </a:cubicBezTo>
                  <a:cubicBezTo>
                    <a:pt x="13351" y="3060"/>
                    <a:pt x="13542" y="3476"/>
                    <a:pt x="13717" y="3893"/>
                  </a:cubicBezTo>
                  <a:cubicBezTo>
                    <a:pt x="13891" y="4309"/>
                    <a:pt x="14050" y="4725"/>
                    <a:pt x="14205" y="5186"/>
                  </a:cubicBezTo>
                  <a:cubicBezTo>
                    <a:pt x="14360" y="5647"/>
                    <a:pt x="14511" y="6154"/>
                    <a:pt x="14638" y="6633"/>
                  </a:cubicBezTo>
                  <a:cubicBezTo>
                    <a:pt x="14766" y="7113"/>
                    <a:pt x="14869" y="7565"/>
                    <a:pt x="14960" y="8035"/>
                  </a:cubicBezTo>
                  <a:cubicBezTo>
                    <a:pt x="15052" y="8506"/>
                    <a:pt x="15131" y="8994"/>
                    <a:pt x="15223" y="9482"/>
                  </a:cubicBezTo>
                  <a:cubicBezTo>
                    <a:pt x="15314" y="9971"/>
                    <a:pt x="15417" y="10459"/>
                    <a:pt x="15528" y="10930"/>
                  </a:cubicBezTo>
                  <a:cubicBezTo>
                    <a:pt x="15640" y="11400"/>
                    <a:pt x="15759" y="11852"/>
                    <a:pt x="15902" y="12359"/>
                  </a:cubicBezTo>
                  <a:cubicBezTo>
                    <a:pt x="16045" y="12865"/>
                    <a:pt x="16212" y="13426"/>
                    <a:pt x="16367" y="13888"/>
                  </a:cubicBezTo>
                  <a:cubicBezTo>
                    <a:pt x="16522" y="14349"/>
                    <a:pt x="16665" y="14711"/>
                    <a:pt x="16828" y="15054"/>
                  </a:cubicBezTo>
                  <a:cubicBezTo>
                    <a:pt x="16991" y="15398"/>
                    <a:pt x="17174" y="15724"/>
                    <a:pt x="17376" y="16022"/>
                  </a:cubicBezTo>
                  <a:cubicBezTo>
                    <a:pt x="17579" y="16321"/>
                    <a:pt x="17801" y="16592"/>
                    <a:pt x="18036" y="16818"/>
                  </a:cubicBezTo>
                  <a:cubicBezTo>
                    <a:pt x="18270" y="17044"/>
                    <a:pt x="18517" y="17225"/>
                    <a:pt x="18747" y="17406"/>
                  </a:cubicBezTo>
                  <a:cubicBezTo>
                    <a:pt x="18977" y="17587"/>
                    <a:pt x="19192" y="17768"/>
                    <a:pt x="19438" y="17949"/>
                  </a:cubicBezTo>
                  <a:cubicBezTo>
                    <a:pt x="19685" y="18130"/>
                    <a:pt x="19963" y="18311"/>
                    <a:pt x="20257" y="18437"/>
                  </a:cubicBezTo>
                  <a:cubicBezTo>
                    <a:pt x="20551" y="18564"/>
                    <a:pt x="20861" y="18636"/>
                    <a:pt x="21087" y="18672"/>
                  </a:cubicBezTo>
                  <a:cubicBezTo>
                    <a:pt x="21314" y="18709"/>
                    <a:pt x="21457" y="18709"/>
                    <a:pt x="21600" y="18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3173991" y="36387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920"/>
                    <a:pt x="10800" y="3840"/>
                    <a:pt x="14400" y="7440"/>
                  </a:cubicBezTo>
                  <a:cubicBezTo>
                    <a:pt x="18000" y="11040"/>
                    <a:pt x="1980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218441" y="684087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3281941" y="1185737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3320041" y="1522287"/>
              <a:ext cx="423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000"/>
                    <a:pt x="21600" y="12000"/>
                    <a:pt x="21600" y="15600"/>
                  </a:cubicBezTo>
                  <a:cubicBezTo>
                    <a:pt x="21600" y="19200"/>
                    <a:pt x="108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3313691" y="1915987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3332741" y="2157287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3246223" y="2576387"/>
              <a:ext cx="126394" cy="24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177" fill="norm" stroke="1" extrusionOk="0">
                  <a:moveTo>
                    <a:pt x="12782" y="3780"/>
                  </a:moveTo>
                  <a:cubicBezTo>
                    <a:pt x="11095" y="3600"/>
                    <a:pt x="9408" y="3420"/>
                    <a:pt x="8057" y="3870"/>
                  </a:cubicBezTo>
                  <a:cubicBezTo>
                    <a:pt x="6707" y="4320"/>
                    <a:pt x="5695" y="5400"/>
                    <a:pt x="4176" y="7560"/>
                  </a:cubicBezTo>
                  <a:cubicBezTo>
                    <a:pt x="2657" y="9720"/>
                    <a:pt x="632" y="12960"/>
                    <a:pt x="126" y="15570"/>
                  </a:cubicBezTo>
                  <a:cubicBezTo>
                    <a:pt x="-380" y="18180"/>
                    <a:pt x="632" y="20160"/>
                    <a:pt x="3164" y="20880"/>
                  </a:cubicBezTo>
                  <a:cubicBezTo>
                    <a:pt x="5695" y="21600"/>
                    <a:pt x="9745" y="21060"/>
                    <a:pt x="13626" y="18720"/>
                  </a:cubicBezTo>
                  <a:cubicBezTo>
                    <a:pt x="17507" y="16380"/>
                    <a:pt x="21220" y="12240"/>
                    <a:pt x="19870" y="8820"/>
                  </a:cubicBezTo>
                  <a:cubicBezTo>
                    <a:pt x="18520" y="5400"/>
                    <a:pt x="12107" y="2700"/>
                    <a:pt x="56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3339091" y="2449387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4521200" y="2342381"/>
              <a:ext cx="62492" cy="9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718" fill="norm" stroke="1" extrusionOk="0">
                  <a:moveTo>
                    <a:pt x="21257" y="3770"/>
                  </a:moveTo>
                  <a:cubicBezTo>
                    <a:pt x="19097" y="2007"/>
                    <a:pt x="16937" y="244"/>
                    <a:pt x="14417" y="23"/>
                  </a:cubicBezTo>
                  <a:cubicBezTo>
                    <a:pt x="11897" y="-197"/>
                    <a:pt x="9017" y="1125"/>
                    <a:pt x="6497" y="3330"/>
                  </a:cubicBezTo>
                  <a:cubicBezTo>
                    <a:pt x="3977" y="5534"/>
                    <a:pt x="1817" y="8619"/>
                    <a:pt x="737" y="11925"/>
                  </a:cubicBezTo>
                  <a:cubicBezTo>
                    <a:pt x="-343" y="15232"/>
                    <a:pt x="-343" y="18758"/>
                    <a:pt x="1457" y="20081"/>
                  </a:cubicBezTo>
                  <a:cubicBezTo>
                    <a:pt x="3257" y="21403"/>
                    <a:pt x="6857" y="20521"/>
                    <a:pt x="9377" y="18758"/>
                  </a:cubicBezTo>
                  <a:cubicBezTo>
                    <a:pt x="11897" y="16995"/>
                    <a:pt x="13337" y="14350"/>
                    <a:pt x="14057" y="11925"/>
                  </a:cubicBezTo>
                  <a:cubicBezTo>
                    <a:pt x="14777" y="9501"/>
                    <a:pt x="14777" y="7297"/>
                    <a:pt x="12977" y="6636"/>
                  </a:cubicBezTo>
                  <a:cubicBezTo>
                    <a:pt x="11177" y="5974"/>
                    <a:pt x="7577" y="6856"/>
                    <a:pt x="5057" y="8399"/>
                  </a:cubicBezTo>
                  <a:cubicBezTo>
                    <a:pt x="2537" y="9942"/>
                    <a:pt x="1097" y="12146"/>
                    <a:pt x="1457" y="14130"/>
                  </a:cubicBezTo>
                  <a:cubicBezTo>
                    <a:pt x="1817" y="16113"/>
                    <a:pt x="3977" y="17876"/>
                    <a:pt x="6497" y="17876"/>
                  </a:cubicBezTo>
                  <a:cubicBezTo>
                    <a:pt x="9017" y="17876"/>
                    <a:pt x="11897" y="16113"/>
                    <a:pt x="13697" y="13909"/>
                  </a:cubicBezTo>
                  <a:cubicBezTo>
                    <a:pt x="15497" y="11705"/>
                    <a:pt x="16217" y="9060"/>
                    <a:pt x="15857" y="6415"/>
                  </a:cubicBezTo>
                  <a:cubicBezTo>
                    <a:pt x="15497" y="3770"/>
                    <a:pt x="14057" y="1125"/>
                    <a:pt x="12977" y="1346"/>
                  </a:cubicBezTo>
                  <a:cubicBezTo>
                    <a:pt x="11897" y="1566"/>
                    <a:pt x="11177" y="4652"/>
                    <a:pt x="10457" y="7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4431291" y="2692417"/>
              <a:ext cx="215901" cy="26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4418"/>
                  </a:moveTo>
                  <a:cubicBezTo>
                    <a:pt x="635" y="3574"/>
                    <a:pt x="1271" y="2731"/>
                    <a:pt x="3918" y="1887"/>
                  </a:cubicBezTo>
                  <a:cubicBezTo>
                    <a:pt x="6565" y="1043"/>
                    <a:pt x="11224" y="199"/>
                    <a:pt x="14506" y="31"/>
                  </a:cubicBezTo>
                  <a:cubicBezTo>
                    <a:pt x="17788" y="-138"/>
                    <a:pt x="19694" y="368"/>
                    <a:pt x="19800" y="1971"/>
                  </a:cubicBezTo>
                  <a:cubicBezTo>
                    <a:pt x="19906" y="3574"/>
                    <a:pt x="18212" y="6275"/>
                    <a:pt x="15459" y="9312"/>
                  </a:cubicBezTo>
                  <a:cubicBezTo>
                    <a:pt x="12706" y="12350"/>
                    <a:pt x="8894" y="15724"/>
                    <a:pt x="6671" y="17750"/>
                  </a:cubicBezTo>
                  <a:cubicBezTo>
                    <a:pt x="4447" y="19775"/>
                    <a:pt x="3812" y="20450"/>
                    <a:pt x="4024" y="20871"/>
                  </a:cubicBezTo>
                  <a:cubicBezTo>
                    <a:pt x="4235" y="21293"/>
                    <a:pt x="5294" y="21462"/>
                    <a:pt x="8365" y="20871"/>
                  </a:cubicBezTo>
                  <a:cubicBezTo>
                    <a:pt x="11435" y="20281"/>
                    <a:pt x="16518" y="18931"/>
                    <a:pt x="21600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4657775" y="2849437"/>
              <a:ext cx="14181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1" y="0"/>
                  </a:moveTo>
                  <a:cubicBezTo>
                    <a:pt x="15797" y="4431"/>
                    <a:pt x="13863" y="8862"/>
                    <a:pt x="11445" y="11908"/>
                  </a:cubicBezTo>
                  <a:cubicBezTo>
                    <a:pt x="9027" y="14954"/>
                    <a:pt x="6125" y="16615"/>
                    <a:pt x="3869" y="17446"/>
                  </a:cubicBezTo>
                  <a:cubicBezTo>
                    <a:pt x="1612" y="18277"/>
                    <a:pt x="0" y="18277"/>
                    <a:pt x="0" y="18000"/>
                  </a:cubicBezTo>
                  <a:cubicBezTo>
                    <a:pt x="0" y="17723"/>
                    <a:pt x="1612" y="17169"/>
                    <a:pt x="4513" y="17446"/>
                  </a:cubicBezTo>
                  <a:cubicBezTo>
                    <a:pt x="7415" y="17723"/>
                    <a:pt x="11606" y="18831"/>
                    <a:pt x="14669" y="19662"/>
                  </a:cubicBezTo>
                  <a:cubicBezTo>
                    <a:pt x="17731" y="20492"/>
                    <a:pt x="19666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4818641" y="2824037"/>
              <a:ext cx="889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757"/>
                    <a:pt x="11314" y="7513"/>
                    <a:pt x="7714" y="11113"/>
                  </a:cubicBezTo>
                  <a:cubicBezTo>
                    <a:pt x="4114" y="14713"/>
                    <a:pt x="2057" y="18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4894841" y="3022213"/>
              <a:ext cx="171451" cy="12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3119"/>
                  </a:moveTo>
                  <a:cubicBezTo>
                    <a:pt x="1067" y="2001"/>
                    <a:pt x="2133" y="884"/>
                    <a:pt x="3333" y="326"/>
                  </a:cubicBezTo>
                  <a:cubicBezTo>
                    <a:pt x="4533" y="-233"/>
                    <a:pt x="5867" y="-233"/>
                    <a:pt x="6800" y="1629"/>
                  </a:cubicBezTo>
                  <a:cubicBezTo>
                    <a:pt x="7733" y="3491"/>
                    <a:pt x="8267" y="7215"/>
                    <a:pt x="8133" y="10195"/>
                  </a:cubicBezTo>
                  <a:cubicBezTo>
                    <a:pt x="8000" y="13174"/>
                    <a:pt x="7200" y="15408"/>
                    <a:pt x="6933" y="17457"/>
                  </a:cubicBezTo>
                  <a:cubicBezTo>
                    <a:pt x="6667" y="19505"/>
                    <a:pt x="6933" y="21367"/>
                    <a:pt x="9467" y="21367"/>
                  </a:cubicBezTo>
                  <a:cubicBezTo>
                    <a:pt x="12000" y="21367"/>
                    <a:pt x="16800" y="19505"/>
                    <a:pt x="21600" y="17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1363678" y="2631093"/>
              <a:ext cx="57714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029" fill="norm" stroke="1" extrusionOk="0">
                  <a:moveTo>
                    <a:pt x="21034" y="779"/>
                  </a:moveTo>
                  <a:cubicBezTo>
                    <a:pt x="17177" y="104"/>
                    <a:pt x="13320" y="-571"/>
                    <a:pt x="10620" y="779"/>
                  </a:cubicBezTo>
                  <a:cubicBezTo>
                    <a:pt x="7920" y="2129"/>
                    <a:pt x="6377" y="5504"/>
                    <a:pt x="4448" y="8879"/>
                  </a:cubicBezTo>
                  <a:cubicBezTo>
                    <a:pt x="2520" y="12254"/>
                    <a:pt x="205" y="15629"/>
                    <a:pt x="1363" y="15966"/>
                  </a:cubicBezTo>
                  <a:cubicBezTo>
                    <a:pt x="2520" y="16304"/>
                    <a:pt x="7148" y="13604"/>
                    <a:pt x="8691" y="10567"/>
                  </a:cubicBezTo>
                  <a:cubicBezTo>
                    <a:pt x="10234" y="7529"/>
                    <a:pt x="8691" y="4154"/>
                    <a:pt x="6377" y="3479"/>
                  </a:cubicBezTo>
                  <a:cubicBezTo>
                    <a:pt x="4063" y="2804"/>
                    <a:pt x="977" y="4829"/>
                    <a:pt x="205" y="8204"/>
                  </a:cubicBezTo>
                  <a:cubicBezTo>
                    <a:pt x="-566" y="11579"/>
                    <a:pt x="977" y="16304"/>
                    <a:pt x="252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1199141" y="2957387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1434091" y="2843079"/>
              <a:ext cx="177801" cy="1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3086" y="4137"/>
                  </a:moveTo>
                  <a:cubicBezTo>
                    <a:pt x="3857" y="2988"/>
                    <a:pt x="4629" y="1839"/>
                    <a:pt x="6429" y="1035"/>
                  </a:cubicBezTo>
                  <a:cubicBezTo>
                    <a:pt x="8229" y="231"/>
                    <a:pt x="11057" y="-229"/>
                    <a:pt x="12729" y="116"/>
                  </a:cubicBezTo>
                  <a:cubicBezTo>
                    <a:pt x="14400" y="460"/>
                    <a:pt x="14914" y="1609"/>
                    <a:pt x="13886" y="3677"/>
                  </a:cubicBezTo>
                  <a:cubicBezTo>
                    <a:pt x="12857" y="5745"/>
                    <a:pt x="10286" y="8733"/>
                    <a:pt x="8486" y="10686"/>
                  </a:cubicBezTo>
                  <a:cubicBezTo>
                    <a:pt x="6686" y="12639"/>
                    <a:pt x="5657" y="13558"/>
                    <a:pt x="3986" y="15167"/>
                  </a:cubicBezTo>
                  <a:cubicBezTo>
                    <a:pt x="2314" y="16775"/>
                    <a:pt x="0" y="19073"/>
                    <a:pt x="0" y="20222"/>
                  </a:cubicBezTo>
                  <a:cubicBezTo>
                    <a:pt x="0" y="21371"/>
                    <a:pt x="2314" y="21371"/>
                    <a:pt x="6300" y="21141"/>
                  </a:cubicBezTo>
                  <a:cubicBezTo>
                    <a:pt x="10286" y="20911"/>
                    <a:pt x="15943" y="20452"/>
                    <a:pt x="21600" y="19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1570528" y="2951037"/>
              <a:ext cx="14931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17810" y="0"/>
                  </a:moveTo>
                  <a:cubicBezTo>
                    <a:pt x="15985" y="4533"/>
                    <a:pt x="14160" y="9067"/>
                    <a:pt x="11726" y="12000"/>
                  </a:cubicBezTo>
                  <a:cubicBezTo>
                    <a:pt x="9292" y="14933"/>
                    <a:pt x="6250" y="16267"/>
                    <a:pt x="3968" y="16533"/>
                  </a:cubicBezTo>
                  <a:cubicBezTo>
                    <a:pt x="1686" y="16800"/>
                    <a:pt x="165" y="16000"/>
                    <a:pt x="13" y="15200"/>
                  </a:cubicBezTo>
                  <a:cubicBezTo>
                    <a:pt x="-139" y="14400"/>
                    <a:pt x="1078" y="13600"/>
                    <a:pt x="3664" y="13600"/>
                  </a:cubicBezTo>
                  <a:cubicBezTo>
                    <a:pt x="6250" y="13600"/>
                    <a:pt x="10205" y="14400"/>
                    <a:pt x="13399" y="15867"/>
                  </a:cubicBezTo>
                  <a:cubicBezTo>
                    <a:pt x="16593" y="17333"/>
                    <a:pt x="19027" y="19467"/>
                    <a:pt x="214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1732541" y="2919287"/>
              <a:ext cx="2784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529"/>
                    <a:pt x="21600" y="7059"/>
                    <a:pt x="18514" y="10659"/>
                  </a:cubicBezTo>
                  <a:cubicBezTo>
                    <a:pt x="15429" y="14259"/>
                    <a:pt x="7714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1802391" y="3085911"/>
              <a:ext cx="266701" cy="18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800"/>
                  </a:moveTo>
                  <a:cubicBezTo>
                    <a:pt x="514" y="1807"/>
                    <a:pt x="1029" y="814"/>
                    <a:pt x="1886" y="318"/>
                  </a:cubicBezTo>
                  <a:cubicBezTo>
                    <a:pt x="2743" y="-179"/>
                    <a:pt x="3943" y="-179"/>
                    <a:pt x="4800" y="938"/>
                  </a:cubicBezTo>
                  <a:cubicBezTo>
                    <a:pt x="5657" y="2055"/>
                    <a:pt x="6171" y="4290"/>
                    <a:pt x="6086" y="6773"/>
                  </a:cubicBezTo>
                  <a:cubicBezTo>
                    <a:pt x="6000" y="9255"/>
                    <a:pt x="5314" y="11987"/>
                    <a:pt x="4629" y="14469"/>
                  </a:cubicBezTo>
                  <a:cubicBezTo>
                    <a:pt x="3943" y="16952"/>
                    <a:pt x="3257" y="19187"/>
                    <a:pt x="3686" y="20304"/>
                  </a:cubicBezTo>
                  <a:cubicBezTo>
                    <a:pt x="4114" y="21421"/>
                    <a:pt x="5657" y="21421"/>
                    <a:pt x="8829" y="20304"/>
                  </a:cubicBezTo>
                  <a:cubicBezTo>
                    <a:pt x="12000" y="19187"/>
                    <a:pt x="16800" y="16952"/>
                    <a:pt x="21600" y="14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70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12241" y="1255587"/>
              <a:ext cx="31751" cy="107951"/>
            </a:xfrm>
            <a:prstGeom prst="rect">
              <a:avLst/>
            </a:prstGeom>
            <a:effectLst/>
          </p:spPr>
        </p:pic>
        <p:pic>
          <p:nvPicPr>
            <p:cNvPr id="1272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69391" y="1566737"/>
              <a:ext cx="44451" cy="152401"/>
            </a:xfrm>
            <a:prstGeom prst="rect">
              <a:avLst/>
            </a:prstGeom>
            <a:effectLst/>
          </p:spPr>
        </p:pic>
        <p:pic>
          <p:nvPicPr>
            <p:cNvPr id="127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07491" y="1941387"/>
              <a:ext cx="33868" cy="292101"/>
            </a:xfrm>
            <a:prstGeom prst="rect">
              <a:avLst/>
            </a:prstGeom>
            <a:effectLst/>
          </p:spPr>
        </p:pic>
        <p:pic>
          <p:nvPicPr>
            <p:cNvPr id="127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13841" y="2296987"/>
              <a:ext cx="44451" cy="114301"/>
            </a:xfrm>
            <a:prstGeom prst="rect">
              <a:avLst/>
            </a:prstGeom>
            <a:effectLst/>
          </p:spPr>
        </p:pic>
        <p:pic>
          <p:nvPicPr>
            <p:cNvPr id="1278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89641" y="2074737"/>
              <a:ext cx="50801" cy="107951"/>
            </a:xfrm>
            <a:prstGeom prst="rect">
              <a:avLst/>
            </a:prstGeom>
            <a:effectLst/>
          </p:spPr>
        </p:pic>
        <p:pic>
          <p:nvPicPr>
            <p:cNvPr id="128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02341" y="2322387"/>
              <a:ext cx="50801" cy="133351"/>
            </a:xfrm>
            <a:prstGeom prst="rect">
              <a:avLst/>
            </a:prstGeom>
            <a:effectLst/>
          </p:spPr>
        </p:pic>
        <p:pic>
          <p:nvPicPr>
            <p:cNvPr id="128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21391" y="2531937"/>
              <a:ext cx="50801" cy="139701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8591" y="2385887"/>
              <a:ext cx="393701" cy="355601"/>
            </a:xfrm>
            <a:prstGeom prst="rect">
              <a:avLst/>
            </a:prstGeom>
            <a:effectLst/>
          </p:spPr>
        </p:pic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7191" y="2458392"/>
              <a:ext cx="374651" cy="251346"/>
            </a:xfrm>
            <a:prstGeom prst="rect">
              <a:avLst/>
            </a:prstGeom>
            <a:effectLst/>
          </p:spPr>
        </p:pic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8775" y="2481137"/>
              <a:ext cx="284667" cy="205479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05960" y="2411287"/>
              <a:ext cx="191632" cy="203201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56691" y="1738187"/>
              <a:ext cx="438151" cy="266701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10691" y="1801687"/>
              <a:ext cx="330201" cy="171451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40661" y="2074737"/>
              <a:ext cx="647881" cy="320729"/>
            </a:xfrm>
            <a:prstGeom prst="rect">
              <a:avLst/>
            </a:prstGeom>
            <a:effectLst/>
          </p:spPr>
        </p:pic>
        <p:pic>
          <p:nvPicPr>
            <p:cNvPr id="1298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10741" y="2182687"/>
              <a:ext cx="241301" cy="101601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144242" y="2201737"/>
              <a:ext cx="385600" cy="256446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46477" y="1604837"/>
              <a:ext cx="892915" cy="509892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17141" y="1447033"/>
              <a:ext cx="288830" cy="255426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06046" y="1268287"/>
              <a:ext cx="284196" cy="273051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34691" y="1261937"/>
              <a:ext cx="82551" cy="323851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72791" y="1474573"/>
              <a:ext cx="317501" cy="198832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2891" y="2047221"/>
              <a:ext cx="431801" cy="446617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2286" y="1865187"/>
              <a:ext cx="224756" cy="354374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4514" y="1328522"/>
              <a:ext cx="278078" cy="233553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68941" y="1246009"/>
              <a:ext cx="69851" cy="422329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9591" y="1465608"/>
              <a:ext cx="317501" cy="191748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99291" y="544387"/>
              <a:ext cx="1816101" cy="95251"/>
            </a:xfrm>
            <a:prstGeom prst="rect">
              <a:avLst/>
            </a:prstGeom>
            <a:effectLst/>
          </p:spPr>
        </p:pic>
        <p:pic>
          <p:nvPicPr>
            <p:cNvPr id="132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48441" y="1248674"/>
              <a:ext cx="2393951" cy="121214"/>
            </a:xfrm>
            <a:prstGeom prst="rect">
              <a:avLst/>
            </a:prstGeom>
            <a:effectLst/>
          </p:spPr>
        </p:pic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40491" y="1960437"/>
              <a:ext cx="2209801" cy="193448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795015" y="423737"/>
              <a:ext cx="1391927" cy="622301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63761" y="342528"/>
              <a:ext cx="286553" cy="316160"/>
            </a:xfrm>
            <a:prstGeom prst="rect">
              <a:avLst/>
            </a:prstGeom>
            <a:effectLst/>
          </p:spPr>
        </p:pic>
        <p:pic>
          <p:nvPicPr>
            <p:cNvPr id="133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05577" y="118837"/>
              <a:ext cx="341765" cy="425551"/>
            </a:xfrm>
            <a:prstGeom prst="rect">
              <a:avLst/>
            </a:prstGeom>
            <a:effectLst/>
          </p:spPr>
        </p:pic>
        <p:pic>
          <p:nvPicPr>
            <p:cNvPr id="133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57925" y="220537"/>
              <a:ext cx="59267" cy="292101"/>
            </a:xfrm>
            <a:prstGeom prst="rect">
              <a:avLst/>
            </a:prstGeom>
            <a:effectLst/>
          </p:spPr>
        </p:pic>
        <p:pic>
          <p:nvPicPr>
            <p:cNvPr id="133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23541" y="389310"/>
              <a:ext cx="234951" cy="47128"/>
            </a:xfrm>
            <a:prstGeom prst="rect">
              <a:avLst/>
            </a:prstGeom>
            <a:effectLst/>
          </p:spPr>
        </p:pic>
        <p:pic>
          <p:nvPicPr>
            <p:cNvPr id="133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210838" y="284037"/>
              <a:ext cx="442954" cy="266701"/>
            </a:xfrm>
            <a:prstGeom prst="rect">
              <a:avLst/>
            </a:prstGeom>
            <a:effectLst/>
          </p:spPr>
        </p:pic>
        <p:pic>
          <p:nvPicPr>
            <p:cNvPr id="134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780791" y="195137"/>
              <a:ext cx="109858" cy="438151"/>
            </a:xfrm>
            <a:prstGeom prst="rect">
              <a:avLst/>
            </a:prstGeom>
            <a:effectLst/>
          </p:spPr>
        </p:pic>
        <p:sp>
          <p:nvSpPr>
            <p:cNvPr id="1342" name="Line"/>
            <p:cNvSpPr/>
            <p:nvPr/>
          </p:nvSpPr>
          <p:spPr>
            <a:xfrm>
              <a:off x="5564678" y="2330441"/>
              <a:ext cx="181064" cy="9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17" fill="norm" stroke="1" extrusionOk="0">
                  <a:moveTo>
                    <a:pt x="21485" y="5374"/>
                  </a:moveTo>
                  <a:cubicBezTo>
                    <a:pt x="18973" y="2974"/>
                    <a:pt x="16462" y="574"/>
                    <a:pt x="13950" y="94"/>
                  </a:cubicBezTo>
                  <a:cubicBezTo>
                    <a:pt x="11438" y="-386"/>
                    <a:pt x="8927" y="1054"/>
                    <a:pt x="7294" y="2734"/>
                  </a:cubicBezTo>
                  <a:cubicBezTo>
                    <a:pt x="5662" y="4414"/>
                    <a:pt x="4908" y="6334"/>
                    <a:pt x="5034" y="9454"/>
                  </a:cubicBezTo>
                  <a:cubicBezTo>
                    <a:pt x="5159" y="12574"/>
                    <a:pt x="6164" y="16894"/>
                    <a:pt x="7922" y="18574"/>
                  </a:cubicBezTo>
                  <a:cubicBezTo>
                    <a:pt x="9680" y="20254"/>
                    <a:pt x="12192" y="19294"/>
                    <a:pt x="13825" y="17854"/>
                  </a:cubicBezTo>
                  <a:cubicBezTo>
                    <a:pt x="15457" y="16414"/>
                    <a:pt x="16211" y="14494"/>
                    <a:pt x="16587" y="12094"/>
                  </a:cubicBezTo>
                  <a:cubicBezTo>
                    <a:pt x="16964" y="9694"/>
                    <a:pt x="16964" y="6814"/>
                    <a:pt x="16336" y="4894"/>
                  </a:cubicBezTo>
                  <a:cubicBezTo>
                    <a:pt x="15708" y="2974"/>
                    <a:pt x="14452" y="2014"/>
                    <a:pt x="12694" y="2494"/>
                  </a:cubicBezTo>
                  <a:cubicBezTo>
                    <a:pt x="10936" y="2974"/>
                    <a:pt x="8676" y="4894"/>
                    <a:pt x="7420" y="7054"/>
                  </a:cubicBezTo>
                  <a:cubicBezTo>
                    <a:pt x="6164" y="9214"/>
                    <a:pt x="5913" y="11614"/>
                    <a:pt x="6290" y="13534"/>
                  </a:cubicBezTo>
                  <a:cubicBezTo>
                    <a:pt x="6666" y="15454"/>
                    <a:pt x="7671" y="16894"/>
                    <a:pt x="8801" y="17374"/>
                  </a:cubicBezTo>
                  <a:cubicBezTo>
                    <a:pt x="9932" y="17854"/>
                    <a:pt x="11187" y="17374"/>
                    <a:pt x="12192" y="16174"/>
                  </a:cubicBezTo>
                  <a:cubicBezTo>
                    <a:pt x="13197" y="14974"/>
                    <a:pt x="13950" y="13054"/>
                    <a:pt x="14452" y="10894"/>
                  </a:cubicBezTo>
                  <a:cubicBezTo>
                    <a:pt x="14955" y="8734"/>
                    <a:pt x="15206" y="6334"/>
                    <a:pt x="14704" y="5134"/>
                  </a:cubicBezTo>
                  <a:cubicBezTo>
                    <a:pt x="14201" y="3934"/>
                    <a:pt x="12945" y="3934"/>
                    <a:pt x="11062" y="4654"/>
                  </a:cubicBezTo>
                  <a:cubicBezTo>
                    <a:pt x="9178" y="5374"/>
                    <a:pt x="6666" y="6814"/>
                    <a:pt x="4908" y="8254"/>
                  </a:cubicBezTo>
                  <a:cubicBezTo>
                    <a:pt x="3150" y="9694"/>
                    <a:pt x="2145" y="11134"/>
                    <a:pt x="2145" y="12574"/>
                  </a:cubicBezTo>
                  <a:cubicBezTo>
                    <a:pt x="2145" y="14014"/>
                    <a:pt x="3150" y="15454"/>
                    <a:pt x="4657" y="15694"/>
                  </a:cubicBezTo>
                  <a:cubicBezTo>
                    <a:pt x="6164" y="15934"/>
                    <a:pt x="8173" y="14974"/>
                    <a:pt x="9680" y="13294"/>
                  </a:cubicBezTo>
                  <a:cubicBezTo>
                    <a:pt x="11187" y="11614"/>
                    <a:pt x="12192" y="9214"/>
                    <a:pt x="12066" y="8014"/>
                  </a:cubicBezTo>
                  <a:cubicBezTo>
                    <a:pt x="11941" y="6814"/>
                    <a:pt x="10685" y="6814"/>
                    <a:pt x="8801" y="7534"/>
                  </a:cubicBezTo>
                  <a:cubicBezTo>
                    <a:pt x="6918" y="8254"/>
                    <a:pt x="4406" y="9694"/>
                    <a:pt x="2773" y="11374"/>
                  </a:cubicBezTo>
                  <a:cubicBezTo>
                    <a:pt x="1141" y="13054"/>
                    <a:pt x="387" y="14974"/>
                    <a:pt x="638" y="16414"/>
                  </a:cubicBezTo>
                  <a:cubicBezTo>
                    <a:pt x="890" y="17854"/>
                    <a:pt x="2145" y="18814"/>
                    <a:pt x="3778" y="19294"/>
                  </a:cubicBezTo>
                  <a:cubicBezTo>
                    <a:pt x="5411" y="19774"/>
                    <a:pt x="7420" y="19774"/>
                    <a:pt x="9052" y="19294"/>
                  </a:cubicBezTo>
                  <a:cubicBezTo>
                    <a:pt x="10685" y="18814"/>
                    <a:pt x="11941" y="17854"/>
                    <a:pt x="11941" y="17374"/>
                  </a:cubicBezTo>
                  <a:cubicBezTo>
                    <a:pt x="11941" y="16894"/>
                    <a:pt x="10685" y="16894"/>
                    <a:pt x="9429" y="16894"/>
                  </a:cubicBezTo>
                  <a:cubicBezTo>
                    <a:pt x="8173" y="16894"/>
                    <a:pt x="6918" y="16894"/>
                    <a:pt x="5662" y="16894"/>
                  </a:cubicBezTo>
                  <a:cubicBezTo>
                    <a:pt x="4406" y="16894"/>
                    <a:pt x="3150" y="16894"/>
                    <a:pt x="3025" y="17614"/>
                  </a:cubicBezTo>
                  <a:cubicBezTo>
                    <a:pt x="2899" y="18334"/>
                    <a:pt x="3904" y="19774"/>
                    <a:pt x="5536" y="20254"/>
                  </a:cubicBezTo>
                  <a:cubicBezTo>
                    <a:pt x="7169" y="20734"/>
                    <a:pt x="9429" y="20254"/>
                    <a:pt x="11062" y="19054"/>
                  </a:cubicBezTo>
                  <a:cubicBezTo>
                    <a:pt x="12694" y="17854"/>
                    <a:pt x="13699" y="15934"/>
                    <a:pt x="13573" y="14734"/>
                  </a:cubicBezTo>
                  <a:cubicBezTo>
                    <a:pt x="13448" y="13534"/>
                    <a:pt x="12192" y="13054"/>
                    <a:pt x="10183" y="13054"/>
                  </a:cubicBezTo>
                  <a:cubicBezTo>
                    <a:pt x="8173" y="13054"/>
                    <a:pt x="5411" y="13534"/>
                    <a:pt x="3401" y="14254"/>
                  </a:cubicBezTo>
                  <a:cubicBezTo>
                    <a:pt x="1392" y="14974"/>
                    <a:pt x="136" y="15934"/>
                    <a:pt x="11" y="17134"/>
                  </a:cubicBezTo>
                  <a:cubicBezTo>
                    <a:pt x="-115" y="18334"/>
                    <a:pt x="890" y="19774"/>
                    <a:pt x="2773" y="20494"/>
                  </a:cubicBezTo>
                  <a:cubicBezTo>
                    <a:pt x="4657" y="21214"/>
                    <a:pt x="7420" y="21214"/>
                    <a:pt x="9429" y="20974"/>
                  </a:cubicBezTo>
                  <a:cubicBezTo>
                    <a:pt x="11438" y="20734"/>
                    <a:pt x="12694" y="20254"/>
                    <a:pt x="13322" y="18814"/>
                  </a:cubicBezTo>
                  <a:cubicBezTo>
                    <a:pt x="13950" y="17374"/>
                    <a:pt x="13950" y="14974"/>
                    <a:pt x="13322" y="13774"/>
                  </a:cubicBezTo>
                  <a:cubicBezTo>
                    <a:pt x="12694" y="12574"/>
                    <a:pt x="11438" y="12574"/>
                    <a:pt x="10183" y="12574"/>
                  </a:cubicBezTo>
                  <a:cubicBezTo>
                    <a:pt x="8927" y="12574"/>
                    <a:pt x="7671" y="12574"/>
                    <a:pt x="6415" y="12814"/>
                  </a:cubicBezTo>
                  <a:cubicBezTo>
                    <a:pt x="5159" y="13054"/>
                    <a:pt x="3904" y="13534"/>
                    <a:pt x="3904" y="13774"/>
                  </a:cubicBezTo>
                  <a:cubicBezTo>
                    <a:pt x="3904" y="14014"/>
                    <a:pt x="5159" y="14014"/>
                    <a:pt x="5787" y="12574"/>
                  </a:cubicBezTo>
                  <a:cubicBezTo>
                    <a:pt x="6415" y="11134"/>
                    <a:pt x="6415" y="8254"/>
                    <a:pt x="6290" y="8014"/>
                  </a:cubicBezTo>
                  <a:cubicBezTo>
                    <a:pt x="6164" y="7774"/>
                    <a:pt x="5913" y="10174"/>
                    <a:pt x="6038" y="12574"/>
                  </a:cubicBezTo>
                  <a:cubicBezTo>
                    <a:pt x="6164" y="14974"/>
                    <a:pt x="6666" y="17374"/>
                    <a:pt x="7169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5707641" y="2730904"/>
              <a:ext cx="215175" cy="21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68" fill="norm" stroke="1" extrusionOk="0">
                  <a:moveTo>
                    <a:pt x="0" y="2908"/>
                  </a:moveTo>
                  <a:cubicBezTo>
                    <a:pt x="635" y="1454"/>
                    <a:pt x="1271" y="0"/>
                    <a:pt x="1800" y="0"/>
                  </a:cubicBezTo>
                  <a:cubicBezTo>
                    <a:pt x="2329" y="0"/>
                    <a:pt x="2753" y="1454"/>
                    <a:pt x="3388" y="4569"/>
                  </a:cubicBezTo>
                  <a:cubicBezTo>
                    <a:pt x="4024" y="7685"/>
                    <a:pt x="4871" y="12462"/>
                    <a:pt x="5612" y="15473"/>
                  </a:cubicBezTo>
                  <a:cubicBezTo>
                    <a:pt x="6353" y="18485"/>
                    <a:pt x="6988" y="19731"/>
                    <a:pt x="7835" y="20042"/>
                  </a:cubicBezTo>
                  <a:cubicBezTo>
                    <a:pt x="8682" y="20354"/>
                    <a:pt x="9741" y="19731"/>
                    <a:pt x="10482" y="18796"/>
                  </a:cubicBezTo>
                  <a:cubicBezTo>
                    <a:pt x="11224" y="17862"/>
                    <a:pt x="11647" y="16615"/>
                    <a:pt x="12282" y="16823"/>
                  </a:cubicBezTo>
                  <a:cubicBezTo>
                    <a:pt x="12918" y="17031"/>
                    <a:pt x="13765" y="18692"/>
                    <a:pt x="14718" y="19835"/>
                  </a:cubicBezTo>
                  <a:cubicBezTo>
                    <a:pt x="15671" y="20977"/>
                    <a:pt x="16729" y="21600"/>
                    <a:pt x="17682" y="21288"/>
                  </a:cubicBezTo>
                  <a:cubicBezTo>
                    <a:pt x="18635" y="20977"/>
                    <a:pt x="19482" y="19731"/>
                    <a:pt x="20118" y="16615"/>
                  </a:cubicBezTo>
                  <a:cubicBezTo>
                    <a:pt x="20753" y="13500"/>
                    <a:pt x="21176" y="8515"/>
                    <a:pt x="21388" y="5504"/>
                  </a:cubicBezTo>
                  <a:cubicBezTo>
                    <a:pt x="21600" y="2492"/>
                    <a:pt x="21600" y="1454"/>
                    <a:pt x="21176" y="1246"/>
                  </a:cubicBezTo>
                  <a:cubicBezTo>
                    <a:pt x="20753" y="1038"/>
                    <a:pt x="19906" y="1662"/>
                    <a:pt x="19059" y="2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5945506" y="2925637"/>
              <a:ext cx="60586" cy="10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1" fill="norm" stroke="1" extrusionOk="0">
                  <a:moveTo>
                    <a:pt x="21319" y="2541"/>
                  </a:moveTo>
                  <a:cubicBezTo>
                    <a:pt x="18340" y="1271"/>
                    <a:pt x="15360" y="0"/>
                    <a:pt x="12009" y="0"/>
                  </a:cubicBezTo>
                  <a:cubicBezTo>
                    <a:pt x="8657" y="0"/>
                    <a:pt x="4933" y="1271"/>
                    <a:pt x="2698" y="3600"/>
                  </a:cubicBezTo>
                  <a:cubicBezTo>
                    <a:pt x="464" y="5929"/>
                    <a:pt x="-281" y="9318"/>
                    <a:pt x="91" y="12071"/>
                  </a:cubicBezTo>
                  <a:cubicBezTo>
                    <a:pt x="464" y="14824"/>
                    <a:pt x="1953" y="16941"/>
                    <a:pt x="4188" y="18635"/>
                  </a:cubicBezTo>
                  <a:cubicBezTo>
                    <a:pt x="6422" y="20329"/>
                    <a:pt x="9402" y="21600"/>
                    <a:pt x="12009" y="21388"/>
                  </a:cubicBezTo>
                  <a:cubicBezTo>
                    <a:pt x="14616" y="21176"/>
                    <a:pt x="16850" y="19482"/>
                    <a:pt x="16850" y="16518"/>
                  </a:cubicBezTo>
                  <a:cubicBezTo>
                    <a:pt x="16850" y="13553"/>
                    <a:pt x="14616" y="9318"/>
                    <a:pt x="12381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6014326" y="2792287"/>
              <a:ext cx="89566" cy="27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566" fill="norm" stroke="1" extrusionOk="0">
                  <a:moveTo>
                    <a:pt x="17236" y="0"/>
                  </a:moveTo>
                  <a:cubicBezTo>
                    <a:pt x="14781" y="4688"/>
                    <a:pt x="12327" y="9377"/>
                    <a:pt x="10363" y="12726"/>
                  </a:cubicBezTo>
                  <a:cubicBezTo>
                    <a:pt x="8399" y="16074"/>
                    <a:pt x="6927" y="18084"/>
                    <a:pt x="5454" y="19423"/>
                  </a:cubicBezTo>
                  <a:cubicBezTo>
                    <a:pt x="3981" y="20763"/>
                    <a:pt x="2508" y="21433"/>
                    <a:pt x="2018" y="21349"/>
                  </a:cubicBezTo>
                  <a:cubicBezTo>
                    <a:pt x="1527" y="21265"/>
                    <a:pt x="2018" y="20428"/>
                    <a:pt x="3245" y="19674"/>
                  </a:cubicBezTo>
                  <a:cubicBezTo>
                    <a:pt x="4472" y="18921"/>
                    <a:pt x="6436" y="18251"/>
                    <a:pt x="8399" y="17665"/>
                  </a:cubicBezTo>
                  <a:cubicBezTo>
                    <a:pt x="10363" y="17079"/>
                    <a:pt x="12327" y="16577"/>
                    <a:pt x="14290" y="16577"/>
                  </a:cubicBezTo>
                  <a:cubicBezTo>
                    <a:pt x="16254" y="16577"/>
                    <a:pt x="18218" y="17079"/>
                    <a:pt x="19445" y="17749"/>
                  </a:cubicBezTo>
                  <a:cubicBezTo>
                    <a:pt x="20672" y="18419"/>
                    <a:pt x="21163" y="19256"/>
                    <a:pt x="20427" y="19926"/>
                  </a:cubicBezTo>
                  <a:cubicBezTo>
                    <a:pt x="19690" y="20595"/>
                    <a:pt x="17727" y="21098"/>
                    <a:pt x="15518" y="21349"/>
                  </a:cubicBezTo>
                  <a:cubicBezTo>
                    <a:pt x="13308" y="21600"/>
                    <a:pt x="10854" y="21600"/>
                    <a:pt x="7663" y="21516"/>
                  </a:cubicBezTo>
                  <a:cubicBezTo>
                    <a:pt x="4472" y="21433"/>
                    <a:pt x="545" y="21265"/>
                    <a:pt x="54" y="21014"/>
                  </a:cubicBezTo>
                  <a:cubicBezTo>
                    <a:pt x="-437" y="20763"/>
                    <a:pt x="2508" y="20428"/>
                    <a:pt x="5454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6120391" y="2990146"/>
              <a:ext cx="133351" cy="15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4183"/>
                  </a:moveTo>
                  <a:cubicBezTo>
                    <a:pt x="20914" y="2743"/>
                    <a:pt x="20229" y="1303"/>
                    <a:pt x="19029" y="583"/>
                  </a:cubicBezTo>
                  <a:cubicBezTo>
                    <a:pt x="17829" y="-137"/>
                    <a:pt x="16114" y="-137"/>
                    <a:pt x="14400" y="295"/>
                  </a:cubicBezTo>
                  <a:cubicBezTo>
                    <a:pt x="12686" y="727"/>
                    <a:pt x="10971" y="1591"/>
                    <a:pt x="10286" y="2743"/>
                  </a:cubicBezTo>
                  <a:cubicBezTo>
                    <a:pt x="9600" y="3895"/>
                    <a:pt x="9943" y="5335"/>
                    <a:pt x="10800" y="6487"/>
                  </a:cubicBezTo>
                  <a:cubicBezTo>
                    <a:pt x="11657" y="7639"/>
                    <a:pt x="13029" y="8503"/>
                    <a:pt x="14229" y="9511"/>
                  </a:cubicBezTo>
                  <a:cubicBezTo>
                    <a:pt x="15429" y="10519"/>
                    <a:pt x="16457" y="11671"/>
                    <a:pt x="14057" y="13687"/>
                  </a:cubicBezTo>
                  <a:cubicBezTo>
                    <a:pt x="11657" y="15703"/>
                    <a:pt x="5829" y="18583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649991" y="3773273"/>
              <a:ext cx="387351" cy="50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354" y="20474"/>
                    <a:pt x="708" y="19390"/>
                    <a:pt x="1416" y="17447"/>
                  </a:cubicBezTo>
                  <a:cubicBezTo>
                    <a:pt x="2125" y="15504"/>
                    <a:pt x="3187" y="12702"/>
                    <a:pt x="4190" y="9991"/>
                  </a:cubicBezTo>
                  <a:cubicBezTo>
                    <a:pt x="5193" y="7280"/>
                    <a:pt x="6138" y="4659"/>
                    <a:pt x="6787" y="3122"/>
                  </a:cubicBezTo>
                  <a:cubicBezTo>
                    <a:pt x="7436" y="1586"/>
                    <a:pt x="7790" y="1134"/>
                    <a:pt x="8144" y="727"/>
                  </a:cubicBezTo>
                  <a:cubicBezTo>
                    <a:pt x="8498" y="321"/>
                    <a:pt x="8852" y="-41"/>
                    <a:pt x="9207" y="4"/>
                  </a:cubicBezTo>
                  <a:cubicBezTo>
                    <a:pt x="9561" y="49"/>
                    <a:pt x="9915" y="501"/>
                    <a:pt x="10151" y="2173"/>
                  </a:cubicBezTo>
                  <a:cubicBezTo>
                    <a:pt x="10387" y="3845"/>
                    <a:pt x="10505" y="6737"/>
                    <a:pt x="10564" y="9177"/>
                  </a:cubicBezTo>
                  <a:cubicBezTo>
                    <a:pt x="10623" y="11618"/>
                    <a:pt x="10623" y="13606"/>
                    <a:pt x="10623" y="14826"/>
                  </a:cubicBezTo>
                  <a:cubicBezTo>
                    <a:pt x="10623" y="16046"/>
                    <a:pt x="10623" y="16498"/>
                    <a:pt x="10269" y="16588"/>
                  </a:cubicBezTo>
                  <a:cubicBezTo>
                    <a:pt x="9915" y="16679"/>
                    <a:pt x="9207" y="16408"/>
                    <a:pt x="7849" y="15865"/>
                  </a:cubicBezTo>
                  <a:cubicBezTo>
                    <a:pt x="6492" y="15323"/>
                    <a:pt x="4485" y="14510"/>
                    <a:pt x="2951" y="13922"/>
                  </a:cubicBezTo>
                  <a:cubicBezTo>
                    <a:pt x="1416" y="13335"/>
                    <a:pt x="354" y="12973"/>
                    <a:pt x="177" y="12612"/>
                  </a:cubicBezTo>
                  <a:cubicBezTo>
                    <a:pt x="0" y="12250"/>
                    <a:pt x="708" y="11889"/>
                    <a:pt x="2479" y="11256"/>
                  </a:cubicBezTo>
                  <a:cubicBezTo>
                    <a:pt x="4249" y="10623"/>
                    <a:pt x="7082" y="9720"/>
                    <a:pt x="9679" y="8635"/>
                  </a:cubicBezTo>
                  <a:cubicBezTo>
                    <a:pt x="12275" y="7551"/>
                    <a:pt x="14636" y="6285"/>
                    <a:pt x="16170" y="5065"/>
                  </a:cubicBezTo>
                  <a:cubicBezTo>
                    <a:pt x="17705" y="3845"/>
                    <a:pt x="18413" y="2670"/>
                    <a:pt x="18767" y="1857"/>
                  </a:cubicBezTo>
                  <a:cubicBezTo>
                    <a:pt x="19121" y="1044"/>
                    <a:pt x="19121" y="592"/>
                    <a:pt x="18885" y="501"/>
                  </a:cubicBezTo>
                  <a:cubicBezTo>
                    <a:pt x="18649" y="411"/>
                    <a:pt x="18177" y="682"/>
                    <a:pt x="17646" y="1947"/>
                  </a:cubicBezTo>
                  <a:cubicBezTo>
                    <a:pt x="17115" y="3213"/>
                    <a:pt x="16525" y="5472"/>
                    <a:pt x="16407" y="7596"/>
                  </a:cubicBezTo>
                  <a:cubicBezTo>
                    <a:pt x="16289" y="9720"/>
                    <a:pt x="16643" y="11708"/>
                    <a:pt x="17292" y="12928"/>
                  </a:cubicBezTo>
                  <a:cubicBezTo>
                    <a:pt x="17941" y="14148"/>
                    <a:pt x="18885" y="14600"/>
                    <a:pt x="19652" y="14690"/>
                  </a:cubicBezTo>
                  <a:cubicBezTo>
                    <a:pt x="20420" y="14781"/>
                    <a:pt x="21010" y="14510"/>
                    <a:pt x="21600" y="14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885427" y="3922587"/>
              <a:ext cx="29796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334" y="21600"/>
                  </a:moveTo>
                  <a:cubicBezTo>
                    <a:pt x="574" y="20000"/>
                    <a:pt x="-187" y="18400"/>
                    <a:pt x="41" y="16400"/>
                  </a:cubicBezTo>
                  <a:cubicBezTo>
                    <a:pt x="269" y="14400"/>
                    <a:pt x="1486" y="12000"/>
                    <a:pt x="4833" y="9200"/>
                  </a:cubicBezTo>
                  <a:cubicBezTo>
                    <a:pt x="8179" y="6400"/>
                    <a:pt x="13655" y="3200"/>
                    <a:pt x="16774" y="1600"/>
                  </a:cubicBezTo>
                  <a:cubicBezTo>
                    <a:pt x="19892" y="0"/>
                    <a:pt x="20652" y="0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2682554" y="3840037"/>
              <a:ext cx="224738" cy="26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48" fill="norm" stroke="1" extrusionOk="0">
                  <a:moveTo>
                    <a:pt x="20222" y="0"/>
                  </a:moveTo>
                  <a:cubicBezTo>
                    <a:pt x="19212" y="4800"/>
                    <a:pt x="18203" y="9600"/>
                    <a:pt x="16184" y="13200"/>
                  </a:cubicBezTo>
                  <a:cubicBezTo>
                    <a:pt x="14166" y="16800"/>
                    <a:pt x="11138" y="19200"/>
                    <a:pt x="8917" y="20400"/>
                  </a:cubicBezTo>
                  <a:cubicBezTo>
                    <a:pt x="6697" y="21600"/>
                    <a:pt x="5283" y="21600"/>
                    <a:pt x="3971" y="20743"/>
                  </a:cubicBezTo>
                  <a:cubicBezTo>
                    <a:pt x="2659" y="19886"/>
                    <a:pt x="1448" y="18171"/>
                    <a:pt x="741" y="16800"/>
                  </a:cubicBezTo>
                  <a:cubicBezTo>
                    <a:pt x="35" y="15429"/>
                    <a:pt x="-167" y="14400"/>
                    <a:pt x="136" y="13629"/>
                  </a:cubicBezTo>
                  <a:cubicBezTo>
                    <a:pt x="439" y="12857"/>
                    <a:pt x="1246" y="12343"/>
                    <a:pt x="2861" y="12343"/>
                  </a:cubicBezTo>
                  <a:cubicBezTo>
                    <a:pt x="4476" y="12343"/>
                    <a:pt x="6898" y="12857"/>
                    <a:pt x="10128" y="14400"/>
                  </a:cubicBezTo>
                  <a:cubicBezTo>
                    <a:pt x="13358" y="15943"/>
                    <a:pt x="17396" y="18514"/>
                    <a:pt x="21433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3040641" y="4157537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3370841" y="3951072"/>
              <a:ext cx="172014" cy="12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69" fill="norm" stroke="1" extrusionOk="0">
                  <a:moveTo>
                    <a:pt x="0" y="2715"/>
                  </a:moveTo>
                  <a:cubicBezTo>
                    <a:pt x="790" y="1275"/>
                    <a:pt x="1580" y="-165"/>
                    <a:pt x="1844" y="15"/>
                  </a:cubicBezTo>
                  <a:cubicBezTo>
                    <a:pt x="2107" y="195"/>
                    <a:pt x="1844" y="1995"/>
                    <a:pt x="1580" y="5055"/>
                  </a:cubicBezTo>
                  <a:cubicBezTo>
                    <a:pt x="1317" y="8115"/>
                    <a:pt x="1054" y="12435"/>
                    <a:pt x="1185" y="15495"/>
                  </a:cubicBezTo>
                  <a:cubicBezTo>
                    <a:pt x="1317" y="18555"/>
                    <a:pt x="1844" y="20355"/>
                    <a:pt x="2766" y="20895"/>
                  </a:cubicBezTo>
                  <a:cubicBezTo>
                    <a:pt x="3688" y="21435"/>
                    <a:pt x="5005" y="20715"/>
                    <a:pt x="6454" y="18735"/>
                  </a:cubicBezTo>
                  <a:cubicBezTo>
                    <a:pt x="7902" y="16755"/>
                    <a:pt x="9483" y="13515"/>
                    <a:pt x="10537" y="10995"/>
                  </a:cubicBezTo>
                  <a:cubicBezTo>
                    <a:pt x="11590" y="8475"/>
                    <a:pt x="12117" y="6675"/>
                    <a:pt x="12512" y="6675"/>
                  </a:cubicBezTo>
                  <a:cubicBezTo>
                    <a:pt x="12907" y="6675"/>
                    <a:pt x="13171" y="8475"/>
                    <a:pt x="13566" y="10455"/>
                  </a:cubicBezTo>
                  <a:cubicBezTo>
                    <a:pt x="13961" y="12435"/>
                    <a:pt x="14488" y="14595"/>
                    <a:pt x="15410" y="16035"/>
                  </a:cubicBezTo>
                  <a:cubicBezTo>
                    <a:pt x="16332" y="17475"/>
                    <a:pt x="17649" y="18195"/>
                    <a:pt x="18834" y="18015"/>
                  </a:cubicBezTo>
                  <a:cubicBezTo>
                    <a:pt x="20020" y="17835"/>
                    <a:pt x="21073" y="16755"/>
                    <a:pt x="21337" y="14055"/>
                  </a:cubicBezTo>
                  <a:cubicBezTo>
                    <a:pt x="21600" y="11355"/>
                    <a:pt x="21073" y="7035"/>
                    <a:pt x="20546" y="2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3599441" y="3930390"/>
              <a:ext cx="152401" cy="11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3382"/>
                  </a:moveTo>
                  <a:cubicBezTo>
                    <a:pt x="1500" y="13382"/>
                    <a:pt x="3000" y="13382"/>
                    <a:pt x="4200" y="12624"/>
                  </a:cubicBezTo>
                  <a:cubicBezTo>
                    <a:pt x="5400" y="11866"/>
                    <a:pt x="6300" y="10351"/>
                    <a:pt x="7050" y="8077"/>
                  </a:cubicBezTo>
                  <a:cubicBezTo>
                    <a:pt x="7800" y="5803"/>
                    <a:pt x="8400" y="2772"/>
                    <a:pt x="7950" y="1256"/>
                  </a:cubicBezTo>
                  <a:cubicBezTo>
                    <a:pt x="7500" y="-260"/>
                    <a:pt x="6000" y="-260"/>
                    <a:pt x="4650" y="498"/>
                  </a:cubicBezTo>
                  <a:cubicBezTo>
                    <a:pt x="3300" y="1256"/>
                    <a:pt x="2100" y="2772"/>
                    <a:pt x="1350" y="5614"/>
                  </a:cubicBezTo>
                  <a:cubicBezTo>
                    <a:pt x="600" y="8456"/>
                    <a:pt x="300" y="12624"/>
                    <a:pt x="2850" y="15466"/>
                  </a:cubicBezTo>
                  <a:cubicBezTo>
                    <a:pt x="5400" y="18308"/>
                    <a:pt x="10800" y="19824"/>
                    <a:pt x="14400" y="20582"/>
                  </a:cubicBezTo>
                  <a:cubicBezTo>
                    <a:pt x="18000" y="21340"/>
                    <a:pt x="19800" y="21340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4031241" y="3920592"/>
              <a:ext cx="127001" cy="13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7406"/>
                  </a:moveTo>
                  <a:cubicBezTo>
                    <a:pt x="1800" y="7406"/>
                    <a:pt x="3600" y="7406"/>
                    <a:pt x="5400" y="9093"/>
                  </a:cubicBezTo>
                  <a:cubicBezTo>
                    <a:pt x="7200" y="10781"/>
                    <a:pt x="9000" y="14155"/>
                    <a:pt x="9720" y="16687"/>
                  </a:cubicBezTo>
                  <a:cubicBezTo>
                    <a:pt x="10440" y="19218"/>
                    <a:pt x="10080" y="20905"/>
                    <a:pt x="9180" y="21074"/>
                  </a:cubicBezTo>
                  <a:cubicBezTo>
                    <a:pt x="8280" y="21243"/>
                    <a:pt x="6840" y="19893"/>
                    <a:pt x="5940" y="17362"/>
                  </a:cubicBezTo>
                  <a:cubicBezTo>
                    <a:pt x="5040" y="14831"/>
                    <a:pt x="4680" y="11118"/>
                    <a:pt x="5760" y="7912"/>
                  </a:cubicBezTo>
                  <a:cubicBezTo>
                    <a:pt x="6840" y="4706"/>
                    <a:pt x="9360" y="2006"/>
                    <a:pt x="12240" y="824"/>
                  </a:cubicBezTo>
                  <a:cubicBezTo>
                    <a:pt x="15120" y="-357"/>
                    <a:pt x="18360" y="-19"/>
                    <a:pt x="21600" y="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4184709" y="3920870"/>
              <a:ext cx="106883" cy="11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33" fill="norm" stroke="1" extrusionOk="0">
                  <a:moveTo>
                    <a:pt x="3598" y="9744"/>
                  </a:moveTo>
                  <a:cubicBezTo>
                    <a:pt x="5715" y="8958"/>
                    <a:pt x="7833" y="8173"/>
                    <a:pt x="8680" y="6406"/>
                  </a:cubicBezTo>
                  <a:cubicBezTo>
                    <a:pt x="9527" y="4638"/>
                    <a:pt x="9104" y="1889"/>
                    <a:pt x="7833" y="711"/>
                  </a:cubicBezTo>
                  <a:cubicBezTo>
                    <a:pt x="6562" y="-467"/>
                    <a:pt x="4445" y="-74"/>
                    <a:pt x="2962" y="1104"/>
                  </a:cubicBezTo>
                  <a:cubicBezTo>
                    <a:pt x="1480" y="2282"/>
                    <a:pt x="633" y="4246"/>
                    <a:pt x="210" y="7191"/>
                  </a:cubicBezTo>
                  <a:cubicBezTo>
                    <a:pt x="-214" y="10137"/>
                    <a:pt x="-214" y="14064"/>
                    <a:pt x="2327" y="16813"/>
                  </a:cubicBezTo>
                  <a:cubicBezTo>
                    <a:pt x="4868" y="19562"/>
                    <a:pt x="9951" y="21133"/>
                    <a:pt x="13551" y="21133"/>
                  </a:cubicBezTo>
                  <a:cubicBezTo>
                    <a:pt x="17151" y="21133"/>
                    <a:pt x="19268" y="19562"/>
                    <a:pt x="21386" y="17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4253491" y="3941637"/>
              <a:ext cx="69851" cy="26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21600" y="0"/>
                  </a:moveTo>
                  <a:cubicBezTo>
                    <a:pt x="18982" y="3349"/>
                    <a:pt x="16364" y="6698"/>
                    <a:pt x="15055" y="9712"/>
                  </a:cubicBezTo>
                  <a:cubicBezTo>
                    <a:pt x="13745" y="12726"/>
                    <a:pt x="13745" y="15405"/>
                    <a:pt x="13418" y="17414"/>
                  </a:cubicBezTo>
                  <a:cubicBezTo>
                    <a:pt x="13091" y="19423"/>
                    <a:pt x="12436" y="20763"/>
                    <a:pt x="10800" y="21181"/>
                  </a:cubicBezTo>
                  <a:cubicBezTo>
                    <a:pt x="9164" y="21600"/>
                    <a:pt x="6545" y="21098"/>
                    <a:pt x="4582" y="19842"/>
                  </a:cubicBezTo>
                  <a:cubicBezTo>
                    <a:pt x="2618" y="18586"/>
                    <a:pt x="1309" y="16577"/>
                    <a:pt x="0" y="14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4259841" y="3820987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1600" y="3600"/>
                  </a:cubicBezTo>
                  <a:cubicBezTo>
                    <a:pt x="15200" y="7200"/>
                    <a:pt x="18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4346254" y="3887415"/>
              <a:ext cx="97738" cy="12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879" fill="norm" stroke="1" extrusionOk="0">
                  <a:moveTo>
                    <a:pt x="12949" y="6084"/>
                  </a:moveTo>
                  <a:cubicBezTo>
                    <a:pt x="13868" y="3521"/>
                    <a:pt x="14787" y="958"/>
                    <a:pt x="14098" y="226"/>
                  </a:cubicBezTo>
                  <a:cubicBezTo>
                    <a:pt x="13408" y="-506"/>
                    <a:pt x="11110" y="592"/>
                    <a:pt x="8583" y="2789"/>
                  </a:cubicBezTo>
                  <a:cubicBezTo>
                    <a:pt x="6055" y="4986"/>
                    <a:pt x="3298" y="8280"/>
                    <a:pt x="1689" y="11026"/>
                  </a:cubicBezTo>
                  <a:cubicBezTo>
                    <a:pt x="81" y="13772"/>
                    <a:pt x="-379" y="15969"/>
                    <a:pt x="310" y="17616"/>
                  </a:cubicBezTo>
                  <a:cubicBezTo>
                    <a:pt x="1000" y="19263"/>
                    <a:pt x="2838" y="20362"/>
                    <a:pt x="6515" y="20728"/>
                  </a:cubicBezTo>
                  <a:cubicBezTo>
                    <a:pt x="10191" y="21094"/>
                    <a:pt x="15706" y="20728"/>
                    <a:pt x="21221" y="20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4482070" y="3901093"/>
              <a:ext cx="114322" cy="10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0807" fill="norm" stroke="1" extrusionOk="0">
                  <a:moveTo>
                    <a:pt x="20033" y="489"/>
                  </a:moveTo>
                  <a:cubicBezTo>
                    <a:pt x="15320" y="66"/>
                    <a:pt x="10607" y="-358"/>
                    <a:pt x="7466" y="489"/>
                  </a:cubicBezTo>
                  <a:cubicBezTo>
                    <a:pt x="4324" y="1336"/>
                    <a:pt x="2753" y="3454"/>
                    <a:pt x="1575" y="6842"/>
                  </a:cubicBezTo>
                  <a:cubicBezTo>
                    <a:pt x="396" y="10230"/>
                    <a:pt x="-389" y="14889"/>
                    <a:pt x="200" y="17642"/>
                  </a:cubicBezTo>
                  <a:cubicBezTo>
                    <a:pt x="789" y="20395"/>
                    <a:pt x="2753" y="21242"/>
                    <a:pt x="6484" y="20607"/>
                  </a:cubicBezTo>
                  <a:cubicBezTo>
                    <a:pt x="10215" y="19971"/>
                    <a:pt x="15713" y="17854"/>
                    <a:pt x="21211" y="15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4660425" y="3687637"/>
              <a:ext cx="82017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48" fill="norm" stroke="1" extrusionOk="0">
                  <a:moveTo>
                    <a:pt x="21460" y="0"/>
                  </a:moveTo>
                  <a:cubicBezTo>
                    <a:pt x="17583" y="1171"/>
                    <a:pt x="13706" y="2342"/>
                    <a:pt x="10106" y="4945"/>
                  </a:cubicBezTo>
                  <a:cubicBezTo>
                    <a:pt x="6506" y="7547"/>
                    <a:pt x="3183" y="11581"/>
                    <a:pt x="1522" y="14248"/>
                  </a:cubicBezTo>
                  <a:cubicBezTo>
                    <a:pt x="-140" y="16916"/>
                    <a:pt x="-140" y="18217"/>
                    <a:pt x="137" y="19258"/>
                  </a:cubicBezTo>
                  <a:cubicBezTo>
                    <a:pt x="414" y="20299"/>
                    <a:pt x="968" y="21080"/>
                    <a:pt x="2906" y="21340"/>
                  </a:cubicBezTo>
                  <a:cubicBezTo>
                    <a:pt x="4845" y="21600"/>
                    <a:pt x="8168" y="21340"/>
                    <a:pt x="11491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4621535" y="3903537"/>
              <a:ext cx="22250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3081" y="21600"/>
                  </a:moveTo>
                  <a:cubicBezTo>
                    <a:pt x="1655" y="15600"/>
                    <a:pt x="229" y="9600"/>
                    <a:pt x="25" y="6000"/>
                  </a:cubicBezTo>
                  <a:cubicBezTo>
                    <a:pt x="-179" y="2400"/>
                    <a:pt x="840" y="1200"/>
                    <a:pt x="4610" y="600"/>
                  </a:cubicBezTo>
                  <a:cubicBezTo>
                    <a:pt x="8379" y="0"/>
                    <a:pt x="14900" y="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5123441" y="3784703"/>
              <a:ext cx="213784" cy="20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360"/>
                  </a:moveTo>
                  <a:cubicBezTo>
                    <a:pt x="214" y="1301"/>
                    <a:pt x="428" y="242"/>
                    <a:pt x="642" y="242"/>
                  </a:cubicBezTo>
                  <a:cubicBezTo>
                    <a:pt x="855" y="242"/>
                    <a:pt x="1069" y="1301"/>
                    <a:pt x="1176" y="4054"/>
                  </a:cubicBezTo>
                  <a:cubicBezTo>
                    <a:pt x="1283" y="6807"/>
                    <a:pt x="1283" y="11254"/>
                    <a:pt x="1283" y="14007"/>
                  </a:cubicBezTo>
                  <a:cubicBezTo>
                    <a:pt x="1283" y="16760"/>
                    <a:pt x="1283" y="17819"/>
                    <a:pt x="1818" y="18031"/>
                  </a:cubicBezTo>
                  <a:cubicBezTo>
                    <a:pt x="2352" y="18242"/>
                    <a:pt x="3422" y="17607"/>
                    <a:pt x="4277" y="16866"/>
                  </a:cubicBezTo>
                  <a:cubicBezTo>
                    <a:pt x="5133" y="16125"/>
                    <a:pt x="5774" y="15278"/>
                    <a:pt x="6416" y="15278"/>
                  </a:cubicBezTo>
                  <a:cubicBezTo>
                    <a:pt x="7057" y="15278"/>
                    <a:pt x="7699" y="16125"/>
                    <a:pt x="8234" y="17183"/>
                  </a:cubicBezTo>
                  <a:cubicBezTo>
                    <a:pt x="8768" y="18242"/>
                    <a:pt x="9196" y="19513"/>
                    <a:pt x="9945" y="20254"/>
                  </a:cubicBezTo>
                  <a:cubicBezTo>
                    <a:pt x="10693" y="20995"/>
                    <a:pt x="11762" y="21207"/>
                    <a:pt x="13259" y="19407"/>
                  </a:cubicBezTo>
                  <a:cubicBezTo>
                    <a:pt x="14756" y="17607"/>
                    <a:pt x="16681" y="13795"/>
                    <a:pt x="18071" y="10513"/>
                  </a:cubicBezTo>
                  <a:cubicBezTo>
                    <a:pt x="19461" y="7231"/>
                    <a:pt x="20317" y="4478"/>
                    <a:pt x="20851" y="2572"/>
                  </a:cubicBezTo>
                  <a:cubicBezTo>
                    <a:pt x="21386" y="666"/>
                    <a:pt x="21600" y="-393"/>
                    <a:pt x="21600" y="136"/>
                  </a:cubicBezTo>
                  <a:cubicBezTo>
                    <a:pt x="21600" y="666"/>
                    <a:pt x="21386" y="2783"/>
                    <a:pt x="21172" y="4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5302688" y="3954337"/>
              <a:ext cx="64498" cy="8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377" fill="norm" stroke="1" extrusionOk="0">
                  <a:moveTo>
                    <a:pt x="19789" y="8308"/>
                  </a:moveTo>
                  <a:cubicBezTo>
                    <a:pt x="20464" y="5538"/>
                    <a:pt x="21139" y="2769"/>
                    <a:pt x="19789" y="1385"/>
                  </a:cubicBezTo>
                  <a:cubicBezTo>
                    <a:pt x="18439" y="0"/>
                    <a:pt x="15064" y="0"/>
                    <a:pt x="11351" y="1938"/>
                  </a:cubicBezTo>
                  <a:cubicBezTo>
                    <a:pt x="7639" y="3877"/>
                    <a:pt x="3589" y="7754"/>
                    <a:pt x="1564" y="11354"/>
                  </a:cubicBezTo>
                  <a:cubicBezTo>
                    <a:pt x="-461" y="14954"/>
                    <a:pt x="-461" y="18277"/>
                    <a:pt x="1226" y="19938"/>
                  </a:cubicBezTo>
                  <a:cubicBezTo>
                    <a:pt x="2914" y="21600"/>
                    <a:pt x="6289" y="21600"/>
                    <a:pt x="9664" y="21046"/>
                  </a:cubicBezTo>
                  <a:cubicBezTo>
                    <a:pt x="13039" y="20492"/>
                    <a:pt x="16414" y="19385"/>
                    <a:pt x="18102" y="15785"/>
                  </a:cubicBezTo>
                  <a:cubicBezTo>
                    <a:pt x="19789" y="12185"/>
                    <a:pt x="19789" y="6092"/>
                    <a:pt x="197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5377441" y="3808287"/>
              <a:ext cx="98179" cy="24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5" fill="norm" stroke="1" extrusionOk="0">
                  <a:moveTo>
                    <a:pt x="17923" y="0"/>
                  </a:moveTo>
                  <a:cubicBezTo>
                    <a:pt x="15626" y="4759"/>
                    <a:pt x="13328" y="9519"/>
                    <a:pt x="11949" y="12356"/>
                  </a:cubicBezTo>
                  <a:cubicBezTo>
                    <a:pt x="10570" y="15193"/>
                    <a:pt x="10111" y="16108"/>
                    <a:pt x="9191" y="17207"/>
                  </a:cubicBezTo>
                  <a:cubicBezTo>
                    <a:pt x="8272" y="18305"/>
                    <a:pt x="6894" y="19586"/>
                    <a:pt x="6434" y="19769"/>
                  </a:cubicBezTo>
                  <a:cubicBezTo>
                    <a:pt x="5974" y="19953"/>
                    <a:pt x="6434" y="19037"/>
                    <a:pt x="7123" y="18122"/>
                  </a:cubicBezTo>
                  <a:cubicBezTo>
                    <a:pt x="7813" y="17207"/>
                    <a:pt x="8732" y="16292"/>
                    <a:pt x="10111" y="15559"/>
                  </a:cubicBezTo>
                  <a:cubicBezTo>
                    <a:pt x="11489" y="14827"/>
                    <a:pt x="13328" y="14278"/>
                    <a:pt x="15166" y="14278"/>
                  </a:cubicBezTo>
                  <a:cubicBezTo>
                    <a:pt x="17004" y="14278"/>
                    <a:pt x="18843" y="14827"/>
                    <a:pt x="19991" y="15651"/>
                  </a:cubicBezTo>
                  <a:cubicBezTo>
                    <a:pt x="21140" y="16475"/>
                    <a:pt x="21600" y="17573"/>
                    <a:pt x="21140" y="18488"/>
                  </a:cubicBezTo>
                  <a:cubicBezTo>
                    <a:pt x="20681" y="19403"/>
                    <a:pt x="19302" y="20136"/>
                    <a:pt x="17234" y="20685"/>
                  </a:cubicBezTo>
                  <a:cubicBezTo>
                    <a:pt x="15166" y="21234"/>
                    <a:pt x="12409" y="21600"/>
                    <a:pt x="9421" y="21417"/>
                  </a:cubicBezTo>
                  <a:cubicBezTo>
                    <a:pt x="6434" y="21234"/>
                    <a:pt x="3217" y="20502"/>
                    <a:pt x="0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5498091" y="3915020"/>
              <a:ext cx="127001" cy="17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1732"/>
                  </a:moveTo>
                  <a:cubicBezTo>
                    <a:pt x="20160" y="942"/>
                    <a:pt x="18720" y="151"/>
                    <a:pt x="17100" y="20"/>
                  </a:cubicBezTo>
                  <a:cubicBezTo>
                    <a:pt x="15480" y="-112"/>
                    <a:pt x="13680" y="415"/>
                    <a:pt x="12060" y="1600"/>
                  </a:cubicBezTo>
                  <a:cubicBezTo>
                    <a:pt x="10440" y="2786"/>
                    <a:pt x="9000" y="4629"/>
                    <a:pt x="8820" y="6078"/>
                  </a:cubicBezTo>
                  <a:cubicBezTo>
                    <a:pt x="8640" y="7527"/>
                    <a:pt x="9720" y="8581"/>
                    <a:pt x="11340" y="10425"/>
                  </a:cubicBezTo>
                  <a:cubicBezTo>
                    <a:pt x="12960" y="12268"/>
                    <a:pt x="15120" y="14903"/>
                    <a:pt x="15660" y="16747"/>
                  </a:cubicBezTo>
                  <a:cubicBezTo>
                    <a:pt x="16200" y="18590"/>
                    <a:pt x="15120" y="19644"/>
                    <a:pt x="12240" y="20303"/>
                  </a:cubicBezTo>
                  <a:cubicBezTo>
                    <a:pt x="9360" y="20961"/>
                    <a:pt x="4680" y="21225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497591" y="4494180"/>
              <a:ext cx="215396" cy="44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93" fill="norm" stroke="1" extrusionOk="0">
                  <a:moveTo>
                    <a:pt x="0" y="21493"/>
                  </a:moveTo>
                  <a:cubicBezTo>
                    <a:pt x="1694" y="19343"/>
                    <a:pt x="3388" y="17193"/>
                    <a:pt x="5506" y="14429"/>
                  </a:cubicBezTo>
                  <a:cubicBezTo>
                    <a:pt x="7624" y="11666"/>
                    <a:pt x="10165" y="8287"/>
                    <a:pt x="12388" y="5830"/>
                  </a:cubicBezTo>
                  <a:cubicBezTo>
                    <a:pt x="14612" y="3374"/>
                    <a:pt x="16518" y="1838"/>
                    <a:pt x="18000" y="968"/>
                  </a:cubicBezTo>
                  <a:cubicBezTo>
                    <a:pt x="19482" y="98"/>
                    <a:pt x="20541" y="-107"/>
                    <a:pt x="21071" y="47"/>
                  </a:cubicBezTo>
                  <a:cubicBezTo>
                    <a:pt x="21600" y="200"/>
                    <a:pt x="21600" y="712"/>
                    <a:pt x="21494" y="2964"/>
                  </a:cubicBezTo>
                  <a:cubicBezTo>
                    <a:pt x="21388" y="5216"/>
                    <a:pt x="21176" y="9209"/>
                    <a:pt x="20753" y="12177"/>
                  </a:cubicBezTo>
                  <a:cubicBezTo>
                    <a:pt x="20329" y="15146"/>
                    <a:pt x="19694" y="17091"/>
                    <a:pt x="19059" y="19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561091" y="4741737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1840491" y="4682508"/>
              <a:ext cx="95251" cy="20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21600" y="2804"/>
                  </a:moveTo>
                  <a:cubicBezTo>
                    <a:pt x="21120" y="1724"/>
                    <a:pt x="20640" y="644"/>
                    <a:pt x="18960" y="212"/>
                  </a:cubicBezTo>
                  <a:cubicBezTo>
                    <a:pt x="17280" y="-220"/>
                    <a:pt x="14400" y="-4"/>
                    <a:pt x="11280" y="968"/>
                  </a:cubicBezTo>
                  <a:cubicBezTo>
                    <a:pt x="8160" y="1940"/>
                    <a:pt x="4800" y="3668"/>
                    <a:pt x="2880" y="5072"/>
                  </a:cubicBezTo>
                  <a:cubicBezTo>
                    <a:pt x="960" y="6476"/>
                    <a:pt x="480" y="7556"/>
                    <a:pt x="2640" y="9392"/>
                  </a:cubicBezTo>
                  <a:cubicBezTo>
                    <a:pt x="4800" y="11228"/>
                    <a:pt x="9600" y="13820"/>
                    <a:pt x="12480" y="15872"/>
                  </a:cubicBezTo>
                  <a:cubicBezTo>
                    <a:pt x="15360" y="17924"/>
                    <a:pt x="16320" y="19436"/>
                    <a:pt x="15120" y="20300"/>
                  </a:cubicBezTo>
                  <a:cubicBezTo>
                    <a:pt x="13920" y="21164"/>
                    <a:pt x="10560" y="21380"/>
                    <a:pt x="7680" y="21272"/>
                  </a:cubicBezTo>
                  <a:cubicBezTo>
                    <a:pt x="4800" y="21164"/>
                    <a:pt x="2400" y="20732"/>
                    <a:pt x="0" y="20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2452208" y="4567022"/>
              <a:ext cx="244756" cy="28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26" fill="norm" stroke="1" extrusionOk="0">
                  <a:moveTo>
                    <a:pt x="18646" y="1216"/>
                  </a:moveTo>
                  <a:cubicBezTo>
                    <a:pt x="19385" y="571"/>
                    <a:pt x="20123" y="-74"/>
                    <a:pt x="20677" y="7"/>
                  </a:cubicBezTo>
                  <a:cubicBezTo>
                    <a:pt x="21231" y="87"/>
                    <a:pt x="21600" y="893"/>
                    <a:pt x="21138" y="2586"/>
                  </a:cubicBezTo>
                  <a:cubicBezTo>
                    <a:pt x="20677" y="4278"/>
                    <a:pt x="19385" y="6857"/>
                    <a:pt x="17354" y="9356"/>
                  </a:cubicBezTo>
                  <a:cubicBezTo>
                    <a:pt x="15323" y="11854"/>
                    <a:pt x="12554" y="14272"/>
                    <a:pt x="10062" y="15723"/>
                  </a:cubicBezTo>
                  <a:cubicBezTo>
                    <a:pt x="7569" y="17174"/>
                    <a:pt x="5354" y="17657"/>
                    <a:pt x="3785" y="17496"/>
                  </a:cubicBezTo>
                  <a:cubicBezTo>
                    <a:pt x="2215" y="17335"/>
                    <a:pt x="1292" y="16529"/>
                    <a:pt x="738" y="15723"/>
                  </a:cubicBezTo>
                  <a:cubicBezTo>
                    <a:pt x="185" y="14917"/>
                    <a:pt x="0" y="14111"/>
                    <a:pt x="0" y="13305"/>
                  </a:cubicBezTo>
                  <a:cubicBezTo>
                    <a:pt x="0" y="12499"/>
                    <a:pt x="185" y="11693"/>
                    <a:pt x="646" y="11048"/>
                  </a:cubicBezTo>
                  <a:cubicBezTo>
                    <a:pt x="1108" y="10404"/>
                    <a:pt x="1846" y="9920"/>
                    <a:pt x="3415" y="9920"/>
                  </a:cubicBezTo>
                  <a:cubicBezTo>
                    <a:pt x="4985" y="9920"/>
                    <a:pt x="7385" y="10404"/>
                    <a:pt x="9323" y="11451"/>
                  </a:cubicBezTo>
                  <a:cubicBezTo>
                    <a:pt x="11262" y="12499"/>
                    <a:pt x="12738" y="14111"/>
                    <a:pt x="14031" y="15884"/>
                  </a:cubicBezTo>
                  <a:cubicBezTo>
                    <a:pt x="15323" y="17657"/>
                    <a:pt x="16431" y="19592"/>
                    <a:pt x="17538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3072391" y="4500437"/>
              <a:ext cx="980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200"/>
                    <a:pt x="21600" y="8400"/>
                    <a:pt x="19440" y="12000"/>
                  </a:cubicBezTo>
                  <a:cubicBezTo>
                    <a:pt x="17280" y="15600"/>
                    <a:pt x="864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2977141" y="4773487"/>
              <a:ext cx="171451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0"/>
                  </a:moveTo>
                  <a:cubicBezTo>
                    <a:pt x="533" y="4320"/>
                    <a:pt x="1067" y="8640"/>
                    <a:pt x="3333" y="12528"/>
                  </a:cubicBezTo>
                  <a:cubicBezTo>
                    <a:pt x="5600" y="16416"/>
                    <a:pt x="9600" y="19872"/>
                    <a:pt x="12933" y="20736"/>
                  </a:cubicBezTo>
                  <a:cubicBezTo>
                    <a:pt x="16267" y="21600"/>
                    <a:pt x="18933" y="19872"/>
                    <a:pt x="2160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3110491" y="4798887"/>
              <a:ext cx="57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88"/>
                    <a:pt x="12000" y="6776"/>
                    <a:pt x="8400" y="10376"/>
                  </a:cubicBezTo>
                  <a:cubicBezTo>
                    <a:pt x="4800" y="13976"/>
                    <a:pt x="240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3218441" y="4944937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00"/>
                    <a:pt x="12000" y="12000"/>
                    <a:pt x="8400" y="15600"/>
                  </a:cubicBezTo>
                  <a:cubicBezTo>
                    <a:pt x="4800" y="19200"/>
                    <a:pt x="2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3716863" y="4543955"/>
              <a:ext cx="154470" cy="36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09" fill="norm" stroke="1" extrusionOk="0">
                  <a:moveTo>
                    <a:pt x="18834" y="3736"/>
                  </a:moveTo>
                  <a:cubicBezTo>
                    <a:pt x="19710" y="3245"/>
                    <a:pt x="20585" y="2754"/>
                    <a:pt x="21023" y="2141"/>
                  </a:cubicBezTo>
                  <a:cubicBezTo>
                    <a:pt x="21461" y="1527"/>
                    <a:pt x="21461" y="791"/>
                    <a:pt x="20439" y="361"/>
                  </a:cubicBezTo>
                  <a:cubicBezTo>
                    <a:pt x="19418" y="-68"/>
                    <a:pt x="17375" y="-191"/>
                    <a:pt x="14602" y="423"/>
                  </a:cubicBezTo>
                  <a:cubicBezTo>
                    <a:pt x="11829" y="1036"/>
                    <a:pt x="8326" y="2386"/>
                    <a:pt x="5407" y="4718"/>
                  </a:cubicBezTo>
                  <a:cubicBezTo>
                    <a:pt x="2488" y="7050"/>
                    <a:pt x="153" y="10364"/>
                    <a:pt x="7" y="13002"/>
                  </a:cubicBezTo>
                  <a:cubicBezTo>
                    <a:pt x="-139" y="15641"/>
                    <a:pt x="1904" y="17604"/>
                    <a:pt x="4823" y="18893"/>
                  </a:cubicBezTo>
                  <a:cubicBezTo>
                    <a:pt x="7742" y="20182"/>
                    <a:pt x="11537" y="20795"/>
                    <a:pt x="15331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3984675" y="4684587"/>
              <a:ext cx="4656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1964" y="3709"/>
                    <a:pt x="0" y="7418"/>
                    <a:pt x="0" y="10582"/>
                  </a:cubicBezTo>
                  <a:cubicBezTo>
                    <a:pt x="0" y="13745"/>
                    <a:pt x="1964" y="16364"/>
                    <a:pt x="5891" y="18109"/>
                  </a:cubicBezTo>
                  <a:cubicBezTo>
                    <a:pt x="9818" y="19855"/>
                    <a:pt x="15709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4069341" y="4735387"/>
              <a:ext cx="139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364"/>
                    <a:pt x="3927" y="11127"/>
                    <a:pt x="7527" y="7527"/>
                  </a:cubicBezTo>
                  <a:cubicBezTo>
                    <a:pt x="11127" y="3927"/>
                    <a:pt x="1636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4294511" y="4652837"/>
              <a:ext cx="187581" cy="19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00" fill="norm" stroke="1" extrusionOk="0">
                  <a:moveTo>
                    <a:pt x="21508" y="0"/>
                  </a:moveTo>
                  <a:cubicBezTo>
                    <a:pt x="20052" y="4547"/>
                    <a:pt x="18596" y="9095"/>
                    <a:pt x="16290" y="12619"/>
                  </a:cubicBezTo>
                  <a:cubicBezTo>
                    <a:pt x="13984" y="16143"/>
                    <a:pt x="10829" y="18644"/>
                    <a:pt x="8645" y="20008"/>
                  </a:cubicBezTo>
                  <a:cubicBezTo>
                    <a:pt x="6461" y="21373"/>
                    <a:pt x="5247" y="21600"/>
                    <a:pt x="4155" y="21259"/>
                  </a:cubicBezTo>
                  <a:cubicBezTo>
                    <a:pt x="3063" y="20918"/>
                    <a:pt x="2092" y="20008"/>
                    <a:pt x="1364" y="18985"/>
                  </a:cubicBezTo>
                  <a:cubicBezTo>
                    <a:pt x="636" y="17962"/>
                    <a:pt x="151" y="16825"/>
                    <a:pt x="29" y="15688"/>
                  </a:cubicBezTo>
                  <a:cubicBezTo>
                    <a:pt x="-92" y="14552"/>
                    <a:pt x="151" y="13415"/>
                    <a:pt x="1000" y="12846"/>
                  </a:cubicBezTo>
                  <a:cubicBezTo>
                    <a:pt x="1850" y="12278"/>
                    <a:pt x="3306" y="12278"/>
                    <a:pt x="5369" y="13074"/>
                  </a:cubicBezTo>
                  <a:cubicBezTo>
                    <a:pt x="7432" y="13869"/>
                    <a:pt x="10101" y="15461"/>
                    <a:pt x="12771" y="16598"/>
                  </a:cubicBezTo>
                  <a:cubicBezTo>
                    <a:pt x="15441" y="17735"/>
                    <a:pt x="18110" y="18417"/>
                    <a:pt x="20780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4520191" y="4597677"/>
              <a:ext cx="152121" cy="33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72" fill="norm" stroke="1" extrusionOk="0">
                  <a:moveTo>
                    <a:pt x="0" y="1502"/>
                  </a:moveTo>
                  <a:cubicBezTo>
                    <a:pt x="864" y="959"/>
                    <a:pt x="1728" y="415"/>
                    <a:pt x="2880" y="144"/>
                  </a:cubicBezTo>
                  <a:cubicBezTo>
                    <a:pt x="4032" y="-128"/>
                    <a:pt x="5472" y="-128"/>
                    <a:pt x="8352" y="1163"/>
                  </a:cubicBezTo>
                  <a:cubicBezTo>
                    <a:pt x="11232" y="2453"/>
                    <a:pt x="15552" y="5034"/>
                    <a:pt x="18144" y="7480"/>
                  </a:cubicBezTo>
                  <a:cubicBezTo>
                    <a:pt x="20736" y="9925"/>
                    <a:pt x="21600" y="12234"/>
                    <a:pt x="19584" y="14544"/>
                  </a:cubicBezTo>
                  <a:cubicBezTo>
                    <a:pt x="17568" y="16853"/>
                    <a:pt x="12672" y="19163"/>
                    <a:pt x="7776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4951991" y="4582987"/>
              <a:ext cx="698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3529"/>
                    <a:pt x="15055" y="7059"/>
                    <a:pt x="12436" y="10235"/>
                  </a:cubicBezTo>
                  <a:cubicBezTo>
                    <a:pt x="9818" y="13412"/>
                    <a:pt x="7855" y="16235"/>
                    <a:pt x="5891" y="18071"/>
                  </a:cubicBezTo>
                  <a:cubicBezTo>
                    <a:pt x="3927" y="19906"/>
                    <a:pt x="1964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4906320" y="4583237"/>
              <a:ext cx="185372" cy="10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685" fill="norm" stroke="1" extrusionOk="0">
                  <a:moveTo>
                    <a:pt x="6769" y="5133"/>
                  </a:moveTo>
                  <a:cubicBezTo>
                    <a:pt x="5541" y="4701"/>
                    <a:pt x="4314" y="4269"/>
                    <a:pt x="3332" y="5133"/>
                  </a:cubicBezTo>
                  <a:cubicBezTo>
                    <a:pt x="2351" y="5997"/>
                    <a:pt x="1614" y="8157"/>
                    <a:pt x="1001" y="10317"/>
                  </a:cubicBezTo>
                  <a:cubicBezTo>
                    <a:pt x="387" y="12477"/>
                    <a:pt x="-104" y="14637"/>
                    <a:pt x="19" y="14853"/>
                  </a:cubicBezTo>
                  <a:cubicBezTo>
                    <a:pt x="141" y="15069"/>
                    <a:pt x="878" y="13341"/>
                    <a:pt x="1982" y="10533"/>
                  </a:cubicBezTo>
                  <a:cubicBezTo>
                    <a:pt x="3087" y="7725"/>
                    <a:pt x="4560" y="3837"/>
                    <a:pt x="6646" y="1677"/>
                  </a:cubicBezTo>
                  <a:cubicBezTo>
                    <a:pt x="8732" y="-483"/>
                    <a:pt x="11432" y="-915"/>
                    <a:pt x="14010" y="2541"/>
                  </a:cubicBezTo>
                  <a:cubicBezTo>
                    <a:pt x="16587" y="5997"/>
                    <a:pt x="19041" y="13341"/>
                    <a:pt x="21496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8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294391" y="1695854"/>
              <a:ext cx="183681" cy="1052720"/>
            </a:xfrm>
            <a:prstGeom prst="rect">
              <a:avLst/>
            </a:prstGeom>
            <a:effectLst/>
          </p:spPr>
        </p:pic>
        <p:pic>
          <p:nvPicPr>
            <p:cNvPr id="138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46108" y="1146508"/>
              <a:ext cx="163501" cy="1233302"/>
            </a:xfrm>
            <a:prstGeom prst="rect">
              <a:avLst/>
            </a:prstGeom>
            <a:effectLst/>
          </p:spPr>
        </p:pic>
        <p:pic>
          <p:nvPicPr>
            <p:cNvPr id="138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94791" y="1255587"/>
              <a:ext cx="558801" cy="152401"/>
            </a:xfrm>
            <a:prstGeom prst="rect">
              <a:avLst/>
            </a:prstGeom>
            <a:effectLst/>
          </p:spPr>
        </p:pic>
        <p:pic>
          <p:nvPicPr>
            <p:cNvPr id="138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887704" y="1179387"/>
              <a:ext cx="203515" cy="342901"/>
            </a:xfrm>
            <a:prstGeom prst="rect">
              <a:avLst/>
            </a:prstGeom>
            <a:effectLst/>
          </p:spPr>
        </p:pic>
        <p:pic>
          <p:nvPicPr>
            <p:cNvPr id="138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7841" y="1915987"/>
              <a:ext cx="368301" cy="69851"/>
            </a:xfrm>
            <a:prstGeom prst="rect">
              <a:avLst/>
            </a:prstGeom>
            <a:effectLst/>
          </p:spPr>
        </p:pic>
        <p:pic>
          <p:nvPicPr>
            <p:cNvPr id="139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83953" y="1877887"/>
              <a:ext cx="188189" cy="247651"/>
            </a:xfrm>
            <a:prstGeom prst="rect">
              <a:avLst/>
            </a:prstGeom>
            <a:effectLst/>
          </p:spPr>
        </p:pic>
        <p:sp>
          <p:nvSpPr>
            <p:cNvPr id="1392" name="Line"/>
            <p:cNvSpPr/>
            <p:nvPr/>
          </p:nvSpPr>
          <p:spPr>
            <a:xfrm>
              <a:off x="5136141" y="4925887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5550631" y="4486608"/>
              <a:ext cx="690411" cy="40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94" fill="norm" stroke="1" extrusionOk="0">
                  <a:moveTo>
                    <a:pt x="4504" y="1417"/>
                  </a:moveTo>
                  <a:cubicBezTo>
                    <a:pt x="4570" y="739"/>
                    <a:pt x="4636" y="60"/>
                    <a:pt x="4669" y="4"/>
                  </a:cubicBezTo>
                  <a:cubicBezTo>
                    <a:pt x="4702" y="-53"/>
                    <a:pt x="4702" y="512"/>
                    <a:pt x="4537" y="2605"/>
                  </a:cubicBezTo>
                  <a:cubicBezTo>
                    <a:pt x="4372" y="4697"/>
                    <a:pt x="4041" y="8316"/>
                    <a:pt x="3843" y="11539"/>
                  </a:cubicBezTo>
                  <a:cubicBezTo>
                    <a:pt x="3645" y="14762"/>
                    <a:pt x="3579" y="17589"/>
                    <a:pt x="3645" y="19285"/>
                  </a:cubicBezTo>
                  <a:cubicBezTo>
                    <a:pt x="3711" y="20982"/>
                    <a:pt x="3909" y="21547"/>
                    <a:pt x="4041" y="21490"/>
                  </a:cubicBezTo>
                  <a:cubicBezTo>
                    <a:pt x="4174" y="21434"/>
                    <a:pt x="4240" y="20755"/>
                    <a:pt x="3876" y="19398"/>
                  </a:cubicBezTo>
                  <a:cubicBezTo>
                    <a:pt x="3513" y="18041"/>
                    <a:pt x="2720" y="16006"/>
                    <a:pt x="2126" y="14875"/>
                  </a:cubicBezTo>
                  <a:cubicBezTo>
                    <a:pt x="1531" y="13744"/>
                    <a:pt x="1135" y="13518"/>
                    <a:pt x="772" y="13292"/>
                  </a:cubicBezTo>
                  <a:cubicBezTo>
                    <a:pt x="408" y="13065"/>
                    <a:pt x="78" y="12839"/>
                    <a:pt x="12" y="12443"/>
                  </a:cubicBezTo>
                  <a:cubicBezTo>
                    <a:pt x="-54" y="12048"/>
                    <a:pt x="144" y="11482"/>
                    <a:pt x="970" y="10068"/>
                  </a:cubicBezTo>
                  <a:cubicBezTo>
                    <a:pt x="1796" y="8655"/>
                    <a:pt x="3249" y="6393"/>
                    <a:pt x="4140" y="5093"/>
                  </a:cubicBezTo>
                  <a:cubicBezTo>
                    <a:pt x="5032" y="3792"/>
                    <a:pt x="5363" y="3453"/>
                    <a:pt x="5693" y="3227"/>
                  </a:cubicBezTo>
                  <a:cubicBezTo>
                    <a:pt x="6023" y="3000"/>
                    <a:pt x="6353" y="2887"/>
                    <a:pt x="6518" y="3170"/>
                  </a:cubicBezTo>
                  <a:cubicBezTo>
                    <a:pt x="6684" y="3453"/>
                    <a:pt x="6684" y="4131"/>
                    <a:pt x="6585" y="6450"/>
                  </a:cubicBezTo>
                  <a:cubicBezTo>
                    <a:pt x="6485" y="8768"/>
                    <a:pt x="6287" y="12726"/>
                    <a:pt x="6122" y="15044"/>
                  </a:cubicBezTo>
                  <a:cubicBezTo>
                    <a:pt x="5957" y="17363"/>
                    <a:pt x="5825" y="18041"/>
                    <a:pt x="5759" y="18041"/>
                  </a:cubicBezTo>
                  <a:cubicBezTo>
                    <a:pt x="5693" y="18041"/>
                    <a:pt x="5693" y="17363"/>
                    <a:pt x="5891" y="16628"/>
                  </a:cubicBezTo>
                  <a:cubicBezTo>
                    <a:pt x="6089" y="15893"/>
                    <a:pt x="6485" y="15101"/>
                    <a:pt x="6849" y="14705"/>
                  </a:cubicBezTo>
                  <a:cubicBezTo>
                    <a:pt x="7212" y="14309"/>
                    <a:pt x="7542" y="14309"/>
                    <a:pt x="7807" y="14592"/>
                  </a:cubicBezTo>
                  <a:cubicBezTo>
                    <a:pt x="8071" y="14875"/>
                    <a:pt x="8269" y="15440"/>
                    <a:pt x="8533" y="15949"/>
                  </a:cubicBezTo>
                  <a:cubicBezTo>
                    <a:pt x="8797" y="16458"/>
                    <a:pt x="9128" y="16910"/>
                    <a:pt x="9491" y="17193"/>
                  </a:cubicBezTo>
                  <a:cubicBezTo>
                    <a:pt x="9854" y="17476"/>
                    <a:pt x="10251" y="17589"/>
                    <a:pt x="10581" y="17476"/>
                  </a:cubicBezTo>
                  <a:cubicBezTo>
                    <a:pt x="10911" y="17363"/>
                    <a:pt x="11175" y="17023"/>
                    <a:pt x="11340" y="16515"/>
                  </a:cubicBezTo>
                  <a:cubicBezTo>
                    <a:pt x="11506" y="16006"/>
                    <a:pt x="11572" y="15327"/>
                    <a:pt x="11539" y="14705"/>
                  </a:cubicBezTo>
                  <a:cubicBezTo>
                    <a:pt x="11506" y="14083"/>
                    <a:pt x="11374" y="13518"/>
                    <a:pt x="11142" y="13178"/>
                  </a:cubicBezTo>
                  <a:cubicBezTo>
                    <a:pt x="10911" y="12839"/>
                    <a:pt x="10581" y="12726"/>
                    <a:pt x="10317" y="12896"/>
                  </a:cubicBezTo>
                  <a:cubicBezTo>
                    <a:pt x="10052" y="13065"/>
                    <a:pt x="9854" y="13518"/>
                    <a:pt x="9755" y="14366"/>
                  </a:cubicBezTo>
                  <a:cubicBezTo>
                    <a:pt x="9656" y="15214"/>
                    <a:pt x="9656" y="16458"/>
                    <a:pt x="9788" y="17306"/>
                  </a:cubicBezTo>
                  <a:cubicBezTo>
                    <a:pt x="9920" y="18154"/>
                    <a:pt x="10185" y="18607"/>
                    <a:pt x="10482" y="18833"/>
                  </a:cubicBezTo>
                  <a:cubicBezTo>
                    <a:pt x="10779" y="19059"/>
                    <a:pt x="11109" y="19059"/>
                    <a:pt x="11638" y="18381"/>
                  </a:cubicBezTo>
                  <a:cubicBezTo>
                    <a:pt x="12166" y="17702"/>
                    <a:pt x="12893" y="16345"/>
                    <a:pt x="13355" y="15101"/>
                  </a:cubicBezTo>
                  <a:cubicBezTo>
                    <a:pt x="13818" y="13857"/>
                    <a:pt x="14016" y="12726"/>
                    <a:pt x="14148" y="11652"/>
                  </a:cubicBezTo>
                  <a:cubicBezTo>
                    <a:pt x="14280" y="10577"/>
                    <a:pt x="14346" y="9560"/>
                    <a:pt x="14511" y="9503"/>
                  </a:cubicBezTo>
                  <a:cubicBezTo>
                    <a:pt x="14676" y="9446"/>
                    <a:pt x="14940" y="10351"/>
                    <a:pt x="15040" y="11369"/>
                  </a:cubicBezTo>
                  <a:cubicBezTo>
                    <a:pt x="15139" y="12387"/>
                    <a:pt x="15073" y="13518"/>
                    <a:pt x="14907" y="14309"/>
                  </a:cubicBezTo>
                  <a:cubicBezTo>
                    <a:pt x="14742" y="15101"/>
                    <a:pt x="14478" y="15553"/>
                    <a:pt x="14247" y="16006"/>
                  </a:cubicBezTo>
                  <a:cubicBezTo>
                    <a:pt x="14016" y="16458"/>
                    <a:pt x="13818" y="16910"/>
                    <a:pt x="13884" y="17137"/>
                  </a:cubicBezTo>
                  <a:cubicBezTo>
                    <a:pt x="13950" y="17363"/>
                    <a:pt x="14280" y="17363"/>
                    <a:pt x="14974" y="16910"/>
                  </a:cubicBezTo>
                  <a:cubicBezTo>
                    <a:pt x="15667" y="16458"/>
                    <a:pt x="16724" y="15553"/>
                    <a:pt x="17517" y="14705"/>
                  </a:cubicBezTo>
                  <a:cubicBezTo>
                    <a:pt x="18309" y="13857"/>
                    <a:pt x="18838" y="13065"/>
                    <a:pt x="19168" y="12387"/>
                  </a:cubicBezTo>
                  <a:cubicBezTo>
                    <a:pt x="19498" y="11708"/>
                    <a:pt x="19630" y="11143"/>
                    <a:pt x="19432" y="11143"/>
                  </a:cubicBezTo>
                  <a:cubicBezTo>
                    <a:pt x="19234" y="11143"/>
                    <a:pt x="18706" y="11708"/>
                    <a:pt x="18342" y="12330"/>
                  </a:cubicBezTo>
                  <a:cubicBezTo>
                    <a:pt x="17979" y="12952"/>
                    <a:pt x="17781" y="13631"/>
                    <a:pt x="17880" y="14535"/>
                  </a:cubicBezTo>
                  <a:cubicBezTo>
                    <a:pt x="17979" y="15440"/>
                    <a:pt x="18375" y="16571"/>
                    <a:pt x="19036" y="17193"/>
                  </a:cubicBezTo>
                  <a:cubicBezTo>
                    <a:pt x="19696" y="17815"/>
                    <a:pt x="20621" y="17928"/>
                    <a:pt x="21546" y="18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6577096" y="4670147"/>
              <a:ext cx="222746" cy="13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760" fill="norm" stroke="1" extrusionOk="0">
                  <a:moveTo>
                    <a:pt x="15942" y="2199"/>
                  </a:moveTo>
                  <a:cubicBezTo>
                    <a:pt x="14108" y="910"/>
                    <a:pt x="12274" y="-380"/>
                    <a:pt x="9727" y="104"/>
                  </a:cubicBezTo>
                  <a:cubicBezTo>
                    <a:pt x="7180" y="587"/>
                    <a:pt x="3919" y="2844"/>
                    <a:pt x="2086" y="5101"/>
                  </a:cubicBezTo>
                  <a:cubicBezTo>
                    <a:pt x="252" y="7357"/>
                    <a:pt x="-156" y="9614"/>
                    <a:pt x="48" y="12193"/>
                  </a:cubicBezTo>
                  <a:cubicBezTo>
                    <a:pt x="252" y="14772"/>
                    <a:pt x="1067" y="17674"/>
                    <a:pt x="3104" y="19286"/>
                  </a:cubicBezTo>
                  <a:cubicBezTo>
                    <a:pt x="5142" y="20898"/>
                    <a:pt x="8402" y="21220"/>
                    <a:pt x="10848" y="20092"/>
                  </a:cubicBezTo>
                  <a:cubicBezTo>
                    <a:pt x="13293" y="18963"/>
                    <a:pt x="14923" y="16384"/>
                    <a:pt x="15942" y="14289"/>
                  </a:cubicBezTo>
                  <a:cubicBezTo>
                    <a:pt x="16961" y="12193"/>
                    <a:pt x="17369" y="10581"/>
                    <a:pt x="17063" y="9775"/>
                  </a:cubicBezTo>
                  <a:cubicBezTo>
                    <a:pt x="16757" y="8969"/>
                    <a:pt x="15738" y="8969"/>
                    <a:pt x="14923" y="9614"/>
                  </a:cubicBezTo>
                  <a:cubicBezTo>
                    <a:pt x="14108" y="10259"/>
                    <a:pt x="13497" y="11548"/>
                    <a:pt x="13191" y="13160"/>
                  </a:cubicBezTo>
                  <a:cubicBezTo>
                    <a:pt x="12886" y="14772"/>
                    <a:pt x="12886" y="16707"/>
                    <a:pt x="13599" y="17996"/>
                  </a:cubicBezTo>
                  <a:cubicBezTo>
                    <a:pt x="14312" y="19286"/>
                    <a:pt x="15738" y="19930"/>
                    <a:pt x="16757" y="19608"/>
                  </a:cubicBezTo>
                  <a:cubicBezTo>
                    <a:pt x="17776" y="19286"/>
                    <a:pt x="18387" y="17996"/>
                    <a:pt x="18795" y="16545"/>
                  </a:cubicBezTo>
                  <a:cubicBezTo>
                    <a:pt x="19202" y="15095"/>
                    <a:pt x="19406" y="13483"/>
                    <a:pt x="19304" y="11710"/>
                  </a:cubicBezTo>
                  <a:cubicBezTo>
                    <a:pt x="19202" y="9936"/>
                    <a:pt x="18795" y="8002"/>
                    <a:pt x="19101" y="7196"/>
                  </a:cubicBezTo>
                  <a:cubicBezTo>
                    <a:pt x="19406" y="6390"/>
                    <a:pt x="20425" y="6713"/>
                    <a:pt x="21444" y="7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6818891" y="4644606"/>
              <a:ext cx="459404" cy="20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87" fill="norm" stroke="1" extrusionOk="0">
                  <a:moveTo>
                    <a:pt x="0" y="7394"/>
                  </a:moveTo>
                  <a:cubicBezTo>
                    <a:pt x="495" y="7176"/>
                    <a:pt x="991" y="6958"/>
                    <a:pt x="1387" y="7394"/>
                  </a:cubicBezTo>
                  <a:cubicBezTo>
                    <a:pt x="1783" y="7831"/>
                    <a:pt x="2081" y="8922"/>
                    <a:pt x="2130" y="10667"/>
                  </a:cubicBezTo>
                  <a:cubicBezTo>
                    <a:pt x="2180" y="12413"/>
                    <a:pt x="1982" y="14813"/>
                    <a:pt x="1783" y="16558"/>
                  </a:cubicBezTo>
                  <a:cubicBezTo>
                    <a:pt x="1585" y="18303"/>
                    <a:pt x="1387" y="19394"/>
                    <a:pt x="1338" y="19394"/>
                  </a:cubicBezTo>
                  <a:cubicBezTo>
                    <a:pt x="1288" y="19394"/>
                    <a:pt x="1387" y="18303"/>
                    <a:pt x="1635" y="16667"/>
                  </a:cubicBezTo>
                  <a:cubicBezTo>
                    <a:pt x="1883" y="15031"/>
                    <a:pt x="2279" y="12849"/>
                    <a:pt x="2626" y="11213"/>
                  </a:cubicBezTo>
                  <a:cubicBezTo>
                    <a:pt x="2972" y="9576"/>
                    <a:pt x="3270" y="8485"/>
                    <a:pt x="3617" y="8267"/>
                  </a:cubicBezTo>
                  <a:cubicBezTo>
                    <a:pt x="3963" y="8049"/>
                    <a:pt x="4360" y="8703"/>
                    <a:pt x="4607" y="10122"/>
                  </a:cubicBezTo>
                  <a:cubicBezTo>
                    <a:pt x="4855" y="11540"/>
                    <a:pt x="4954" y="13722"/>
                    <a:pt x="5004" y="15358"/>
                  </a:cubicBezTo>
                  <a:cubicBezTo>
                    <a:pt x="5053" y="16994"/>
                    <a:pt x="5053" y="18085"/>
                    <a:pt x="5103" y="17976"/>
                  </a:cubicBezTo>
                  <a:cubicBezTo>
                    <a:pt x="5152" y="17867"/>
                    <a:pt x="5251" y="16558"/>
                    <a:pt x="5648" y="14922"/>
                  </a:cubicBezTo>
                  <a:cubicBezTo>
                    <a:pt x="6044" y="13285"/>
                    <a:pt x="6738" y="11322"/>
                    <a:pt x="7332" y="10231"/>
                  </a:cubicBezTo>
                  <a:cubicBezTo>
                    <a:pt x="7927" y="9140"/>
                    <a:pt x="8422" y="8922"/>
                    <a:pt x="8719" y="9358"/>
                  </a:cubicBezTo>
                  <a:cubicBezTo>
                    <a:pt x="9017" y="9794"/>
                    <a:pt x="9116" y="10885"/>
                    <a:pt x="9165" y="11976"/>
                  </a:cubicBezTo>
                  <a:cubicBezTo>
                    <a:pt x="9215" y="13067"/>
                    <a:pt x="9215" y="14158"/>
                    <a:pt x="9363" y="15140"/>
                  </a:cubicBezTo>
                  <a:cubicBezTo>
                    <a:pt x="9512" y="16122"/>
                    <a:pt x="9809" y="16994"/>
                    <a:pt x="10156" y="17103"/>
                  </a:cubicBezTo>
                  <a:cubicBezTo>
                    <a:pt x="10503" y="17213"/>
                    <a:pt x="10899" y="16558"/>
                    <a:pt x="11494" y="15140"/>
                  </a:cubicBezTo>
                  <a:cubicBezTo>
                    <a:pt x="12088" y="13722"/>
                    <a:pt x="12881" y="11540"/>
                    <a:pt x="13426" y="9685"/>
                  </a:cubicBezTo>
                  <a:cubicBezTo>
                    <a:pt x="13971" y="7831"/>
                    <a:pt x="14268" y="6303"/>
                    <a:pt x="14169" y="5649"/>
                  </a:cubicBezTo>
                  <a:cubicBezTo>
                    <a:pt x="14070" y="4994"/>
                    <a:pt x="13574" y="5213"/>
                    <a:pt x="12980" y="6303"/>
                  </a:cubicBezTo>
                  <a:cubicBezTo>
                    <a:pt x="12385" y="7394"/>
                    <a:pt x="11692" y="9358"/>
                    <a:pt x="11295" y="10885"/>
                  </a:cubicBezTo>
                  <a:cubicBezTo>
                    <a:pt x="10899" y="12413"/>
                    <a:pt x="10800" y="13503"/>
                    <a:pt x="10750" y="15031"/>
                  </a:cubicBezTo>
                  <a:cubicBezTo>
                    <a:pt x="10701" y="16558"/>
                    <a:pt x="10701" y="18522"/>
                    <a:pt x="10998" y="19722"/>
                  </a:cubicBezTo>
                  <a:cubicBezTo>
                    <a:pt x="11295" y="20922"/>
                    <a:pt x="11890" y="21358"/>
                    <a:pt x="12881" y="20922"/>
                  </a:cubicBezTo>
                  <a:cubicBezTo>
                    <a:pt x="13872" y="20485"/>
                    <a:pt x="15259" y="19176"/>
                    <a:pt x="16448" y="16885"/>
                  </a:cubicBezTo>
                  <a:cubicBezTo>
                    <a:pt x="17637" y="14594"/>
                    <a:pt x="18628" y="11322"/>
                    <a:pt x="19222" y="9031"/>
                  </a:cubicBezTo>
                  <a:cubicBezTo>
                    <a:pt x="19817" y="6740"/>
                    <a:pt x="20015" y="5431"/>
                    <a:pt x="20064" y="4122"/>
                  </a:cubicBezTo>
                  <a:cubicBezTo>
                    <a:pt x="20114" y="2813"/>
                    <a:pt x="20015" y="1503"/>
                    <a:pt x="19618" y="740"/>
                  </a:cubicBezTo>
                  <a:cubicBezTo>
                    <a:pt x="19222" y="-24"/>
                    <a:pt x="18528" y="-242"/>
                    <a:pt x="18132" y="303"/>
                  </a:cubicBezTo>
                  <a:cubicBezTo>
                    <a:pt x="17736" y="849"/>
                    <a:pt x="17637" y="2158"/>
                    <a:pt x="17983" y="4231"/>
                  </a:cubicBezTo>
                  <a:cubicBezTo>
                    <a:pt x="18330" y="6303"/>
                    <a:pt x="19123" y="9140"/>
                    <a:pt x="19767" y="11103"/>
                  </a:cubicBezTo>
                  <a:cubicBezTo>
                    <a:pt x="20411" y="13067"/>
                    <a:pt x="20906" y="14158"/>
                    <a:pt x="21204" y="15249"/>
                  </a:cubicBezTo>
                  <a:cubicBezTo>
                    <a:pt x="21501" y="16340"/>
                    <a:pt x="21600" y="17431"/>
                    <a:pt x="21402" y="18085"/>
                  </a:cubicBezTo>
                  <a:cubicBezTo>
                    <a:pt x="21204" y="18740"/>
                    <a:pt x="20708" y="18958"/>
                    <a:pt x="20064" y="19067"/>
                  </a:cubicBezTo>
                  <a:cubicBezTo>
                    <a:pt x="19420" y="19176"/>
                    <a:pt x="18628" y="19176"/>
                    <a:pt x="17835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4533900" y="5217807"/>
              <a:ext cx="240292" cy="11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41" fill="norm" stroke="1" extrusionOk="0">
                  <a:moveTo>
                    <a:pt x="14689" y="11816"/>
                  </a:moveTo>
                  <a:cubicBezTo>
                    <a:pt x="14499" y="9852"/>
                    <a:pt x="14310" y="7888"/>
                    <a:pt x="14026" y="5336"/>
                  </a:cubicBezTo>
                  <a:cubicBezTo>
                    <a:pt x="13742" y="2783"/>
                    <a:pt x="13363" y="-359"/>
                    <a:pt x="11278" y="34"/>
                  </a:cubicBezTo>
                  <a:cubicBezTo>
                    <a:pt x="9194" y="426"/>
                    <a:pt x="5405" y="4354"/>
                    <a:pt x="3226" y="7103"/>
                  </a:cubicBezTo>
                  <a:cubicBezTo>
                    <a:pt x="1047" y="9852"/>
                    <a:pt x="478" y="11423"/>
                    <a:pt x="194" y="13190"/>
                  </a:cubicBezTo>
                  <a:cubicBezTo>
                    <a:pt x="-90" y="14957"/>
                    <a:pt x="-90" y="16921"/>
                    <a:pt x="384" y="17903"/>
                  </a:cubicBezTo>
                  <a:cubicBezTo>
                    <a:pt x="857" y="18885"/>
                    <a:pt x="1805" y="18885"/>
                    <a:pt x="3699" y="17117"/>
                  </a:cubicBezTo>
                  <a:cubicBezTo>
                    <a:pt x="5594" y="15350"/>
                    <a:pt x="8436" y="11816"/>
                    <a:pt x="10331" y="9459"/>
                  </a:cubicBezTo>
                  <a:cubicBezTo>
                    <a:pt x="12226" y="7103"/>
                    <a:pt x="13173" y="5925"/>
                    <a:pt x="13647" y="6317"/>
                  </a:cubicBezTo>
                  <a:cubicBezTo>
                    <a:pt x="14121" y="6710"/>
                    <a:pt x="14121" y="8674"/>
                    <a:pt x="15352" y="11423"/>
                  </a:cubicBezTo>
                  <a:cubicBezTo>
                    <a:pt x="16584" y="14172"/>
                    <a:pt x="19047" y="17706"/>
                    <a:pt x="2151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5060735" y="5217448"/>
              <a:ext cx="93663" cy="363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25" fill="norm" stroke="1" extrusionOk="0">
                  <a:moveTo>
                    <a:pt x="4140" y="8969"/>
                  </a:moveTo>
                  <a:cubicBezTo>
                    <a:pt x="4140" y="12073"/>
                    <a:pt x="4140" y="15176"/>
                    <a:pt x="4140" y="17100"/>
                  </a:cubicBezTo>
                  <a:cubicBezTo>
                    <a:pt x="4140" y="19024"/>
                    <a:pt x="4140" y="19769"/>
                    <a:pt x="3420" y="20390"/>
                  </a:cubicBezTo>
                  <a:cubicBezTo>
                    <a:pt x="2700" y="21010"/>
                    <a:pt x="1260" y="21507"/>
                    <a:pt x="540" y="21259"/>
                  </a:cubicBezTo>
                  <a:cubicBezTo>
                    <a:pt x="-180" y="21010"/>
                    <a:pt x="-180" y="20017"/>
                    <a:pt x="540" y="17162"/>
                  </a:cubicBezTo>
                  <a:cubicBezTo>
                    <a:pt x="1260" y="14307"/>
                    <a:pt x="2700" y="9590"/>
                    <a:pt x="3900" y="6859"/>
                  </a:cubicBezTo>
                  <a:cubicBezTo>
                    <a:pt x="5100" y="4128"/>
                    <a:pt x="6060" y="3383"/>
                    <a:pt x="7020" y="2638"/>
                  </a:cubicBezTo>
                  <a:cubicBezTo>
                    <a:pt x="7980" y="1893"/>
                    <a:pt x="8940" y="1148"/>
                    <a:pt x="10620" y="652"/>
                  </a:cubicBezTo>
                  <a:cubicBezTo>
                    <a:pt x="12300" y="155"/>
                    <a:pt x="14700" y="-93"/>
                    <a:pt x="16620" y="31"/>
                  </a:cubicBezTo>
                  <a:cubicBezTo>
                    <a:pt x="18540" y="155"/>
                    <a:pt x="19980" y="652"/>
                    <a:pt x="20700" y="1583"/>
                  </a:cubicBezTo>
                  <a:cubicBezTo>
                    <a:pt x="21420" y="2514"/>
                    <a:pt x="21420" y="3879"/>
                    <a:pt x="20700" y="4810"/>
                  </a:cubicBezTo>
                  <a:cubicBezTo>
                    <a:pt x="19980" y="5741"/>
                    <a:pt x="18540" y="6238"/>
                    <a:pt x="15660" y="6673"/>
                  </a:cubicBezTo>
                  <a:cubicBezTo>
                    <a:pt x="12780" y="7107"/>
                    <a:pt x="8460" y="7479"/>
                    <a:pt x="4140" y="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5207171" y="5259993"/>
              <a:ext cx="91955" cy="11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749" fill="norm" stroke="1" extrusionOk="0">
                  <a:moveTo>
                    <a:pt x="12981" y="1632"/>
                  </a:moveTo>
                  <a:cubicBezTo>
                    <a:pt x="10526" y="1632"/>
                    <a:pt x="8071" y="1632"/>
                    <a:pt x="5862" y="3595"/>
                  </a:cubicBezTo>
                  <a:cubicBezTo>
                    <a:pt x="3653" y="5559"/>
                    <a:pt x="1690" y="9486"/>
                    <a:pt x="708" y="12628"/>
                  </a:cubicBezTo>
                  <a:cubicBezTo>
                    <a:pt x="-274" y="15770"/>
                    <a:pt x="-274" y="18126"/>
                    <a:pt x="953" y="19501"/>
                  </a:cubicBezTo>
                  <a:cubicBezTo>
                    <a:pt x="2181" y="20875"/>
                    <a:pt x="4635" y="21268"/>
                    <a:pt x="8071" y="19893"/>
                  </a:cubicBezTo>
                  <a:cubicBezTo>
                    <a:pt x="11508" y="18519"/>
                    <a:pt x="15926" y="15377"/>
                    <a:pt x="18381" y="12628"/>
                  </a:cubicBezTo>
                  <a:cubicBezTo>
                    <a:pt x="20835" y="9879"/>
                    <a:pt x="21326" y="7523"/>
                    <a:pt x="21326" y="5363"/>
                  </a:cubicBezTo>
                  <a:cubicBezTo>
                    <a:pt x="21326" y="3203"/>
                    <a:pt x="20835" y="1239"/>
                    <a:pt x="19362" y="453"/>
                  </a:cubicBezTo>
                  <a:cubicBezTo>
                    <a:pt x="17890" y="-332"/>
                    <a:pt x="15435" y="61"/>
                    <a:pt x="12981" y="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5354928" y="5158559"/>
              <a:ext cx="35214" cy="19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153" fill="norm" stroke="1" extrusionOk="0">
                  <a:moveTo>
                    <a:pt x="5891" y="11398"/>
                  </a:moveTo>
                  <a:cubicBezTo>
                    <a:pt x="5891" y="13721"/>
                    <a:pt x="5891" y="16043"/>
                    <a:pt x="4620" y="17901"/>
                  </a:cubicBezTo>
                  <a:cubicBezTo>
                    <a:pt x="3350" y="19759"/>
                    <a:pt x="809" y="21153"/>
                    <a:pt x="173" y="21153"/>
                  </a:cubicBezTo>
                  <a:cubicBezTo>
                    <a:pt x="-462" y="21153"/>
                    <a:pt x="809" y="19759"/>
                    <a:pt x="1444" y="16972"/>
                  </a:cubicBezTo>
                  <a:cubicBezTo>
                    <a:pt x="2079" y="14185"/>
                    <a:pt x="2079" y="10005"/>
                    <a:pt x="2714" y="6753"/>
                  </a:cubicBezTo>
                  <a:cubicBezTo>
                    <a:pt x="3350" y="3501"/>
                    <a:pt x="4620" y="1179"/>
                    <a:pt x="7797" y="366"/>
                  </a:cubicBezTo>
                  <a:cubicBezTo>
                    <a:pt x="10973" y="-447"/>
                    <a:pt x="16056" y="250"/>
                    <a:pt x="21138" y="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5421891" y="5198937"/>
              <a:ext cx="95251" cy="14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960" y="5554"/>
                    <a:pt x="1920" y="11109"/>
                    <a:pt x="1920" y="14966"/>
                  </a:cubicBezTo>
                  <a:cubicBezTo>
                    <a:pt x="1920" y="18823"/>
                    <a:pt x="960" y="20983"/>
                    <a:pt x="480" y="21291"/>
                  </a:cubicBezTo>
                  <a:cubicBezTo>
                    <a:pt x="0" y="21600"/>
                    <a:pt x="0" y="20057"/>
                    <a:pt x="960" y="16971"/>
                  </a:cubicBezTo>
                  <a:cubicBezTo>
                    <a:pt x="1920" y="13886"/>
                    <a:pt x="3840" y="9257"/>
                    <a:pt x="5760" y="6480"/>
                  </a:cubicBezTo>
                  <a:cubicBezTo>
                    <a:pt x="7680" y="3703"/>
                    <a:pt x="9600" y="2777"/>
                    <a:pt x="11520" y="2777"/>
                  </a:cubicBezTo>
                  <a:cubicBezTo>
                    <a:pt x="13440" y="2777"/>
                    <a:pt x="15360" y="3703"/>
                    <a:pt x="17040" y="6171"/>
                  </a:cubicBezTo>
                  <a:cubicBezTo>
                    <a:pt x="18720" y="8640"/>
                    <a:pt x="20160" y="12651"/>
                    <a:pt x="21600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5589906" y="5008437"/>
              <a:ext cx="66936" cy="3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62" fill="norm" stroke="1" extrusionOk="0">
                  <a:moveTo>
                    <a:pt x="21345" y="0"/>
                  </a:moveTo>
                  <a:cubicBezTo>
                    <a:pt x="15270" y="5049"/>
                    <a:pt x="9195" y="10099"/>
                    <a:pt x="5482" y="13114"/>
                  </a:cubicBezTo>
                  <a:cubicBezTo>
                    <a:pt x="1770" y="16130"/>
                    <a:pt x="420" y="17112"/>
                    <a:pt x="82" y="18234"/>
                  </a:cubicBezTo>
                  <a:cubicBezTo>
                    <a:pt x="-255" y="19356"/>
                    <a:pt x="420" y="20618"/>
                    <a:pt x="2445" y="21109"/>
                  </a:cubicBezTo>
                  <a:cubicBezTo>
                    <a:pt x="4470" y="21600"/>
                    <a:pt x="7845" y="21319"/>
                    <a:pt x="10882" y="20758"/>
                  </a:cubicBezTo>
                  <a:cubicBezTo>
                    <a:pt x="13920" y="20197"/>
                    <a:pt x="16620" y="19356"/>
                    <a:pt x="1932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5561591" y="5192587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5726691" y="5319587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6038900" y="5135437"/>
              <a:ext cx="24659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cubicBezTo>
                    <a:pt x="19477" y="4865"/>
                    <a:pt x="17446" y="9730"/>
                    <a:pt x="14862" y="13232"/>
                  </a:cubicBezTo>
                  <a:cubicBezTo>
                    <a:pt x="12277" y="16735"/>
                    <a:pt x="9139" y="18876"/>
                    <a:pt x="6923" y="19946"/>
                  </a:cubicBezTo>
                  <a:cubicBezTo>
                    <a:pt x="4708" y="21016"/>
                    <a:pt x="3416" y="21016"/>
                    <a:pt x="2400" y="20627"/>
                  </a:cubicBezTo>
                  <a:cubicBezTo>
                    <a:pt x="1385" y="20238"/>
                    <a:pt x="646" y="19459"/>
                    <a:pt x="277" y="18584"/>
                  </a:cubicBezTo>
                  <a:cubicBezTo>
                    <a:pt x="-92" y="17708"/>
                    <a:pt x="-92" y="16735"/>
                    <a:pt x="277" y="15957"/>
                  </a:cubicBezTo>
                  <a:cubicBezTo>
                    <a:pt x="646" y="15178"/>
                    <a:pt x="1385" y="14595"/>
                    <a:pt x="3323" y="14205"/>
                  </a:cubicBezTo>
                  <a:cubicBezTo>
                    <a:pt x="5262" y="13816"/>
                    <a:pt x="8400" y="13622"/>
                    <a:pt x="11077" y="14886"/>
                  </a:cubicBezTo>
                  <a:cubicBezTo>
                    <a:pt x="13754" y="16151"/>
                    <a:pt x="15970" y="18876"/>
                    <a:pt x="18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6361691" y="4995737"/>
              <a:ext cx="63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6380741" y="5433887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6666491" y="5209120"/>
              <a:ext cx="78094" cy="20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301" fill="norm" stroke="1" extrusionOk="0">
                  <a:moveTo>
                    <a:pt x="18758" y="6874"/>
                  </a:moveTo>
                  <a:cubicBezTo>
                    <a:pt x="19326" y="5772"/>
                    <a:pt x="19895" y="4670"/>
                    <a:pt x="20463" y="3568"/>
                  </a:cubicBezTo>
                  <a:cubicBezTo>
                    <a:pt x="21032" y="2466"/>
                    <a:pt x="21600" y="1364"/>
                    <a:pt x="19326" y="703"/>
                  </a:cubicBezTo>
                  <a:cubicBezTo>
                    <a:pt x="17053" y="41"/>
                    <a:pt x="11937" y="-179"/>
                    <a:pt x="8526" y="152"/>
                  </a:cubicBezTo>
                  <a:cubicBezTo>
                    <a:pt x="5116" y="482"/>
                    <a:pt x="3411" y="1364"/>
                    <a:pt x="2558" y="2356"/>
                  </a:cubicBezTo>
                  <a:cubicBezTo>
                    <a:pt x="1705" y="3348"/>
                    <a:pt x="1705" y="4450"/>
                    <a:pt x="4547" y="6433"/>
                  </a:cubicBezTo>
                  <a:cubicBezTo>
                    <a:pt x="7389" y="8417"/>
                    <a:pt x="13074" y="11282"/>
                    <a:pt x="16200" y="13597"/>
                  </a:cubicBezTo>
                  <a:cubicBezTo>
                    <a:pt x="19326" y="15911"/>
                    <a:pt x="19895" y="17674"/>
                    <a:pt x="19042" y="18886"/>
                  </a:cubicBezTo>
                  <a:cubicBezTo>
                    <a:pt x="18189" y="20099"/>
                    <a:pt x="15916" y="20760"/>
                    <a:pt x="12505" y="21090"/>
                  </a:cubicBezTo>
                  <a:cubicBezTo>
                    <a:pt x="9095" y="21421"/>
                    <a:pt x="4547" y="21421"/>
                    <a:pt x="2274" y="20650"/>
                  </a:cubicBezTo>
                  <a:cubicBezTo>
                    <a:pt x="0" y="19878"/>
                    <a:pt x="0" y="18335"/>
                    <a:pt x="0" y="16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6845017" y="5110568"/>
              <a:ext cx="424725" cy="30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22" fill="norm" stroke="1" extrusionOk="0">
                  <a:moveTo>
                    <a:pt x="608" y="9158"/>
                  </a:moveTo>
                  <a:cubicBezTo>
                    <a:pt x="393" y="11347"/>
                    <a:pt x="178" y="13536"/>
                    <a:pt x="70" y="14995"/>
                  </a:cubicBezTo>
                  <a:cubicBezTo>
                    <a:pt x="-37" y="16455"/>
                    <a:pt x="-37" y="17185"/>
                    <a:pt x="178" y="17768"/>
                  </a:cubicBezTo>
                  <a:cubicBezTo>
                    <a:pt x="393" y="18352"/>
                    <a:pt x="823" y="18790"/>
                    <a:pt x="1253" y="18790"/>
                  </a:cubicBezTo>
                  <a:cubicBezTo>
                    <a:pt x="1682" y="18790"/>
                    <a:pt x="2112" y="18352"/>
                    <a:pt x="2488" y="17768"/>
                  </a:cubicBezTo>
                  <a:cubicBezTo>
                    <a:pt x="2864" y="17185"/>
                    <a:pt x="3187" y="16455"/>
                    <a:pt x="3456" y="15725"/>
                  </a:cubicBezTo>
                  <a:cubicBezTo>
                    <a:pt x="3724" y="14995"/>
                    <a:pt x="3939" y="14266"/>
                    <a:pt x="4208" y="14266"/>
                  </a:cubicBezTo>
                  <a:cubicBezTo>
                    <a:pt x="4476" y="14266"/>
                    <a:pt x="4799" y="14995"/>
                    <a:pt x="5229" y="15360"/>
                  </a:cubicBezTo>
                  <a:cubicBezTo>
                    <a:pt x="5659" y="15725"/>
                    <a:pt x="6196" y="15725"/>
                    <a:pt x="6841" y="15214"/>
                  </a:cubicBezTo>
                  <a:cubicBezTo>
                    <a:pt x="7485" y="14703"/>
                    <a:pt x="8238" y="13682"/>
                    <a:pt x="8936" y="13025"/>
                  </a:cubicBezTo>
                  <a:cubicBezTo>
                    <a:pt x="9635" y="12368"/>
                    <a:pt x="10279" y="12076"/>
                    <a:pt x="10333" y="12076"/>
                  </a:cubicBezTo>
                  <a:cubicBezTo>
                    <a:pt x="10387" y="12076"/>
                    <a:pt x="9850" y="12368"/>
                    <a:pt x="9366" y="13317"/>
                  </a:cubicBezTo>
                  <a:cubicBezTo>
                    <a:pt x="8882" y="14266"/>
                    <a:pt x="8453" y="15871"/>
                    <a:pt x="8238" y="17331"/>
                  </a:cubicBezTo>
                  <a:cubicBezTo>
                    <a:pt x="8023" y="18790"/>
                    <a:pt x="8023" y="20103"/>
                    <a:pt x="8291" y="20760"/>
                  </a:cubicBezTo>
                  <a:cubicBezTo>
                    <a:pt x="8560" y="21417"/>
                    <a:pt x="9097" y="21417"/>
                    <a:pt x="9903" y="20468"/>
                  </a:cubicBezTo>
                  <a:cubicBezTo>
                    <a:pt x="10709" y="19520"/>
                    <a:pt x="11784" y="17622"/>
                    <a:pt x="13181" y="14266"/>
                  </a:cubicBezTo>
                  <a:cubicBezTo>
                    <a:pt x="14578" y="10909"/>
                    <a:pt x="16297" y="6093"/>
                    <a:pt x="17211" y="3320"/>
                  </a:cubicBezTo>
                  <a:cubicBezTo>
                    <a:pt x="18124" y="547"/>
                    <a:pt x="18232" y="-183"/>
                    <a:pt x="18070" y="36"/>
                  </a:cubicBezTo>
                  <a:cubicBezTo>
                    <a:pt x="17909" y="255"/>
                    <a:pt x="17479" y="1422"/>
                    <a:pt x="16996" y="4122"/>
                  </a:cubicBezTo>
                  <a:cubicBezTo>
                    <a:pt x="16512" y="6822"/>
                    <a:pt x="15975" y="11055"/>
                    <a:pt x="15653" y="13682"/>
                  </a:cubicBezTo>
                  <a:cubicBezTo>
                    <a:pt x="15330" y="16309"/>
                    <a:pt x="15223" y="17331"/>
                    <a:pt x="15330" y="17476"/>
                  </a:cubicBezTo>
                  <a:cubicBezTo>
                    <a:pt x="15438" y="17622"/>
                    <a:pt x="15760" y="16893"/>
                    <a:pt x="16136" y="16017"/>
                  </a:cubicBezTo>
                  <a:cubicBezTo>
                    <a:pt x="16512" y="15141"/>
                    <a:pt x="16942" y="14120"/>
                    <a:pt x="17426" y="13244"/>
                  </a:cubicBezTo>
                  <a:cubicBezTo>
                    <a:pt x="17909" y="12368"/>
                    <a:pt x="18447" y="11639"/>
                    <a:pt x="18930" y="11493"/>
                  </a:cubicBezTo>
                  <a:cubicBezTo>
                    <a:pt x="19414" y="11347"/>
                    <a:pt x="19844" y="11785"/>
                    <a:pt x="20273" y="13098"/>
                  </a:cubicBezTo>
                  <a:cubicBezTo>
                    <a:pt x="20703" y="14412"/>
                    <a:pt x="21133" y="16601"/>
                    <a:pt x="21563" y="18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7470825" y="4998827"/>
              <a:ext cx="530386" cy="36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87" fill="norm" stroke="1" extrusionOk="0">
                  <a:moveTo>
                    <a:pt x="6540" y="3152"/>
                  </a:moveTo>
                  <a:cubicBezTo>
                    <a:pt x="6110" y="3152"/>
                    <a:pt x="5680" y="3152"/>
                    <a:pt x="5292" y="3769"/>
                  </a:cubicBezTo>
                  <a:cubicBezTo>
                    <a:pt x="4905" y="4386"/>
                    <a:pt x="4561" y="5621"/>
                    <a:pt x="4131" y="7966"/>
                  </a:cubicBezTo>
                  <a:cubicBezTo>
                    <a:pt x="3700" y="10311"/>
                    <a:pt x="3184" y="13767"/>
                    <a:pt x="2883" y="15989"/>
                  </a:cubicBezTo>
                  <a:cubicBezTo>
                    <a:pt x="2582" y="18210"/>
                    <a:pt x="2496" y="19198"/>
                    <a:pt x="2539" y="20000"/>
                  </a:cubicBezTo>
                  <a:cubicBezTo>
                    <a:pt x="2582" y="20802"/>
                    <a:pt x="2754" y="21420"/>
                    <a:pt x="2969" y="21481"/>
                  </a:cubicBezTo>
                  <a:cubicBezTo>
                    <a:pt x="3184" y="21543"/>
                    <a:pt x="3442" y="21049"/>
                    <a:pt x="3485" y="19877"/>
                  </a:cubicBezTo>
                  <a:cubicBezTo>
                    <a:pt x="3528" y="18704"/>
                    <a:pt x="3356" y="16853"/>
                    <a:pt x="2883" y="15557"/>
                  </a:cubicBezTo>
                  <a:cubicBezTo>
                    <a:pt x="2410" y="14261"/>
                    <a:pt x="1635" y="13520"/>
                    <a:pt x="1033" y="13150"/>
                  </a:cubicBezTo>
                  <a:cubicBezTo>
                    <a:pt x="430" y="12780"/>
                    <a:pt x="0" y="12780"/>
                    <a:pt x="0" y="12780"/>
                  </a:cubicBezTo>
                  <a:cubicBezTo>
                    <a:pt x="0" y="12780"/>
                    <a:pt x="430" y="12780"/>
                    <a:pt x="1291" y="12224"/>
                  </a:cubicBezTo>
                  <a:cubicBezTo>
                    <a:pt x="2151" y="11669"/>
                    <a:pt x="3442" y="10558"/>
                    <a:pt x="4604" y="9385"/>
                  </a:cubicBezTo>
                  <a:cubicBezTo>
                    <a:pt x="5766" y="8213"/>
                    <a:pt x="6798" y="6978"/>
                    <a:pt x="7616" y="6114"/>
                  </a:cubicBezTo>
                  <a:cubicBezTo>
                    <a:pt x="8433" y="5250"/>
                    <a:pt x="9036" y="4757"/>
                    <a:pt x="9337" y="4880"/>
                  </a:cubicBezTo>
                  <a:cubicBezTo>
                    <a:pt x="9638" y="5004"/>
                    <a:pt x="9638" y="5744"/>
                    <a:pt x="9466" y="7164"/>
                  </a:cubicBezTo>
                  <a:cubicBezTo>
                    <a:pt x="9294" y="8583"/>
                    <a:pt x="8950" y="10681"/>
                    <a:pt x="8692" y="12039"/>
                  </a:cubicBezTo>
                  <a:cubicBezTo>
                    <a:pt x="8433" y="13397"/>
                    <a:pt x="8261" y="14014"/>
                    <a:pt x="8132" y="14693"/>
                  </a:cubicBezTo>
                  <a:cubicBezTo>
                    <a:pt x="8003" y="15372"/>
                    <a:pt x="7917" y="16112"/>
                    <a:pt x="8003" y="16174"/>
                  </a:cubicBezTo>
                  <a:cubicBezTo>
                    <a:pt x="8089" y="16236"/>
                    <a:pt x="8347" y="15618"/>
                    <a:pt x="8692" y="15372"/>
                  </a:cubicBezTo>
                  <a:cubicBezTo>
                    <a:pt x="9036" y="15125"/>
                    <a:pt x="9466" y="15248"/>
                    <a:pt x="9810" y="15618"/>
                  </a:cubicBezTo>
                  <a:cubicBezTo>
                    <a:pt x="10155" y="15989"/>
                    <a:pt x="10413" y="16606"/>
                    <a:pt x="10714" y="17223"/>
                  </a:cubicBezTo>
                  <a:cubicBezTo>
                    <a:pt x="11015" y="17840"/>
                    <a:pt x="11359" y="18457"/>
                    <a:pt x="11747" y="18828"/>
                  </a:cubicBezTo>
                  <a:cubicBezTo>
                    <a:pt x="12134" y="19198"/>
                    <a:pt x="12564" y="19321"/>
                    <a:pt x="12908" y="19136"/>
                  </a:cubicBezTo>
                  <a:cubicBezTo>
                    <a:pt x="13253" y="18951"/>
                    <a:pt x="13511" y="18457"/>
                    <a:pt x="13726" y="17902"/>
                  </a:cubicBezTo>
                  <a:cubicBezTo>
                    <a:pt x="13941" y="17346"/>
                    <a:pt x="14113" y="16729"/>
                    <a:pt x="13984" y="16359"/>
                  </a:cubicBezTo>
                  <a:cubicBezTo>
                    <a:pt x="13855" y="15989"/>
                    <a:pt x="13425" y="15865"/>
                    <a:pt x="13124" y="16112"/>
                  </a:cubicBezTo>
                  <a:cubicBezTo>
                    <a:pt x="12822" y="16359"/>
                    <a:pt x="12650" y="16976"/>
                    <a:pt x="12564" y="17593"/>
                  </a:cubicBezTo>
                  <a:cubicBezTo>
                    <a:pt x="12478" y="18210"/>
                    <a:pt x="12478" y="18828"/>
                    <a:pt x="12736" y="19136"/>
                  </a:cubicBezTo>
                  <a:cubicBezTo>
                    <a:pt x="12994" y="19445"/>
                    <a:pt x="13511" y="19445"/>
                    <a:pt x="14156" y="18951"/>
                  </a:cubicBezTo>
                  <a:cubicBezTo>
                    <a:pt x="14802" y="18457"/>
                    <a:pt x="15576" y="17470"/>
                    <a:pt x="16523" y="15495"/>
                  </a:cubicBezTo>
                  <a:cubicBezTo>
                    <a:pt x="17469" y="13520"/>
                    <a:pt x="18588" y="10558"/>
                    <a:pt x="19406" y="8028"/>
                  </a:cubicBezTo>
                  <a:cubicBezTo>
                    <a:pt x="20223" y="5497"/>
                    <a:pt x="20739" y="3399"/>
                    <a:pt x="21084" y="2041"/>
                  </a:cubicBezTo>
                  <a:cubicBezTo>
                    <a:pt x="21428" y="684"/>
                    <a:pt x="21600" y="66"/>
                    <a:pt x="21557" y="5"/>
                  </a:cubicBezTo>
                  <a:cubicBezTo>
                    <a:pt x="21514" y="-57"/>
                    <a:pt x="21256" y="437"/>
                    <a:pt x="20653" y="2535"/>
                  </a:cubicBezTo>
                  <a:cubicBezTo>
                    <a:pt x="20051" y="4633"/>
                    <a:pt x="19104" y="8336"/>
                    <a:pt x="18502" y="10928"/>
                  </a:cubicBezTo>
                  <a:cubicBezTo>
                    <a:pt x="17900" y="13520"/>
                    <a:pt x="17641" y="15001"/>
                    <a:pt x="17512" y="16050"/>
                  </a:cubicBezTo>
                  <a:cubicBezTo>
                    <a:pt x="17383" y="17100"/>
                    <a:pt x="17383" y="17717"/>
                    <a:pt x="17598" y="18087"/>
                  </a:cubicBezTo>
                  <a:cubicBezTo>
                    <a:pt x="17814" y="18457"/>
                    <a:pt x="18244" y="18581"/>
                    <a:pt x="18846" y="18334"/>
                  </a:cubicBezTo>
                  <a:cubicBezTo>
                    <a:pt x="19449" y="18087"/>
                    <a:pt x="20223" y="17470"/>
                    <a:pt x="20998" y="16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7834891" y="5160837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4738208" y="5700587"/>
              <a:ext cx="194734" cy="1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470" y="0"/>
                  </a:moveTo>
                  <a:cubicBezTo>
                    <a:pt x="235" y="5254"/>
                    <a:pt x="0" y="10508"/>
                    <a:pt x="0" y="13865"/>
                  </a:cubicBezTo>
                  <a:cubicBezTo>
                    <a:pt x="0" y="17222"/>
                    <a:pt x="235" y="18681"/>
                    <a:pt x="939" y="19703"/>
                  </a:cubicBezTo>
                  <a:cubicBezTo>
                    <a:pt x="1643" y="20724"/>
                    <a:pt x="2817" y="21308"/>
                    <a:pt x="3757" y="21016"/>
                  </a:cubicBezTo>
                  <a:cubicBezTo>
                    <a:pt x="4696" y="20724"/>
                    <a:pt x="5400" y="19557"/>
                    <a:pt x="6104" y="18243"/>
                  </a:cubicBezTo>
                  <a:cubicBezTo>
                    <a:pt x="6809" y="16930"/>
                    <a:pt x="7513" y="15470"/>
                    <a:pt x="8100" y="16200"/>
                  </a:cubicBezTo>
                  <a:cubicBezTo>
                    <a:pt x="8687" y="16930"/>
                    <a:pt x="9157" y="19849"/>
                    <a:pt x="9861" y="20724"/>
                  </a:cubicBezTo>
                  <a:cubicBezTo>
                    <a:pt x="10565" y="21600"/>
                    <a:pt x="11504" y="20432"/>
                    <a:pt x="12913" y="17659"/>
                  </a:cubicBezTo>
                  <a:cubicBezTo>
                    <a:pt x="14322" y="14886"/>
                    <a:pt x="16200" y="10508"/>
                    <a:pt x="17609" y="7881"/>
                  </a:cubicBezTo>
                  <a:cubicBezTo>
                    <a:pt x="19017" y="5254"/>
                    <a:pt x="19957" y="4378"/>
                    <a:pt x="20543" y="3941"/>
                  </a:cubicBezTo>
                  <a:cubicBezTo>
                    <a:pt x="21130" y="3503"/>
                    <a:pt x="21365" y="3503"/>
                    <a:pt x="21600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4932075" y="5737568"/>
              <a:ext cx="140567" cy="10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000" fill="norm" stroke="1" extrusionOk="0">
                  <a:moveTo>
                    <a:pt x="3942" y="7551"/>
                  </a:moveTo>
                  <a:cubicBezTo>
                    <a:pt x="4260" y="4291"/>
                    <a:pt x="4577" y="1030"/>
                    <a:pt x="4260" y="215"/>
                  </a:cubicBezTo>
                  <a:cubicBezTo>
                    <a:pt x="3942" y="-600"/>
                    <a:pt x="2989" y="1030"/>
                    <a:pt x="2195" y="2864"/>
                  </a:cubicBezTo>
                  <a:cubicBezTo>
                    <a:pt x="1401" y="4698"/>
                    <a:pt x="766" y="6736"/>
                    <a:pt x="289" y="9589"/>
                  </a:cubicBezTo>
                  <a:cubicBezTo>
                    <a:pt x="-187" y="12442"/>
                    <a:pt x="-505" y="16109"/>
                    <a:pt x="2989" y="18147"/>
                  </a:cubicBezTo>
                  <a:cubicBezTo>
                    <a:pt x="6483" y="20185"/>
                    <a:pt x="13789" y="20592"/>
                    <a:pt x="21095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5312001" y="5738148"/>
              <a:ext cx="313091" cy="1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860" fill="norm" stroke="1" extrusionOk="0">
                  <a:moveTo>
                    <a:pt x="6222" y="4452"/>
                  </a:moveTo>
                  <a:cubicBezTo>
                    <a:pt x="5787" y="3285"/>
                    <a:pt x="5352" y="2117"/>
                    <a:pt x="4699" y="1387"/>
                  </a:cubicBezTo>
                  <a:cubicBezTo>
                    <a:pt x="4047" y="658"/>
                    <a:pt x="3177" y="366"/>
                    <a:pt x="2307" y="2847"/>
                  </a:cubicBezTo>
                  <a:cubicBezTo>
                    <a:pt x="1438" y="5328"/>
                    <a:pt x="568" y="10582"/>
                    <a:pt x="205" y="13939"/>
                  </a:cubicBezTo>
                  <a:cubicBezTo>
                    <a:pt x="-157" y="17296"/>
                    <a:pt x="-12" y="18755"/>
                    <a:pt x="423" y="19777"/>
                  </a:cubicBezTo>
                  <a:cubicBezTo>
                    <a:pt x="858" y="20798"/>
                    <a:pt x="1583" y="21382"/>
                    <a:pt x="2960" y="20214"/>
                  </a:cubicBezTo>
                  <a:cubicBezTo>
                    <a:pt x="4337" y="19047"/>
                    <a:pt x="6366" y="16128"/>
                    <a:pt x="7599" y="13939"/>
                  </a:cubicBezTo>
                  <a:cubicBezTo>
                    <a:pt x="8831" y="11750"/>
                    <a:pt x="9266" y="10290"/>
                    <a:pt x="9411" y="8831"/>
                  </a:cubicBezTo>
                  <a:cubicBezTo>
                    <a:pt x="9556" y="7371"/>
                    <a:pt x="9411" y="5912"/>
                    <a:pt x="8903" y="5766"/>
                  </a:cubicBezTo>
                  <a:cubicBezTo>
                    <a:pt x="8396" y="5620"/>
                    <a:pt x="7526" y="6787"/>
                    <a:pt x="7019" y="8101"/>
                  </a:cubicBezTo>
                  <a:cubicBezTo>
                    <a:pt x="6511" y="9414"/>
                    <a:pt x="6366" y="10874"/>
                    <a:pt x="6439" y="12333"/>
                  </a:cubicBezTo>
                  <a:cubicBezTo>
                    <a:pt x="6511" y="13793"/>
                    <a:pt x="6801" y="15252"/>
                    <a:pt x="7309" y="15836"/>
                  </a:cubicBezTo>
                  <a:cubicBezTo>
                    <a:pt x="7816" y="16420"/>
                    <a:pt x="8541" y="16128"/>
                    <a:pt x="9193" y="15544"/>
                  </a:cubicBezTo>
                  <a:cubicBezTo>
                    <a:pt x="9846" y="14960"/>
                    <a:pt x="10426" y="14085"/>
                    <a:pt x="11005" y="14085"/>
                  </a:cubicBezTo>
                  <a:cubicBezTo>
                    <a:pt x="11585" y="14085"/>
                    <a:pt x="12165" y="14960"/>
                    <a:pt x="12817" y="14668"/>
                  </a:cubicBezTo>
                  <a:cubicBezTo>
                    <a:pt x="13470" y="14377"/>
                    <a:pt x="14195" y="12917"/>
                    <a:pt x="14557" y="12917"/>
                  </a:cubicBezTo>
                  <a:cubicBezTo>
                    <a:pt x="14920" y="12917"/>
                    <a:pt x="14920" y="14377"/>
                    <a:pt x="14992" y="15836"/>
                  </a:cubicBezTo>
                  <a:cubicBezTo>
                    <a:pt x="15064" y="17296"/>
                    <a:pt x="15209" y="18755"/>
                    <a:pt x="15282" y="18755"/>
                  </a:cubicBezTo>
                  <a:cubicBezTo>
                    <a:pt x="15354" y="18755"/>
                    <a:pt x="15354" y="17296"/>
                    <a:pt x="15499" y="14960"/>
                  </a:cubicBezTo>
                  <a:cubicBezTo>
                    <a:pt x="15644" y="12625"/>
                    <a:pt x="15934" y="9414"/>
                    <a:pt x="16369" y="6933"/>
                  </a:cubicBezTo>
                  <a:cubicBezTo>
                    <a:pt x="16804" y="4452"/>
                    <a:pt x="17384" y="2701"/>
                    <a:pt x="18036" y="1533"/>
                  </a:cubicBezTo>
                  <a:cubicBezTo>
                    <a:pt x="18689" y="366"/>
                    <a:pt x="19413" y="-218"/>
                    <a:pt x="19993" y="74"/>
                  </a:cubicBezTo>
                  <a:cubicBezTo>
                    <a:pt x="20573" y="366"/>
                    <a:pt x="21008" y="1533"/>
                    <a:pt x="21226" y="4890"/>
                  </a:cubicBezTo>
                  <a:cubicBezTo>
                    <a:pt x="21443" y="8247"/>
                    <a:pt x="21443" y="13793"/>
                    <a:pt x="21443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5823000" y="5767172"/>
              <a:ext cx="125942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48" fill="norm" stroke="1" extrusionOk="0">
                  <a:moveTo>
                    <a:pt x="1980" y="2506"/>
                  </a:moveTo>
                  <a:cubicBezTo>
                    <a:pt x="3060" y="1177"/>
                    <a:pt x="4140" y="-152"/>
                    <a:pt x="4860" y="14"/>
                  </a:cubicBezTo>
                  <a:cubicBezTo>
                    <a:pt x="5580" y="180"/>
                    <a:pt x="5940" y="1842"/>
                    <a:pt x="6120" y="4334"/>
                  </a:cubicBezTo>
                  <a:cubicBezTo>
                    <a:pt x="6300" y="6826"/>
                    <a:pt x="6300" y="10150"/>
                    <a:pt x="5940" y="12642"/>
                  </a:cubicBezTo>
                  <a:cubicBezTo>
                    <a:pt x="5580" y="15134"/>
                    <a:pt x="4860" y="16796"/>
                    <a:pt x="3780" y="18125"/>
                  </a:cubicBezTo>
                  <a:cubicBezTo>
                    <a:pt x="2700" y="19454"/>
                    <a:pt x="1260" y="20451"/>
                    <a:pt x="540" y="20119"/>
                  </a:cubicBezTo>
                  <a:cubicBezTo>
                    <a:pt x="-180" y="19786"/>
                    <a:pt x="-180" y="18125"/>
                    <a:pt x="540" y="15466"/>
                  </a:cubicBezTo>
                  <a:cubicBezTo>
                    <a:pt x="1260" y="12808"/>
                    <a:pt x="2700" y="9153"/>
                    <a:pt x="4140" y="6494"/>
                  </a:cubicBezTo>
                  <a:cubicBezTo>
                    <a:pt x="5580" y="3836"/>
                    <a:pt x="7020" y="2174"/>
                    <a:pt x="8640" y="1177"/>
                  </a:cubicBezTo>
                  <a:cubicBezTo>
                    <a:pt x="10260" y="180"/>
                    <a:pt x="12060" y="-152"/>
                    <a:pt x="13320" y="1676"/>
                  </a:cubicBezTo>
                  <a:cubicBezTo>
                    <a:pt x="14580" y="3503"/>
                    <a:pt x="15300" y="7491"/>
                    <a:pt x="16560" y="11146"/>
                  </a:cubicBezTo>
                  <a:cubicBezTo>
                    <a:pt x="17820" y="14802"/>
                    <a:pt x="19620" y="18125"/>
                    <a:pt x="2142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6002661" y="5757737"/>
              <a:ext cx="60581" cy="1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54" fill="norm" stroke="1" extrusionOk="0">
                  <a:moveTo>
                    <a:pt x="21317" y="0"/>
                  </a:moveTo>
                  <a:cubicBezTo>
                    <a:pt x="15358" y="2859"/>
                    <a:pt x="9400" y="5718"/>
                    <a:pt x="5676" y="8735"/>
                  </a:cubicBezTo>
                  <a:cubicBezTo>
                    <a:pt x="1951" y="11753"/>
                    <a:pt x="462" y="14929"/>
                    <a:pt x="89" y="17312"/>
                  </a:cubicBezTo>
                  <a:cubicBezTo>
                    <a:pt x="-283" y="19694"/>
                    <a:pt x="462" y="21282"/>
                    <a:pt x="3069" y="21441"/>
                  </a:cubicBezTo>
                  <a:cubicBezTo>
                    <a:pt x="5676" y="21600"/>
                    <a:pt x="10145" y="20329"/>
                    <a:pt x="13124" y="18106"/>
                  </a:cubicBezTo>
                  <a:cubicBezTo>
                    <a:pt x="16103" y="15882"/>
                    <a:pt x="17593" y="12706"/>
                    <a:pt x="16476" y="10641"/>
                  </a:cubicBezTo>
                  <a:cubicBezTo>
                    <a:pt x="15358" y="8576"/>
                    <a:pt x="11634" y="7624"/>
                    <a:pt x="7910" y="6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6374780" y="5571471"/>
              <a:ext cx="65229" cy="33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414" fill="norm" stroke="1" extrusionOk="0">
                  <a:moveTo>
                    <a:pt x="19516" y="5366"/>
                  </a:moveTo>
                  <a:cubicBezTo>
                    <a:pt x="18861" y="4025"/>
                    <a:pt x="18207" y="2683"/>
                    <a:pt x="18207" y="1677"/>
                  </a:cubicBezTo>
                  <a:cubicBezTo>
                    <a:pt x="18207" y="671"/>
                    <a:pt x="18861" y="0"/>
                    <a:pt x="19516" y="0"/>
                  </a:cubicBezTo>
                  <a:cubicBezTo>
                    <a:pt x="20170" y="0"/>
                    <a:pt x="20825" y="671"/>
                    <a:pt x="18861" y="3019"/>
                  </a:cubicBezTo>
                  <a:cubicBezTo>
                    <a:pt x="16898" y="5366"/>
                    <a:pt x="12316" y="9391"/>
                    <a:pt x="9043" y="12343"/>
                  </a:cubicBezTo>
                  <a:cubicBezTo>
                    <a:pt x="5770" y="15294"/>
                    <a:pt x="3807" y="17173"/>
                    <a:pt x="2170" y="18581"/>
                  </a:cubicBezTo>
                  <a:cubicBezTo>
                    <a:pt x="534" y="19990"/>
                    <a:pt x="-775" y="20929"/>
                    <a:pt x="534" y="21265"/>
                  </a:cubicBezTo>
                  <a:cubicBezTo>
                    <a:pt x="1843" y="21600"/>
                    <a:pt x="5770" y="21332"/>
                    <a:pt x="8716" y="20862"/>
                  </a:cubicBezTo>
                  <a:cubicBezTo>
                    <a:pt x="11661" y="20393"/>
                    <a:pt x="13625" y="19722"/>
                    <a:pt x="15589" y="19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6440008" y="5795837"/>
              <a:ext cx="61384" cy="7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0428" y="0"/>
                  </a:moveTo>
                  <a:cubicBezTo>
                    <a:pt x="7448" y="1800"/>
                    <a:pt x="4469" y="3600"/>
                    <a:pt x="2607" y="6000"/>
                  </a:cubicBezTo>
                  <a:cubicBezTo>
                    <a:pt x="745" y="8400"/>
                    <a:pt x="0" y="11400"/>
                    <a:pt x="0" y="14400"/>
                  </a:cubicBezTo>
                  <a:cubicBezTo>
                    <a:pt x="0" y="17400"/>
                    <a:pt x="745" y="20400"/>
                    <a:pt x="2607" y="21000"/>
                  </a:cubicBezTo>
                  <a:cubicBezTo>
                    <a:pt x="4469" y="21600"/>
                    <a:pt x="7448" y="19800"/>
                    <a:pt x="8938" y="17400"/>
                  </a:cubicBezTo>
                  <a:cubicBezTo>
                    <a:pt x="10428" y="15000"/>
                    <a:pt x="10428" y="12000"/>
                    <a:pt x="10800" y="9000"/>
                  </a:cubicBezTo>
                  <a:cubicBezTo>
                    <a:pt x="11172" y="6000"/>
                    <a:pt x="11917" y="3000"/>
                    <a:pt x="13779" y="1800"/>
                  </a:cubicBezTo>
                  <a:cubicBezTo>
                    <a:pt x="15641" y="600"/>
                    <a:pt x="18621" y="1200"/>
                    <a:pt x="2160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6521662" y="5743026"/>
              <a:ext cx="216797" cy="30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21" fill="norm" stroke="1" extrusionOk="0">
                  <a:moveTo>
                    <a:pt x="3025" y="2823"/>
                  </a:moveTo>
                  <a:cubicBezTo>
                    <a:pt x="2605" y="4462"/>
                    <a:pt x="2186" y="6101"/>
                    <a:pt x="1662" y="7367"/>
                  </a:cubicBezTo>
                  <a:cubicBezTo>
                    <a:pt x="1137" y="8633"/>
                    <a:pt x="508" y="9527"/>
                    <a:pt x="194" y="9452"/>
                  </a:cubicBezTo>
                  <a:cubicBezTo>
                    <a:pt x="-121" y="9378"/>
                    <a:pt x="-121" y="8335"/>
                    <a:pt x="718" y="6920"/>
                  </a:cubicBezTo>
                  <a:cubicBezTo>
                    <a:pt x="1557" y="5505"/>
                    <a:pt x="3234" y="3717"/>
                    <a:pt x="4597" y="2749"/>
                  </a:cubicBezTo>
                  <a:cubicBezTo>
                    <a:pt x="5961" y="1781"/>
                    <a:pt x="7009" y="1632"/>
                    <a:pt x="7953" y="1855"/>
                  </a:cubicBezTo>
                  <a:cubicBezTo>
                    <a:pt x="8896" y="2078"/>
                    <a:pt x="9735" y="2674"/>
                    <a:pt x="10364" y="4015"/>
                  </a:cubicBezTo>
                  <a:cubicBezTo>
                    <a:pt x="10994" y="5356"/>
                    <a:pt x="11413" y="7441"/>
                    <a:pt x="12147" y="8558"/>
                  </a:cubicBezTo>
                  <a:cubicBezTo>
                    <a:pt x="12881" y="9676"/>
                    <a:pt x="13929" y="9825"/>
                    <a:pt x="15293" y="9303"/>
                  </a:cubicBezTo>
                  <a:cubicBezTo>
                    <a:pt x="16656" y="8782"/>
                    <a:pt x="18333" y="7590"/>
                    <a:pt x="19382" y="6250"/>
                  </a:cubicBezTo>
                  <a:cubicBezTo>
                    <a:pt x="20430" y="4909"/>
                    <a:pt x="20850" y="3419"/>
                    <a:pt x="20850" y="2302"/>
                  </a:cubicBezTo>
                  <a:cubicBezTo>
                    <a:pt x="20850" y="1185"/>
                    <a:pt x="20430" y="440"/>
                    <a:pt x="19592" y="142"/>
                  </a:cubicBezTo>
                  <a:cubicBezTo>
                    <a:pt x="18753" y="-156"/>
                    <a:pt x="17495" y="-7"/>
                    <a:pt x="16446" y="812"/>
                  </a:cubicBezTo>
                  <a:cubicBezTo>
                    <a:pt x="15397" y="1632"/>
                    <a:pt x="14559" y="3121"/>
                    <a:pt x="14349" y="4313"/>
                  </a:cubicBezTo>
                  <a:cubicBezTo>
                    <a:pt x="14139" y="5505"/>
                    <a:pt x="14559" y="6398"/>
                    <a:pt x="15188" y="7069"/>
                  </a:cubicBezTo>
                  <a:cubicBezTo>
                    <a:pt x="15817" y="7739"/>
                    <a:pt x="16656" y="8186"/>
                    <a:pt x="17599" y="8484"/>
                  </a:cubicBezTo>
                  <a:cubicBezTo>
                    <a:pt x="18543" y="8782"/>
                    <a:pt x="19592" y="8931"/>
                    <a:pt x="20326" y="9378"/>
                  </a:cubicBezTo>
                  <a:cubicBezTo>
                    <a:pt x="21060" y="9825"/>
                    <a:pt x="21479" y="10570"/>
                    <a:pt x="21479" y="11985"/>
                  </a:cubicBezTo>
                  <a:cubicBezTo>
                    <a:pt x="21479" y="13400"/>
                    <a:pt x="21060" y="15485"/>
                    <a:pt x="20535" y="16901"/>
                  </a:cubicBezTo>
                  <a:cubicBezTo>
                    <a:pt x="20011" y="18316"/>
                    <a:pt x="19382" y="19061"/>
                    <a:pt x="18438" y="19731"/>
                  </a:cubicBezTo>
                  <a:cubicBezTo>
                    <a:pt x="17495" y="20401"/>
                    <a:pt x="16236" y="20997"/>
                    <a:pt x="15083" y="21221"/>
                  </a:cubicBezTo>
                  <a:cubicBezTo>
                    <a:pt x="13929" y="21444"/>
                    <a:pt x="12881" y="21295"/>
                    <a:pt x="12252" y="20774"/>
                  </a:cubicBezTo>
                  <a:cubicBezTo>
                    <a:pt x="11623" y="20252"/>
                    <a:pt x="11413" y="19358"/>
                    <a:pt x="11937" y="18167"/>
                  </a:cubicBezTo>
                  <a:cubicBezTo>
                    <a:pt x="12462" y="16975"/>
                    <a:pt x="13720" y="15485"/>
                    <a:pt x="14978" y="13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6794434" y="5781407"/>
              <a:ext cx="81608" cy="12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626" fill="norm" stroke="1" extrusionOk="0">
                  <a:moveTo>
                    <a:pt x="3076" y="8788"/>
                  </a:moveTo>
                  <a:cubicBezTo>
                    <a:pt x="5845" y="7725"/>
                    <a:pt x="8615" y="6663"/>
                    <a:pt x="10276" y="5070"/>
                  </a:cubicBezTo>
                  <a:cubicBezTo>
                    <a:pt x="11938" y="3476"/>
                    <a:pt x="12491" y="1351"/>
                    <a:pt x="11384" y="466"/>
                  </a:cubicBezTo>
                  <a:cubicBezTo>
                    <a:pt x="10276" y="-419"/>
                    <a:pt x="7507" y="-65"/>
                    <a:pt x="5015" y="1706"/>
                  </a:cubicBezTo>
                  <a:cubicBezTo>
                    <a:pt x="2522" y="3476"/>
                    <a:pt x="307" y="6663"/>
                    <a:pt x="30" y="10027"/>
                  </a:cubicBezTo>
                  <a:cubicBezTo>
                    <a:pt x="-247" y="13391"/>
                    <a:pt x="1415" y="16932"/>
                    <a:pt x="3630" y="18879"/>
                  </a:cubicBezTo>
                  <a:cubicBezTo>
                    <a:pt x="5845" y="20827"/>
                    <a:pt x="8615" y="21181"/>
                    <a:pt x="11661" y="19765"/>
                  </a:cubicBezTo>
                  <a:cubicBezTo>
                    <a:pt x="14707" y="18348"/>
                    <a:pt x="18030" y="15161"/>
                    <a:pt x="21353" y="11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6882391" y="5706937"/>
              <a:ext cx="14605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393"/>
                  </a:moveTo>
                  <a:cubicBezTo>
                    <a:pt x="626" y="10207"/>
                    <a:pt x="1252" y="9020"/>
                    <a:pt x="2348" y="8545"/>
                  </a:cubicBezTo>
                  <a:cubicBezTo>
                    <a:pt x="3443" y="8070"/>
                    <a:pt x="5009" y="8308"/>
                    <a:pt x="6417" y="10207"/>
                  </a:cubicBezTo>
                  <a:cubicBezTo>
                    <a:pt x="7826" y="12105"/>
                    <a:pt x="9078" y="15666"/>
                    <a:pt x="9548" y="18040"/>
                  </a:cubicBezTo>
                  <a:cubicBezTo>
                    <a:pt x="10017" y="20413"/>
                    <a:pt x="9704" y="21600"/>
                    <a:pt x="8922" y="21600"/>
                  </a:cubicBezTo>
                  <a:cubicBezTo>
                    <a:pt x="8139" y="21600"/>
                    <a:pt x="6887" y="20413"/>
                    <a:pt x="6417" y="17802"/>
                  </a:cubicBezTo>
                  <a:cubicBezTo>
                    <a:pt x="5948" y="15191"/>
                    <a:pt x="6261" y="11156"/>
                    <a:pt x="8922" y="7952"/>
                  </a:cubicBezTo>
                  <a:cubicBezTo>
                    <a:pt x="11583" y="4747"/>
                    <a:pt x="16591" y="23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7250691" y="5699505"/>
              <a:ext cx="291689" cy="31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50" fill="norm" stroke="1" extrusionOk="0">
                  <a:moveTo>
                    <a:pt x="0" y="2219"/>
                  </a:moveTo>
                  <a:cubicBezTo>
                    <a:pt x="622" y="1647"/>
                    <a:pt x="1243" y="1074"/>
                    <a:pt x="1865" y="1003"/>
                  </a:cubicBezTo>
                  <a:cubicBezTo>
                    <a:pt x="2486" y="931"/>
                    <a:pt x="3108" y="1361"/>
                    <a:pt x="3652" y="2433"/>
                  </a:cubicBezTo>
                  <a:cubicBezTo>
                    <a:pt x="4196" y="3506"/>
                    <a:pt x="4662" y="5223"/>
                    <a:pt x="4895" y="6439"/>
                  </a:cubicBezTo>
                  <a:cubicBezTo>
                    <a:pt x="5128" y="7655"/>
                    <a:pt x="5128" y="8370"/>
                    <a:pt x="4740" y="8656"/>
                  </a:cubicBezTo>
                  <a:cubicBezTo>
                    <a:pt x="4351" y="8942"/>
                    <a:pt x="3574" y="8799"/>
                    <a:pt x="3186" y="8370"/>
                  </a:cubicBezTo>
                  <a:cubicBezTo>
                    <a:pt x="2797" y="7941"/>
                    <a:pt x="2797" y="7225"/>
                    <a:pt x="3030" y="6081"/>
                  </a:cubicBezTo>
                  <a:cubicBezTo>
                    <a:pt x="3263" y="4937"/>
                    <a:pt x="3729" y="3363"/>
                    <a:pt x="4817" y="2290"/>
                  </a:cubicBezTo>
                  <a:cubicBezTo>
                    <a:pt x="5905" y="1217"/>
                    <a:pt x="7614" y="645"/>
                    <a:pt x="8702" y="645"/>
                  </a:cubicBezTo>
                  <a:cubicBezTo>
                    <a:pt x="9790" y="645"/>
                    <a:pt x="10256" y="1217"/>
                    <a:pt x="10645" y="1861"/>
                  </a:cubicBezTo>
                  <a:cubicBezTo>
                    <a:pt x="11033" y="2505"/>
                    <a:pt x="11344" y="3220"/>
                    <a:pt x="11888" y="3578"/>
                  </a:cubicBezTo>
                  <a:cubicBezTo>
                    <a:pt x="12432" y="3935"/>
                    <a:pt x="13209" y="3935"/>
                    <a:pt x="13908" y="3721"/>
                  </a:cubicBezTo>
                  <a:cubicBezTo>
                    <a:pt x="14607" y="3506"/>
                    <a:pt x="15229" y="3077"/>
                    <a:pt x="15617" y="2433"/>
                  </a:cubicBezTo>
                  <a:cubicBezTo>
                    <a:pt x="16006" y="1790"/>
                    <a:pt x="16161" y="931"/>
                    <a:pt x="15773" y="431"/>
                  </a:cubicBezTo>
                  <a:cubicBezTo>
                    <a:pt x="15384" y="-70"/>
                    <a:pt x="14452" y="-213"/>
                    <a:pt x="13519" y="431"/>
                  </a:cubicBezTo>
                  <a:cubicBezTo>
                    <a:pt x="12587" y="1074"/>
                    <a:pt x="11655" y="2505"/>
                    <a:pt x="11188" y="3578"/>
                  </a:cubicBezTo>
                  <a:cubicBezTo>
                    <a:pt x="10722" y="4651"/>
                    <a:pt x="10722" y="5366"/>
                    <a:pt x="11033" y="6010"/>
                  </a:cubicBezTo>
                  <a:cubicBezTo>
                    <a:pt x="11344" y="6653"/>
                    <a:pt x="11965" y="7225"/>
                    <a:pt x="13053" y="7440"/>
                  </a:cubicBezTo>
                  <a:cubicBezTo>
                    <a:pt x="14141" y="7655"/>
                    <a:pt x="15695" y="7512"/>
                    <a:pt x="16783" y="7154"/>
                  </a:cubicBezTo>
                  <a:cubicBezTo>
                    <a:pt x="17871" y="6796"/>
                    <a:pt x="18492" y="6224"/>
                    <a:pt x="19269" y="5580"/>
                  </a:cubicBezTo>
                  <a:cubicBezTo>
                    <a:pt x="20046" y="4937"/>
                    <a:pt x="20978" y="4221"/>
                    <a:pt x="21289" y="4364"/>
                  </a:cubicBezTo>
                  <a:cubicBezTo>
                    <a:pt x="21600" y="4508"/>
                    <a:pt x="21289" y="5509"/>
                    <a:pt x="20823" y="8084"/>
                  </a:cubicBezTo>
                  <a:cubicBezTo>
                    <a:pt x="20357" y="10659"/>
                    <a:pt x="19735" y="14807"/>
                    <a:pt x="19191" y="17239"/>
                  </a:cubicBezTo>
                  <a:cubicBezTo>
                    <a:pt x="18647" y="19670"/>
                    <a:pt x="18181" y="20386"/>
                    <a:pt x="17560" y="20815"/>
                  </a:cubicBezTo>
                  <a:cubicBezTo>
                    <a:pt x="16938" y="21244"/>
                    <a:pt x="16161" y="21387"/>
                    <a:pt x="15617" y="21101"/>
                  </a:cubicBezTo>
                  <a:cubicBezTo>
                    <a:pt x="15073" y="20815"/>
                    <a:pt x="14763" y="20100"/>
                    <a:pt x="14607" y="18240"/>
                  </a:cubicBezTo>
                  <a:cubicBezTo>
                    <a:pt x="14452" y="16380"/>
                    <a:pt x="14452" y="13376"/>
                    <a:pt x="14452" y="1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7504691" y="5646300"/>
              <a:ext cx="508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3600" y="1977"/>
                    <a:pt x="7200" y="-1623"/>
                    <a:pt x="10800" y="777"/>
                  </a:cubicBezTo>
                  <a:cubicBezTo>
                    <a:pt x="14400" y="3177"/>
                    <a:pt x="18000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7593591" y="5704893"/>
              <a:ext cx="101601" cy="12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fill="norm" stroke="1" extrusionOk="0">
                  <a:moveTo>
                    <a:pt x="0" y="12879"/>
                  </a:moveTo>
                  <a:cubicBezTo>
                    <a:pt x="5400" y="10092"/>
                    <a:pt x="10800" y="7305"/>
                    <a:pt x="13950" y="5040"/>
                  </a:cubicBezTo>
                  <a:cubicBezTo>
                    <a:pt x="17100" y="2775"/>
                    <a:pt x="18000" y="1034"/>
                    <a:pt x="17325" y="337"/>
                  </a:cubicBezTo>
                  <a:cubicBezTo>
                    <a:pt x="16650" y="-360"/>
                    <a:pt x="14400" y="-12"/>
                    <a:pt x="11925" y="1730"/>
                  </a:cubicBezTo>
                  <a:cubicBezTo>
                    <a:pt x="9450" y="3472"/>
                    <a:pt x="6750" y="6608"/>
                    <a:pt x="4950" y="9395"/>
                  </a:cubicBezTo>
                  <a:cubicBezTo>
                    <a:pt x="3150" y="12182"/>
                    <a:pt x="2250" y="14621"/>
                    <a:pt x="2025" y="16711"/>
                  </a:cubicBezTo>
                  <a:cubicBezTo>
                    <a:pt x="1800" y="18801"/>
                    <a:pt x="2250" y="20543"/>
                    <a:pt x="5625" y="20892"/>
                  </a:cubicBezTo>
                  <a:cubicBezTo>
                    <a:pt x="9000" y="21240"/>
                    <a:pt x="15300" y="20195"/>
                    <a:pt x="21600" y="19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7715250" y="5702475"/>
              <a:ext cx="68842" cy="11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94" fill="norm" stroke="1" extrusionOk="0">
                  <a:moveTo>
                    <a:pt x="19324" y="5254"/>
                  </a:moveTo>
                  <a:cubicBezTo>
                    <a:pt x="19324" y="3392"/>
                    <a:pt x="19324" y="1530"/>
                    <a:pt x="17688" y="599"/>
                  </a:cubicBezTo>
                  <a:cubicBezTo>
                    <a:pt x="16052" y="-332"/>
                    <a:pt x="12779" y="-332"/>
                    <a:pt x="9506" y="1716"/>
                  </a:cubicBezTo>
                  <a:cubicBezTo>
                    <a:pt x="6233" y="3765"/>
                    <a:pt x="2961" y="7861"/>
                    <a:pt x="1324" y="10840"/>
                  </a:cubicBezTo>
                  <a:cubicBezTo>
                    <a:pt x="-312" y="13820"/>
                    <a:pt x="-312" y="15682"/>
                    <a:pt x="670" y="17358"/>
                  </a:cubicBezTo>
                  <a:cubicBezTo>
                    <a:pt x="1652" y="19034"/>
                    <a:pt x="3615" y="20523"/>
                    <a:pt x="7215" y="20896"/>
                  </a:cubicBezTo>
                  <a:cubicBezTo>
                    <a:pt x="10815" y="21268"/>
                    <a:pt x="16052" y="20523"/>
                    <a:pt x="21288" y="19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7830188" y="5541837"/>
              <a:ext cx="11900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21305" y="0"/>
                  </a:moveTo>
                  <a:cubicBezTo>
                    <a:pt x="15621" y="3600"/>
                    <a:pt x="9937" y="7200"/>
                    <a:pt x="6337" y="10227"/>
                  </a:cubicBezTo>
                  <a:cubicBezTo>
                    <a:pt x="2737" y="13255"/>
                    <a:pt x="1221" y="15709"/>
                    <a:pt x="463" y="17345"/>
                  </a:cubicBezTo>
                  <a:cubicBezTo>
                    <a:pt x="-295" y="18982"/>
                    <a:pt x="-295" y="19800"/>
                    <a:pt x="1789" y="20373"/>
                  </a:cubicBezTo>
                  <a:cubicBezTo>
                    <a:pt x="3873" y="20945"/>
                    <a:pt x="8042" y="21273"/>
                    <a:pt x="122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7789311" y="5681537"/>
              <a:ext cx="14718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867" y="21600"/>
                  </a:moveTo>
                  <a:cubicBezTo>
                    <a:pt x="2016" y="18514"/>
                    <a:pt x="165" y="15429"/>
                    <a:pt x="10" y="12857"/>
                  </a:cubicBezTo>
                  <a:cubicBezTo>
                    <a:pt x="-144" y="10286"/>
                    <a:pt x="1399" y="8229"/>
                    <a:pt x="5256" y="6171"/>
                  </a:cubicBezTo>
                  <a:cubicBezTo>
                    <a:pt x="9113" y="4114"/>
                    <a:pt x="15285" y="2057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8198958" y="5577821"/>
              <a:ext cx="207434" cy="225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1102" y="3200"/>
                  </a:moveTo>
                  <a:cubicBezTo>
                    <a:pt x="882" y="1600"/>
                    <a:pt x="661" y="0"/>
                    <a:pt x="551" y="0"/>
                  </a:cubicBezTo>
                  <a:cubicBezTo>
                    <a:pt x="441" y="0"/>
                    <a:pt x="441" y="1600"/>
                    <a:pt x="331" y="4900"/>
                  </a:cubicBezTo>
                  <a:cubicBezTo>
                    <a:pt x="220" y="8200"/>
                    <a:pt x="0" y="13200"/>
                    <a:pt x="0" y="16300"/>
                  </a:cubicBezTo>
                  <a:cubicBezTo>
                    <a:pt x="0" y="19400"/>
                    <a:pt x="220" y="20600"/>
                    <a:pt x="882" y="21100"/>
                  </a:cubicBezTo>
                  <a:cubicBezTo>
                    <a:pt x="1543" y="21600"/>
                    <a:pt x="2645" y="21400"/>
                    <a:pt x="3857" y="19900"/>
                  </a:cubicBezTo>
                  <a:cubicBezTo>
                    <a:pt x="5069" y="18400"/>
                    <a:pt x="6392" y="15600"/>
                    <a:pt x="7384" y="13700"/>
                  </a:cubicBezTo>
                  <a:cubicBezTo>
                    <a:pt x="8376" y="11800"/>
                    <a:pt x="9037" y="10800"/>
                    <a:pt x="9367" y="10900"/>
                  </a:cubicBezTo>
                  <a:cubicBezTo>
                    <a:pt x="9698" y="11000"/>
                    <a:pt x="9698" y="12200"/>
                    <a:pt x="9698" y="13300"/>
                  </a:cubicBezTo>
                  <a:cubicBezTo>
                    <a:pt x="9698" y="14400"/>
                    <a:pt x="9698" y="15400"/>
                    <a:pt x="9808" y="16700"/>
                  </a:cubicBezTo>
                  <a:cubicBezTo>
                    <a:pt x="9918" y="18000"/>
                    <a:pt x="10139" y="19600"/>
                    <a:pt x="10690" y="20100"/>
                  </a:cubicBezTo>
                  <a:cubicBezTo>
                    <a:pt x="11241" y="20600"/>
                    <a:pt x="12122" y="20000"/>
                    <a:pt x="13665" y="16900"/>
                  </a:cubicBezTo>
                  <a:cubicBezTo>
                    <a:pt x="15208" y="13800"/>
                    <a:pt x="17412" y="8200"/>
                    <a:pt x="18735" y="4800"/>
                  </a:cubicBezTo>
                  <a:cubicBezTo>
                    <a:pt x="20057" y="1400"/>
                    <a:pt x="20498" y="200"/>
                    <a:pt x="20829" y="100"/>
                  </a:cubicBezTo>
                  <a:cubicBezTo>
                    <a:pt x="21159" y="0"/>
                    <a:pt x="21380" y="1000"/>
                    <a:pt x="21490" y="2000"/>
                  </a:cubicBezTo>
                  <a:cubicBezTo>
                    <a:pt x="21600" y="3000"/>
                    <a:pt x="21600" y="40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8372334" y="5797561"/>
              <a:ext cx="46758" cy="13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0829" fill="norm" stroke="1" extrusionOk="0">
                  <a:moveTo>
                    <a:pt x="20746" y="3775"/>
                  </a:moveTo>
                  <a:cubicBezTo>
                    <a:pt x="20746" y="2087"/>
                    <a:pt x="20746" y="400"/>
                    <a:pt x="18868" y="62"/>
                  </a:cubicBezTo>
                  <a:cubicBezTo>
                    <a:pt x="16989" y="-275"/>
                    <a:pt x="13233" y="737"/>
                    <a:pt x="9946" y="3438"/>
                  </a:cubicBezTo>
                  <a:cubicBezTo>
                    <a:pt x="6659" y="6138"/>
                    <a:pt x="3842" y="10525"/>
                    <a:pt x="1963" y="13900"/>
                  </a:cubicBezTo>
                  <a:cubicBezTo>
                    <a:pt x="85" y="17275"/>
                    <a:pt x="-854" y="19638"/>
                    <a:pt x="1024" y="20481"/>
                  </a:cubicBezTo>
                  <a:cubicBezTo>
                    <a:pt x="2903" y="21325"/>
                    <a:pt x="7598" y="20650"/>
                    <a:pt x="11355" y="18288"/>
                  </a:cubicBezTo>
                  <a:cubicBezTo>
                    <a:pt x="15111" y="15925"/>
                    <a:pt x="17929" y="11875"/>
                    <a:pt x="20746" y="7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8462321" y="5751387"/>
              <a:ext cx="77421" cy="23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16" fill="norm" stroke="1" extrusionOk="0">
                  <a:moveTo>
                    <a:pt x="12596" y="0"/>
                  </a:moveTo>
                  <a:cubicBezTo>
                    <a:pt x="10845" y="3731"/>
                    <a:pt x="9094" y="7462"/>
                    <a:pt x="7634" y="9916"/>
                  </a:cubicBezTo>
                  <a:cubicBezTo>
                    <a:pt x="6175" y="12371"/>
                    <a:pt x="5007" y="13549"/>
                    <a:pt x="3548" y="14531"/>
                  </a:cubicBezTo>
                  <a:cubicBezTo>
                    <a:pt x="2088" y="15513"/>
                    <a:pt x="337" y="16298"/>
                    <a:pt x="45" y="16200"/>
                  </a:cubicBezTo>
                  <a:cubicBezTo>
                    <a:pt x="-247" y="16102"/>
                    <a:pt x="921" y="15120"/>
                    <a:pt x="2672" y="14236"/>
                  </a:cubicBezTo>
                  <a:cubicBezTo>
                    <a:pt x="4423" y="13353"/>
                    <a:pt x="6758" y="12567"/>
                    <a:pt x="9385" y="11978"/>
                  </a:cubicBezTo>
                  <a:cubicBezTo>
                    <a:pt x="12012" y="11389"/>
                    <a:pt x="14931" y="10996"/>
                    <a:pt x="17267" y="11193"/>
                  </a:cubicBezTo>
                  <a:cubicBezTo>
                    <a:pt x="19602" y="11389"/>
                    <a:pt x="21353" y="12175"/>
                    <a:pt x="21353" y="13549"/>
                  </a:cubicBezTo>
                  <a:cubicBezTo>
                    <a:pt x="21353" y="14924"/>
                    <a:pt x="19602" y="16887"/>
                    <a:pt x="17558" y="18262"/>
                  </a:cubicBezTo>
                  <a:cubicBezTo>
                    <a:pt x="15515" y="19636"/>
                    <a:pt x="13180" y="20422"/>
                    <a:pt x="10553" y="20913"/>
                  </a:cubicBezTo>
                  <a:cubicBezTo>
                    <a:pt x="7926" y="21404"/>
                    <a:pt x="5007" y="21600"/>
                    <a:pt x="3839" y="21207"/>
                  </a:cubicBezTo>
                  <a:cubicBezTo>
                    <a:pt x="2672" y="20815"/>
                    <a:pt x="3256" y="19833"/>
                    <a:pt x="4715" y="19047"/>
                  </a:cubicBezTo>
                  <a:cubicBezTo>
                    <a:pt x="6175" y="18262"/>
                    <a:pt x="8510" y="17673"/>
                    <a:pt x="10845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8552441" y="5850437"/>
              <a:ext cx="74500" cy="13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074" fill="norm" stroke="1" extrusionOk="0">
                  <a:moveTo>
                    <a:pt x="18000" y="3498"/>
                  </a:moveTo>
                  <a:cubicBezTo>
                    <a:pt x="19800" y="2127"/>
                    <a:pt x="21600" y="756"/>
                    <a:pt x="21000" y="241"/>
                  </a:cubicBezTo>
                  <a:cubicBezTo>
                    <a:pt x="20400" y="-273"/>
                    <a:pt x="17400" y="70"/>
                    <a:pt x="14400" y="927"/>
                  </a:cubicBezTo>
                  <a:cubicBezTo>
                    <a:pt x="11400" y="1784"/>
                    <a:pt x="8400" y="3156"/>
                    <a:pt x="7800" y="5727"/>
                  </a:cubicBezTo>
                  <a:cubicBezTo>
                    <a:pt x="7200" y="8298"/>
                    <a:pt x="9000" y="12070"/>
                    <a:pt x="10800" y="14641"/>
                  </a:cubicBezTo>
                  <a:cubicBezTo>
                    <a:pt x="12600" y="17213"/>
                    <a:pt x="14400" y="18584"/>
                    <a:pt x="13500" y="19613"/>
                  </a:cubicBezTo>
                  <a:cubicBezTo>
                    <a:pt x="12600" y="20641"/>
                    <a:pt x="9000" y="21327"/>
                    <a:pt x="6300" y="20984"/>
                  </a:cubicBezTo>
                  <a:cubicBezTo>
                    <a:pt x="3600" y="20641"/>
                    <a:pt x="1800" y="19270"/>
                    <a:pt x="0" y="17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8767706" y="5751387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-1" y="4817937"/>
              <a:ext cx="183143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82" y="0"/>
                  </a:moveTo>
                  <a:cubicBezTo>
                    <a:pt x="20985" y="2200"/>
                    <a:pt x="20489" y="4400"/>
                    <a:pt x="18130" y="6900"/>
                  </a:cubicBezTo>
                  <a:cubicBezTo>
                    <a:pt x="15772" y="9400"/>
                    <a:pt x="11551" y="12200"/>
                    <a:pt x="8820" y="13800"/>
                  </a:cubicBezTo>
                  <a:cubicBezTo>
                    <a:pt x="6089" y="15400"/>
                    <a:pt x="4848" y="15800"/>
                    <a:pt x="3606" y="15800"/>
                  </a:cubicBezTo>
                  <a:cubicBezTo>
                    <a:pt x="2365" y="15800"/>
                    <a:pt x="1123" y="15400"/>
                    <a:pt x="503" y="14600"/>
                  </a:cubicBezTo>
                  <a:cubicBezTo>
                    <a:pt x="-118" y="13800"/>
                    <a:pt x="-118" y="12600"/>
                    <a:pt x="254" y="11600"/>
                  </a:cubicBezTo>
                  <a:cubicBezTo>
                    <a:pt x="627" y="10600"/>
                    <a:pt x="1372" y="9800"/>
                    <a:pt x="3358" y="9300"/>
                  </a:cubicBezTo>
                  <a:cubicBezTo>
                    <a:pt x="5344" y="8800"/>
                    <a:pt x="8572" y="8600"/>
                    <a:pt x="11303" y="9100"/>
                  </a:cubicBezTo>
                  <a:cubicBezTo>
                    <a:pt x="14034" y="9600"/>
                    <a:pt x="16268" y="10800"/>
                    <a:pt x="17882" y="13000"/>
                  </a:cubicBezTo>
                  <a:cubicBezTo>
                    <a:pt x="19496" y="15200"/>
                    <a:pt x="20489" y="18400"/>
                    <a:pt x="214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307091" y="5891451"/>
              <a:ext cx="4210051" cy="14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1216"/>
                  </a:moveTo>
                  <a:cubicBezTo>
                    <a:pt x="185" y="9024"/>
                    <a:pt x="369" y="6833"/>
                    <a:pt x="614" y="5424"/>
                  </a:cubicBezTo>
                  <a:cubicBezTo>
                    <a:pt x="858" y="4016"/>
                    <a:pt x="1162" y="3389"/>
                    <a:pt x="1510" y="2763"/>
                  </a:cubicBezTo>
                  <a:cubicBezTo>
                    <a:pt x="1857" y="2137"/>
                    <a:pt x="2248" y="1511"/>
                    <a:pt x="2628" y="1042"/>
                  </a:cubicBezTo>
                  <a:cubicBezTo>
                    <a:pt x="3008" y="572"/>
                    <a:pt x="3377" y="259"/>
                    <a:pt x="3779" y="103"/>
                  </a:cubicBezTo>
                  <a:cubicBezTo>
                    <a:pt x="4181" y="-54"/>
                    <a:pt x="4615" y="-54"/>
                    <a:pt x="5028" y="259"/>
                  </a:cubicBezTo>
                  <a:cubicBezTo>
                    <a:pt x="5441" y="572"/>
                    <a:pt x="5832" y="1198"/>
                    <a:pt x="6233" y="1824"/>
                  </a:cubicBezTo>
                  <a:cubicBezTo>
                    <a:pt x="6635" y="2450"/>
                    <a:pt x="7048" y="3076"/>
                    <a:pt x="7471" y="3859"/>
                  </a:cubicBezTo>
                  <a:cubicBezTo>
                    <a:pt x="7895" y="4642"/>
                    <a:pt x="8329" y="5581"/>
                    <a:pt x="8775" y="6520"/>
                  </a:cubicBezTo>
                  <a:cubicBezTo>
                    <a:pt x="9220" y="7459"/>
                    <a:pt x="9676" y="8398"/>
                    <a:pt x="10121" y="9337"/>
                  </a:cubicBezTo>
                  <a:cubicBezTo>
                    <a:pt x="10567" y="10276"/>
                    <a:pt x="11001" y="11216"/>
                    <a:pt x="11446" y="11998"/>
                  </a:cubicBezTo>
                  <a:cubicBezTo>
                    <a:pt x="11891" y="12781"/>
                    <a:pt x="12348" y="13407"/>
                    <a:pt x="12798" y="13876"/>
                  </a:cubicBezTo>
                  <a:cubicBezTo>
                    <a:pt x="13249" y="14346"/>
                    <a:pt x="13694" y="14659"/>
                    <a:pt x="14156" y="14816"/>
                  </a:cubicBezTo>
                  <a:cubicBezTo>
                    <a:pt x="14617" y="14972"/>
                    <a:pt x="15095" y="14972"/>
                    <a:pt x="15567" y="15129"/>
                  </a:cubicBezTo>
                  <a:cubicBezTo>
                    <a:pt x="16040" y="15285"/>
                    <a:pt x="16507" y="15598"/>
                    <a:pt x="16974" y="15755"/>
                  </a:cubicBezTo>
                  <a:cubicBezTo>
                    <a:pt x="17441" y="15911"/>
                    <a:pt x="17908" y="15911"/>
                    <a:pt x="18342" y="16224"/>
                  </a:cubicBezTo>
                  <a:cubicBezTo>
                    <a:pt x="18776" y="16537"/>
                    <a:pt x="19178" y="17163"/>
                    <a:pt x="19672" y="17946"/>
                  </a:cubicBezTo>
                  <a:cubicBezTo>
                    <a:pt x="20167" y="18729"/>
                    <a:pt x="20753" y="19668"/>
                    <a:pt x="21090" y="20294"/>
                  </a:cubicBezTo>
                  <a:cubicBezTo>
                    <a:pt x="21426" y="20920"/>
                    <a:pt x="21513" y="21233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494330" y="5966070"/>
              <a:ext cx="238212" cy="30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27" fill="norm" stroke="1" extrusionOk="0">
                  <a:moveTo>
                    <a:pt x="8896" y="5375"/>
                  </a:moveTo>
                  <a:cubicBezTo>
                    <a:pt x="7940" y="5522"/>
                    <a:pt x="6985" y="5669"/>
                    <a:pt x="5838" y="5742"/>
                  </a:cubicBezTo>
                  <a:cubicBezTo>
                    <a:pt x="4691" y="5816"/>
                    <a:pt x="3353" y="5816"/>
                    <a:pt x="2588" y="5448"/>
                  </a:cubicBezTo>
                  <a:cubicBezTo>
                    <a:pt x="1824" y="5081"/>
                    <a:pt x="1632" y="4346"/>
                    <a:pt x="2301" y="3465"/>
                  </a:cubicBezTo>
                  <a:cubicBezTo>
                    <a:pt x="2970" y="2583"/>
                    <a:pt x="4500" y="1554"/>
                    <a:pt x="5742" y="893"/>
                  </a:cubicBezTo>
                  <a:cubicBezTo>
                    <a:pt x="6985" y="232"/>
                    <a:pt x="7940" y="-62"/>
                    <a:pt x="8800" y="11"/>
                  </a:cubicBezTo>
                  <a:cubicBezTo>
                    <a:pt x="9661" y="85"/>
                    <a:pt x="10425" y="526"/>
                    <a:pt x="10139" y="2216"/>
                  </a:cubicBezTo>
                  <a:cubicBezTo>
                    <a:pt x="9852" y="3905"/>
                    <a:pt x="8514" y="6844"/>
                    <a:pt x="6985" y="9048"/>
                  </a:cubicBezTo>
                  <a:cubicBezTo>
                    <a:pt x="5455" y="11252"/>
                    <a:pt x="3735" y="12722"/>
                    <a:pt x="2397" y="13677"/>
                  </a:cubicBezTo>
                  <a:cubicBezTo>
                    <a:pt x="1059" y="14632"/>
                    <a:pt x="103" y="15073"/>
                    <a:pt x="8" y="15073"/>
                  </a:cubicBezTo>
                  <a:cubicBezTo>
                    <a:pt x="-88" y="15073"/>
                    <a:pt x="677" y="14632"/>
                    <a:pt x="3162" y="12942"/>
                  </a:cubicBezTo>
                  <a:cubicBezTo>
                    <a:pt x="5647" y="11252"/>
                    <a:pt x="9852" y="8314"/>
                    <a:pt x="12241" y="6550"/>
                  </a:cubicBezTo>
                  <a:cubicBezTo>
                    <a:pt x="14631" y="4787"/>
                    <a:pt x="15204" y="4199"/>
                    <a:pt x="15682" y="3538"/>
                  </a:cubicBezTo>
                  <a:cubicBezTo>
                    <a:pt x="16160" y="2877"/>
                    <a:pt x="16542" y="2142"/>
                    <a:pt x="16255" y="1848"/>
                  </a:cubicBezTo>
                  <a:cubicBezTo>
                    <a:pt x="15969" y="1554"/>
                    <a:pt x="15013" y="1701"/>
                    <a:pt x="13770" y="3097"/>
                  </a:cubicBezTo>
                  <a:cubicBezTo>
                    <a:pt x="12528" y="4493"/>
                    <a:pt x="10999" y="7138"/>
                    <a:pt x="9374" y="10003"/>
                  </a:cubicBezTo>
                  <a:cubicBezTo>
                    <a:pt x="7749" y="12869"/>
                    <a:pt x="6029" y="15954"/>
                    <a:pt x="5073" y="17865"/>
                  </a:cubicBezTo>
                  <a:cubicBezTo>
                    <a:pt x="4117" y="19775"/>
                    <a:pt x="3926" y="20509"/>
                    <a:pt x="4308" y="20950"/>
                  </a:cubicBezTo>
                  <a:cubicBezTo>
                    <a:pt x="4691" y="21391"/>
                    <a:pt x="5647" y="21538"/>
                    <a:pt x="7080" y="20877"/>
                  </a:cubicBezTo>
                  <a:cubicBezTo>
                    <a:pt x="8514" y="20216"/>
                    <a:pt x="10425" y="18746"/>
                    <a:pt x="11668" y="17718"/>
                  </a:cubicBezTo>
                  <a:cubicBezTo>
                    <a:pt x="12910" y="16689"/>
                    <a:pt x="13484" y="16101"/>
                    <a:pt x="13866" y="15440"/>
                  </a:cubicBezTo>
                  <a:cubicBezTo>
                    <a:pt x="14248" y="14779"/>
                    <a:pt x="14439" y="14044"/>
                    <a:pt x="14057" y="13750"/>
                  </a:cubicBezTo>
                  <a:cubicBezTo>
                    <a:pt x="13675" y="13456"/>
                    <a:pt x="12719" y="13603"/>
                    <a:pt x="12719" y="13750"/>
                  </a:cubicBezTo>
                  <a:cubicBezTo>
                    <a:pt x="12719" y="13897"/>
                    <a:pt x="13675" y="14044"/>
                    <a:pt x="15300" y="13824"/>
                  </a:cubicBezTo>
                  <a:cubicBezTo>
                    <a:pt x="16924" y="13603"/>
                    <a:pt x="19218" y="13016"/>
                    <a:pt x="21512" y="12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859533" y="6037137"/>
              <a:ext cx="20320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1378" y="0"/>
                  </a:moveTo>
                  <a:cubicBezTo>
                    <a:pt x="18038" y="4154"/>
                    <a:pt x="14698" y="8308"/>
                    <a:pt x="11580" y="10800"/>
                  </a:cubicBezTo>
                  <a:cubicBezTo>
                    <a:pt x="8463" y="13292"/>
                    <a:pt x="5568" y="14123"/>
                    <a:pt x="3564" y="14400"/>
                  </a:cubicBezTo>
                  <a:cubicBezTo>
                    <a:pt x="1559" y="14677"/>
                    <a:pt x="446" y="14400"/>
                    <a:pt x="112" y="13569"/>
                  </a:cubicBezTo>
                  <a:cubicBezTo>
                    <a:pt x="-222" y="12738"/>
                    <a:pt x="223" y="11354"/>
                    <a:pt x="1003" y="10385"/>
                  </a:cubicBezTo>
                  <a:cubicBezTo>
                    <a:pt x="1782" y="9415"/>
                    <a:pt x="2896" y="8862"/>
                    <a:pt x="5234" y="10108"/>
                  </a:cubicBezTo>
                  <a:cubicBezTo>
                    <a:pt x="7572" y="11354"/>
                    <a:pt x="11135" y="14400"/>
                    <a:pt x="13250" y="16477"/>
                  </a:cubicBezTo>
                  <a:cubicBezTo>
                    <a:pt x="15366" y="18554"/>
                    <a:pt x="16034" y="19662"/>
                    <a:pt x="16924" y="20354"/>
                  </a:cubicBezTo>
                  <a:cubicBezTo>
                    <a:pt x="17815" y="21046"/>
                    <a:pt x="18929" y="21323"/>
                    <a:pt x="200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2088141" y="6126037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8000"/>
                    <a:pt x="11859" y="14400"/>
                    <a:pt x="15459" y="10800"/>
                  </a:cubicBezTo>
                  <a:cubicBezTo>
                    <a:pt x="19059" y="7200"/>
                    <a:pt x="2032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272291" y="6094287"/>
              <a:ext cx="6464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0" y="0"/>
                  </a:moveTo>
                  <a:cubicBezTo>
                    <a:pt x="6750" y="2800"/>
                    <a:pt x="13500" y="5600"/>
                    <a:pt x="17212" y="8000"/>
                  </a:cubicBezTo>
                  <a:cubicBezTo>
                    <a:pt x="20925" y="10400"/>
                    <a:pt x="21600" y="12400"/>
                    <a:pt x="19237" y="14600"/>
                  </a:cubicBezTo>
                  <a:cubicBezTo>
                    <a:pt x="16875" y="16800"/>
                    <a:pt x="11475" y="19200"/>
                    <a:pt x="60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2391744" y="6081587"/>
              <a:ext cx="123303" cy="8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226" fill="norm" stroke="1" extrusionOk="0">
                  <a:moveTo>
                    <a:pt x="17197" y="0"/>
                  </a:moveTo>
                  <a:cubicBezTo>
                    <a:pt x="12948" y="1507"/>
                    <a:pt x="8699" y="3014"/>
                    <a:pt x="5866" y="4772"/>
                  </a:cubicBezTo>
                  <a:cubicBezTo>
                    <a:pt x="3033" y="6530"/>
                    <a:pt x="1617" y="8540"/>
                    <a:pt x="731" y="11051"/>
                  </a:cubicBezTo>
                  <a:cubicBezTo>
                    <a:pt x="-154" y="13563"/>
                    <a:pt x="-508" y="16577"/>
                    <a:pt x="1262" y="18586"/>
                  </a:cubicBezTo>
                  <a:cubicBezTo>
                    <a:pt x="3033" y="20595"/>
                    <a:pt x="6928" y="21600"/>
                    <a:pt x="10469" y="21098"/>
                  </a:cubicBezTo>
                  <a:cubicBezTo>
                    <a:pt x="14010" y="20595"/>
                    <a:pt x="17197" y="18586"/>
                    <a:pt x="18967" y="16326"/>
                  </a:cubicBezTo>
                  <a:cubicBezTo>
                    <a:pt x="20738" y="14065"/>
                    <a:pt x="21092" y="11553"/>
                    <a:pt x="20030" y="8791"/>
                  </a:cubicBezTo>
                  <a:cubicBezTo>
                    <a:pt x="18967" y="6028"/>
                    <a:pt x="16489" y="3014"/>
                    <a:pt x="14364" y="1507"/>
                  </a:cubicBezTo>
                  <a:cubicBezTo>
                    <a:pt x="12240" y="0"/>
                    <a:pt x="10469" y="0"/>
                    <a:pt x="9584" y="1256"/>
                  </a:cubicBezTo>
                  <a:cubicBezTo>
                    <a:pt x="8699" y="2512"/>
                    <a:pt x="8699" y="5023"/>
                    <a:pt x="8699" y="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2507241" y="6189537"/>
              <a:ext cx="101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730774" y="6056187"/>
              <a:ext cx="15111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5218" y="0"/>
                  </a:moveTo>
                  <a:cubicBezTo>
                    <a:pt x="3418" y="4050"/>
                    <a:pt x="1618" y="8100"/>
                    <a:pt x="718" y="11250"/>
                  </a:cubicBezTo>
                  <a:cubicBezTo>
                    <a:pt x="-182" y="14400"/>
                    <a:pt x="-182" y="16650"/>
                    <a:pt x="418" y="18450"/>
                  </a:cubicBezTo>
                  <a:cubicBezTo>
                    <a:pt x="1018" y="20250"/>
                    <a:pt x="2218" y="21600"/>
                    <a:pt x="3418" y="21600"/>
                  </a:cubicBezTo>
                  <a:cubicBezTo>
                    <a:pt x="4618" y="21600"/>
                    <a:pt x="5818" y="20250"/>
                    <a:pt x="7168" y="20025"/>
                  </a:cubicBezTo>
                  <a:cubicBezTo>
                    <a:pt x="8518" y="19800"/>
                    <a:pt x="10018" y="20700"/>
                    <a:pt x="12418" y="19800"/>
                  </a:cubicBezTo>
                  <a:cubicBezTo>
                    <a:pt x="14818" y="18900"/>
                    <a:pt x="18118" y="16200"/>
                    <a:pt x="19768" y="13500"/>
                  </a:cubicBezTo>
                  <a:cubicBezTo>
                    <a:pt x="21418" y="10800"/>
                    <a:pt x="21418" y="8100"/>
                    <a:pt x="21418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898282" y="6065623"/>
              <a:ext cx="161410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13" fill="norm" stroke="1" extrusionOk="0">
                  <a:moveTo>
                    <a:pt x="1164" y="11632"/>
                  </a:moveTo>
                  <a:cubicBezTo>
                    <a:pt x="2531" y="10409"/>
                    <a:pt x="3898" y="9187"/>
                    <a:pt x="5128" y="7964"/>
                  </a:cubicBezTo>
                  <a:cubicBezTo>
                    <a:pt x="6359" y="6741"/>
                    <a:pt x="7453" y="5519"/>
                    <a:pt x="8136" y="3888"/>
                  </a:cubicBezTo>
                  <a:cubicBezTo>
                    <a:pt x="8820" y="2258"/>
                    <a:pt x="9093" y="221"/>
                    <a:pt x="8273" y="17"/>
                  </a:cubicBezTo>
                  <a:cubicBezTo>
                    <a:pt x="7453" y="-187"/>
                    <a:pt x="5539" y="1443"/>
                    <a:pt x="4035" y="3481"/>
                  </a:cubicBezTo>
                  <a:cubicBezTo>
                    <a:pt x="2531" y="5519"/>
                    <a:pt x="1437" y="7964"/>
                    <a:pt x="617" y="10205"/>
                  </a:cubicBezTo>
                  <a:cubicBezTo>
                    <a:pt x="-203" y="12447"/>
                    <a:pt x="-750" y="14485"/>
                    <a:pt x="2668" y="16319"/>
                  </a:cubicBezTo>
                  <a:cubicBezTo>
                    <a:pt x="6085" y="18153"/>
                    <a:pt x="13468" y="19783"/>
                    <a:pt x="2085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3170547" y="6089655"/>
              <a:ext cx="92345" cy="9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017" fill="norm" stroke="1" extrusionOk="0">
                  <a:moveTo>
                    <a:pt x="8162" y="3763"/>
                  </a:moveTo>
                  <a:cubicBezTo>
                    <a:pt x="7181" y="8359"/>
                    <a:pt x="6199" y="12955"/>
                    <a:pt x="4972" y="16172"/>
                  </a:cubicBezTo>
                  <a:cubicBezTo>
                    <a:pt x="3744" y="19389"/>
                    <a:pt x="2272" y="21227"/>
                    <a:pt x="1290" y="20997"/>
                  </a:cubicBezTo>
                  <a:cubicBezTo>
                    <a:pt x="308" y="20767"/>
                    <a:pt x="-183" y="18470"/>
                    <a:pt x="62" y="15023"/>
                  </a:cubicBezTo>
                  <a:cubicBezTo>
                    <a:pt x="308" y="11576"/>
                    <a:pt x="1290" y="6980"/>
                    <a:pt x="2762" y="3993"/>
                  </a:cubicBezTo>
                  <a:cubicBezTo>
                    <a:pt x="4235" y="1006"/>
                    <a:pt x="6199" y="-373"/>
                    <a:pt x="7672" y="87"/>
                  </a:cubicBezTo>
                  <a:cubicBezTo>
                    <a:pt x="9144" y="546"/>
                    <a:pt x="10126" y="2844"/>
                    <a:pt x="10862" y="5142"/>
                  </a:cubicBezTo>
                  <a:cubicBezTo>
                    <a:pt x="11599" y="7440"/>
                    <a:pt x="12090" y="9738"/>
                    <a:pt x="12581" y="12265"/>
                  </a:cubicBezTo>
                  <a:cubicBezTo>
                    <a:pt x="13072" y="14793"/>
                    <a:pt x="13562" y="17550"/>
                    <a:pt x="15035" y="18929"/>
                  </a:cubicBezTo>
                  <a:cubicBezTo>
                    <a:pt x="16508" y="20308"/>
                    <a:pt x="18962" y="20308"/>
                    <a:pt x="21417" y="20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279825" y="6125971"/>
              <a:ext cx="97367" cy="3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9" fill="norm" stroke="1" extrusionOk="0">
                  <a:moveTo>
                    <a:pt x="4696" y="6857"/>
                  </a:moveTo>
                  <a:cubicBezTo>
                    <a:pt x="7043" y="5720"/>
                    <a:pt x="9391" y="4583"/>
                    <a:pt x="9391" y="2878"/>
                  </a:cubicBezTo>
                  <a:cubicBezTo>
                    <a:pt x="9391" y="1173"/>
                    <a:pt x="7043" y="-1101"/>
                    <a:pt x="4696" y="604"/>
                  </a:cubicBezTo>
                  <a:cubicBezTo>
                    <a:pt x="2348" y="2310"/>
                    <a:pt x="0" y="7994"/>
                    <a:pt x="0" y="11973"/>
                  </a:cubicBezTo>
                  <a:cubicBezTo>
                    <a:pt x="0" y="15952"/>
                    <a:pt x="2348" y="18225"/>
                    <a:pt x="4696" y="19362"/>
                  </a:cubicBezTo>
                  <a:cubicBezTo>
                    <a:pt x="7043" y="20499"/>
                    <a:pt x="9391" y="20499"/>
                    <a:pt x="12209" y="18225"/>
                  </a:cubicBezTo>
                  <a:cubicBezTo>
                    <a:pt x="15026" y="15952"/>
                    <a:pt x="18313" y="11404"/>
                    <a:pt x="21600" y="6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379308" y="6094287"/>
              <a:ext cx="74084" cy="7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6" fill="norm" stroke="1" extrusionOk="0">
                  <a:moveTo>
                    <a:pt x="1234" y="0"/>
                  </a:moveTo>
                  <a:cubicBezTo>
                    <a:pt x="617" y="2769"/>
                    <a:pt x="0" y="5538"/>
                    <a:pt x="0" y="9415"/>
                  </a:cubicBezTo>
                  <a:cubicBezTo>
                    <a:pt x="0" y="13292"/>
                    <a:pt x="617" y="18277"/>
                    <a:pt x="2160" y="19938"/>
                  </a:cubicBezTo>
                  <a:cubicBezTo>
                    <a:pt x="3703" y="21600"/>
                    <a:pt x="6171" y="19938"/>
                    <a:pt x="9566" y="16892"/>
                  </a:cubicBezTo>
                  <a:cubicBezTo>
                    <a:pt x="12960" y="13846"/>
                    <a:pt x="17280" y="9415"/>
                    <a:pt x="2160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466091" y="6077586"/>
              <a:ext cx="69851" cy="10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8424"/>
                  </a:moveTo>
                  <a:cubicBezTo>
                    <a:pt x="3273" y="8848"/>
                    <a:pt x="6545" y="9271"/>
                    <a:pt x="9491" y="8848"/>
                  </a:cubicBezTo>
                  <a:cubicBezTo>
                    <a:pt x="12436" y="8424"/>
                    <a:pt x="15055" y="7154"/>
                    <a:pt x="17345" y="5248"/>
                  </a:cubicBezTo>
                  <a:cubicBezTo>
                    <a:pt x="19636" y="3342"/>
                    <a:pt x="21600" y="801"/>
                    <a:pt x="20945" y="165"/>
                  </a:cubicBezTo>
                  <a:cubicBezTo>
                    <a:pt x="20291" y="-470"/>
                    <a:pt x="17018" y="801"/>
                    <a:pt x="14400" y="2706"/>
                  </a:cubicBezTo>
                  <a:cubicBezTo>
                    <a:pt x="11782" y="4612"/>
                    <a:pt x="9818" y="7154"/>
                    <a:pt x="9491" y="10330"/>
                  </a:cubicBezTo>
                  <a:cubicBezTo>
                    <a:pt x="9164" y="13506"/>
                    <a:pt x="10473" y="17318"/>
                    <a:pt x="12764" y="19224"/>
                  </a:cubicBezTo>
                  <a:cubicBezTo>
                    <a:pt x="15055" y="21130"/>
                    <a:pt x="18327" y="21130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586741" y="6075237"/>
              <a:ext cx="114301" cy="10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6000" y="0"/>
                  </a:moveTo>
                  <a:cubicBezTo>
                    <a:pt x="6800" y="5082"/>
                    <a:pt x="7600" y="10165"/>
                    <a:pt x="8000" y="13765"/>
                  </a:cubicBezTo>
                  <a:cubicBezTo>
                    <a:pt x="8400" y="17365"/>
                    <a:pt x="8400" y="19482"/>
                    <a:pt x="7400" y="20541"/>
                  </a:cubicBezTo>
                  <a:cubicBezTo>
                    <a:pt x="6400" y="21600"/>
                    <a:pt x="4400" y="21600"/>
                    <a:pt x="2800" y="20753"/>
                  </a:cubicBezTo>
                  <a:cubicBezTo>
                    <a:pt x="1200" y="19906"/>
                    <a:pt x="0" y="18212"/>
                    <a:pt x="0" y="15247"/>
                  </a:cubicBezTo>
                  <a:cubicBezTo>
                    <a:pt x="0" y="12282"/>
                    <a:pt x="1200" y="8047"/>
                    <a:pt x="5000" y="5294"/>
                  </a:cubicBezTo>
                  <a:cubicBezTo>
                    <a:pt x="8800" y="2541"/>
                    <a:pt x="1520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835571" y="6100637"/>
              <a:ext cx="125821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66" fill="norm" stroke="1" extrusionOk="0">
                  <a:moveTo>
                    <a:pt x="7359" y="0"/>
                  </a:moveTo>
                  <a:cubicBezTo>
                    <a:pt x="7719" y="1742"/>
                    <a:pt x="8079" y="3484"/>
                    <a:pt x="8079" y="6097"/>
                  </a:cubicBezTo>
                  <a:cubicBezTo>
                    <a:pt x="8079" y="8710"/>
                    <a:pt x="7719" y="12194"/>
                    <a:pt x="7179" y="14806"/>
                  </a:cubicBezTo>
                  <a:cubicBezTo>
                    <a:pt x="6639" y="17419"/>
                    <a:pt x="5919" y="19161"/>
                    <a:pt x="4659" y="20206"/>
                  </a:cubicBezTo>
                  <a:cubicBezTo>
                    <a:pt x="3399" y="21252"/>
                    <a:pt x="1599" y="21600"/>
                    <a:pt x="699" y="20903"/>
                  </a:cubicBezTo>
                  <a:cubicBezTo>
                    <a:pt x="-201" y="20206"/>
                    <a:pt x="-201" y="18465"/>
                    <a:pt x="519" y="17071"/>
                  </a:cubicBezTo>
                  <a:cubicBezTo>
                    <a:pt x="1239" y="15677"/>
                    <a:pt x="2679" y="14632"/>
                    <a:pt x="6279" y="13065"/>
                  </a:cubicBezTo>
                  <a:cubicBezTo>
                    <a:pt x="9879" y="11497"/>
                    <a:pt x="15639" y="9406"/>
                    <a:pt x="21399" y="7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980441" y="6127045"/>
              <a:ext cx="120651" cy="7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16782"/>
                  </a:moveTo>
                  <a:cubicBezTo>
                    <a:pt x="3789" y="16213"/>
                    <a:pt x="7579" y="15645"/>
                    <a:pt x="10232" y="14224"/>
                  </a:cubicBezTo>
                  <a:cubicBezTo>
                    <a:pt x="12884" y="12803"/>
                    <a:pt x="14400" y="10529"/>
                    <a:pt x="14968" y="7971"/>
                  </a:cubicBezTo>
                  <a:cubicBezTo>
                    <a:pt x="15537" y="5413"/>
                    <a:pt x="15158" y="2571"/>
                    <a:pt x="14021" y="1150"/>
                  </a:cubicBezTo>
                  <a:cubicBezTo>
                    <a:pt x="12884" y="-271"/>
                    <a:pt x="10989" y="-271"/>
                    <a:pt x="9284" y="582"/>
                  </a:cubicBezTo>
                  <a:cubicBezTo>
                    <a:pt x="7579" y="1434"/>
                    <a:pt x="6063" y="3140"/>
                    <a:pt x="5116" y="6266"/>
                  </a:cubicBezTo>
                  <a:cubicBezTo>
                    <a:pt x="4168" y="9392"/>
                    <a:pt x="3789" y="13940"/>
                    <a:pt x="4547" y="16782"/>
                  </a:cubicBezTo>
                  <a:cubicBezTo>
                    <a:pt x="5305" y="19624"/>
                    <a:pt x="7200" y="20761"/>
                    <a:pt x="10232" y="21045"/>
                  </a:cubicBezTo>
                  <a:cubicBezTo>
                    <a:pt x="13263" y="21329"/>
                    <a:pt x="17432" y="20761"/>
                    <a:pt x="21600" y="20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050291" y="6157787"/>
              <a:ext cx="107951" cy="13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21600" y="0"/>
                  </a:moveTo>
                  <a:cubicBezTo>
                    <a:pt x="19482" y="982"/>
                    <a:pt x="17365" y="1964"/>
                    <a:pt x="16306" y="4091"/>
                  </a:cubicBezTo>
                  <a:cubicBezTo>
                    <a:pt x="15247" y="6218"/>
                    <a:pt x="15247" y="9491"/>
                    <a:pt x="15247" y="11945"/>
                  </a:cubicBezTo>
                  <a:cubicBezTo>
                    <a:pt x="15247" y="14400"/>
                    <a:pt x="15247" y="16036"/>
                    <a:pt x="15247" y="17673"/>
                  </a:cubicBezTo>
                  <a:cubicBezTo>
                    <a:pt x="15247" y="19309"/>
                    <a:pt x="15247" y="20945"/>
                    <a:pt x="12706" y="21273"/>
                  </a:cubicBezTo>
                  <a:cubicBezTo>
                    <a:pt x="10165" y="21600"/>
                    <a:pt x="5082" y="20618"/>
                    <a:pt x="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107441" y="606253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183641" y="6022456"/>
              <a:ext cx="342901" cy="19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0" y="10897"/>
                  </a:moveTo>
                  <a:cubicBezTo>
                    <a:pt x="400" y="12010"/>
                    <a:pt x="800" y="13124"/>
                    <a:pt x="1333" y="13681"/>
                  </a:cubicBezTo>
                  <a:cubicBezTo>
                    <a:pt x="1867" y="14237"/>
                    <a:pt x="2533" y="14237"/>
                    <a:pt x="3000" y="13458"/>
                  </a:cubicBezTo>
                  <a:cubicBezTo>
                    <a:pt x="3467" y="12678"/>
                    <a:pt x="3733" y="11120"/>
                    <a:pt x="3533" y="10452"/>
                  </a:cubicBezTo>
                  <a:cubicBezTo>
                    <a:pt x="3333" y="9784"/>
                    <a:pt x="2667" y="10006"/>
                    <a:pt x="2133" y="10563"/>
                  </a:cubicBezTo>
                  <a:cubicBezTo>
                    <a:pt x="1600" y="11120"/>
                    <a:pt x="1200" y="12010"/>
                    <a:pt x="933" y="13012"/>
                  </a:cubicBezTo>
                  <a:cubicBezTo>
                    <a:pt x="667" y="14015"/>
                    <a:pt x="533" y="15128"/>
                    <a:pt x="467" y="16241"/>
                  </a:cubicBezTo>
                  <a:cubicBezTo>
                    <a:pt x="400" y="17355"/>
                    <a:pt x="400" y="18468"/>
                    <a:pt x="1133" y="19025"/>
                  </a:cubicBezTo>
                  <a:cubicBezTo>
                    <a:pt x="1867" y="19582"/>
                    <a:pt x="3333" y="19582"/>
                    <a:pt x="4867" y="18914"/>
                  </a:cubicBezTo>
                  <a:cubicBezTo>
                    <a:pt x="6400" y="18245"/>
                    <a:pt x="8000" y="16909"/>
                    <a:pt x="8800" y="15685"/>
                  </a:cubicBezTo>
                  <a:cubicBezTo>
                    <a:pt x="9600" y="14460"/>
                    <a:pt x="9600" y="13347"/>
                    <a:pt x="9267" y="12790"/>
                  </a:cubicBezTo>
                  <a:cubicBezTo>
                    <a:pt x="8933" y="12233"/>
                    <a:pt x="8267" y="12233"/>
                    <a:pt x="7733" y="12678"/>
                  </a:cubicBezTo>
                  <a:cubicBezTo>
                    <a:pt x="7200" y="13124"/>
                    <a:pt x="6800" y="14015"/>
                    <a:pt x="6467" y="15462"/>
                  </a:cubicBezTo>
                  <a:cubicBezTo>
                    <a:pt x="6133" y="16909"/>
                    <a:pt x="5867" y="18914"/>
                    <a:pt x="6133" y="20027"/>
                  </a:cubicBezTo>
                  <a:cubicBezTo>
                    <a:pt x="6400" y="21140"/>
                    <a:pt x="7200" y="21363"/>
                    <a:pt x="8733" y="20472"/>
                  </a:cubicBezTo>
                  <a:cubicBezTo>
                    <a:pt x="10267" y="19582"/>
                    <a:pt x="12533" y="17577"/>
                    <a:pt x="14533" y="14460"/>
                  </a:cubicBezTo>
                  <a:cubicBezTo>
                    <a:pt x="16533" y="11342"/>
                    <a:pt x="18267" y="7111"/>
                    <a:pt x="19200" y="4439"/>
                  </a:cubicBezTo>
                  <a:cubicBezTo>
                    <a:pt x="20133" y="1767"/>
                    <a:pt x="20267" y="654"/>
                    <a:pt x="20000" y="208"/>
                  </a:cubicBezTo>
                  <a:cubicBezTo>
                    <a:pt x="19733" y="-237"/>
                    <a:pt x="19067" y="-14"/>
                    <a:pt x="18267" y="1322"/>
                  </a:cubicBezTo>
                  <a:cubicBezTo>
                    <a:pt x="17467" y="2658"/>
                    <a:pt x="16533" y="5107"/>
                    <a:pt x="15933" y="6889"/>
                  </a:cubicBezTo>
                  <a:cubicBezTo>
                    <a:pt x="15333" y="8670"/>
                    <a:pt x="15067" y="9784"/>
                    <a:pt x="15267" y="11676"/>
                  </a:cubicBezTo>
                  <a:cubicBezTo>
                    <a:pt x="15467" y="13569"/>
                    <a:pt x="16133" y="16241"/>
                    <a:pt x="17267" y="17466"/>
                  </a:cubicBezTo>
                  <a:cubicBezTo>
                    <a:pt x="18400" y="18691"/>
                    <a:pt x="20000" y="18468"/>
                    <a:pt x="21600" y="18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4374667" y="6119687"/>
              <a:ext cx="202675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3953" y="21600"/>
                  </a:moveTo>
                  <a:cubicBezTo>
                    <a:pt x="2171" y="16800"/>
                    <a:pt x="390" y="12000"/>
                    <a:pt x="56" y="8400"/>
                  </a:cubicBezTo>
                  <a:cubicBezTo>
                    <a:pt x="-278" y="4800"/>
                    <a:pt x="835" y="2400"/>
                    <a:pt x="4621" y="1200"/>
                  </a:cubicBezTo>
                  <a:cubicBezTo>
                    <a:pt x="8407" y="0"/>
                    <a:pt x="14864" y="0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4723391" y="6170487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4863091" y="6157787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4793241" y="6297487"/>
              <a:ext cx="44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155191" y="6158293"/>
              <a:ext cx="256429" cy="20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63" fill="norm" stroke="1" extrusionOk="0">
                  <a:moveTo>
                    <a:pt x="0" y="3253"/>
                  </a:moveTo>
                  <a:cubicBezTo>
                    <a:pt x="2656" y="2151"/>
                    <a:pt x="5311" y="1049"/>
                    <a:pt x="8498" y="498"/>
                  </a:cubicBezTo>
                  <a:cubicBezTo>
                    <a:pt x="11685" y="-53"/>
                    <a:pt x="15403" y="-53"/>
                    <a:pt x="17793" y="57"/>
                  </a:cubicBezTo>
                  <a:cubicBezTo>
                    <a:pt x="20184" y="167"/>
                    <a:pt x="21246" y="388"/>
                    <a:pt x="21423" y="1159"/>
                  </a:cubicBezTo>
                  <a:cubicBezTo>
                    <a:pt x="21600" y="1931"/>
                    <a:pt x="20892" y="3253"/>
                    <a:pt x="18767" y="5457"/>
                  </a:cubicBezTo>
                  <a:cubicBezTo>
                    <a:pt x="16643" y="7661"/>
                    <a:pt x="13102" y="10747"/>
                    <a:pt x="10800" y="12731"/>
                  </a:cubicBezTo>
                  <a:cubicBezTo>
                    <a:pt x="8498" y="14714"/>
                    <a:pt x="7436" y="15596"/>
                    <a:pt x="6462" y="16808"/>
                  </a:cubicBezTo>
                  <a:cubicBezTo>
                    <a:pt x="5489" y="18020"/>
                    <a:pt x="4603" y="19563"/>
                    <a:pt x="4603" y="20445"/>
                  </a:cubicBezTo>
                  <a:cubicBezTo>
                    <a:pt x="4603" y="21327"/>
                    <a:pt x="5489" y="21547"/>
                    <a:pt x="7879" y="21437"/>
                  </a:cubicBezTo>
                  <a:cubicBezTo>
                    <a:pt x="10269" y="21327"/>
                    <a:pt x="14164" y="20886"/>
                    <a:pt x="18059" y="2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5375325" y="6316537"/>
              <a:ext cx="11641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8514" y="3360"/>
                    <a:pt x="15814" y="6720"/>
                    <a:pt x="13693" y="9360"/>
                  </a:cubicBezTo>
                  <a:cubicBezTo>
                    <a:pt x="11571" y="12000"/>
                    <a:pt x="10028" y="13920"/>
                    <a:pt x="7907" y="15360"/>
                  </a:cubicBezTo>
                  <a:cubicBezTo>
                    <a:pt x="5785" y="16800"/>
                    <a:pt x="3085" y="17760"/>
                    <a:pt x="1543" y="17040"/>
                  </a:cubicBezTo>
                  <a:cubicBezTo>
                    <a:pt x="0" y="16320"/>
                    <a:pt x="-386" y="13920"/>
                    <a:pt x="385" y="12720"/>
                  </a:cubicBezTo>
                  <a:cubicBezTo>
                    <a:pt x="1157" y="11520"/>
                    <a:pt x="3085" y="11520"/>
                    <a:pt x="6364" y="13200"/>
                  </a:cubicBezTo>
                  <a:cubicBezTo>
                    <a:pt x="9643" y="14880"/>
                    <a:pt x="14271" y="18240"/>
                    <a:pt x="18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5510791" y="6297487"/>
              <a:ext cx="889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800"/>
                    <a:pt x="11314" y="9600"/>
                    <a:pt x="7714" y="13200"/>
                  </a:cubicBezTo>
                  <a:cubicBezTo>
                    <a:pt x="4114" y="16800"/>
                    <a:pt x="2057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5580641" y="6377785"/>
              <a:ext cx="158751" cy="11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0" y="4865"/>
                  </a:moveTo>
                  <a:cubicBezTo>
                    <a:pt x="864" y="3375"/>
                    <a:pt x="1728" y="1885"/>
                    <a:pt x="2880" y="954"/>
                  </a:cubicBezTo>
                  <a:cubicBezTo>
                    <a:pt x="4032" y="23"/>
                    <a:pt x="5472" y="-349"/>
                    <a:pt x="6624" y="396"/>
                  </a:cubicBezTo>
                  <a:cubicBezTo>
                    <a:pt x="7776" y="1141"/>
                    <a:pt x="8640" y="3003"/>
                    <a:pt x="8208" y="5610"/>
                  </a:cubicBezTo>
                  <a:cubicBezTo>
                    <a:pt x="7776" y="8217"/>
                    <a:pt x="6048" y="11568"/>
                    <a:pt x="4752" y="14175"/>
                  </a:cubicBezTo>
                  <a:cubicBezTo>
                    <a:pt x="3456" y="16782"/>
                    <a:pt x="2592" y="18644"/>
                    <a:pt x="2880" y="19761"/>
                  </a:cubicBezTo>
                  <a:cubicBezTo>
                    <a:pt x="3168" y="20879"/>
                    <a:pt x="4608" y="21251"/>
                    <a:pt x="7920" y="20692"/>
                  </a:cubicBezTo>
                  <a:cubicBezTo>
                    <a:pt x="11232" y="20134"/>
                    <a:pt x="16416" y="18644"/>
                    <a:pt x="21600" y="17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5847341" y="6278437"/>
              <a:ext cx="342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000"/>
                    <a:pt x="4800" y="10400"/>
                    <a:pt x="8400" y="6800"/>
                  </a:cubicBezTo>
                  <a:cubicBezTo>
                    <a:pt x="12000" y="3200"/>
                    <a:pt x="16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6171191" y="6245465"/>
              <a:ext cx="59829" cy="11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34" fill="norm" stroke="1" extrusionOk="0">
                  <a:moveTo>
                    <a:pt x="0" y="1405"/>
                  </a:moveTo>
                  <a:cubicBezTo>
                    <a:pt x="4469" y="619"/>
                    <a:pt x="8938" y="-166"/>
                    <a:pt x="12662" y="30"/>
                  </a:cubicBezTo>
                  <a:cubicBezTo>
                    <a:pt x="16386" y="227"/>
                    <a:pt x="19366" y="1405"/>
                    <a:pt x="20483" y="5136"/>
                  </a:cubicBezTo>
                  <a:cubicBezTo>
                    <a:pt x="21600" y="8867"/>
                    <a:pt x="20855" y="15150"/>
                    <a:pt x="2011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6391239" y="6246687"/>
              <a:ext cx="206991" cy="11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07" fill="norm" stroke="1" extrusionOk="0">
                  <a:moveTo>
                    <a:pt x="15129" y="0"/>
                  </a:moveTo>
                  <a:cubicBezTo>
                    <a:pt x="14049" y="3857"/>
                    <a:pt x="12969" y="7714"/>
                    <a:pt x="11457" y="10800"/>
                  </a:cubicBezTo>
                  <a:cubicBezTo>
                    <a:pt x="9945" y="13886"/>
                    <a:pt x="8001" y="16200"/>
                    <a:pt x="6489" y="17936"/>
                  </a:cubicBezTo>
                  <a:cubicBezTo>
                    <a:pt x="4977" y="19671"/>
                    <a:pt x="3897" y="20829"/>
                    <a:pt x="2817" y="21021"/>
                  </a:cubicBezTo>
                  <a:cubicBezTo>
                    <a:pt x="1737" y="21214"/>
                    <a:pt x="657" y="20443"/>
                    <a:pt x="225" y="19093"/>
                  </a:cubicBezTo>
                  <a:cubicBezTo>
                    <a:pt x="-207" y="17743"/>
                    <a:pt x="9" y="15814"/>
                    <a:pt x="657" y="14464"/>
                  </a:cubicBezTo>
                  <a:cubicBezTo>
                    <a:pt x="1305" y="13114"/>
                    <a:pt x="2385" y="12343"/>
                    <a:pt x="4437" y="13500"/>
                  </a:cubicBezTo>
                  <a:cubicBezTo>
                    <a:pt x="6489" y="14657"/>
                    <a:pt x="9513" y="17743"/>
                    <a:pt x="12105" y="19479"/>
                  </a:cubicBezTo>
                  <a:cubicBezTo>
                    <a:pt x="14697" y="21214"/>
                    <a:pt x="16857" y="21600"/>
                    <a:pt x="18261" y="20829"/>
                  </a:cubicBezTo>
                  <a:cubicBezTo>
                    <a:pt x="19665" y="20057"/>
                    <a:pt x="20313" y="18129"/>
                    <a:pt x="20745" y="15621"/>
                  </a:cubicBezTo>
                  <a:cubicBezTo>
                    <a:pt x="21177" y="13114"/>
                    <a:pt x="21393" y="10029"/>
                    <a:pt x="20529" y="7714"/>
                  </a:cubicBezTo>
                  <a:cubicBezTo>
                    <a:pt x="19665" y="5400"/>
                    <a:pt x="17721" y="3857"/>
                    <a:pt x="15885" y="4050"/>
                  </a:cubicBezTo>
                  <a:cubicBezTo>
                    <a:pt x="14049" y="4243"/>
                    <a:pt x="12321" y="6171"/>
                    <a:pt x="10593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394556" y="6460155"/>
              <a:ext cx="255436" cy="44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52" fill="norm" stroke="1" extrusionOk="0">
                  <a:moveTo>
                    <a:pt x="5432" y="5007"/>
                  </a:moveTo>
                  <a:cubicBezTo>
                    <a:pt x="4723" y="5313"/>
                    <a:pt x="4015" y="5619"/>
                    <a:pt x="3130" y="5975"/>
                  </a:cubicBezTo>
                  <a:cubicBezTo>
                    <a:pt x="2245" y="6332"/>
                    <a:pt x="1182" y="6739"/>
                    <a:pt x="563" y="6688"/>
                  </a:cubicBezTo>
                  <a:cubicBezTo>
                    <a:pt x="-57" y="6638"/>
                    <a:pt x="-234" y="6128"/>
                    <a:pt x="386" y="5058"/>
                  </a:cubicBezTo>
                  <a:cubicBezTo>
                    <a:pt x="1005" y="3988"/>
                    <a:pt x="2422" y="2358"/>
                    <a:pt x="3396" y="1339"/>
                  </a:cubicBezTo>
                  <a:cubicBezTo>
                    <a:pt x="4369" y="321"/>
                    <a:pt x="4900" y="-87"/>
                    <a:pt x="5343" y="15"/>
                  </a:cubicBezTo>
                  <a:cubicBezTo>
                    <a:pt x="5786" y="117"/>
                    <a:pt x="6140" y="728"/>
                    <a:pt x="6405" y="2511"/>
                  </a:cubicBezTo>
                  <a:cubicBezTo>
                    <a:pt x="6671" y="4294"/>
                    <a:pt x="6848" y="7249"/>
                    <a:pt x="6759" y="9287"/>
                  </a:cubicBezTo>
                  <a:cubicBezTo>
                    <a:pt x="6671" y="11324"/>
                    <a:pt x="6317" y="12445"/>
                    <a:pt x="5786" y="13209"/>
                  </a:cubicBezTo>
                  <a:cubicBezTo>
                    <a:pt x="5255" y="13973"/>
                    <a:pt x="4546" y="14381"/>
                    <a:pt x="3661" y="14636"/>
                  </a:cubicBezTo>
                  <a:cubicBezTo>
                    <a:pt x="2776" y="14890"/>
                    <a:pt x="1714" y="14992"/>
                    <a:pt x="1094" y="14738"/>
                  </a:cubicBezTo>
                  <a:cubicBezTo>
                    <a:pt x="474" y="14483"/>
                    <a:pt x="297" y="13871"/>
                    <a:pt x="1359" y="12904"/>
                  </a:cubicBezTo>
                  <a:cubicBezTo>
                    <a:pt x="2422" y="11936"/>
                    <a:pt x="4723" y="10611"/>
                    <a:pt x="7556" y="8879"/>
                  </a:cubicBezTo>
                  <a:cubicBezTo>
                    <a:pt x="10389" y="7147"/>
                    <a:pt x="13753" y="5007"/>
                    <a:pt x="15789" y="3785"/>
                  </a:cubicBezTo>
                  <a:cubicBezTo>
                    <a:pt x="17825" y="2562"/>
                    <a:pt x="18533" y="2256"/>
                    <a:pt x="19153" y="1849"/>
                  </a:cubicBezTo>
                  <a:cubicBezTo>
                    <a:pt x="19773" y="1441"/>
                    <a:pt x="20304" y="932"/>
                    <a:pt x="20127" y="677"/>
                  </a:cubicBezTo>
                  <a:cubicBezTo>
                    <a:pt x="19950" y="422"/>
                    <a:pt x="19064" y="422"/>
                    <a:pt x="18091" y="983"/>
                  </a:cubicBezTo>
                  <a:cubicBezTo>
                    <a:pt x="17117" y="1543"/>
                    <a:pt x="16055" y="2664"/>
                    <a:pt x="14461" y="5058"/>
                  </a:cubicBezTo>
                  <a:cubicBezTo>
                    <a:pt x="12868" y="7453"/>
                    <a:pt x="10743" y="11121"/>
                    <a:pt x="9592" y="13871"/>
                  </a:cubicBezTo>
                  <a:cubicBezTo>
                    <a:pt x="8441" y="16622"/>
                    <a:pt x="8264" y="18456"/>
                    <a:pt x="8441" y="19577"/>
                  </a:cubicBezTo>
                  <a:cubicBezTo>
                    <a:pt x="8618" y="20698"/>
                    <a:pt x="9150" y="21105"/>
                    <a:pt x="9858" y="21309"/>
                  </a:cubicBezTo>
                  <a:cubicBezTo>
                    <a:pt x="10566" y="21513"/>
                    <a:pt x="11451" y="21513"/>
                    <a:pt x="12159" y="21207"/>
                  </a:cubicBezTo>
                  <a:cubicBezTo>
                    <a:pt x="12868" y="20902"/>
                    <a:pt x="13399" y="20290"/>
                    <a:pt x="13753" y="19475"/>
                  </a:cubicBezTo>
                  <a:cubicBezTo>
                    <a:pt x="14107" y="18660"/>
                    <a:pt x="14284" y="17641"/>
                    <a:pt x="13930" y="16826"/>
                  </a:cubicBezTo>
                  <a:cubicBezTo>
                    <a:pt x="13576" y="16011"/>
                    <a:pt x="12691" y="15400"/>
                    <a:pt x="12956" y="14992"/>
                  </a:cubicBezTo>
                  <a:cubicBezTo>
                    <a:pt x="13222" y="14585"/>
                    <a:pt x="14638" y="14381"/>
                    <a:pt x="16232" y="14177"/>
                  </a:cubicBezTo>
                  <a:cubicBezTo>
                    <a:pt x="17825" y="13973"/>
                    <a:pt x="19596" y="13770"/>
                    <a:pt x="21366" y="13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884391" y="6583237"/>
              <a:ext cx="216451" cy="22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60" fill="norm" stroke="1" extrusionOk="0">
                  <a:moveTo>
                    <a:pt x="21445" y="0"/>
                  </a:moveTo>
                  <a:cubicBezTo>
                    <a:pt x="19767" y="3432"/>
                    <a:pt x="18090" y="6864"/>
                    <a:pt x="15573" y="10396"/>
                  </a:cubicBezTo>
                  <a:cubicBezTo>
                    <a:pt x="13057" y="13929"/>
                    <a:pt x="9701" y="17563"/>
                    <a:pt x="7499" y="19480"/>
                  </a:cubicBezTo>
                  <a:cubicBezTo>
                    <a:pt x="5297" y="21398"/>
                    <a:pt x="4249" y="21600"/>
                    <a:pt x="3305" y="21398"/>
                  </a:cubicBezTo>
                  <a:cubicBezTo>
                    <a:pt x="2362" y="21196"/>
                    <a:pt x="1523" y="20591"/>
                    <a:pt x="894" y="19379"/>
                  </a:cubicBezTo>
                  <a:cubicBezTo>
                    <a:pt x="264" y="18168"/>
                    <a:pt x="-155" y="16351"/>
                    <a:pt x="55" y="15039"/>
                  </a:cubicBezTo>
                  <a:cubicBezTo>
                    <a:pt x="264" y="13727"/>
                    <a:pt x="1103" y="12920"/>
                    <a:pt x="2676" y="12314"/>
                  </a:cubicBezTo>
                  <a:cubicBezTo>
                    <a:pt x="4249" y="11708"/>
                    <a:pt x="6556" y="11305"/>
                    <a:pt x="9072" y="12213"/>
                  </a:cubicBezTo>
                  <a:cubicBezTo>
                    <a:pt x="11589" y="13121"/>
                    <a:pt x="14315" y="15342"/>
                    <a:pt x="15993" y="17058"/>
                  </a:cubicBezTo>
                  <a:cubicBezTo>
                    <a:pt x="17670" y="18774"/>
                    <a:pt x="18299" y="19985"/>
                    <a:pt x="18928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2145291" y="6725054"/>
              <a:ext cx="27305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2" y="15120"/>
                    <a:pt x="3684" y="8640"/>
                    <a:pt x="6865" y="4860"/>
                  </a:cubicBezTo>
                  <a:cubicBezTo>
                    <a:pt x="10047" y="1080"/>
                    <a:pt x="14567" y="0"/>
                    <a:pt x="17247" y="0"/>
                  </a:cubicBezTo>
                  <a:cubicBezTo>
                    <a:pt x="19926" y="0"/>
                    <a:pt x="20763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2310391" y="6677274"/>
              <a:ext cx="106816" cy="14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68" fill="norm" stroke="1" extrusionOk="0">
                  <a:moveTo>
                    <a:pt x="0" y="2028"/>
                  </a:moveTo>
                  <a:cubicBezTo>
                    <a:pt x="4569" y="1102"/>
                    <a:pt x="9138" y="177"/>
                    <a:pt x="12462" y="22"/>
                  </a:cubicBezTo>
                  <a:cubicBezTo>
                    <a:pt x="15785" y="-132"/>
                    <a:pt x="17862" y="485"/>
                    <a:pt x="19315" y="2491"/>
                  </a:cubicBezTo>
                  <a:cubicBezTo>
                    <a:pt x="20769" y="4497"/>
                    <a:pt x="21600" y="7891"/>
                    <a:pt x="20354" y="11285"/>
                  </a:cubicBezTo>
                  <a:cubicBezTo>
                    <a:pt x="19108" y="14679"/>
                    <a:pt x="15785" y="18074"/>
                    <a:pt x="12462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2589791" y="6545137"/>
              <a:ext cx="2493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0" y="0"/>
                  </a:moveTo>
                  <a:cubicBezTo>
                    <a:pt x="7200" y="600"/>
                    <a:pt x="14400" y="1200"/>
                    <a:pt x="18000" y="3900"/>
                  </a:cubicBezTo>
                  <a:cubicBezTo>
                    <a:pt x="21600" y="6600"/>
                    <a:pt x="21600" y="11400"/>
                    <a:pt x="20700" y="14700"/>
                  </a:cubicBezTo>
                  <a:cubicBezTo>
                    <a:pt x="19800" y="18000"/>
                    <a:pt x="18000" y="1980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2621541" y="6773737"/>
              <a:ext cx="63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2854184" y="6646737"/>
              <a:ext cx="192808" cy="13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21" fill="norm" stroke="1" extrusionOk="0">
                  <a:moveTo>
                    <a:pt x="2369" y="0"/>
                  </a:moveTo>
                  <a:cubicBezTo>
                    <a:pt x="1664" y="5486"/>
                    <a:pt x="960" y="10971"/>
                    <a:pt x="490" y="14743"/>
                  </a:cubicBezTo>
                  <a:cubicBezTo>
                    <a:pt x="21" y="18514"/>
                    <a:pt x="-214" y="20571"/>
                    <a:pt x="256" y="21086"/>
                  </a:cubicBezTo>
                  <a:cubicBezTo>
                    <a:pt x="725" y="21600"/>
                    <a:pt x="1899" y="20571"/>
                    <a:pt x="2838" y="19371"/>
                  </a:cubicBezTo>
                  <a:cubicBezTo>
                    <a:pt x="3777" y="18171"/>
                    <a:pt x="4482" y="16800"/>
                    <a:pt x="5303" y="15600"/>
                  </a:cubicBezTo>
                  <a:cubicBezTo>
                    <a:pt x="6125" y="14400"/>
                    <a:pt x="7064" y="13371"/>
                    <a:pt x="7651" y="13714"/>
                  </a:cubicBezTo>
                  <a:cubicBezTo>
                    <a:pt x="8238" y="14057"/>
                    <a:pt x="8473" y="15771"/>
                    <a:pt x="8943" y="17314"/>
                  </a:cubicBezTo>
                  <a:cubicBezTo>
                    <a:pt x="9412" y="18857"/>
                    <a:pt x="10116" y="20229"/>
                    <a:pt x="10938" y="20057"/>
                  </a:cubicBezTo>
                  <a:cubicBezTo>
                    <a:pt x="11760" y="19886"/>
                    <a:pt x="12699" y="18171"/>
                    <a:pt x="13756" y="15600"/>
                  </a:cubicBezTo>
                  <a:cubicBezTo>
                    <a:pt x="14812" y="13029"/>
                    <a:pt x="15986" y="9600"/>
                    <a:pt x="16925" y="7200"/>
                  </a:cubicBezTo>
                  <a:cubicBezTo>
                    <a:pt x="17864" y="4800"/>
                    <a:pt x="18569" y="3429"/>
                    <a:pt x="19273" y="2743"/>
                  </a:cubicBezTo>
                  <a:cubicBezTo>
                    <a:pt x="19977" y="2057"/>
                    <a:pt x="20682" y="2057"/>
                    <a:pt x="21386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3074085" y="6658884"/>
              <a:ext cx="138007" cy="1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91" fill="norm" stroke="1" extrusionOk="0">
                  <a:moveTo>
                    <a:pt x="720" y="14778"/>
                  </a:moveTo>
                  <a:cubicBezTo>
                    <a:pt x="1702" y="12740"/>
                    <a:pt x="2683" y="10702"/>
                    <a:pt x="3502" y="7849"/>
                  </a:cubicBezTo>
                  <a:cubicBezTo>
                    <a:pt x="4320" y="4997"/>
                    <a:pt x="4974" y="1329"/>
                    <a:pt x="4811" y="310"/>
                  </a:cubicBezTo>
                  <a:cubicBezTo>
                    <a:pt x="4647" y="-709"/>
                    <a:pt x="3665" y="921"/>
                    <a:pt x="2683" y="3163"/>
                  </a:cubicBezTo>
                  <a:cubicBezTo>
                    <a:pt x="1702" y="5404"/>
                    <a:pt x="720" y="8257"/>
                    <a:pt x="229" y="10702"/>
                  </a:cubicBezTo>
                  <a:cubicBezTo>
                    <a:pt x="-262" y="13148"/>
                    <a:pt x="-262" y="15185"/>
                    <a:pt x="3338" y="16816"/>
                  </a:cubicBezTo>
                  <a:cubicBezTo>
                    <a:pt x="6938" y="18446"/>
                    <a:pt x="14138" y="19668"/>
                    <a:pt x="21338" y="20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3409949" y="6680836"/>
              <a:ext cx="176793" cy="8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817" fill="norm" stroke="1" extrusionOk="0">
                  <a:moveTo>
                    <a:pt x="14535" y="7317"/>
                  </a:moveTo>
                  <a:cubicBezTo>
                    <a:pt x="11449" y="4156"/>
                    <a:pt x="8364" y="995"/>
                    <a:pt x="6307" y="205"/>
                  </a:cubicBezTo>
                  <a:cubicBezTo>
                    <a:pt x="4249" y="-585"/>
                    <a:pt x="3221" y="995"/>
                    <a:pt x="2321" y="3366"/>
                  </a:cubicBezTo>
                  <a:cubicBezTo>
                    <a:pt x="1421" y="5737"/>
                    <a:pt x="649" y="8898"/>
                    <a:pt x="264" y="11795"/>
                  </a:cubicBezTo>
                  <a:cubicBezTo>
                    <a:pt x="-122" y="14693"/>
                    <a:pt x="-122" y="17327"/>
                    <a:pt x="521" y="18908"/>
                  </a:cubicBezTo>
                  <a:cubicBezTo>
                    <a:pt x="1164" y="20488"/>
                    <a:pt x="2449" y="21015"/>
                    <a:pt x="3735" y="20752"/>
                  </a:cubicBezTo>
                  <a:cubicBezTo>
                    <a:pt x="5021" y="20488"/>
                    <a:pt x="6307" y="19435"/>
                    <a:pt x="7721" y="17591"/>
                  </a:cubicBezTo>
                  <a:cubicBezTo>
                    <a:pt x="9135" y="15747"/>
                    <a:pt x="10678" y="13113"/>
                    <a:pt x="11449" y="13376"/>
                  </a:cubicBezTo>
                  <a:cubicBezTo>
                    <a:pt x="12221" y="13639"/>
                    <a:pt x="12221" y="16800"/>
                    <a:pt x="13121" y="18644"/>
                  </a:cubicBezTo>
                  <a:cubicBezTo>
                    <a:pt x="14021" y="20488"/>
                    <a:pt x="15821" y="21015"/>
                    <a:pt x="17364" y="20488"/>
                  </a:cubicBezTo>
                  <a:cubicBezTo>
                    <a:pt x="18907" y="19961"/>
                    <a:pt x="20192" y="18381"/>
                    <a:pt x="21478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3618491" y="6424487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33"/>
                    <a:pt x="7200" y="8267"/>
                    <a:pt x="3600" y="11867"/>
                  </a:cubicBezTo>
                  <a:cubicBezTo>
                    <a:pt x="0" y="15467"/>
                    <a:pt x="0" y="18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3660571" y="6653087"/>
              <a:ext cx="154771" cy="10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99" fill="norm" stroke="1" extrusionOk="0">
                  <a:moveTo>
                    <a:pt x="2078" y="1350"/>
                  </a:moveTo>
                  <a:cubicBezTo>
                    <a:pt x="1494" y="3600"/>
                    <a:pt x="911" y="5850"/>
                    <a:pt x="473" y="8100"/>
                  </a:cubicBezTo>
                  <a:cubicBezTo>
                    <a:pt x="35" y="10350"/>
                    <a:pt x="-257" y="12600"/>
                    <a:pt x="327" y="14175"/>
                  </a:cubicBezTo>
                  <a:cubicBezTo>
                    <a:pt x="911" y="15750"/>
                    <a:pt x="2370" y="16650"/>
                    <a:pt x="4121" y="15975"/>
                  </a:cubicBezTo>
                  <a:cubicBezTo>
                    <a:pt x="5873" y="15300"/>
                    <a:pt x="7916" y="13050"/>
                    <a:pt x="8938" y="13050"/>
                  </a:cubicBezTo>
                  <a:cubicBezTo>
                    <a:pt x="9959" y="13050"/>
                    <a:pt x="9959" y="15300"/>
                    <a:pt x="10397" y="17325"/>
                  </a:cubicBezTo>
                  <a:cubicBezTo>
                    <a:pt x="10835" y="19350"/>
                    <a:pt x="11711" y="21150"/>
                    <a:pt x="12732" y="21375"/>
                  </a:cubicBezTo>
                  <a:cubicBezTo>
                    <a:pt x="13754" y="21600"/>
                    <a:pt x="14921" y="20250"/>
                    <a:pt x="16381" y="16425"/>
                  </a:cubicBezTo>
                  <a:cubicBezTo>
                    <a:pt x="17840" y="12600"/>
                    <a:pt x="19592" y="6300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3812394" y="6648261"/>
              <a:ext cx="198522" cy="24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090" fill="norm" stroke="1" extrusionOk="0">
                  <a:moveTo>
                    <a:pt x="9866" y="4730"/>
                  </a:moveTo>
                  <a:cubicBezTo>
                    <a:pt x="8502" y="3110"/>
                    <a:pt x="7138" y="1490"/>
                    <a:pt x="5887" y="680"/>
                  </a:cubicBezTo>
                  <a:cubicBezTo>
                    <a:pt x="4637" y="-130"/>
                    <a:pt x="3500" y="-130"/>
                    <a:pt x="2590" y="230"/>
                  </a:cubicBezTo>
                  <a:cubicBezTo>
                    <a:pt x="1681" y="590"/>
                    <a:pt x="999" y="1310"/>
                    <a:pt x="544" y="2120"/>
                  </a:cubicBezTo>
                  <a:cubicBezTo>
                    <a:pt x="89" y="2930"/>
                    <a:pt x="-138" y="3830"/>
                    <a:pt x="89" y="4640"/>
                  </a:cubicBezTo>
                  <a:cubicBezTo>
                    <a:pt x="317" y="5450"/>
                    <a:pt x="999" y="6170"/>
                    <a:pt x="1908" y="6350"/>
                  </a:cubicBezTo>
                  <a:cubicBezTo>
                    <a:pt x="2818" y="6530"/>
                    <a:pt x="3955" y="6170"/>
                    <a:pt x="4864" y="5630"/>
                  </a:cubicBezTo>
                  <a:cubicBezTo>
                    <a:pt x="5774" y="5090"/>
                    <a:pt x="6456" y="4370"/>
                    <a:pt x="6797" y="4460"/>
                  </a:cubicBezTo>
                  <a:cubicBezTo>
                    <a:pt x="7138" y="4550"/>
                    <a:pt x="7138" y="5450"/>
                    <a:pt x="7706" y="5720"/>
                  </a:cubicBezTo>
                  <a:cubicBezTo>
                    <a:pt x="8275" y="5990"/>
                    <a:pt x="9411" y="5630"/>
                    <a:pt x="10548" y="5450"/>
                  </a:cubicBezTo>
                  <a:cubicBezTo>
                    <a:pt x="11685" y="5270"/>
                    <a:pt x="12822" y="5270"/>
                    <a:pt x="13959" y="5270"/>
                  </a:cubicBezTo>
                  <a:cubicBezTo>
                    <a:pt x="15096" y="5270"/>
                    <a:pt x="16233" y="5270"/>
                    <a:pt x="17142" y="4820"/>
                  </a:cubicBezTo>
                  <a:cubicBezTo>
                    <a:pt x="18051" y="4370"/>
                    <a:pt x="18734" y="3470"/>
                    <a:pt x="19075" y="3470"/>
                  </a:cubicBezTo>
                  <a:cubicBezTo>
                    <a:pt x="19416" y="3470"/>
                    <a:pt x="19416" y="4370"/>
                    <a:pt x="19757" y="6890"/>
                  </a:cubicBezTo>
                  <a:cubicBezTo>
                    <a:pt x="20098" y="9410"/>
                    <a:pt x="20780" y="13550"/>
                    <a:pt x="21121" y="16070"/>
                  </a:cubicBezTo>
                  <a:cubicBezTo>
                    <a:pt x="21462" y="18590"/>
                    <a:pt x="21462" y="19490"/>
                    <a:pt x="20439" y="20210"/>
                  </a:cubicBezTo>
                  <a:cubicBezTo>
                    <a:pt x="19416" y="20930"/>
                    <a:pt x="17369" y="21470"/>
                    <a:pt x="15437" y="20750"/>
                  </a:cubicBezTo>
                  <a:cubicBezTo>
                    <a:pt x="13504" y="20030"/>
                    <a:pt x="11685" y="18050"/>
                    <a:pt x="11913" y="16160"/>
                  </a:cubicBezTo>
                  <a:cubicBezTo>
                    <a:pt x="12140" y="14270"/>
                    <a:pt x="14414" y="12470"/>
                    <a:pt x="16687" y="10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4024891" y="6650885"/>
              <a:ext cx="95251" cy="12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21600" y="5589"/>
                  </a:moveTo>
                  <a:cubicBezTo>
                    <a:pt x="20640" y="3847"/>
                    <a:pt x="19680" y="2105"/>
                    <a:pt x="17280" y="1060"/>
                  </a:cubicBezTo>
                  <a:cubicBezTo>
                    <a:pt x="14880" y="14"/>
                    <a:pt x="11040" y="-334"/>
                    <a:pt x="8640" y="363"/>
                  </a:cubicBezTo>
                  <a:cubicBezTo>
                    <a:pt x="6240" y="1060"/>
                    <a:pt x="5280" y="2801"/>
                    <a:pt x="5760" y="5240"/>
                  </a:cubicBezTo>
                  <a:cubicBezTo>
                    <a:pt x="6240" y="7679"/>
                    <a:pt x="8160" y="10814"/>
                    <a:pt x="9600" y="13253"/>
                  </a:cubicBezTo>
                  <a:cubicBezTo>
                    <a:pt x="11040" y="15692"/>
                    <a:pt x="12000" y="17434"/>
                    <a:pt x="11520" y="18827"/>
                  </a:cubicBezTo>
                  <a:cubicBezTo>
                    <a:pt x="11040" y="20221"/>
                    <a:pt x="9120" y="21266"/>
                    <a:pt x="6960" y="21092"/>
                  </a:cubicBezTo>
                  <a:cubicBezTo>
                    <a:pt x="4800" y="20918"/>
                    <a:pt x="2400" y="19524"/>
                    <a:pt x="0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4297941" y="6665787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4547"/>
                    <a:pt x="8509" y="9095"/>
                    <a:pt x="10800" y="12316"/>
                  </a:cubicBezTo>
                  <a:cubicBezTo>
                    <a:pt x="13091" y="15537"/>
                    <a:pt x="13418" y="17432"/>
                    <a:pt x="12927" y="18947"/>
                  </a:cubicBezTo>
                  <a:cubicBezTo>
                    <a:pt x="12436" y="20463"/>
                    <a:pt x="11127" y="21600"/>
                    <a:pt x="9818" y="21600"/>
                  </a:cubicBezTo>
                  <a:cubicBezTo>
                    <a:pt x="8509" y="21600"/>
                    <a:pt x="7200" y="20463"/>
                    <a:pt x="6545" y="18568"/>
                  </a:cubicBezTo>
                  <a:cubicBezTo>
                    <a:pt x="5891" y="16674"/>
                    <a:pt x="5891" y="14021"/>
                    <a:pt x="6709" y="11179"/>
                  </a:cubicBezTo>
                  <a:cubicBezTo>
                    <a:pt x="7527" y="8337"/>
                    <a:pt x="9164" y="5305"/>
                    <a:pt x="11782" y="3789"/>
                  </a:cubicBezTo>
                  <a:cubicBezTo>
                    <a:pt x="14400" y="2274"/>
                    <a:pt x="18000" y="2274"/>
                    <a:pt x="21600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4419914" y="6689071"/>
              <a:ext cx="131603" cy="2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66" fill="norm" stroke="1" extrusionOk="0">
                  <a:moveTo>
                    <a:pt x="4929" y="771"/>
                  </a:moveTo>
                  <a:cubicBezTo>
                    <a:pt x="6643" y="386"/>
                    <a:pt x="8357" y="0"/>
                    <a:pt x="8357" y="0"/>
                  </a:cubicBezTo>
                  <a:cubicBezTo>
                    <a:pt x="8357" y="0"/>
                    <a:pt x="6643" y="386"/>
                    <a:pt x="4929" y="1446"/>
                  </a:cubicBezTo>
                  <a:cubicBezTo>
                    <a:pt x="3215" y="2507"/>
                    <a:pt x="1500" y="4243"/>
                    <a:pt x="643" y="5593"/>
                  </a:cubicBezTo>
                  <a:cubicBezTo>
                    <a:pt x="-214" y="6943"/>
                    <a:pt x="-214" y="7907"/>
                    <a:pt x="643" y="8486"/>
                  </a:cubicBezTo>
                  <a:cubicBezTo>
                    <a:pt x="1500" y="9064"/>
                    <a:pt x="3215" y="9257"/>
                    <a:pt x="6300" y="8486"/>
                  </a:cubicBezTo>
                  <a:cubicBezTo>
                    <a:pt x="9386" y="7714"/>
                    <a:pt x="13843" y="5979"/>
                    <a:pt x="16586" y="4725"/>
                  </a:cubicBezTo>
                  <a:cubicBezTo>
                    <a:pt x="19329" y="3471"/>
                    <a:pt x="20357" y="2700"/>
                    <a:pt x="20872" y="2893"/>
                  </a:cubicBezTo>
                  <a:cubicBezTo>
                    <a:pt x="21386" y="3086"/>
                    <a:pt x="21386" y="4243"/>
                    <a:pt x="21215" y="6364"/>
                  </a:cubicBezTo>
                  <a:cubicBezTo>
                    <a:pt x="21043" y="8486"/>
                    <a:pt x="20700" y="11571"/>
                    <a:pt x="20015" y="14271"/>
                  </a:cubicBezTo>
                  <a:cubicBezTo>
                    <a:pt x="19329" y="16971"/>
                    <a:pt x="18300" y="19286"/>
                    <a:pt x="16929" y="20443"/>
                  </a:cubicBezTo>
                  <a:cubicBezTo>
                    <a:pt x="15557" y="21600"/>
                    <a:pt x="13843" y="21600"/>
                    <a:pt x="12300" y="20829"/>
                  </a:cubicBezTo>
                  <a:cubicBezTo>
                    <a:pt x="10757" y="20057"/>
                    <a:pt x="9386" y="18514"/>
                    <a:pt x="8015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4558291" y="6627687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4582472" y="6677356"/>
              <a:ext cx="140920" cy="8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68" fill="norm" stroke="1" extrusionOk="0">
                  <a:moveTo>
                    <a:pt x="7923" y="11075"/>
                  </a:moveTo>
                  <a:cubicBezTo>
                    <a:pt x="6956" y="9018"/>
                    <a:pt x="5988" y="6961"/>
                    <a:pt x="5666" y="4647"/>
                  </a:cubicBezTo>
                  <a:cubicBezTo>
                    <a:pt x="5344" y="2332"/>
                    <a:pt x="5666" y="-239"/>
                    <a:pt x="5021" y="18"/>
                  </a:cubicBezTo>
                  <a:cubicBezTo>
                    <a:pt x="4376" y="275"/>
                    <a:pt x="2764" y="3361"/>
                    <a:pt x="1636" y="6190"/>
                  </a:cubicBezTo>
                  <a:cubicBezTo>
                    <a:pt x="508" y="9018"/>
                    <a:pt x="-137" y="11590"/>
                    <a:pt x="24" y="13904"/>
                  </a:cubicBezTo>
                  <a:cubicBezTo>
                    <a:pt x="185" y="16218"/>
                    <a:pt x="1153" y="18275"/>
                    <a:pt x="3893" y="19561"/>
                  </a:cubicBezTo>
                  <a:cubicBezTo>
                    <a:pt x="6633" y="20847"/>
                    <a:pt x="11147" y="21361"/>
                    <a:pt x="14370" y="21104"/>
                  </a:cubicBezTo>
                  <a:cubicBezTo>
                    <a:pt x="17594" y="20847"/>
                    <a:pt x="19529" y="19818"/>
                    <a:pt x="21463" y="18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4702297" y="6679193"/>
              <a:ext cx="90945" cy="7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0651" fill="norm" stroke="1" extrusionOk="0">
                  <a:moveTo>
                    <a:pt x="21092" y="1477"/>
                  </a:moveTo>
                  <a:cubicBezTo>
                    <a:pt x="18637" y="370"/>
                    <a:pt x="16183" y="-738"/>
                    <a:pt x="12747" y="647"/>
                  </a:cubicBezTo>
                  <a:cubicBezTo>
                    <a:pt x="9310" y="2031"/>
                    <a:pt x="4892" y="5908"/>
                    <a:pt x="2437" y="9508"/>
                  </a:cubicBezTo>
                  <a:cubicBezTo>
                    <a:pt x="-17" y="13108"/>
                    <a:pt x="-508" y="16431"/>
                    <a:pt x="474" y="18370"/>
                  </a:cubicBezTo>
                  <a:cubicBezTo>
                    <a:pt x="1456" y="20308"/>
                    <a:pt x="3910" y="20862"/>
                    <a:pt x="7101" y="20585"/>
                  </a:cubicBezTo>
                  <a:cubicBezTo>
                    <a:pt x="10292" y="20308"/>
                    <a:pt x="14219" y="19200"/>
                    <a:pt x="18147" y="18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4846584" y="6532437"/>
              <a:ext cx="9270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21024" y="0"/>
                  </a:moveTo>
                  <a:cubicBezTo>
                    <a:pt x="17184" y="1229"/>
                    <a:pt x="13344" y="2459"/>
                    <a:pt x="9744" y="5180"/>
                  </a:cubicBezTo>
                  <a:cubicBezTo>
                    <a:pt x="6144" y="7902"/>
                    <a:pt x="2784" y="12117"/>
                    <a:pt x="1104" y="14663"/>
                  </a:cubicBezTo>
                  <a:cubicBezTo>
                    <a:pt x="-576" y="17210"/>
                    <a:pt x="-576" y="18088"/>
                    <a:pt x="2784" y="18966"/>
                  </a:cubicBezTo>
                  <a:cubicBezTo>
                    <a:pt x="6144" y="19844"/>
                    <a:pt x="12864" y="20722"/>
                    <a:pt x="195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4792110" y="6678487"/>
              <a:ext cx="17258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511" y="21600"/>
                  </a:moveTo>
                  <a:cubicBezTo>
                    <a:pt x="1194" y="21600"/>
                    <a:pt x="-123" y="21600"/>
                    <a:pt x="9" y="19200"/>
                  </a:cubicBezTo>
                  <a:cubicBezTo>
                    <a:pt x="140" y="16800"/>
                    <a:pt x="1721" y="12000"/>
                    <a:pt x="5540" y="8400"/>
                  </a:cubicBezTo>
                  <a:cubicBezTo>
                    <a:pt x="9360" y="4800"/>
                    <a:pt x="15418" y="24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129791" y="6703887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5275841" y="6703887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5237741" y="683088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5421891" y="6700960"/>
              <a:ext cx="205623" cy="13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95" fill="norm" stroke="1" extrusionOk="0">
                  <a:moveTo>
                    <a:pt x="0" y="4447"/>
                  </a:moveTo>
                  <a:cubicBezTo>
                    <a:pt x="661" y="3118"/>
                    <a:pt x="1322" y="1789"/>
                    <a:pt x="4629" y="958"/>
                  </a:cubicBezTo>
                  <a:cubicBezTo>
                    <a:pt x="7935" y="127"/>
                    <a:pt x="13886" y="-205"/>
                    <a:pt x="17302" y="127"/>
                  </a:cubicBezTo>
                  <a:cubicBezTo>
                    <a:pt x="20718" y="460"/>
                    <a:pt x="21600" y="1457"/>
                    <a:pt x="21380" y="2453"/>
                  </a:cubicBezTo>
                  <a:cubicBezTo>
                    <a:pt x="21159" y="3450"/>
                    <a:pt x="19837" y="4447"/>
                    <a:pt x="16751" y="6773"/>
                  </a:cubicBezTo>
                  <a:cubicBezTo>
                    <a:pt x="13665" y="9100"/>
                    <a:pt x="8816" y="12755"/>
                    <a:pt x="5731" y="15247"/>
                  </a:cubicBezTo>
                  <a:cubicBezTo>
                    <a:pt x="2645" y="17740"/>
                    <a:pt x="1322" y="19069"/>
                    <a:pt x="1433" y="19733"/>
                  </a:cubicBezTo>
                  <a:cubicBezTo>
                    <a:pt x="1543" y="20398"/>
                    <a:pt x="3086" y="20398"/>
                    <a:pt x="6171" y="20564"/>
                  </a:cubicBezTo>
                  <a:cubicBezTo>
                    <a:pt x="9257" y="20730"/>
                    <a:pt x="13886" y="21063"/>
                    <a:pt x="18514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5531573" y="6805487"/>
              <a:ext cx="15701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364" y="0"/>
                  </a:moveTo>
                  <a:cubicBezTo>
                    <a:pt x="16756" y="5538"/>
                    <a:pt x="12148" y="11077"/>
                    <a:pt x="9124" y="13846"/>
                  </a:cubicBezTo>
                  <a:cubicBezTo>
                    <a:pt x="6100" y="16615"/>
                    <a:pt x="4660" y="16615"/>
                    <a:pt x="3220" y="16892"/>
                  </a:cubicBezTo>
                  <a:cubicBezTo>
                    <a:pt x="1780" y="17169"/>
                    <a:pt x="340" y="17723"/>
                    <a:pt x="52" y="16892"/>
                  </a:cubicBezTo>
                  <a:cubicBezTo>
                    <a:pt x="-236" y="16062"/>
                    <a:pt x="628" y="13846"/>
                    <a:pt x="3508" y="13569"/>
                  </a:cubicBezTo>
                  <a:cubicBezTo>
                    <a:pt x="6388" y="13292"/>
                    <a:pt x="11284" y="14954"/>
                    <a:pt x="14308" y="16615"/>
                  </a:cubicBezTo>
                  <a:cubicBezTo>
                    <a:pt x="17332" y="18277"/>
                    <a:pt x="18484" y="19938"/>
                    <a:pt x="19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713991" y="6859960"/>
              <a:ext cx="1333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71" y="12302"/>
                    <a:pt x="2743" y="4448"/>
                    <a:pt x="6343" y="1502"/>
                  </a:cubicBezTo>
                  <a:cubicBezTo>
                    <a:pt x="9943" y="-1443"/>
                    <a:pt x="157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5656841" y="6792787"/>
              <a:ext cx="184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90" y="5600"/>
                    <a:pt x="10179" y="11200"/>
                    <a:pt x="6579" y="14800"/>
                  </a:cubicBezTo>
                  <a:cubicBezTo>
                    <a:pt x="2979" y="18400"/>
                    <a:pt x="149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5771141" y="6863817"/>
              <a:ext cx="165101" cy="7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6504"/>
                  </a:moveTo>
                  <a:cubicBezTo>
                    <a:pt x="831" y="4230"/>
                    <a:pt x="1662" y="1957"/>
                    <a:pt x="2769" y="820"/>
                  </a:cubicBezTo>
                  <a:cubicBezTo>
                    <a:pt x="3877" y="-317"/>
                    <a:pt x="5262" y="-317"/>
                    <a:pt x="6092" y="1104"/>
                  </a:cubicBezTo>
                  <a:cubicBezTo>
                    <a:pt x="6923" y="2525"/>
                    <a:pt x="7200" y="5367"/>
                    <a:pt x="6785" y="7641"/>
                  </a:cubicBezTo>
                  <a:cubicBezTo>
                    <a:pt x="6369" y="9915"/>
                    <a:pt x="5262" y="11620"/>
                    <a:pt x="4154" y="13609"/>
                  </a:cubicBezTo>
                  <a:cubicBezTo>
                    <a:pt x="3046" y="15599"/>
                    <a:pt x="1938" y="17872"/>
                    <a:pt x="2077" y="19294"/>
                  </a:cubicBezTo>
                  <a:cubicBezTo>
                    <a:pt x="2215" y="20715"/>
                    <a:pt x="3600" y="21283"/>
                    <a:pt x="7062" y="20715"/>
                  </a:cubicBezTo>
                  <a:cubicBezTo>
                    <a:pt x="10523" y="20146"/>
                    <a:pt x="16062" y="18441"/>
                    <a:pt x="21600" y="16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6006091" y="6722937"/>
              <a:ext cx="387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51" y="15429"/>
                    <a:pt x="5902" y="9257"/>
                    <a:pt x="9502" y="5657"/>
                  </a:cubicBezTo>
                  <a:cubicBezTo>
                    <a:pt x="13102" y="2057"/>
                    <a:pt x="1735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6297919" y="6687731"/>
              <a:ext cx="89612" cy="18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508" fill="norm" stroke="1" extrusionOk="0">
                  <a:moveTo>
                    <a:pt x="4382" y="410"/>
                  </a:moveTo>
                  <a:cubicBezTo>
                    <a:pt x="1982" y="159"/>
                    <a:pt x="-418" y="-92"/>
                    <a:pt x="62" y="34"/>
                  </a:cubicBezTo>
                  <a:cubicBezTo>
                    <a:pt x="542" y="159"/>
                    <a:pt x="3902" y="661"/>
                    <a:pt x="7742" y="1917"/>
                  </a:cubicBezTo>
                  <a:cubicBezTo>
                    <a:pt x="11582" y="3173"/>
                    <a:pt x="15902" y="5182"/>
                    <a:pt x="18302" y="7443"/>
                  </a:cubicBezTo>
                  <a:cubicBezTo>
                    <a:pt x="20702" y="9703"/>
                    <a:pt x="21182" y="12215"/>
                    <a:pt x="18542" y="14601"/>
                  </a:cubicBezTo>
                  <a:cubicBezTo>
                    <a:pt x="15902" y="16987"/>
                    <a:pt x="10142" y="19248"/>
                    <a:pt x="4382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6490515" y="6703623"/>
              <a:ext cx="163277" cy="17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942" fill="norm" stroke="1" extrusionOk="0">
                  <a:moveTo>
                    <a:pt x="21361" y="3889"/>
                  </a:moveTo>
                  <a:cubicBezTo>
                    <a:pt x="20530" y="2089"/>
                    <a:pt x="19699" y="289"/>
                    <a:pt x="17207" y="32"/>
                  </a:cubicBezTo>
                  <a:cubicBezTo>
                    <a:pt x="14715" y="-225"/>
                    <a:pt x="10561" y="1061"/>
                    <a:pt x="7376" y="3889"/>
                  </a:cubicBezTo>
                  <a:cubicBezTo>
                    <a:pt x="4192" y="6718"/>
                    <a:pt x="1976" y="11089"/>
                    <a:pt x="869" y="14175"/>
                  </a:cubicBezTo>
                  <a:cubicBezTo>
                    <a:pt x="-239" y="17261"/>
                    <a:pt x="-239" y="19061"/>
                    <a:pt x="592" y="20089"/>
                  </a:cubicBezTo>
                  <a:cubicBezTo>
                    <a:pt x="1423" y="21118"/>
                    <a:pt x="3084" y="21375"/>
                    <a:pt x="5715" y="19961"/>
                  </a:cubicBezTo>
                  <a:cubicBezTo>
                    <a:pt x="8346" y="18546"/>
                    <a:pt x="11946" y="15461"/>
                    <a:pt x="13746" y="12375"/>
                  </a:cubicBezTo>
                  <a:cubicBezTo>
                    <a:pt x="15546" y="9289"/>
                    <a:pt x="15546" y="6204"/>
                    <a:pt x="14161" y="4146"/>
                  </a:cubicBezTo>
                  <a:cubicBezTo>
                    <a:pt x="12776" y="2089"/>
                    <a:pt x="10007" y="1061"/>
                    <a:pt x="7238" y="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821441" y="6951537"/>
              <a:ext cx="100949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0" y="12706"/>
                  </a:moveTo>
                  <a:cubicBezTo>
                    <a:pt x="1437" y="11647"/>
                    <a:pt x="2874" y="10588"/>
                    <a:pt x="4423" y="9424"/>
                  </a:cubicBezTo>
                  <a:cubicBezTo>
                    <a:pt x="5973" y="8259"/>
                    <a:pt x="7634" y="6988"/>
                    <a:pt x="9251" y="6035"/>
                  </a:cubicBezTo>
                  <a:cubicBezTo>
                    <a:pt x="10867" y="5082"/>
                    <a:pt x="12439" y="4447"/>
                    <a:pt x="14011" y="3706"/>
                  </a:cubicBezTo>
                  <a:cubicBezTo>
                    <a:pt x="15583" y="2965"/>
                    <a:pt x="17154" y="2118"/>
                    <a:pt x="18659" y="1482"/>
                  </a:cubicBezTo>
                  <a:cubicBezTo>
                    <a:pt x="20163" y="847"/>
                    <a:pt x="21600" y="424"/>
                    <a:pt x="21398" y="212"/>
                  </a:cubicBezTo>
                  <a:cubicBezTo>
                    <a:pt x="21196" y="0"/>
                    <a:pt x="19355" y="0"/>
                    <a:pt x="17446" y="0"/>
                  </a:cubicBezTo>
                  <a:cubicBezTo>
                    <a:pt x="15538" y="0"/>
                    <a:pt x="13562" y="0"/>
                    <a:pt x="11765" y="212"/>
                  </a:cubicBezTo>
                  <a:cubicBezTo>
                    <a:pt x="9969" y="424"/>
                    <a:pt x="8353" y="847"/>
                    <a:pt x="6871" y="1271"/>
                  </a:cubicBezTo>
                  <a:cubicBezTo>
                    <a:pt x="5389" y="1694"/>
                    <a:pt x="4042" y="2118"/>
                    <a:pt x="3233" y="2435"/>
                  </a:cubicBezTo>
                  <a:cubicBezTo>
                    <a:pt x="2425" y="2753"/>
                    <a:pt x="2156" y="2965"/>
                    <a:pt x="2290" y="3071"/>
                  </a:cubicBezTo>
                  <a:cubicBezTo>
                    <a:pt x="2425" y="3176"/>
                    <a:pt x="2964" y="3176"/>
                    <a:pt x="4086" y="3176"/>
                  </a:cubicBezTo>
                  <a:cubicBezTo>
                    <a:pt x="5209" y="3176"/>
                    <a:pt x="6916" y="3176"/>
                    <a:pt x="8689" y="2965"/>
                  </a:cubicBezTo>
                  <a:cubicBezTo>
                    <a:pt x="10463" y="2753"/>
                    <a:pt x="12304" y="2329"/>
                    <a:pt x="14101" y="2224"/>
                  </a:cubicBezTo>
                  <a:cubicBezTo>
                    <a:pt x="15897" y="2118"/>
                    <a:pt x="17648" y="2329"/>
                    <a:pt x="18726" y="2647"/>
                  </a:cubicBezTo>
                  <a:cubicBezTo>
                    <a:pt x="19804" y="2965"/>
                    <a:pt x="20208" y="3388"/>
                    <a:pt x="20275" y="3812"/>
                  </a:cubicBezTo>
                  <a:cubicBezTo>
                    <a:pt x="20343" y="4235"/>
                    <a:pt x="20073" y="4659"/>
                    <a:pt x="19040" y="4871"/>
                  </a:cubicBezTo>
                  <a:cubicBezTo>
                    <a:pt x="18007" y="5082"/>
                    <a:pt x="16211" y="5082"/>
                    <a:pt x="14437" y="5294"/>
                  </a:cubicBezTo>
                  <a:cubicBezTo>
                    <a:pt x="12664" y="5506"/>
                    <a:pt x="10912" y="5929"/>
                    <a:pt x="9453" y="6459"/>
                  </a:cubicBezTo>
                  <a:cubicBezTo>
                    <a:pt x="7993" y="6988"/>
                    <a:pt x="6826" y="7624"/>
                    <a:pt x="5928" y="8153"/>
                  </a:cubicBezTo>
                  <a:cubicBezTo>
                    <a:pt x="5030" y="8682"/>
                    <a:pt x="4401" y="9106"/>
                    <a:pt x="4266" y="9318"/>
                  </a:cubicBezTo>
                  <a:cubicBezTo>
                    <a:pt x="4131" y="9529"/>
                    <a:pt x="4491" y="9529"/>
                    <a:pt x="5479" y="9318"/>
                  </a:cubicBezTo>
                  <a:cubicBezTo>
                    <a:pt x="6467" y="9106"/>
                    <a:pt x="8083" y="8682"/>
                    <a:pt x="9722" y="8259"/>
                  </a:cubicBezTo>
                  <a:cubicBezTo>
                    <a:pt x="11361" y="7835"/>
                    <a:pt x="13023" y="7412"/>
                    <a:pt x="14640" y="7094"/>
                  </a:cubicBezTo>
                  <a:cubicBezTo>
                    <a:pt x="16256" y="6776"/>
                    <a:pt x="17828" y="6565"/>
                    <a:pt x="18726" y="6459"/>
                  </a:cubicBezTo>
                  <a:cubicBezTo>
                    <a:pt x="19624" y="6353"/>
                    <a:pt x="19849" y="6353"/>
                    <a:pt x="19759" y="6565"/>
                  </a:cubicBezTo>
                  <a:cubicBezTo>
                    <a:pt x="19669" y="6776"/>
                    <a:pt x="19265" y="7200"/>
                    <a:pt x="18322" y="7624"/>
                  </a:cubicBezTo>
                  <a:cubicBezTo>
                    <a:pt x="17379" y="8047"/>
                    <a:pt x="15897" y="8471"/>
                    <a:pt x="14393" y="8894"/>
                  </a:cubicBezTo>
                  <a:cubicBezTo>
                    <a:pt x="12888" y="9318"/>
                    <a:pt x="11361" y="9741"/>
                    <a:pt x="10059" y="10165"/>
                  </a:cubicBezTo>
                  <a:cubicBezTo>
                    <a:pt x="8757" y="10588"/>
                    <a:pt x="7679" y="11012"/>
                    <a:pt x="7005" y="11224"/>
                  </a:cubicBezTo>
                  <a:cubicBezTo>
                    <a:pt x="6332" y="11435"/>
                    <a:pt x="6062" y="11435"/>
                    <a:pt x="6062" y="11224"/>
                  </a:cubicBezTo>
                  <a:cubicBezTo>
                    <a:pt x="6062" y="11012"/>
                    <a:pt x="6332" y="10588"/>
                    <a:pt x="7163" y="10059"/>
                  </a:cubicBezTo>
                  <a:cubicBezTo>
                    <a:pt x="7993" y="9529"/>
                    <a:pt x="9385" y="8894"/>
                    <a:pt x="10912" y="8576"/>
                  </a:cubicBezTo>
                  <a:cubicBezTo>
                    <a:pt x="12439" y="8259"/>
                    <a:pt x="14101" y="8259"/>
                    <a:pt x="15650" y="8682"/>
                  </a:cubicBezTo>
                  <a:cubicBezTo>
                    <a:pt x="17199" y="9106"/>
                    <a:pt x="18636" y="9953"/>
                    <a:pt x="19444" y="10694"/>
                  </a:cubicBezTo>
                  <a:cubicBezTo>
                    <a:pt x="20253" y="11435"/>
                    <a:pt x="20432" y="12071"/>
                    <a:pt x="20388" y="12600"/>
                  </a:cubicBezTo>
                  <a:cubicBezTo>
                    <a:pt x="20343" y="13129"/>
                    <a:pt x="20073" y="13553"/>
                    <a:pt x="19220" y="14188"/>
                  </a:cubicBezTo>
                  <a:cubicBezTo>
                    <a:pt x="18367" y="14824"/>
                    <a:pt x="16930" y="15671"/>
                    <a:pt x="15448" y="16412"/>
                  </a:cubicBezTo>
                  <a:cubicBezTo>
                    <a:pt x="13966" y="17153"/>
                    <a:pt x="12439" y="17788"/>
                    <a:pt x="11159" y="18212"/>
                  </a:cubicBezTo>
                  <a:cubicBezTo>
                    <a:pt x="9879" y="18635"/>
                    <a:pt x="8847" y="18847"/>
                    <a:pt x="8218" y="18953"/>
                  </a:cubicBezTo>
                  <a:cubicBezTo>
                    <a:pt x="7589" y="19059"/>
                    <a:pt x="7365" y="19059"/>
                    <a:pt x="7365" y="18741"/>
                  </a:cubicBezTo>
                  <a:cubicBezTo>
                    <a:pt x="7365" y="18424"/>
                    <a:pt x="7589" y="17788"/>
                    <a:pt x="8532" y="16729"/>
                  </a:cubicBezTo>
                  <a:cubicBezTo>
                    <a:pt x="9475" y="15671"/>
                    <a:pt x="11137" y="14188"/>
                    <a:pt x="12596" y="13341"/>
                  </a:cubicBezTo>
                  <a:cubicBezTo>
                    <a:pt x="14056" y="12494"/>
                    <a:pt x="15313" y="12282"/>
                    <a:pt x="16077" y="12282"/>
                  </a:cubicBezTo>
                  <a:cubicBezTo>
                    <a:pt x="16840" y="12282"/>
                    <a:pt x="17109" y="12494"/>
                    <a:pt x="17177" y="13129"/>
                  </a:cubicBezTo>
                  <a:cubicBezTo>
                    <a:pt x="17244" y="13765"/>
                    <a:pt x="17109" y="14824"/>
                    <a:pt x="16548" y="15988"/>
                  </a:cubicBezTo>
                  <a:cubicBezTo>
                    <a:pt x="15987" y="17153"/>
                    <a:pt x="14999" y="18424"/>
                    <a:pt x="14258" y="19165"/>
                  </a:cubicBezTo>
                  <a:cubicBezTo>
                    <a:pt x="13517" y="19906"/>
                    <a:pt x="13023" y="20118"/>
                    <a:pt x="13000" y="20224"/>
                  </a:cubicBezTo>
                  <a:cubicBezTo>
                    <a:pt x="12978" y="20329"/>
                    <a:pt x="13427" y="20329"/>
                    <a:pt x="14235" y="20541"/>
                  </a:cubicBezTo>
                  <a:cubicBezTo>
                    <a:pt x="15044" y="20753"/>
                    <a:pt x="16211" y="21176"/>
                    <a:pt x="173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3535941" y="6945187"/>
              <a:ext cx="1122954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04" fill="norm" stroke="1" extrusionOk="0">
                  <a:moveTo>
                    <a:pt x="0" y="17280"/>
                  </a:moveTo>
                  <a:cubicBezTo>
                    <a:pt x="1546" y="14880"/>
                    <a:pt x="3092" y="12480"/>
                    <a:pt x="4698" y="10320"/>
                  </a:cubicBezTo>
                  <a:cubicBezTo>
                    <a:pt x="6305" y="8160"/>
                    <a:pt x="7973" y="6240"/>
                    <a:pt x="9600" y="4800"/>
                  </a:cubicBezTo>
                  <a:cubicBezTo>
                    <a:pt x="11227" y="3360"/>
                    <a:pt x="12814" y="2400"/>
                    <a:pt x="14441" y="1680"/>
                  </a:cubicBezTo>
                  <a:cubicBezTo>
                    <a:pt x="16068" y="960"/>
                    <a:pt x="17736" y="480"/>
                    <a:pt x="18854" y="240"/>
                  </a:cubicBezTo>
                  <a:cubicBezTo>
                    <a:pt x="19973" y="0"/>
                    <a:pt x="20542" y="0"/>
                    <a:pt x="20949" y="0"/>
                  </a:cubicBezTo>
                  <a:cubicBezTo>
                    <a:pt x="21356" y="0"/>
                    <a:pt x="21600" y="0"/>
                    <a:pt x="21580" y="240"/>
                  </a:cubicBezTo>
                  <a:cubicBezTo>
                    <a:pt x="21559" y="480"/>
                    <a:pt x="21275" y="960"/>
                    <a:pt x="20420" y="1920"/>
                  </a:cubicBezTo>
                  <a:cubicBezTo>
                    <a:pt x="19566" y="2880"/>
                    <a:pt x="18142" y="4320"/>
                    <a:pt x="16678" y="5280"/>
                  </a:cubicBezTo>
                  <a:cubicBezTo>
                    <a:pt x="15214" y="6240"/>
                    <a:pt x="13708" y="6720"/>
                    <a:pt x="12163" y="7440"/>
                  </a:cubicBezTo>
                  <a:cubicBezTo>
                    <a:pt x="10617" y="8160"/>
                    <a:pt x="9031" y="9120"/>
                    <a:pt x="7505" y="10320"/>
                  </a:cubicBezTo>
                  <a:cubicBezTo>
                    <a:pt x="5980" y="11520"/>
                    <a:pt x="4515" y="12960"/>
                    <a:pt x="3458" y="13920"/>
                  </a:cubicBezTo>
                  <a:cubicBezTo>
                    <a:pt x="2400" y="14880"/>
                    <a:pt x="1749" y="15360"/>
                    <a:pt x="1281" y="15600"/>
                  </a:cubicBezTo>
                  <a:cubicBezTo>
                    <a:pt x="814" y="15840"/>
                    <a:pt x="529" y="15840"/>
                    <a:pt x="508" y="15360"/>
                  </a:cubicBezTo>
                  <a:cubicBezTo>
                    <a:pt x="488" y="14880"/>
                    <a:pt x="732" y="13920"/>
                    <a:pt x="1525" y="12480"/>
                  </a:cubicBezTo>
                  <a:cubicBezTo>
                    <a:pt x="2319" y="11040"/>
                    <a:pt x="3661" y="9120"/>
                    <a:pt x="5207" y="7920"/>
                  </a:cubicBezTo>
                  <a:cubicBezTo>
                    <a:pt x="6753" y="6720"/>
                    <a:pt x="8502" y="6240"/>
                    <a:pt x="10108" y="6480"/>
                  </a:cubicBezTo>
                  <a:cubicBezTo>
                    <a:pt x="11715" y="6720"/>
                    <a:pt x="13180" y="7680"/>
                    <a:pt x="14014" y="8880"/>
                  </a:cubicBezTo>
                  <a:cubicBezTo>
                    <a:pt x="14847" y="10080"/>
                    <a:pt x="15051" y="11520"/>
                    <a:pt x="15071" y="12960"/>
                  </a:cubicBezTo>
                  <a:cubicBezTo>
                    <a:pt x="15092" y="14400"/>
                    <a:pt x="14929" y="15840"/>
                    <a:pt x="14115" y="17280"/>
                  </a:cubicBezTo>
                  <a:cubicBezTo>
                    <a:pt x="13302" y="18720"/>
                    <a:pt x="11837" y="20160"/>
                    <a:pt x="10617" y="20880"/>
                  </a:cubicBezTo>
                  <a:cubicBezTo>
                    <a:pt x="9397" y="21600"/>
                    <a:pt x="8420" y="21600"/>
                    <a:pt x="7810" y="21360"/>
                  </a:cubicBezTo>
                  <a:cubicBezTo>
                    <a:pt x="7200" y="21120"/>
                    <a:pt x="6956" y="20640"/>
                    <a:pt x="6956" y="20160"/>
                  </a:cubicBezTo>
                  <a:cubicBezTo>
                    <a:pt x="6956" y="19680"/>
                    <a:pt x="7200" y="19200"/>
                    <a:pt x="8054" y="18000"/>
                  </a:cubicBezTo>
                  <a:cubicBezTo>
                    <a:pt x="8908" y="16800"/>
                    <a:pt x="10373" y="14880"/>
                    <a:pt x="11959" y="14640"/>
                  </a:cubicBezTo>
                  <a:cubicBezTo>
                    <a:pt x="13546" y="14400"/>
                    <a:pt x="15254" y="15840"/>
                    <a:pt x="16963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2139882" y="6366813"/>
              <a:ext cx="145110" cy="254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66" fill="norm" stroke="1" extrusionOk="0">
                  <a:moveTo>
                    <a:pt x="6435" y="21466"/>
                  </a:moveTo>
                  <a:cubicBezTo>
                    <a:pt x="8000" y="16825"/>
                    <a:pt x="9565" y="12183"/>
                    <a:pt x="10661" y="9416"/>
                  </a:cubicBezTo>
                  <a:cubicBezTo>
                    <a:pt x="11757" y="6649"/>
                    <a:pt x="12383" y="5757"/>
                    <a:pt x="13009" y="4775"/>
                  </a:cubicBezTo>
                  <a:cubicBezTo>
                    <a:pt x="13635" y="3793"/>
                    <a:pt x="14261" y="2722"/>
                    <a:pt x="14261" y="2722"/>
                  </a:cubicBezTo>
                  <a:cubicBezTo>
                    <a:pt x="14261" y="2722"/>
                    <a:pt x="13635" y="3793"/>
                    <a:pt x="12383" y="5311"/>
                  </a:cubicBezTo>
                  <a:cubicBezTo>
                    <a:pt x="11131" y="6828"/>
                    <a:pt x="9252" y="8792"/>
                    <a:pt x="7061" y="10220"/>
                  </a:cubicBezTo>
                  <a:cubicBezTo>
                    <a:pt x="4870" y="11648"/>
                    <a:pt x="2365" y="12540"/>
                    <a:pt x="1113" y="12540"/>
                  </a:cubicBezTo>
                  <a:cubicBezTo>
                    <a:pt x="-139" y="12540"/>
                    <a:pt x="-139" y="11648"/>
                    <a:pt x="174" y="10309"/>
                  </a:cubicBezTo>
                  <a:cubicBezTo>
                    <a:pt x="487" y="8970"/>
                    <a:pt x="1113" y="7185"/>
                    <a:pt x="2209" y="5489"/>
                  </a:cubicBezTo>
                  <a:cubicBezTo>
                    <a:pt x="3304" y="3793"/>
                    <a:pt x="4870" y="2187"/>
                    <a:pt x="6435" y="1205"/>
                  </a:cubicBezTo>
                  <a:cubicBezTo>
                    <a:pt x="8000" y="223"/>
                    <a:pt x="9565" y="-134"/>
                    <a:pt x="10818" y="45"/>
                  </a:cubicBezTo>
                  <a:cubicBezTo>
                    <a:pt x="12070" y="223"/>
                    <a:pt x="13009" y="937"/>
                    <a:pt x="14731" y="2365"/>
                  </a:cubicBezTo>
                  <a:cubicBezTo>
                    <a:pt x="16452" y="3793"/>
                    <a:pt x="18957" y="5935"/>
                    <a:pt x="21461" y="8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1650989" y="5938624"/>
              <a:ext cx="1006087" cy="41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47" fill="norm" stroke="1" extrusionOk="0">
                  <a:moveTo>
                    <a:pt x="2832" y="19905"/>
                  </a:moveTo>
                  <a:cubicBezTo>
                    <a:pt x="4779" y="19905"/>
                    <a:pt x="6726" y="19905"/>
                    <a:pt x="8447" y="19851"/>
                  </a:cubicBezTo>
                  <a:cubicBezTo>
                    <a:pt x="10168" y="19796"/>
                    <a:pt x="11662" y="19686"/>
                    <a:pt x="13156" y="19302"/>
                  </a:cubicBezTo>
                  <a:cubicBezTo>
                    <a:pt x="14651" y="18919"/>
                    <a:pt x="16145" y="18261"/>
                    <a:pt x="17277" y="17384"/>
                  </a:cubicBezTo>
                  <a:cubicBezTo>
                    <a:pt x="18409" y="16506"/>
                    <a:pt x="19179" y="15410"/>
                    <a:pt x="19836" y="13930"/>
                  </a:cubicBezTo>
                  <a:cubicBezTo>
                    <a:pt x="20492" y="12449"/>
                    <a:pt x="21036" y="10586"/>
                    <a:pt x="21307" y="9379"/>
                  </a:cubicBezTo>
                  <a:cubicBezTo>
                    <a:pt x="21579" y="8173"/>
                    <a:pt x="21579" y="7625"/>
                    <a:pt x="21398" y="6858"/>
                  </a:cubicBezTo>
                  <a:cubicBezTo>
                    <a:pt x="21217" y="6090"/>
                    <a:pt x="20854" y="5103"/>
                    <a:pt x="20062" y="4062"/>
                  </a:cubicBezTo>
                  <a:cubicBezTo>
                    <a:pt x="19270" y="3020"/>
                    <a:pt x="18047" y="1924"/>
                    <a:pt x="16553" y="1156"/>
                  </a:cubicBezTo>
                  <a:cubicBezTo>
                    <a:pt x="15058" y="389"/>
                    <a:pt x="13292" y="-50"/>
                    <a:pt x="11753" y="5"/>
                  </a:cubicBezTo>
                  <a:cubicBezTo>
                    <a:pt x="10213" y="60"/>
                    <a:pt x="8900" y="608"/>
                    <a:pt x="7677" y="1430"/>
                  </a:cubicBezTo>
                  <a:cubicBezTo>
                    <a:pt x="6454" y="2253"/>
                    <a:pt x="5322" y="3349"/>
                    <a:pt x="4530" y="4720"/>
                  </a:cubicBezTo>
                  <a:cubicBezTo>
                    <a:pt x="3737" y="6090"/>
                    <a:pt x="3285" y="7735"/>
                    <a:pt x="2787" y="9215"/>
                  </a:cubicBezTo>
                  <a:cubicBezTo>
                    <a:pt x="2288" y="10695"/>
                    <a:pt x="1745" y="12011"/>
                    <a:pt x="1473" y="12943"/>
                  </a:cubicBezTo>
                  <a:cubicBezTo>
                    <a:pt x="1202" y="13875"/>
                    <a:pt x="1202" y="14423"/>
                    <a:pt x="1292" y="15355"/>
                  </a:cubicBezTo>
                  <a:cubicBezTo>
                    <a:pt x="1383" y="16287"/>
                    <a:pt x="1564" y="17603"/>
                    <a:pt x="2175" y="18699"/>
                  </a:cubicBezTo>
                  <a:cubicBezTo>
                    <a:pt x="2787" y="19796"/>
                    <a:pt x="3828" y="20673"/>
                    <a:pt x="5164" y="21111"/>
                  </a:cubicBezTo>
                  <a:cubicBezTo>
                    <a:pt x="6500" y="21550"/>
                    <a:pt x="8130" y="21550"/>
                    <a:pt x="9624" y="21166"/>
                  </a:cubicBezTo>
                  <a:cubicBezTo>
                    <a:pt x="11119" y="20782"/>
                    <a:pt x="12477" y="20015"/>
                    <a:pt x="13790" y="18973"/>
                  </a:cubicBezTo>
                  <a:cubicBezTo>
                    <a:pt x="15104" y="17932"/>
                    <a:pt x="16371" y="16616"/>
                    <a:pt x="17390" y="15410"/>
                  </a:cubicBezTo>
                  <a:cubicBezTo>
                    <a:pt x="18409" y="14204"/>
                    <a:pt x="19179" y="13107"/>
                    <a:pt x="19700" y="12285"/>
                  </a:cubicBezTo>
                  <a:cubicBezTo>
                    <a:pt x="20221" y="11463"/>
                    <a:pt x="20492" y="10914"/>
                    <a:pt x="20651" y="10366"/>
                  </a:cubicBezTo>
                  <a:cubicBezTo>
                    <a:pt x="20809" y="9818"/>
                    <a:pt x="20854" y="9270"/>
                    <a:pt x="20787" y="8447"/>
                  </a:cubicBezTo>
                  <a:cubicBezTo>
                    <a:pt x="20719" y="7625"/>
                    <a:pt x="20537" y="6529"/>
                    <a:pt x="20130" y="5432"/>
                  </a:cubicBezTo>
                  <a:cubicBezTo>
                    <a:pt x="19722" y="4336"/>
                    <a:pt x="19088" y="3239"/>
                    <a:pt x="18115" y="2417"/>
                  </a:cubicBezTo>
                  <a:cubicBezTo>
                    <a:pt x="17141" y="1595"/>
                    <a:pt x="15828" y="1046"/>
                    <a:pt x="14288" y="992"/>
                  </a:cubicBezTo>
                  <a:cubicBezTo>
                    <a:pt x="12749" y="937"/>
                    <a:pt x="10983" y="1375"/>
                    <a:pt x="9398" y="2143"/>
                  </a:cubicBezTo>
                  <a:cubicBezTo>
                    <a:pt x="7813" y="2910"/>
                    <a:pt x="6409" y="4007"/>
                    <a:pt x="4983" y="5542"/>
                  </a:cubicBezTo>
                  <a:cubicBezTo>
                    <a:pt x="3556" y="7077"/>
                    <a:pt x="2107" y="9051"/>
                    <a:pt x="1224" y="10914"/>
                  </a:cubicBezTo>
                  <a:cubicBezTo>
                    <a:pt x="341" y="12778"/>
                    <a:pt x="24" y="14533"/>
                    <a:pt x="2" y="15958"/>
                  </a:cubicBezTo>
                  <a:cubicBezTo>
                    <a:pt x="-21" y="17384"/>
                    <a:pt x="251" y="18480"/>
                    <a:pt x="1134" y="19193"/>
                  </a:cubicBezTo>
                  <a:cubicBezTo>
                    <a:pt x="2017" y="19905"/>
                    <a:pt x="3511" y="20234"/>
                    <a:pt x="5051" y="19960"/>
                  </a:cubicBezTo>
                  <a:cubicBezTo>
                    <a:pt x="6590" y="19686"/>
                    <a:pt x="8175" y="18809"/>
                    <a:pt x="9760" y="18151"/>
                  </a:cubicBezTo>
                  <a:cubicBezTo>
                    <a:pt x="11345" y="17493"/>
                    <a:pt x="12930" y="17055"/>
                    <a:pt x="14515" y="16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2786641" y="6310187"/>
              <a:ext cx="121395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0" y="0"/>
                  </a:moveTo>
                  <a:cubicBezTo>
                    <a:pt x="1242" y="2400"/>
                    <a:pt x="2484" y="4800"/>
                    <a:pt x="3914" y="5400"/>
                  </a:cubicBezTo>
                  <a:cubicBezTo>
                    <a:pt x="5344" y="6000"/>
                    <a:pt x="6962" y="4800"/>
                    <a:pt x="8542" y="4200"/>
                  </a:cubicBezTo>
                  <a:cubicBezTo>
                    <a:pt x="10123" y="3600"/>
                    <a:pt x="11666" y="3600"/>
                    <a:pt x="13190" y="3600"/>
                  </a:cubicBezTo>
                  <a:cubicBezTo>
                    <a:pt x="14714" y="3600"/>
                    <a:pt x="16219" y="3600"/>
                    <a:pt x="17517" y="4800"/>
                  </a:cubicBezTo>
                  <a:cubicBezTo>
                    <a:pt x="18815" y="6000"/>
                    <a:pt x="19907" y="8400"/>
                    <a:pt x="20603" y="10800"/>
                  </a:cubicBezTo>
                  <a:cubicBezTo>
                    <a:pt x="21299" y="13200"/>
                    <a:pt x="21600" y="15600"/>
                    <a:pt x="21581" y="17400"/>
                  </a:cubicBezTo>
                  <a:cubicBezTo>
                    <a:pt x="21562" y="19200"/>
                    <a:pt x="21224" y="20400"/>
                    <a:pt x="20866" y="21000"/>
                  </a:cubicBezTo>
                  <a:cubicBezTo>
                    <a:pt x="20509" y="21600"/>
                    <a:pt x="20132" y="21600"/>
                    <a:pt x="197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2919991" y="6316901"/>
              <a:ext cx="1155701" cy="4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21424"/>
                  </a:moveTo>
                  <a:cubicBezTo>
                    <a:pt x="1701" y="20395"/>
                    <a:pt x="3402" y="19367"/>
                    <a:pt x="5103" y="16795"/>
                  </a:cubicBezTo>
                  <a:cubicBezTo>
                    <a:pt x="6804" y="14224"/>
                    <a:pt x="8505" y="10110"/>
                    <a:pt x="10088" y="7024"/>
                  </a:cubicBezTo>
                  <a:cubicBezTo>
                    <a:pt x="11670" y="3938"/>
                    <a:pt x="13134" y="1881"/>
                    <a:pt x="14796" y="853"/>
                  </a:cubicBezTo>
                  <a:cubicBezTo>
                    <a:pt x="16457" y="-176"/>
                    <a:pt x="18316" y="-176"/>
                    <a:pt x="19484" y="338"/>
                  </a:cubicBezTo>
                  <a:cubicBezTo>
                    <a:pt x="20651" y="853"/>
                    <a:pt x="21125" y="1881"/>
                    <a:pt x="21600" y="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2557787" y="4290887"/>
              <a:ext cx="45745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1505" y="21600"/>
                  </a:moveTo>
                  <a:cubicBezTo>
                    <a:pt x="808" y="21600"/>
                    <a:pt x="111" y="21600"/>
                    <a:pt x="12" y="21600"/>
                  </a:cubicBezTo>
                  <a:cubicBezTo>
                    <a:pt x="-88" y="21600"/>
                    <a:pt x="410" y="21600"/>
                    <a:pt x="2450" y="18600"/>
                  </a:cubicBezTo>
                  <a:cubicBezTo>
                    <a:pt x="4491" y="15600"/>
                    <a:pt x="8074" y="9600"/>
                    <a:pt x="11508" y="6000"/>
                  </a:cubicBezTo>
                  <a:cubicBezTo>
                    <a:pt x="14942" y="2400"/>
                    <a:pt x="18227" y="1200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2773941" y="3460922"/>
              <a:ext cx="18410" cy="23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31" fill="norm" stroke="1" extrusionOk="0">
                  <a:moveTo>
                    <a:pt x="7200" y="2105"/>
                  </a:moveTo>
                  <a:cubicBezTo>
                    <a:pt x="12000" y="968"/>
                    <a:pt x="16800" y="-169"/>
                    <a:pt x="19200" y="20"/>
                  </a:cubicBezTo>
                  <a:cubicBezTo>
                    <a:pt x="21600" y="210"/>
                    <a:pt x="21600" y="1726"/>
                    <a:pt x="18000" y="5515"/>
                  </a:cubicBezTo>
                  <a:cubicBezTo>
                    <a:pt x="14400" y="9305"/>
                    <a:pt x="7200" y="15368"/>
                    <a:pt x="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2836229" y="3578336"/>
              <a:ext cx="83763" cy="9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564" fill="norm" stroke="1" extrusionOk="0">
                  <a:moveTo>
                    <a:pt x="1929" y="17204"/>
                  </a:moveTo>
                  <a:cubicBezTo>
                    <a:pt x="4629" y="17204"/>
                    <a:pt x="7329" y="17204"/>
                    <a:pt x="9489" y="16265"/>
                  </a:cubicBezTo>
                  <a:cubicBezTo>
                    <a:pt x="11649" y="15326"/>
                    <a:pt x="13269" y="13448"/>
                    <a:pt x="14619" y="10396"/>
                  </a:cubicBezTo>
                  <a:cubicBezTo>
                    <a:pt x="15969" y="7344"/>
                    <a:pt x="17049" y="3118"/>
                    <a:pt x="16239" y="1239"/>
                  </a:cubicBezTo>
                  <a:cubicBezTo>
                    <a:pt x="15429" y="-639"/>
                    <a:pt x="12729" y="-169"/>
                    <a:pt x="10299" y="1239"/>
                  </a:cubicBezTo>
                  <a:cubicBezTo>
                    <a:pt x="7869" y="2648"/>
                    <a:pt x="5709" y="4996"/>
                    <a:pt x="3819" y="7344"/>
                  </a:cubicBezTo>
                  <a:cubicBezTo>
                    <a:pt x="1929" y="9691"/>
                    <a:pt x="309" y="12039"/>
                    <a:pt x="39" y="14387"/>
                  </a:cubicBezTo>
                  <a:cubicBezTo>
                    <a:pt x="-231" y="16735"/>
                    <a:pt x="849" y="19083"/>
                    <a:pt x="4629" y="20022"/>
                  </a:cubicBezTo>
                  <a:cubicBezTo>
                    <a:pt x="8409" y="20961"/>
                    <a:pt x="14889" y="20491"/>
                    <a:pt x="21369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2977091" y="3560637"/>
              <a:ext cx="101651" cy="8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59" fill="norm" stroke="1" extrusionOk="0">
                  <a:moveTo>
                    <a:pt x="1333" y="7902"/>
                  </a:moveTo>
                  <a:cubicBezTo>
                    <a:pt x="452" y="10537"/>
                    <a:pt x="-430" y="13171"/>
                    <a:pt x="231" y="15805"/>
                  </a:cubicBezTo>
                  <a:cubicBezTo>
                    <a:pt x="892" y="18439"/>
                    <a:pt x="3097" y="21073"/>
                    <a:pt x="5080" y="21337"/>
                  </a:cubicBezTo>
                  <a:cubicBezTo>
                    <a:pt x="7064" y="21600"/>
                    <a:pt x="8827" y="19493"/>
                    <a:pt x="11472" y="15541"/>
                  </a:cubicBezTo>
                  <a:cubicBezTo>
                    <a:pt x="14117" y="11590"/>
                    <a:pt x="17643" y="5795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3078741" y="3391076"/>
              <a:ext cx="218018" cy="2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17923"/>
                  </a:moveTo>
                  <a:cubicBezTo>
                    <a:pt x="1049" y="18312"/>
                    <a:pt x="2097" y="18702"/>
                    <a:pt x="3146" y="18702"/>
                  </a:cubicBezTo>
                  <a:cubicBezTo>
                    <a:pt x="4194" y="18702"/>
                    <a:pt x="5243" y="18312"/>
                    <a:pt x="6082" y="17534"/>
                  </a:cubicBezTo>
                  <a:cubicBezTo>
                    <a:pt x="6920" y="16756"/>
                    <a:pt x="7550" y="15588"/>
                    <a:pt x="7340" y="15296"/>
                  </a:cubicBezTo>
                  <a:cubicBezTo>
                    <a:pt x="7130" y="15004"/>
                    <a:pt x="6082" y="15588"/>
                    <a:pt x="5243" y="16269"/>
                  </a:cubicBezTo>
                  <a:cubicBezTo>
                    <a:pt x="4404" y="16950"/>
                    <a:pt x="3775" y="17729"/>
                    <a:pt x="3460" y="18604"/>
                  </a:cubicBezTo>
                  <a:cubicBezTo>
                    <a:pt x="3146" y="19480"/>
                    <a:pt x="3146" y="20453"/>
                    <a:pt x="3984" y="20940"/>
                  </a:cubicBezTo>
                  <a:cubicBezTo>
                    <a:pt x="4823" y="21426"/>
                    <a:pt x="6501" y="21426"/>
                    <a:pt x="8388" y="20745"/>
                  </a:cubicBezTo>
                  <a:cubicBezTo>
                    <a:pt x="10276" y="20064"/>
                    <a:pt x="12373" y="18702"/>
                    <a:pt x="14470" y="16172"/>
                  </a:cubicBezTo>
                  <a:cubicBezTo>
                    <a:pt x="16567" y="13642"/>
                    <a:pt x="18664" y="9945"/>
                    <a:pt x="19922" y="7610"/>
                  </a:cubicBezTo>
                  <a:cubicBezTo>
                    <a:pt x="21181" y="5275"/>
                    <a:pt x="21600" y="4302"/>
                    <a:pt x="21600" y="3037"/>
                  </a:cubicBezTo>
                  <a:cubicBezTo>
                    <a:pt x="21600" y="1772"/>
                    <a:pt x="21181" y="215"/>
                    <a:pt x="20551" y="21"/>
                  </a:cubicBezTo>
                  <a:cubicBezTo>
                    <a:pt x="19922" y="-174"/>
                    <a:pt x="19083" y="994"/>
                    <a:pt x="18454" y="3134"/>
                  </a:cubicBezTo>
                  <a:cubicBezTo>
                    <a:pt x="17825" y="5275"/>
                    <a:pt x="17406" y="8388"/>
                    <a:pt x="17825" y="11015"/>
                  </a:cubicBezTo>
                  <a:cubicBezTo>
                    <a:pt x="18245" y="13642"/>
                    <a:pt x="19503" y="15783"/>
                    <a:pt x="20761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3358217" y="3304685"/>
              <a:ext cx="298375" cy="38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80" fill="norm" stroke="1" extrusionOk="0">
                  <a:moveTo>
                    <a:pt x="8208" y="11666"/>
                  </a:moveTo>
                  <a:cubicBezTo>
                    <a:pt x="7600" y="11316"/>
                    <a:pt x="6991" y="10966"/>
                    <a:pt x="5698" y="11083"/>
                  </a:cubicBezTo>
                  <a:cubicBezTo>
                    <a:pt x="4405" y="11199"/>
                    <a:pt x="2428" y="11783"/>
                    <a:pt x="1287" y="12367"/>
                  </a:cubicBezTo>
                  <a:cubicBezTo>
                    <a:pt x="146" y="12951"/>
                    <a:pt x="-158" y="13535"/>
                    <a:pt x="70" y="13826"/>
                  </a:cubicBezTo>
                  <a:cubicBezTo>
                    <a:pt x="298" y="14118"/>
                    <a:pt x="1059" y="14118"/>
                    <a:pt x="2200" y="13885"/>
                  </a:cubicBezTo>
                  <a:cubicBezTo>
                    <a:pt x="3341" y="13651"/>
                    <a:pt x="4862" y="13184"/>
                    <a:pt x="6231" y="11550"/>
                  </a:cubicBezTo>
                  <a:cubicBezTo>
                    <a:pt x="7600" y="9915"/>
                    <a:pt x="8817" y="7113"/>
                    <a:pt x="9729" y="5011"/>
                  </a:cubicBezTo>
                  <a:cubicBezTo>
                    <a:pt x="10642" y="2910"/>
                    <a:pt x="11250" y="1509"/>
                    <a:pt x="12011" y="750"/>
                  </a:cubicBezTo>
                  <a:cubicBezTo>
                    <a:pt x="12772" y="-9"/>
                    <a:pt x="13684" y="-126"/>
                    <a:pt x="14293" y="108"/>
                  </a:cubicBezTo>
                  <a:cubicBezTo>
                    <a:pt x="14901" y="341"/>
                    <a:pt x="15205" y="925"/>
                    <a:pt x="14901" y="2443"/>
                  </a:cubicBezTo>
                  <a:cubicBezTo>
                    <a:pt x="14597" y="3960"/>
                    <a:pt x="13684" y="6412"/>
                    <a:pt x="12239" y="9506"/>
                  </a:cubicBezTo>
                  <a:cubicBezTo>
                    <a:pt x="10794" y="12600"/>
                    <a:pt x="8817" y="16337"/>
                    <a:pt x="7828" y="18497"/>
                  </a:cubicBezTo>
                  <a:cubicBezTo>
                    <a:pt x="6839" y="20657"/>
                    <a:pt x="6839" y="21240"/>
                    <a:pt x="7143" y="21357"/>
                  </a:cubicBezTo>
                  <a:cubicBezTo>
                    <a:pt x="7448" y="21474"/>
                    <a:pt x="8056" y="21124"/>
                    <a:pt x="8969" y="20423"/>
                  </a:cubicBezTo>
                  <a:cubicBezTo>
                    <a:pt x="9881" y="19723"/>
                    <a:pt x="11098" y="18672"/>
                    <a:pt x="12619" y="17679"/>
                  </a:cubicBezTo>
                  <a:cubicBezTo>
                    <a:pt x="14141" y="16687"/>
                    <a:pt x="15966" y="15753"/>
                    <a:pt x="17487" y="15228"/>
                  </a:cubicBezTo>
                  <a:cubicBezTo>
                    <a:pt x="19008" y="14702"/>
                    <a:pt x="20225" y="14585"/>
                    <a:pt x="21442" y="1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3710566" y="3452687"/>
              <a:ext cx="14922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7550" y="0"/>
                    <a:pt x="13950" y="0"/>
                    <a:pt x="10350" y="1800"/>
                  </a:cubicBezTo>
                  <a:cubicBezTo>
                    <a:pt x="6750" y="3600"/>
                    <a:pt x="3150" y="7200"/>
                    <a:pt x="1350" y="9900"/>
                  </a:cubicBezTo>
                  <a:cubicBezTo>
                    <a:pt x="-450" y="12600"/>
                    <a:pt x="-450" y="14400"/>
                    <a:pt x="1350" y="16200"/>
                  </a:cubicBezTo>
                  <a:cubicBezTo>
                    <a:pt x="3150" y="18000"/>
                    <a:pt x="6750" y="19800"/>
                    <a:pt x="10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3855558" y="3503487"/>
              <a:ext cx="64014" cy="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0719" fill="norm" stroke="1" extrusionOk="0">
                  <a:moveTo>
                    <a:pt x="17550" y="7200"/>
                  </a:moveTo>
                  <a:cubicBezTo>
                    <a:pt x="13500" y="8000"/>
                    <a:pt x="9450" y="8800"/>
                    <a:pt x="6075" y="10400"/>
                  </a:cubicBezTo>
                  <a:cubicBezTo>
                    <a:pt x="2700" y="12000"/>
                    <a:pt x="0" y="14400"/>
                    <a:pt x="0" y="16800"/>
                  </a:cubicBezTo>
                  <a:cubicBezTo>
                    <a:pt x="0" y="19200"/>
                    <a:pt x="2700" y="21600"/>
                    <a:pt x="7087" y="20400"/>
                  </a:cubicBezTo>
                  <a:cubicBezTo>
                    <a:pt x="11475" y="19200"/>
                    <a:pt x="17550" y="14400"/>
                    <a:pt x="19575" y="10400"/>
                  </a:cubicBezTo>
                  <a:cubicBezTo>
                    <a:pt x="21600" y="6400"/>
                    <a:pt x="19575" y="3200"/>
                    <a:pt x="17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3942341" y="3490803"/>
              <a:ext cx="146051" cy="9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2814"/>
                  </a:moveTo>
                  <a:cubicBezTo>
                    <a:pt x="1565" y="3753"/>
                    <a:pt x="3130" y="4692"/>
                    <a:pt x="4383" y="6101"/>
                  </a:cubicBezTo>
                  <a:cubicBezTo>
                    <a:pt x="5635" y="7510"/>
                    <a:pt x="6574" y="9388"/>
                    <a:pt x="6887" y="11501"/>
                  </a:cubicBezTo>
                  <a:cubicBezTo>
                    <a:pt x="7200" y="13614"/>
                    <a:pt x="6887" y="15962"/>
                    <a:pt x="6574" y="15962"/>
                  </a:cubicBezTo>
                  <a:cubicBezTo>
                    <a:pt x="6261" y="15962"/>
                    <a:pt x="5948" y="13614"/>
                    <a:pt x="6887" y="10797"/>
                  </a:cubicBezTo>
                  <a:cubicBezTo>
                    <a:pt x="7826" y="7979"/>
                    <a:pt x="10017" y="4692"/>
                    <a:pt x="11896" y="2579"/>
                  </a:cubicBezTo>
                  <a:cubicBezTo>
                    <a:pt x="13774" y="466"/>
                    <a:pt x="15339" y="-473"/>
                    <a:pt x="16435" y="231"/>
                  </a:cubicBezTo>
                  <a:cubicBezTo>
                    <a:pt x="17530" y="936"/>
                    <a:pt x="18157" y="3284"/>
                    <a:pt x="18939" y="7040"/>
                  </a:cubicBezTo>
                  <a:cubicBezTo>
                    <a:pt x="19722" y="10797"/>
                    <a:pt x="20661" y="15962"/>
                    <a:pt x="21600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4096793" y="3297862"/>
              <a:ext cx="163049" cy="31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97" fill="norm" stroke="1" extrusionOk="0">
                  <a:moveTo>
                    <a:pt x="18840" y="1868"/>
                  </a:moveTo>
                  <a:cubicBezTo>
                    <a:pt x="17732" y="1016"/>
                    <a:pt x="16624" y="163"/>
                    <a:pt x="15517" y="21"/>
                  </a:cubicBezTo>
                  <a:cubicBezTo>
                    <a:pt x="14409" y="-121"/>
                    <a:pt x="13301" y="447"/>
                    <a:pt x="12470" y="2366"/>
                  </a:cubicBezTo>
                  <a:cubicBezTo>
                    <a:pt x="11640" y="4284"/>
                    <a:pt x="11086" y="7553"/>
                    <a:pt x="11086" y="10395"/>
                  </a:cubicBezTo>
                  <a:cubicBezTo>
                    <a:pt x="11086" y="13237"/>
                    <a:pt x="11640" y="15653"/>
                    <a:pt x="11917" y="17429"/>
                  </a:cubicBezTo>
                  <a:cubicBezTo>
                    <a:pt x="12194" y="19205"/>
                    <a:pt x="12194" y="20342"/>
                    <a:pt x="11363" y="20911"/>
                  </a:cubicBezTo>
                  <a:cubicBezTo>
                    <a:pt x="10532" y="21479"/>
                    <a:pt x="8870" y="21479"/>
                    <a:pt x="7347" y="21266"/>
                  </a:cubicBezTo>
                  <a:cubicBezTo>
                    <a:pt x="5824" y="21053"/>
                    <a:pt x="4440" y="20626"/>
                    <a:pt x="3194" y="20129"/>
                  </a:cubicBezTo>
                  <a:cubicBezTo>
                    <a:pt x="1947" y="19632"/>
                    <a:pt x="840" y="19063"/>
                    <a:pt x="286" y="18424"/>
                  </a:cubicBezTo>
                  <a:cubicBezTo>
                    <a:pt x="-268" y="17784"/>
                    <a:pt x="-268" y="17074"/>
                    <a:pt x="2640" y="16363"/>
                  </a:cubicBezTo>
                  <a:cubicBezTo>
                    <a:pt x="5547" y="15653"/>
                    <a:pt x="11363" y="14942"/>
                    <a:pt x="14963" y="14658"/>
                  </a:cubicBezTo>
                  <a:cubicBezTo>
                    <a:pt x="18563" y="14374"/>
                    <a:pt x="19947" y="14516"/>
                    <a:pt x="21332" y="14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4304291" y="356063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550" name="Drawing"/>
          <p:cNvGrpSpPr/>
          <p:nvPr/>
        </p:nvGrpSpPr>
        <p:grpSpPr>
          <a:xfrm>
            <a:off x="1265369" y="1111249"/>
            <a:ext cx="9275632" cy="1066801"/>
            <a:chOff x="0" y="0"/>
            <a:chExt cx="9275630" cy="1066800"/>
          </a:xfrm>
        </p:grpSpPr>
        <p:sp>
          <p:nvSpPr>
            <p:cNvPr id="1512" name="Line"/>
            <p:cNvSpPr/>
            <p:nvPr/>
          </p:nvSpPr>
          <p:spPr>
            <a:xfrm>
              <a:off x="253222" y="698500"/>
              <a:ext cx="36217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6666" y="0"/>
                  </a:moveTo>
                  <a:cubicBezTo>
                    <a:pt x="3066" y="497"/>
                    <a:pt x="-534" y="993"/>
                    <a:pt x="66" y="2545"/>
                  </a:cubicBezTo>
                  <a:cubicBezTo>
                    <a:pt x="666" y="4097"/>
                    <a:pt x="5466" y="6703"/>
                    <a:pt x="10266" y="9434"/>
                  </a:cubicBezTo>
                  <a:cubicBezTo>
                    <a:pt x="15066" y="12166"/>
                    <a:pt x="19866" y="15021"/>
                    <a:pt x="20466" y="17069"/>
                  </a:cubicBezTo>
                  <a:cubicBezTo>
                    <a:pt x="21066" y="19117"/>
                    <a:pt x="17466" y="20359"/>
                    <a:pt x="138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-1" y="603250"/>
              <a:ext cx="430082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4043" y="21600"/>
                  </a:moveTo>
                  <a:cubicBezTo>
                    <a:pt x="2879" y="21035"/>
                    <a:pt x="1714" y="20471"/>
                    <a:pt x="973" y="19906"/>
                  </a:cubicBezTo>
                  <a:cubicBezTo>
                    <a:pt x="232" y="19341"/>
                    <a:pt x="-86" y="18776"/>
                    <a:pt x="20" y="18141"/>
                  </a:cubicBezTo>
                  <a:cubicBezTo>
                    <a:pt x="126" y="17506"/>
                    <a:pt x="655" y="16800"/>
                    <a:pt x="2561" y="14612"/>
                  </a:cubicBezTo>
                  <a:cubicBezTo>
                    <a:pt x="4467" y="12424"/>
                    <a:pt x="7749" y="8753"/>
                    <a:pt x="11138" y="6071"/>
                  </a:cubicBezTo>
                  <a:cubicBezTo>
                    <a:pt x="14526" y="3388"/>
                    <a:pt x="18020" y="1694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360230" y="869950"/>
              <a:ext cx="20325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0" y="2260"/>
                  </a:moveTo>
                  <a:cubicBezTo>
                    <a:pt x="891" y="8037"/>
                    <a:pt x="1781" y="13814"/>
                    <a:pt x="2561" y="17205"/>
                  </a:cubicBezTo>
                  <a:cubicBezTo>
                    <a:pt x="3340" y="20595"/>
                    <a:pt x="4008" y="21600"/>
                    <a:pt x="4676" y="21600"/>
                  </a:cubicBezTo>
                  <a:cubicBezTo>
                    <a:pt x="5344" y="21600"/>
                    <a:pt x="6012" y="20595"/>
                    <a:pt x="6569" y="19465"/>
                  </a:cubicBezTo>
                  <a:cubicBezTo>
                    <a:pt x="7126" y="18335"/>
                    <a:pt x="7571" y="17079"/>
                    <a:pt x="7905" y="15823"/>
                  </a:cubicBezTo>
                  <a:cubicBezTo>
                    <a:pt x="8239" y="14567"/>
                    <a:pt x="8462" y="13312"/>
                    <a:pt x="9019" y="13060"/>
                  </a:cubicBezTo>
                  <a:cubicBezTo>
                    <a:pt x="9575" y="12809"/>
                    <a:pt x="10466" y="13563"/>
                    <a:pt x="11357" y="14442"/>
                  </a:cubicBezTo>
                  <a:cubicBezTo>
                    <a:pt x="12247" y="15321"/>
                    <a:pt x="13138" y="16326"/>
                    <a:pt x="14363" y="16953"/>
                  </a:cubicBezTo>
                  <a:cubicBezTo>
                    <a:pt x="15588" y="17581"/>
                    <a:pt x="17146" y="17833"/>
                    <a:pt x="18482" y="16200"/>
                  </a:cubicBezTo>
                  <a:cubicBezTo>
                    <a:pt x="19819" y="14567"/>
                    <a:pt x="20932" y="11051"/>
                    <a:pt x="21266" y="8037"/>
                  </a:cubicBezTo>
                  <a:cubicBezTo>
                    <a:pt x="21600" y="5023"/>
                    <a:pt x="21155" y="2512"/>
                    <a:pt x="207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618639" y="825500"/>
              <a:ext cx="103494" cy="16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218" fill="norm" stroke="1" extrusionOk="0">
                  <a:moveTo>
                    <a:pt x="16906" y="2525"/>
                  </a:moveTo>
                  <a:cubicBezTo>
                    <a:pt x="13517" y="2805"/>
                    <a:pt x="10129" y="3086"/>
                    <a:pt x="7165" y="5470"/>
                  </a:cubicBezTo>
                  <a:cubicBezTo>
                    <a:pt x="4200" y="7855"/>
                    <a:pt x="1659" y="12343"/>
                    <a:pt x="600" y="15288"/>
                  </a:cubicBezTo>
                  <a:cubicBezTo>
                    <a:pt x="-459" y="18234"/>
                    <a:pt x="-35" y="19636"/>
                    <a:pt x="1235" y="20478"/>
                  </a:cubicBezTo>
                  <a:cubicBezTo>
                    <a:pt x="2506" y="21319"/>
                    <a:pt x="4623" y="21600"/>
                    <a:pt x="7800" y="20478"/>
                  </a:cubicBezTo>
                  <a:cubicBezTo>
                    <a:pt x="10976" y="19356"/>
                    <a:pt x="15212" y="16831"/>
                    <a:pt x="17753" y="13465"/>
                  </a:cubicBezTo>
                  <a:cubicBezTo>
                    <a:pt x="20294" y="10099"/>
                    <a:pt x="21141" y="5891"/>
                    <a:pt x="20506" y="3506"/>
                  </a:cubicBezTo>
                  <a:cubicBezTo>
                    <a:pt x="19870" y="1122"/>
                    <a:pt x="17753" y="561"/>
                    <a:pt x="156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1052371" y="213476"/>
              <a:ext cx="762010" cy="71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3" fill="norm" stroke="1" extrusionOk="0">
                  <a:moveTo>
                    <a:pt x="2333" y="6016"/>
                  </a:moveTo>
                  <a:cubicBezTo>
                    <a:pt x="2094" y="6208"/>
                    <a:pt x="1855" y="6399"/>
                    <a:pt x="1735" y="7486"/>
                  </a:cubicBezTo>
                  <a:cubicBezTo>
                    <a:pt x="1615" y="8572"/>
                    <a:pt x="1615" y="10553"/>
                    <a:pt x="1705" y="12598"/>
                  </a:cubicBezTo>
                  <a:cubicBezTo>
                    <a:pt x="1795" y="14643"/>
                    <a:pt x="1974" y="16752"/>
                    <a:pt x="2184" y="18190"/>
                  </a:cubicBezTo>
                  <a:cubicBezTo>
                    <a:pt x="2393" y="19628"/>
                    <a:pt x="2633" y="20395"/>
                    <a:pt x="2872" y="20874"/>
                  </a:cubicBezTo>
                  <a:cubicBezTo>
                    <a:pt x="3111" y="21353"/>
                    <a:pt x="3351" y="21545"/>
                    <a:pt x="3500" y="21449"/>
                  </a:cubicBezTo>
                  <a:cubicBezTo>
                    <a:pt x="3650" y="21353"/>
                    <a:pt x="3710" y="20970"/>
                    <a:pt x="3500" y="20235"/>
                  </a:cubicBezTo>
                  <a:cubicBezTo>
                    <a:pt x="3291" y="19500"/>
                    <a:pt x="2812" y="18414"/>
                    <a:pt x="2363" y="17711"/>
                  </a:cubicBezTo>
                  <a:cubicBezTo>
                    <a:pt x="1915" y="17008"/>
                    <a:pt x="1496" y="16688"/>
                    <a:pt x="1137" y="16528"/>
                  </a:cubicBezTo>
                  <a:cubicBezTo>
                    <a:pt x="778" y="16369"/>
                    <a:pt x="479" y="16369"/>
                    <a:pt x="269" y="16560"/>
                  </a:cubicBezTo>
                  <a:cubicBezTo>
                    <a:pt x="60" y="16752"/>
                    <a:pt x="-60" y="17136"/>
                    <a:pt x="30" y="17327"/>
                  </a:cubicBezTo>
                  <a:cubicBezTo>
                    <a:pt x="120" y="17519"/>
                    <a:pt x="419" y="17519"/>
                    <a:pt x="1226" y="17263"/>
                  </a:cubicBezTo>
                  <a:cubicBezTo>
                    <a:pt x="2034" y="17008"/>
                    <a:pt x="3351" y="16496"/>
                    <a:pt x="4158" y="16209"/>
                  </a:cubicBezTo>
                  <a:cubicBezTo>
                    <a:pt x="4966" y="15921"/>
                    <a:pt x="5265" y="15857"/>
                    <a:pt x="5235" y="16049"/>
                  </a:cubicBezTo>
                  <a:cubicBezTo>
                    <a:pt x="5205" y="16241"/>
                    <a:pt x="4846" y="16688"/>
                    <a:pt x="4607" y="17072"/>
                  </a:cubicBezTo>
                  <a:cubicBezTo>
                    <a:pt x="4368" y="17455"/>
                    <a:pt x="4248" y="17775"/>
                    <a:pt x="4158" y="18094"/>
                  </a:cubicBezTo>
                  <a:cubicBezTo>
                    <a:pt x="4069" y="18414"/>
                    <a:pt x="4009" y="18733"/>
                    <a:pt x="4128" y="18861"/>
                  </a:cubicBezTo>
                  <a:cubicBezTo>
                    <a:pt x="4248" y="18989"/>
                    <a:pt x="4547" y="18925"/>
                    <a:pt x="4787" y="18733"/>
                  </a:cubicBezTo>
                  <a:cubicBezTo>
                    <a:pt x="5026" y="18541"/>
                    <a:pt x="5205" y="18222"/>
                    <a:pt x="5355" y="17902"/>
                  </a:cubicBezTo>
                  <a:cubicBezTo>
                    <a:pt x="5505" y="17583"/>
                    <a:pt x="5624" y="17263"/>
                    <a:pt x="5834" y="17040"/>
                  </a:cubicBezTo>
                  <a:cubicBezTo>
                    <a:pt x="6043" y="16816"/>
                    <a:pt x="6342" y="16688"/>
                    <a:pt x="6611" y="16720"/>
                  </a:cubicBezTo>
                  <a:cubicBezTo>
                    <a:pt x="6881" y="16752"/>
                    <a:pt x="7120" y="16944"/>
                    <a:pt x="7329" y="17167"/>
                  </a:cubicBezTo>
                  <a:cubicBezTo>
                    <a:pt x="7539" y="17391"/>
                    <a:pt x="7718" y="17647"/>
                    <a:pt x="7928" y="17679"/>
                  </a:cubicBezTo>
                  <a:cubicBezTo>
                    <a:pt x="8137" y="17711"/>
                    <a:pt x="8377" y="17519"/>
                    <a:pt x="8526" y="16752"/>
                  </a:cubicBezTo>
                  <a:cubicBezTo>
                    <a:pt x="8676" y="15985"/>
                    <a:pt x="8736" y="14643"/>
                    <a:pt x="8795" y="13173"/>
                  </a:cubicBezTo>
                  <a:cubicBezTo>
                    <a:pt x="8855" y="11704"/>
                    <a:pt x="8915" y="10106"/>
                    <a:pt x="9095" y="8860"/>
                  </a:cubicBezTo>
                  <a:cubicBezTo>
                    <a:pt x="9274" y="7614"/>
                    <a:pt x="9573" y="6719"/>
                    <a:pt x="9842" y="6176"/>
                  </a:cubicBezTo>
                  <a:cubicBezTo>
                    <a:pt x="10112" y="5633"/>
                    <a:pt x="10351" y="5441"/>
                    <a:pt x="10501" y="5505"/>
                  </a:cubicBezTo>
                  <a:cubicBezTo>
                    <a:pt x="10650" y="5569"/>
                    <a:pt x="10710" y="5888"/>
                    <a:pt x="10770" y="7038"/>
                  </a:cubicBezTo>
                  <a:cubicBezTo>
                    <a:pt x="10830" y="8189"/>
                    <a:pt x="10890" y="10170"/>
                    <a:pt x="11009" y="11640"/>
                  </a:cubicBezTo>
                  <a:cubicBezTo>
                    <a:pt x="11129" y="13109"/>
                    <a:pt x="11308" y="14068"/>
                    <a:pt x="11458" y="14707"/>
                  </a:cubicBezTo>
                  <a:cubicBezTo>
                    <a:pt x="11608" y="15346"/>
                    <a:pt x="11727" y="15666"/>
                    <a:pt x="11937" y="15889"/>
                  </a:cubicBezTo>
                  <a:cubicBezTo>
                    <a:pt x="12146" y="16113"/>
                    <a:pt x="12445" y="16241"/>
                    <a:pt x="12715" y="16177"/>
                  </a:cubicBezTo>
                  <a:cubicBezTo>
                    <a:pt x="12984" y="16113"/>
                    <a:pt x="13223" y="15857"/>
                    <a:pt x="13582" y="15314"/>
                  </a:cubicBezTo>
                  <a:cubicBezTo>
                    <a:pt x="13941" y="14771"/>
                    <a:pt x="14420" y="13940"/>
                    <a:pt x="14659" y="13333"/>
                  </a:cubicBezTo>
                  <a:cubicBezTo>
                    <a:pt x="14898" y="12726"/>
                    <a:pt x="14898" y="12343"/>
                    <a:pt x="14749" y="12183"/>
                  </a:cubicBezTo>
                  <a:cubicBezTo>
                    <a:pt x="14599" y="12023"/>
                    <a:pt x="14300" y="12087"/>
                    <a:pt x="14061" y="12247"/>
                  </a:cubicBezTo>
                  <a:cubicBezTo>
                    <a:pt x="13821" y="12407"/>
                    <a:pt x="13642" y="12662"/>
                    <a:pt x="13552" y="12950"/>
                  </a:cubicBezTo>
                  <a:cubicBezTo>
                    <a:pt x="13462" y="13237"/>
                    <a:pt x="13462" y="13557"/>
                    <a:pt x="13522" y="13908"/>
                  </a:cubicBezTo>
                  <a:cubicBezTo>
                    <a:pt x="13582" y="14260"/>
                    <a:pt x="13702" y="14643"/>
                    <a:pt x="13911" y="14899"/>
                  </a:cubicBezTo>
                  <a:cubicBezTo>
                    <a:pt x="14121" y="15154"/>
                    <a:pt x="14420" y="15282"/>
                    <a:pt x="14869" y="15250"/>
                  </a:cubicBezTo>
                  <a:cubicBezTo>
                    <a:pt x="15317" y="15218"/>
                    <a:pt x="15916" y="15027"/>
                    <a:pt x="16334" y="14803"/>
                  </a:cubicBezTo>
                  <a:cubicBezTo>
                    <a:pt x="16753" y="14579"/>
                    <a:pt x="16993" y="14324"/>
                    <a:pt x="17202" y="14068"/>
                  </a:cubicBezTo>
                  <a:cubicBezTo>
                    <a:pt x="17411" y="13812"/>
                    <a:pt x="17591" y="13557"/>
                    <a:pt x="17741" y="13269"/>
                  </a:cubicBezTo>
                  <a:cubicBezTo>
                    <a:pt x="17890" y="12982"/>
                    <a:pt x="18010" y="12662"/>
                    <a:pt x="17950" y="12630"/>
                  </a:cubicBezTo>
                  <a:cubicBezTo>
                    <a:pt x="17890" y="12598"/>
                    <a:pt x="17651" y="12854"/>
                    <a:pt x="17501" y="13173"/>
                  </a:cubicBezTo>
                  <a:cubicBezTo>
                    <a:pt x="17352" y="13493"/>
                    <a:pt x="17292" y="13876"/>
                    <a:pt x="17292" y="14228"/>
                  </a:cubicBezTo>
                  <a:cubicBezTo>
                    <a:pt x="17292" y="14579"/>
                    <a:pt x="17352" y="14899"/>
                    <a:pt x="17561" y="15027"/>
                  </a:cubicBezTo>
                  <a:cubicBezTo>
                    <a:pt x="17770" y="15154"/>
                    <a:pt x="18129" y="15091"/>
                    <a:pt x="18488" y="14739"/>
                  </a:cubicBezTo>
                  <a:cubicBezTo>
                    <a:pt x="18847" y="14388"/>
                    <a:pt x="19206" y="13749"/>
                    <a:pt x="19476" y="12311"/>
                  </a:cubicBezTo>
                  <a:cubicBezTo>
                    <a:pt x="19745" y="10873"/>
                    <a:pt x="19924" y="8636"/>
                    <a:pt x="19924" y="6591"/>
                  </a:cubicBezTo>
                  <a:cubicBezTo>
                    <a:pt x="19924" y="4546"/>
                    <a:pt x="19745" y="2693"/>
                    <a:pt x="19565" y="1575"/>
                  </a:cubicBezTo>
                  <a:cubicBezTo>
                    <a:pt x="19386" y="456"/>
                    <a:pt x="19206" y="73"/>
                    <a:pt x="19027" y="9"/>
                  </a:cubicBezTo>
                  <a:cubicBezTo>
                    <a:pt x="18847" y="-55"/>
                    <a:pt x="18668" y="201"/>
                    <a:pt x="18548" y="1127"/>
                  </a:cubicBezTo>
                  <a:cubicBezTo>
                    <a:pt x="18429" y="2054"/>
                    <a:pt x="18369" y="3652"/>
                    <a:pt x="18608" y="5441"/>
                  </a:cubicBezTo>
                  <a:cubicBezTo>
                    <a:pt x="18847" y="7230"/>
                    <a:pt x="19386" y="9211"/>
                    <a:pt x="19924" y="10489"/>
                  </a:cubicBezTo>
                  <a:cubicBezTo>
                    <a:pt x="20463" y="11767"/>
                    <a:pt x="21001" y="12343"/>
                    <a:pt x="21540" y="12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2296980" y="279249"/>
              <a:ext cx="202672" cy="34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111" fill="norm" stroke="1" extrusionOk="0">
                  <a:moveTo>
                    <a:pt x="0" y="5901"/>
                  </a:moveTo>
                  <a:cubicBezTo>
                    <a:pt x="0" y="5246"/>
                    <a:pt x="0" y="4592"/>
                    <a:pt x="675" y="6490"/>
                  </a:cubicBezTo>
                  <a:cubicBezTo>
                    <a:pt x="1350" y="8388"/>
                    <a:pt x="2700" y="12839"/>
                    <a:pt x="3600" y="15457"/>
                  </a:cubicBezTo>
                  <a:cubicBezTo>
                    <a:pt x="4500" y="18075"/>
                    <a:pt x="4950" y="18861"/>
                    <a:pt x="5400" y="19581"/>
                  </a:cubicBezTo>
                  <a:cubicBezTo>
                    <a:pt x="5850" y="20301"/>
                    <a:pt x="6300" y="20955"/>
                    <a:pt x="6975" y="21086"/>
                  </a:cubicBezTo>
                  <a:cubicBezTo>
                    <a:pt x="7650" y="21217"/>
                    <a:pt x="8550" y="20824"/>
                    <a:pt x="9000" y="20301"/>
                  </a:cubicBezTo>
                  <a:cubicBezTo>
                    <a:pt x="9450" y="19777"/>
                    <a:pt x="9450" y="19122"/>
                    <a:pt x="9900" y="18599"/>
                  </a:cubicBezTo>
                  <a:cubicBezTo>
                    <a:pt x="10350" y="18075"/>
                    <a:pt x="11250" y="17682"/>
                    <a:pt x="12262" y="17879"/>
                  </a:cubicBezTo>
                  <a:cubicBezTo>
                    <a:pt x="13275" y="18075"/>
                    <a:pt x="14400" y="18861"/>
                    <a:pt x="15525" y="19319"/>
                  </a:cubicBezTo>
                  <a:cubicBezTo>
                    <a:pt x="16650" y="19777"/>
                    <a:pt x="17775" y="19908"/>
                    <a:pt x="18562" y="19646"/>
                  </a:cubicBezTo>
                  <a:cubicBezTo>
                    <a:pt x="19350" y="19384"/>
                    <a:pt x="19800" y="18730"/>
                    <a:pt x="20250" y="16504"/>
                  </a:cubicBezTo>
                  <a:cubicBezTo>
                    <a:pt x="20700" y="14279"/>
                    <a:pt x="21150" y="10482"/>
                    <a:pt x="21375" y="8257"/>
                  </a:cubicBezTo>
                  <a:cubicBezTo>
                    <a:pt x="21600" y="6032"/>
                    <a:pt x="21600" y="5377"/>
                    <a:pt x="21375" y="4068"/>
                  </a:cubicBezTo>
                  <a:cubicBezTo>
                    <a:pt x="21150" y="2759"/>
                    <a:pt x="20700" y="795"/>
                    <a:pt x="20588" y="206"/>
                  </a:cubicBezTo>
                  <a:cubicBezTo>
                    <a:pt x="20475" y="-383"/>
                    <a:pt x="20700" y="402"/>
                    <a:pt x="20925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2576885" y="223247"/>
              <a:ext cx="285246" cy="34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06" fill="norm" stroke="1" extrusionOk="0">
                  <a:moveTo>
                    <a:pt x="7642" y="17828"/>
                  </a:moveTo>
                  <a:cubicBezTo>
                    <a:pt x="7002" y="16767"/>
                    <a:pt x="6362" y="15707"/>
                    <a:pt x="5802" y="14912"/>
                  </a:cubicBezTo>
                  <a:cubicBezTo>
                    <a:pt x="5242" y="14117"/>
                    <a:pt x="4762" y="13587"/>
                    <a:pt x="3882" y="13720"/>
                  </a:cubicBezTo>
                  <a:cubicBezTo>
                    <a:pt x="3002" y="13852"/>
                    <a:pt x="1722" y="14647"/>
                    <a:pt x="1002" y="15774"/>
                  </a:cubicBezTo>
                  <a:cubicBezTo>
                    <a:pt x="282" y="16900"/>
                    <a:pt x="122" y="18358"/>
                    <a:pt x="42" y="19418"/>
                  </a:cubicBezTo>
                  <a:cubicBezTo>
                    <a:pt x="-38" y="20478"/>
                    <a:pt x="-38" y="21140"/>
                    <a:pt x="362" y="21339"/>
                  </a:cubicBezTo>
                  <a:cubicBezTo>
                    <a:pt x="762" y="21538"/>
                    <a:pt x="1562" y="21273"/>
                    <a:pt x="2202" y="20809"/>
                  </a:cubicBezTo>
                  <a:cubicBezTo>
                    <a:pt x="2842" y="20345"/>
                    <a:pt x="3322" y="19683"/>
                    <a:pt x="3882" y="19153"/>
                  </a:cubicBezTo>
                  <a:cubicBezTo>
                    <a:pt x="4442" y="18623"/>
                    <a:pt x="5082" y="18225"/>
                    <a:pt x="5722" y="18225"/>
                  </a:cubicBezTo>
                  <a:cubicBezTo>
                    <a:pt x="6362" y="18225"/>
                    <a:pt x="7002" y="18623"/>
                    <a:pt x="7642" y="19020"/>
                  </a:cubicBezTo>
                  <a:cubicBezTo>
                    <a:pt x="8282" y="19418"/>
                    <a:pt x="8922" y="19815"/>
                    <a:pt x="9562" y="19815"/>
                  </a:cubicBezTo>
                  <a:cubicBezTo>
                    <a:pt x="10202" y="19815"/>
                    <a:pt x="10842" y="19418"/>
                    <a:pt x="11322" y="17960"/>
                  </a:cubicBezTo>
                  <a:cubicBezTo>
                    <a:pt x="11802" y="16502"/>
                    <a:pt x="12122" y="13985"/>
                    <a:pt x="12282" y="11136"/>
                  </a:cubicBezTo>
                  <a:cubicBezTo>
                    <a:pt x="12442" y="8286"/>
                    <a:pt x="12442" y="5106"/>
                    <a:pt x="12442" y="3052"/>
                  </a:cubicBezTo>
                  <a:cubicBezTo>
                    <a:pt x="12442" y="998"/>
                    <a:pt x="12442" y="71"/>
                    <a:pt x="12522" y="4"/>
                  </a:cubicBezTo>
                  <a:cubicBezTo>
                    <a:pt x="12602" y="-62"/>
                    <a:pt x="12762" y="733"/>
                    <a:pt x="13242" y="3118"/>
                  </a:cubicBezTo>
                  <a:cubicBezTo>
                    <a:pt x="13722" y="5504"/>
                    <a:pt x="14522" y="9479"/>
                    <a:pt x="15322" y="12394"/>
                  </a:cubicBezTo>
                  <a:cubicBezTo>
                    <a:pt x="16122" y="15310"/>
                    <a:pt x="16922" y="17165"/>
                    <a:pt x="17562" y="18358"/>
                  </a:cubicBezTo>
                  <a:cubicBezTo>
                    <a:pt x="18202" y="19550"/>
                    <a:pt x="18682" y="20080"/>
                    <a:pt x="19322" y="20213"/>
                  </a:cubicBezTo>
                  <a:cubicBezTo>
                    <a:pt x="19962" y="20345"/>
                    <a:pt x="20762" y="20080"/>
                    <a:pt x="21562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2868985" y="54836"/>
              <a:ext cx="139196" cy="50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18" fill="norm" stroke="1" extrusionOk="0">
                  <a:moveTo>
                    <a:pt x="6795" y="18998"/>
                  </a:moveTo>
                  <a:cubicBezTo>
                    <a:pt x="7777" y="18638"/>
                    <a:pt x="8758" y="18278"/>
                    <a:pt x="9249" y="17648"/>
                  </a:cubicBezTo>
                  <a:cubicBezTo>
                    <a:pt x="9740" y="17018"/>
                    <a:pt x="9740" y="16118"/>
                    <a:pt x="8922" y="15533"/>
                  </a:cubicBezTo>
                  <a:cubicBezTo>
                    <a:pt x="8104" y="14948"/>
                    <a:pt x="6467" y="14678"/>
                    <a:pt x="4995" y="14723"/>
                  </a:cubicBezTo>
                  <a:cubicBezTo>
                    <a:pt x="3522" y="14768"/>
                    <a:pt x="2213" y="15128"/>
                    <a:pt x="1395" y="15803"/>
                  </a:cubicBezTo>
                  <a:cubicBezTo>
                    <a:pt x="577" y="16478"/>
                    <a:pt x="249" y="17468"/>
                    <a:pt x="86" y="18323"/>
                  </a:cubicBezTo>
                  <a:cubicBezTo>
                    <a:pt x="-78" y="19178"/>
                    <a:pt x="-78" y="19898"/>
                    <a:pt x="740" y="20483"/>
                  </a:cubicBezTo>
                  <a:cubicBezTo>
                    <a:pt x="1558" y="21068"/>
                    <a:pt x="3195" y="21518"/>
                    <a:pt x="4667" y="21518"/>
                  </a:cubicBezTo>
                  <a:cubicBezTo>
                    <a:pt x="6140" y="21518"/>
                    <a:pt x="7449" y="21068"/>
                    <a:pt x="8595" y="19493"/>
                  </a:cubicBezTo>
                  <a:cubicBezTo>
                    <a:pt x="9740" y="17918"/>
                    <a:pt x="10722" y="15218"/>
                    <a:pt x="10558" y="12068"/>
                  </a:cubicBezTo>
                  <a:cubicBezTo>
                    <a:pt x="10395" y="8918"/>
                    <a:pt x="9086" y="5318"/>
                    <a:pt x="8104" y="3113"/>
                  </a:cubicBezTo>
                  <a:cubicBezTo>
                    <a:pt x="7122" y="908"/>
                    <a:pt x="6467" y="98"/>
                    <a:pt x="5977" y="8"/>
                  </a:cubicBezTo>
                  <a:cubicBezTo>
                    <a:pt x="5486" y="-82"/>
                    <a:pt x="5158" y="548"/>
                    <a:pt x="5813" y="2258"/>
                  </a:cubicBezTo>
                  <a:cubicBezTo>
                    <a:pt x="6467" y="3968"/>
                    <a:pt x="8104" y="6758"/>
                    <a:pt x="10886" y="9368"/>
                  </a:cubicBezTo>
                  <a:cubicBezTo>
                    <a:pt x="13667" y="11978"/>
                    <a:pt x="17595" y="14408"/>
                    <a:pt x="21522" y="16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3058980" y="273050"/>
              <a:ext cx="381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3154230" y="336499"/>
              <a:ext cx="72290" cy="23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198" fill="norm" stroke="1" extrusionOk="0">
                  <a:moveTo>
                    <a:pt x="14811" y="573"/>
                  </a:moveTo>
                  <a:cubicBezTo>
                    <a:pt x="10491" y="194"/>
                    <a:pt x="6171" y="-185"/>
                    <a:pt x="3703" y="99"/>
                  </a:cubicBezTo>
                  <a:cubicBezTo>
                    <a:pt x="1234" y="383"/>
                    <a:pt x="617" y="1331"/>
                    <a:pt x="2469" y="3131"/>
                  </a:cubicBezTo>
                  <a:cubicBezTo>
                    <a:pt x="4320" y="4931"/>
                    <a:pt x="8640" y="7583"/>
                    <a:pt x="12651" y="9857"/>
                  </a:cubicBezTo>
                  <a:cubicBezTo>
                    <a:pt x="16663" y="12131"/>
                    <a:pt x="20366" y="14026"/>
                    <a:pt x="20983" y="15920"/>
                  </a:cubicBezTo>
                  <a:cubicBezTo>
                    <a:pt x="21600" y="17815"/>
                    <a:pt x="19131" y="19710"/>
                    <a:pt x="15120" y="20562"/>
                  </a:cubicBezTo>
                  <a:cubicBezTo>
                    <a:pt x="11109" y="21415"/>
                    <a:pt x="5554" y="21226"/>
                    <a:pt x="0" y="2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3506387" y="95250"/>
              <a:ext cx="270144" cy="35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83" fill="norm" stroke="1" extrusionOk="0">
                  <a:moveTo>
                    <a:pt x="11323" y="1137"/>
                  </a:moveTo>
                  <a:cubicBezTo>
                    <a:pt x="12328" y="5179"/>
                    <a:pt x="13333" y="9221"/>
                    <a:pt x="14003" y="12189"/>
                  </a:cubicBezTo>
                  <a:cubicBezTo>
                    <a:pt x="14672" y="15158"/>
                    <a:pt x="15007" y="17053"/>
                    <a:pt x="15258" y="18505"/>
                  </a:cubicBezTo>
                  <a:cubicBezTo>
                    <a:pt x="15510" y="19958"/>
                    <a:pt x="15677" y="20968"/>
                    <a:pt x="15426" y="21284"/>
                  </a:cubicBezTo>
                  <a:cubicBezTo>
                    <a:pt x="15175" y="21600"/>
                    <a:pt x="14505" y="21221"/>
                    <a:pt x="12579" y="19263"/>
                  </a:cubicBezTo>
                  <a:cubicBezTo>
                    <a:pt x="10654" y="17305"/>
                    <a:pt x="7472" y="13768"/>
                    <a:pt x="5296" y="11368"/>
                  </a:cubicBezTo>
                  <a:cubicBezTo>
                    <a:pt x="3119" y="8968"/>
                    <a:pt x="1947" y="7705"/>
                    <a:pt x="1110" y="6758"/>
                  </a:cubicBezTo>
                  <a:cubicBezTo>
                    <a:pt x="272" y="5811"/>
                    <a:pt x="-230" y="5179"/>
                    <a:pt x="105" y="4547"/>
                  </a:cubicBezTo>
                  <a:cubicBezTo>
                    <a:pt x="440" y="3916"/>
                    <a:pt x="1612" y="3284"/>
                    <a:pt x="5296" y="2526"/>
                  </a:cubicBezTo>
                  <a:cubicBezTo>
                    <a:pt x="8979" y="1768"/>
                    <a:pt x="15175" y="884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3770180" y="253465"/>
              <a:ext cx="285622" cy="20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130" fill="norm" stroke="1" extrusionOk="0">
                  <a:moveTo>
                    <a:pt x="0" y="9313"/>
                  </a:moveTo>
                  <a:cubicBezTo>
                    <a:pt x="1419" y="8211"/>
                    <a:pt x="2838" y="7108"/>
                    <a:pt x="3784" y="5676"/>
                  </a:cubicBezTo>
                  <a:cubicBezTo>
                    <a:pt x="4730" y="4243"/>
                    <a:pt x="5203" y="2480"/>
                    <a:pt x="5045" y="1929"/>
                  </a:cubicBezTo>
                  <a:cubicBezTo>
                    <a:pt x="4888" y="1378"/>
                    <a:pt x="4099" y="2039"/>
                    <a:pt x="3390" y="3692"/>
                  </a:cubicBezTo>
                  <a:cubicBezTo>
                    <a:pt x="2680" y="5345"/>
                    <a:pt x="2050" y="7990"/>
                    <a:pt x="2365" y="10855"/>
                  </a:cubicBezTo>
                  <a:cubicBezTo>
                    <a:pt x="2680" y="13721"/>
                    <a:pt x="3942" y="16806"/>
                    <a:pt x="6070" y="17578"/>
                  </a:cubicBezTo>
                  <a:cubicBezTo>
                    <a:pt x="8199" y="18349"/>
                    <a:pt x="11194" y="16806"/>
                    <a:pt x="13086" y="14382"/>
                  </a:cubicBezTo>
                  <a:cubicBezTo>
                    <a:pt x="14978" y="11957"/>
                    <a:pt x="15766" y="8651"/>
                    <a:pt x="16161" y="6227"/>
                  </a:cubicBezTo>
                  <a:cubicBezTo>
                    <a:pt x="16555" y="3802"/>
                    <a:pt x="16555" y="2259"/>
                    <a:pt x="16161" y="1268"/>
                  </a:cubicBezTo>
                  <a:cubicBezTo>
                    <a:pt x="15766" y="276"/>
                    <a:pt x="14978" y="-165"/>
                    <a:pt x="14347" y="55"/>
                  </a:cubicBezTo>
                  <a:cubicBezTo>
                    <a:pt x="13717" y="276"/>
                    <a:pt x="13244" y="1157"/>
                    <a:pt x="12928" y="2149"/>
                  </a:cubicBezTo>
                  <a:cubicBezTo>
                    <a:pt x="12613" y="3141"/>
                    <a:pt x="12455" y="4243"/>
                    <a:pt x="12692" y="5125"/>
                  </a:cubicBezTo>
                  <a:cubicBezTo>
                    <a:pt x="12928" y="6006"/>
                    <a:pt x="13559" y="6668"/>
                    <a:pt x="15136" y="8651"/>
                  </a:cubicBezTo>
                  <a:cubicBezTo>
                    <a:pt x="16712" y="10635"/>
                    <a:pt x="19235" y="13941"/>
                    <a:pt x="20418" y="16145"/>
                  </a:cubicBezTo>
                  <a:cubicBezTo>
                    <a:pt x="21600" y="18349"/>
                    <a:pt x="21442" y="19451"/>
                    <a:pt x="20654" y="20223"/>
                  </a:cubicBezTo>
                  <a:cubicBezTo>
                    <a:pt x="19866" y="20994"/>
                    <a:pt x="18447" y="21435"/>
                    <a:pt x="17107" y="20884"/>
                  </a:cubicBezTo>
                  <a:cubicBezTo>
                    <a:pt x="15766" y="20333"/>
                    <a:pt x="14505" y="18790"/>
                    <a:pt x="13244" y="17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4107788" y="0"/>
              <a:ext cx="62443" cy="4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95" fill="norm" stroke="1" extrusionOk="0">
                  <a:moveTo>
                    <a:pt x="8280" y="0"/>
                  </a:moveTo>
                  <a:cubicBezTo>
                    <a:pt x="5400" y="2764"/>
                    <a:pt x="2520" y="5528"/>
                    <a:pt x="1080" y="8548"/>
                  </a:cubicBezTo>
                  <a:cubicBezTo>
                    <a:pt x="-360" y="11568"/>
                    <a:pt x="-360" y="14844"/>
                    <a:pt x="1080" y="16993"/>
                  </a:cubicBezTo>
                  <a:cubicBezTo>
                    <a:pt x="2520" y="19143"/>
                    <a:pt x="5400" y="20167"/>
                    <a:pt x="8640" y="20781"/>
                  </a:cubicBezTo>
                  <a:cubicBezTo>
                    <a:pt x="11880" y="21395"/>
                    <a:pt x="15480" y="21600"/>
                    <a:pt x="17640" y="21446"/>
                  </a:cubicBezTo>
                  <a:cubicBezTo>
                    <a:pt x="19800" y="21293"/>
                    <a:pt x="20520" y="20781"/>
                    <a:pt x="21240" y="2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4055930" y="247650"/>
              <a:ext cx="1143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560"/>
                    <a:pt x="6400" y="11520"/>
                    <a:pt x="10000" y="7920"/>
                  </a:cubicBezTo>
                  <a:cubicBezTo>
                    <a:pt x="13600" y="4320"/>
                    <a:pt x="176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4271830" y="25400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80"/>
                    <a:pt x="7200" y="5760"/>
                    <a:pt x="3600" y="9360"/>
                  </a:cubicBezTo>
                  <a:cubicBezTo>
                    <a:pt x="0" y="12960"/>
                    <a:pt x="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4316280" y="4381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4987335" y="6350"/>
              <a:ext cx="179846" cy="43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10" fill="norm" stroke="1" extrusionOk="0">
                  <a:moveTo>
                    <a:pt x="1749" y="0"/>
                  </a:moveTo>
                  <a:cubicBezTo>
                    <a:pt x="1749" y="3565"/>
                    <a:pt x="1749" y="7130"/>
                    <a:pt x="2377" y="10485"/>
                  </a:cubicBezTo>
                  <a:cubicBezTo>
                    <a:pt x="3005" y="13841"/>
                    <a:pt x="4261" y="16986"/>
                    <a:pt x="4889" y="18874"/>
                  </a:cubicBezTo>
                  <a:cubicBezTo>
                    <a:pt x="5517" y="20761"/>
                    <a:pt x="5517" y="21390"/>
                    <a:pt x="5140" y="21495"/>
                  </a:cubicBezTo>
                  <a:cubicBezTo>
                    <a:pt x="4763" y="21600"/>
                    <a:pt x="4010" y="21181"/>
                    <a:pt x="3005" y="19817"/>
                  </a:cubicBezTo>
                  <a:cubicBezTo>
                    <a:pt x="2000" y="18454"/>
                    <a:pt x="745" y="16148"/>
                    <a:pt x="242" y="14732"/>
                  </a:cubicBezTo>
                  <a:cubicBezTo>
                    <a:pt x="-260" y="13317"/>
                    <a:pt x="-9" y="12792"/>
                    <a:pt x="1247" y="12163"/>
                  </a:cubicBezTo>
                  <a:cubicBezTo>
                    <a:pt x="2503" y="11534"/>
                    <a:pt x="4763" y="10800"/>
                    <a:pt x="7526" y="9175"/>
                  </a:cubicBezTo>
                  <a:cubicBezTo>
                    <a:pt x="10289" y="7550"/>
                    <a:pt x="13554" y="5033"/>
                    <a:pt x="15312" y="3460"/>
                  </a:cubicBezTo>
                  <a:cubicBezTo>
                    <a:pt x="17070" y="1887"/>
                    <a:pt x="17321" y="1258"/>
                    <a:pt x="17321" y="1416"/>
                  </a:cubicBezTo>
                  <a:cubicBezTo>
                    <a:pt x="17321" y="1573"/>
                    <a:pt x="17070" y="2517"/>
                    <a:pt x="16819" y="5033"/>
                  </a:cubicBezTo>
                  <a:cubicBezTo>
                    <a:pt x="16568" y="7550"/>
                    <a:pt x="16317" y="11639"/>
                    <a:pt x="17070" y="14470"/>
                  </a:cubicBezTo>
                  <a:cubicBezTo>
                    <a:pt x="17824" y="17301"/>
                    <a:pt x="19582" y="18874"/>
                    <a:pt x="21340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5224330" y="304800"/>
              <a:ext cx="54796" cy="14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338" fill="norm" stroke="1" extrusionOk="0">
                  <a:moveTo>
                    <a:pt x="12000" y="7624"/>
                  </a:moveTo>
                  <a:cubicBezTo>
                    <a:pt x="8800" y="8576"/>
                    <a:pt x="5600" y="9529"/>
                    <a:pt x="3600" y="10800"/>
                  </a:cubicBezTo>
                  <a:cubicBezTo>
                    <a:pt x="1600" y="12071"/>
                    <a:pt x="800" y="13659"/>
                    <a:pt x="400" y="15406"/>
                  </a:cubicBezTo>
                  <a:cubicBezTo>
                    <a:pt x="0" y="17153"/>
                    <a:pt x="0" y="19059"/>
                    <a:pt x="2800" y="20171"/>
                  </a:cubicBezTo>
                  <a:cubicBezTo>
                    <a:pt x="5600" y="21282"/>
                    <a:pt x="11200" y="21600"/>
                    <a:pt x="15200" y="21124"/>
                  </a:cubicBezTo>
                  <a:cubicBezTo>
                    <a:pt x="19200" y="20647"/>
                    <a:pt x="21600" y="19376"/>
                    <a:pt x="20400" y="16359"/>
                  </a:cubicBezTo>
                  <a:cubicBezTo>
                    <a:pt x="19200" y="13341"/>
                    <a:pt x="14400" y="8576"/>
                    <a:pt x="10400" y="5559"/>
                  </a:cubicBezTo>
                  <a:cubicBezTo>
                    <a:pt x="6400" y="2541"/>
                    <a:pt x="3200" y="127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5357680" y="1524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5389430" y="3556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5601923" y="84455"/>
              <a:ext cx="257408" cy="35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01" fill="norm" stroke="1" extrusionOk="0">
                  <a:moveTo>
                    <a:pt x="11970" y="2554"/>
                  </a:moveTo>
                  <a:cubicBezTo>
                    <a:pt x="10023" y="2427"/>
                    <a:pt x="8075" y="2300"/>
                    <a:pt x="6128" y="3507"/>
                  </a:cubicBezTo>
                  <a:cubicBezTo>
                    <a:pt x="4180" y="4714"/>
                    <a:pt x="2233" y="7255"/>
                    <a:pt x="1259" y="10051"/>
                  </a:cubicBezTo>
                  <a:cubicBezTo>
                    <a:pt x="285" y="12846"/>
                    <a:pt x="285" y="15895"/>
                    <a:pt x="993" y="17928"/>
                  </a:cubicBezTo>
                  <a:cubicBezTo>
                    <a:pt x="1701" y="19961"/>
                    <a:pt x="3118" y="20978"/>
                    <a:pt x="4888" y="21168"/>
                  </a:cubicBezTo>
                  <a:cubicBezTo>
                    <a:pt x="6659" y="21359"/>
                    <a:pt x="8783" y="20724"/>
                    <a:pt x="10554" y="19263"/>
                  </a:cubicBezTo>
                  <a:cubicBezTo>
                    <a:pt x="12324" y="17801"/>
                    <a:pt x="13741" y="15514"/>
                    <a:pt x="14006" y="12338"/>
                  </a:cubicBezTo>
                  <a:cubicBezTo>
                    <a:pt x="14272" y="9161"/>
                    <a:pt x="13387" y="5095"/>
                    <a:pt x="12059" y="2745"/>
                  </a:cubicBezTo>
                  <a:cubicBezTo>
                    <a:pt x="10731" y="394"/>
                    <a:pt x="8961" y="-241"/>
                    <a:pt x="6924" y="77"/>
                  </a:cubicBezTo>
                  <a:cubicBezTo>
                    <a:pt x="4888" y="394"/>
                    <a:pt x="2587" y="1665"/>
                    <a:pt x="1347" y="2681"/>
                  </a:cubicBezTo>
                  <a:cubicBezTo>
                    <a:pt x="108" y="3698"/>
                    <a:pt x="-69" y="4460"/>
                    <a:pt x="20" y="5159"/>
                  </a:cubicBezTo>
                  <a:cubicBezTo>
                    <a:pt x="108" y="5858"/>
                    <a:pt x="462" y="6493"/>
                    <a:pt x="2587" y="7001"/>
                  </a:cubicBezTo>
                  <a:cubicBezTo>
                    <a:pt x="4711" y="7510"/>
                    <a:pt x="8606" y="7891"/>
                    <a:pt x="12059" y="8145"/>
                  </a:cubicBezTo>
                  <a:cubicBezTo>
                    <a:pt x="15511" y="8399"/>
                    <a:pt x="18521" y="8526"/>
                    <a:pt x="21531" y="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5897430" y="27940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5886622" y="393700"/>
              <a:ext cx="201309" cy="5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894" fill="norm" stroke="1" extrusionOk="0">
                  <a:moveTo>
                    <a:pt x="3849" y="12462"/>
                  </a:moveTo>
                  <a:cubicBezTo>
                    <a:pt x="2049" y="15785"/>
                    <a:pt x="249" y="19108"/>
                    <a:pt x="24" y="20354"/>
                  </a:cubicBezTo>
                  <a:cubicBezTo>
                    <a:pt x="-201" y="21600"/>
                    <a:pt x="1149" y="20769"/>
                    <a:pt x="4974" y="17031"/>
                  </a:cubicBezTo>
                  <a:cubicBezTo>
                    <a:pt x="8799" y="13292"/>
                    <a:pt x="15099" y="6646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6222192" y="79786"/>
              <a:ext cx="195939" cy="36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90" fill="norm" stroke="1" extrusionOk="0">
                  <a:moveTo>
                    <a:pt x="12442" y="4186"/>
                  </a:moveTo>
                  <a:cubicBezTo>
                    <a:pt x="12674" y="3576"/>
                    <a:pt x="12906" y="2966"/>
                    <a:pt x="13255" y="2173"/>
                  </a:cubicBezTo>
                  <a:cubicBezTo>
                    <a:pt x="13603" y="1379"/>
                    <a:pt x="14068" y="403"/>
                    <a:pt x="13835" y="98"/>
                  </a:cubicBezTo>
                  <a:cubicBezTo>
                    <a:pt x="13603" y="-207"/>
                    <a:pt x="12674" y="159"/>
                    <a:pt x="10700" y="1746"/>
                  </a:cubicBezTo>
                  <a:cubicBezTo>
                    <a:pt x="8726" y="3332"/>
                    <a:pt x="5706" y="6139"/>
                    <a:pt x="3732" y="9007"/>
                  </a:cubicBezTo>
                  <a:cubicBezTo>
                    <a:pt x="1758" y="11874"/>
                    <a:pt x="829" y="14803"/>
                    <a:pt x="365" y="16634"/>
                  </a:cubicBezTo>
                  <a:cubicBezTo>
                    <a:pt x="-100" y="18464"/>
                    <a:pt x="-100" y="19196"/>
                    <a:pt x="248" y="19807"/>
                  </a:cubicBezTo>
                  <a:cubicBezTo>
                    <a:pt x="597" y="20417"/>
                    <a:pt x="1294" y="20905"/>
                    <a:pt x="2339" y="21149"/>
                  </a:cubicBezTo>
                  <a:cubicBezTo>
                    <a:pt x="3384" y="21393"/>
                    <a:pt x="4777" y="21393"/>
                    <a:pt x="6984" y="20539"/>
                  </a:cubicBezTo>
                  <a:cubicBezTo>
                    <a:pt x="9190" y="19685"/>
                    <a:pt x="12210" y="17976"/>
                    <a:pt x="14068" y="15291"/>
                  </a:cubicBezTo>
                  <a:cubicBezTo>
                    <a:pt x="15926" y="12607"/>
                    <a:pt x="16623" y="8946"/>
                    <a:pt x="15577" y="6322"/>
                  </a:cubicBezTo>
                  <a:cubicBezTo>
                    <a:pt x="14532" y="3698"/>
                    <a:pt x="11745" y="2112"/>
                    <a:pt x="9539" y="1318"/>
                  </a:cubicBezTo>
                  <a:cubicBezTo>
                    <a:pt x="7332" y="525"/>
                    <a:pt x="5706" y="525"/>
                    <a:pt x="4313" y="1257"/>
                  </a:cubicBezTo>
                  <a:cubicBezTo>
                    <a:pt x="2919" y="1990"/>
                    <a:pt x="1758" y="3454"/>
                    <a:pt x="1526" y="4735"/>
                  </a:cubicBezTo>
                  <a:cubicBezTo>
                    <a:pt x="1294" y="6017"/>
                    <a:pt x="1990" y="7115"/>
                    <a:pt x="5474" y="8274"/>
                  </a:cubicBezTo>
                  <a:cubicBezTo>
                    <a:pt x="8958" y="9434"/>
                    <a:pt x="15229" y="10654"/>
                    <a:pt x="21500" y="11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6413105" y="387350"/>
              <a:ext cx="80281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978" fill="norm" stroke="1" extrusionOk="0">
                  <a:moveTo>
                    <a:pt x="19591" y="1137"/>
                  </a:moveTo>
                  <a:cubicBezTo>
                    <a:pt x="16822" y="758"/>
                    <a:pt x="14053" y="379"/>
                    <a:pt x="11561" y="1137"/>
                  </a:cubicBezTo>
                  <a:cubicBezTo>
                    <a:pt x="9068" y="1895"/>
                    <a:pt x="6853" y="3789"/>
                    <a:pt x="4915" y="6063"/>
                  </a:cubicBezTo>
                  <a:cubicBezTo>
                    <a:pt x="2976" y="8337"/>
                    <a:pt x="1315" y="10989"/>
                    <a:pt x="484" y="13832"/>
                  </a:cubicBezTo>
                  <a:cubicBezTo>
                    <a:pt x="-347" y="16674"/>
                    <a:pt x="-347" y="19705"/>
                    <a:pt x="2422" y="20653"/>
                  </a:cubicBezTo>
                  <a:cubicBezTo>
                    <a:pt x="5191" y="21600"/>
                    <a:pt x="10730" y="20463"/>
                    <a:pt x="14607" y="17432"/>
                  </a:cubicBezTo>
                  <a:cubicBezTo>
                    <a:pt x="18484" y="14400"/>
                    <a:pt x="20699" y="9474"/>
                    <a:pt x="20976" y="6253"/>
                  </a:cubicBezTo>
                  <a:cubicBezTo>
                    <a:pt x="21253" y="3032"/>
                    <a:pt x="19591" y="1516"/>
                    <a:pt x="16545" y="758"/>
                  </a:cubicBezTo>
                  <a:cubicBezTo>
                    <a:pt x="13499" y="0"/>
                    <a:pt x="9068" y="0"/>
                    <a:pt x="46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7062385" y="209550"/>
              <a:ext cx="98695" cy="1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85" fill="norm" stroke="1" extrusionOk="0">
                  <a:moveTo>
                    <a:pt x="2127" y="0"/>
                  </a:moveTo>
                  <a:cubicBezTo>
                    <a:pt x="1208" y="5023"/>
                    <a:pt x="289" y="10047"/>
                    <a:pt x="59" y="13186"/>
                  </a:cubicBezTo>
                  <a:cubicBezTo>
                    <a:pt x="-171" y="16326"/>
                    <a:pt x="289" y="17581"/>
                    <a:pt x="1208" y="18837"/>
                  </a:cubicBezTo>
                  <a:cubicBezTo>
                    <a:pt x="2127" y="20093"/>
                    <a:pt x="3506" y="21349"/>
                    <a:pt x="4884" y="21474"/>
                  </a:cubicBezTo>
                  <a:cubicBezTo>
                    <a:pt x="6263" y="21600"/>
                    <a:pt x="7642" y="20595"/>
                    <a:pt x="9480" y="17833"/>
                  </a:cubicBezTo>
                  <a:cubicBezTo>
                    <a:pt x="11318" y="15070"/>
                    <a:pt x="13616" y="10549"/>
                    <a:pt x="15684" y="7912"/>
                  </a:cubicBezTo>
                  <a:cubicBezTo>
                    <a:pt x="17752" y="5274"/>
                    <a:pt x="19591" y="4521"/>
                    <a:pt x="21429" y="3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7148380" y="191946"/>
              <a:ext cx="127001" cy="21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21600" y="3062"/>
                  </a:moveTo>
                  <a:cubicBezTo>
                    <a:pt x="20520" y="1993"/>
                    <a:pt x="19440" y="923"/>
                    <a:pt x="17820" y="389"/>
                  </a:cubicBezTo>
                  <a:cubicBezTo>
                    <a:pt x="16200" y="-146"/>
                    <a:pt x="14040" y="-146"/>
                    <a:pt x="11880" y="496"/>
                  </a:cubicBezTo>
                  <a:cubicBezTo>
                    <a:pt x="9720" y="1137"/>
                    <a:pt x="7560" y="2420"/>
                    <a:pt x="7380" y="4024"/>
                  </a:cubicBezTo>
                  <a:cubicBezTo>
                    <a:pt x="7200" y="5628"/>
                    <a:pt x="9000" y="7553"/>
                    <a:pt x="11520" y="9478"/>
                  </a:cubicBezTo>
                  <a:cubicBezTo>
                    <a:pt x="14040" y="11403"/>
                    <a:pt x="17280" y="13327"/>
                    <a:pt x="19080" y="14824"/>
                  </a:cubicBezTo>
                  <a:cubicBezTo>
                    <a:pt x="20880" y="16321"/>
                    <a:pt x="21240" y="17391"/>
                    <a:pt x="19080" y="18460"/>
                  </a:cubicBezTo>
                  <a:cubicBezTo>
                    <a:pt x="16920" y="19529"/>
                    <a:pt x="12240" y="20599"/>
                    <a:pt x="9000" y="21026"/>
                  </a:cubicBezTo>
                  <a:cubicBezTo>
                    <a:pt x="5760" y="21454"/>
                    <a:pt x="3960" y="21240"/>
                    <a:pt x="2700" y="20278"/>
                  </a:cubicBezTo>
                  <a:cubicBezTo>
                    <a:pt x="1440" y="19315"/>
                    <a:pt x="720" y="17604"/>
                    <a:pt x="0" y="1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7857272" y="65227"/>
              <a:ext cx="210679" cy="33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7" fill="norm" stroke="1" extrusionOk="0">
                  <a:moveTo>
                    <a:pt x="5365" y="4750"/>
                  </a:moveTo>
                  <a:cubicBezTo>
                    <a:pt x="5152" y="3940"/>
                    <a:pt x="4938" y="3130"/>
                    <a:pt x="5152" y="2253"/>
                  </a:cubicBezTo>
                  <a:cubicBezTo>
                    <a:pt x="5365" y="1375"/>
                    <a:pt x="6007" y="430"/>
                    <a:pt x="6435" y="363"/>
                  </a:cubicBezTo>
                  <a:cubicBezTo>
                    <a:pt x="6862" y="295"/>
                    <a:pt x="7076" y="1105"/>
                    <a:pt x="6862" y="3670"/>
                  </a:cubicBezTo>
                  <a:cubicBezTo>
                    <a:pt x="6649" y="6235"/>
                    <a:pt x="6007" y="10555"/>
                    <a:pt x="5686" y="13592"/>
                  </a:cubicBezTo>
                  <a:cubicBezTo>
                    <a:pt x="5365" y="16630"/>
                    <a:pt x="5365" y="18385"/>
                    <a:pt x="5045" y="19600"/>
                  </a:cubicBezTo>
                  <a:cubicBezTo>
                    <a:pt x="4724" y="20815"/>
                    <a:pt x="4082" y="21490"/>
                    <a:pt x="3548" y="21422"/>
                  </a:cubicBezTo>
                  <a:cubicBezTo>
                    <a:pt x="3013" y="21355"/>
                    <a:pt x="2585" y="20545"/>
                    <a:pt x="2051" y="19262"/>
                  </a:cubicBezTo>
                  <a:cubicBezTo>
                    <a:pt x="1516" y="17980"/>
                    <a:pt x="874" y="16225"/>
                    <a:pt x="447" y="15010"/>
                  </a:cubicBezTo>
                  <a:cubicBezTo>
                    <a:pt x="19" y="13795"/>
                    <a:pt x="-195" y="13120"/>
                    <a:pt x="233" y="12850"/>
                  </a:cubicBezTo>
                  <a:cubicBezTo>
                    <a:pt x="660" y="12580"/>
                    <a:pt x="1730" y="12715"/>
                    <a:pt x="3868" y="11770"/>
                  </a:cubicBezTo>
                  <a:cubicBezTo>
                    <a:pt x="6007" y="10825"/>
                    <a:pt x="9215" y="8800"/>
                    <a:pt x="11888" y="6775"/>
                  </a:cubicBezTo>
                  <a:cubicBezTo>
                    <a:pt x="14561" y="4750"/>
                    <a:pt x="16700" y="2725"/>
                    <a:pt x="18197" y="1510"/>
                  </a:cubicBezTo>
                  <a:cubicBezTo>
                    <a:pt x="19694" y="295"/>
                    <a:pt x="20550" y="-110"/>
                    <a:pt x="20977" y="25"/>
                  </a:cubicBezTo>
                  <a:cubicBezTo>
                    <a:pt x="21405" y="160"/>
                    <a:pt x="21405" y="835"/>
                    <a:pt x="20870" y="2860"/>
                  </a:cubicBezTo>
                  <a:cubicBezTo>
                    <a:pt x="20336" y="4885"/>
                    <a:pt x="19266" y="8260"/>
                    <a:pt x="18839" y="10757"/>
                  </a:cubicBezTo>
                  <a:cubicBezTo>
                    <a:pt x="18411" y="13255"/>
                    <a:pt x="18625" y="14875"/>
                    <a:pt x="18839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8119930" y="273050"/>
              <a:ext cx="12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8246930" y="146050"/>
              <a:ext cx="6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8227880" y="3492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8376860" y="119203"/>
              <a:ext cx="289170" cy="28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43" fill="norm" stroke="1" extrusionOk="0">
                  <a:moveTo>
                    <a:pt x="12079" y="4873"/>
                  </a:moveTo>
                  <a:cubicBezTo>
                    <a:pt x="12237" y="4079"/>
                    <a:pt x="12394" y="3285"/>
                    <a:pt x="12473" y="2412"/>
                  </a:cubicBezTo>
                  <a:cubicBezTo>
                    <a:pt x="12552" y="1538"/>
                    <a:pt x="12552" y="585"/>
                    <a:pt x="12158" y="188"/>
                  </a:cubicBezTo>
                  <a:cubicBezTo>
                    <a:pt x="11764" y="-209"/>
                    <a:pt x="10975" y="-50"/>
                    <a:pt x="9241" y="1379"/>
                  </a:cubicBezTo>
                  <a:cubicBezTo>
                    <a:pt x="7507" y="2809"/>
                    <a:pt x="4827" y="5509"/>
                    <a:pt x="3250" y="8606"/>
                  </a:cubicBezTo>
                  <a:cubicBezTo>
                    <a:pt x="1673" y="11703"/>
                    <a:pt x="1200" y="15197"/>
                    <a:pt x="1043" y="17341"/>
                  </a:cubicBezTo>
                  <a:cubicBezTo>
                    <a:pt x="885" y="19485"/>
                    <a:pt x="1043" y="20279"/>
                    <a:pt x="1516" y="20756"/>
                  </a:cubicBezTo>
                  <a:cubicBezTo>
                    <a:pt x="1989" y="21232"/>
                    <a:pt x="2777" y="21391"/>
                    <a:pt x="4196" y="20517"/>
                  </a:cubicBezTo>
                  <a:cubicBezTo>
                    <a:pt x="5615" y="19644"/>
                    <a:pt x="7665" y="17738"/>
                    <a:pt x="9320" y="14800"/>
                  </a:cubicBezTo>
                  <a:cubicBezTo>
                    <a:pt x="10975" y="11862"/>
                    <a:pt x="12237" y="7891"/>
                    <a:pt x="12316" y="5191"/>
                  </a:cubicBezTo>
                  <a:cubicBezTo>
                    <a:pt x="12394" y="2491"/>
                    <a:pt x="11291" y="1062"/>
                    <a:pt x="9793" y="426"/>
                  </a:cubicBezTo>
                  <a:cubicBezTo>
                    <a:pt x="8295" y="-209"/>
                    <a:pt x="6403" y="-50"/>
                    <a:pt x="4748" y="903"/>
                  </a:cubicBezTo>
                  <a:cubicBezTo>
                    <a:pt x="3092" y="1856"/>
                    <a:pt x="1673" y="3603"/>
                    <a:pt x="885" y="4873"/>
                  </a:cubicBezTo>
                  <a:cubicBezTo>
                    <a:pt x="97" y="6144"/>
                    <a:pt x="-61" y="6938"/>
                    <a:pt x="18" y="7732"/>
                  </a:cubicBezTo>
                  <a:cubicBezTo>
                    <a:pt x="97" y="8526"/>
                    <a:pt x="412" y="9320"/>
                    <a:pt x="1752" y="9797"/>
                  </a:cubicBezTo>
                  <a:cubicBezTo>
                    <a:pt x="3092" y="10273"/>
                    <a:pt x="5457" y="10432"/>
                    <a:pt x="8926" y="10353"/>
                  </a:cubicBezTo>
                  <a:cubicBezTo>
                    <a:pt x="12394" y="10273"/>
                    <a:pt x="16967" y="9956"/>
                    <a:pt x="21539" y="9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8812080" y="2857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8780330" y="254942"/>
              <a:ext cx="203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825" y="6132"/>
                    <a:pt x="7650" y="-1068"/>
                    <a:pt x="11250" y="132"/>
                  </a:cubicBezTo>
                  <a:cubicBezTo>
                    <a:pt x="14850" y="1332"/>
                    <a:pt x="18225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8761280" y="336550"/>
              <a:ext cx="222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000"/>
                    <a:pt x="8229" y="14400"/>
                    <a:pt x="11829" y="10800"/>
                  </a:cubicBezTo>
                  <a:cubicBezTo>
                    <a:pt x="15429" y="7200"/>
                    <a:pt x="185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799380" y="146050"/>
              <a:ext cx="1968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52" y="2800"/>
                    <a:pt x="13703" y="5600"/>
                    <a:pt x="10219" y="8467"/>
                  </a:cubicBezTo>
                  <a:cubicBezTo>
                    <a:pt x="6735" y="11333"/>
                    <a:pt x="3716" y="14267"/>
                    <a:pt x="2090" y="16467"/>
                  </a:cubicBezTo>
                  <a:cubicBezTo>
                    <a:pt x="465" y="18667"/>
                    <a:pt x="232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9041901" y="158196"/>
              <a:ext cx="201980" cy="27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33" fill="norm" stroke="1" extrusionOk="0">
                  <a:moveTo>
                    <a:pt x="15395" y="5979"/>
                  </a:moveTo>
                  <a:cubicBezTo>
                    <a:pt x="15620" y="5154"/>
                    <a:pt x="15845" y="4330"/>
                    <a:pt x="16070" y="3505"/>
                  </a:cubicBezTo>
                  <a:cubicBezTo>
                    <a:pt x="16295" y="2681"/>
                    <a:pt x="16520" y="1857"/>
                    <a:pt x="16070" y="1527"/>
                  </a:cubicBezTo>
                  <a:cubicBezTo>
                    <a:pt x="15620" y="1197"/>
                    <a:pt x="14495" y="1362"/>
                    <a:pt x="12470" y="3258"/>
                  </a:cubicBezTo>
                  <a:cubicBezTo>
                    <a:pt x="10445" y="5154"/>
                    <a:pt x="7520" y="8782"/>
                    <a:pt x="5495" y="11585"/>
                  </a:cubicBezTo>
                  <a:cubicBezTo>
                    <a:pt x="3470" y="14388"/>
                    <a:pt x="2345" y="16366"/>
                    <a:pt x="1670" y="17850"/>
                  </a:cubicBezTo>
                  <a:cubicBezTo>
                    <a:pt x="995" y="19334"/>
                    <a:pt x="770" y="20324"/>
                    <a:pt x="1220" y="20818"/>
                  </a:cubicBezTo>
                  <a:cubicBezTo>
                    <a:pt x="1670" y="21313"/>
                    <a:pt x="2795" y="21313"/>
                    <a:pt x="5045" y="20159"/>
                  </a:cubicBezTo>
                  <a:cubicBezTo>
                    <a:pt x="7295" y="19005"/>
                    <a:pt x="10670" y="16696"/>
                    <a:pt x="13145" y="13893"/>
                  </a:cubicBezTo>
                  <a:cubicBezTo>
                    <a:pt x="15620" y="11090"/>
                    <a:pt x="17195" y="7792"/>
                    <a:pt x="17983" y="5566"/>
                  </a:cubicBezTo>
                  <a:cubicBezTo>
                    <a:pt x="18770" y="3340"/>
                    <a:pt x="18770" y="2186"/>
                    <a:pt x="17645" y="1279"/>
                  </a:cubicBezTo>
                  <a:cubicBezTo>
                    <a:pt x="16520" y="373"/>
                    <a:pt x="14270" y="-287"/>
                    <a:pt x="11458" y="125"/>
                  </a:cubicBezTo>
                  <a:cubicBezTo>
                    <a:pt x="8645" y="537"/>
                    <a:pt x="5270" y="2021"/>
                    <a:pt x="3245" y="3258"/>
                  </a:cubicBezTo>
                  <a:cubicBezTo>
                    <a:pt x="1220" y="4495"/>
                    <a:pt x="545" y="5484"/>
                    <a:pt x="208" y="6391"/>
                  </a:cubicBezTo>
                  <a:cubicBezTo>
                    <a:pt x="-130" y="7298"/>
                    <a:pt x="-130" y="8122"/>
                    <a:pt x="770" y="8617"/>
                  </a:cubicBezTo>
                  <a:cubicBezTo>
                    <a:pt x="1670" y="9111"/>
                    <a:pt x="3470" y="9276"/>
                    <a:pt x="7070" y="10018"/>
                  </a:cubicBezTo>
                  <a:cubicBezTo>
                    <a:pt x="10670" y="10760"/>
                    <a:pt x="16070" y="12079"/>
                    <a:pt x="21470" y="13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9213843" y="406400"/>
              <a:ext cx="61788" cy="8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9" h="21460" fill="norm" stroke="1" extrusionOk="0">
                  <a:moveTo>
                    <a:pt x="20339" y="0"/>
                  </a:moveTo>
                  <a:cubicBezTo>
                    <a:pt x="14765" y="3086"/>
                    <a:pt x="9191" y="6171"/>
                    <a:pt x="5359" y="9771"/>
                  </a:cubicBezTo>
                  <a:cubicBezTo>
                    <a:pt x="1526" y="13371"/>
                    <a:pt x="-564" y="17486"/>
                    <a:pt x="133" y="19543"/>
                  </a:cubicBezTo>
                  <a:cubicBezTo>
                    <a:pt x="830" y="21600"/>
                    <a:pt x="4313" y="21600"/>
                    <a:pt x="7797" y="21343"/>
                  </a:cubicBezTo>
                  <a:cubicBezTo>
                    <a:pt x="11281" y="21086"/>
                    <a:pt x="14765" y="20571"/>
                    <a:pt x="17204" y="18771"/>
                  </a:cubicBezTo>
                  <a:cubicBezTo>
                    <a:pt x="19642" y="16971"/>
                    <a:pt x="21036" y="13886"/>
                    <a:pt x="19642" y="11314"/>
                  </a:cubicBezTo>
                  <a:cubicBezTo>
                    <a:pt x="18249" y="8743"/>
                    <a:pt x="14068" y="6686"/>
                    <a:pt x="9888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607" name="Drawing"/>
          <p:cNvGrpSpPr/>
          <p:nvPr/>
        </p:nvGrpSpPr>
        <p:grpSpPr>
          <a:xfrm>
            <a:off x="343263" y="5477668"/>
            <a:ext cx="4894958" cy="3799683"/>
            <a:chOff x="0" y="0"/>
            <a:chExt cx="4894957" cy="3799681"/>
          </a:xfrm>
        </p:grpSpPr>
        <p:sp>
          <p:nvSpPr>
            <p:cNvPr id="1551" name="Line"/>
            <p:cNvSpPr/>
            <p:nvPr/>
          </p:nvSpPr>
          <p:spPr>
            <a:xfrm>
              <a:off x="529771" y="464484"/>
              <a:ext cx="314416" cy="30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23" fill="norm" stroke="1" extrusionOk="0">
                  <a:moveTo>
                    <a:pt x="1094" y="2305"/>
                  </a:moveTo>
                  <a:cubicBezTo>
                    <a:pt x="514" y="1423"/>
                    <a:pt x="-66" y="542"/>
                    <a:pt x="6" y="174"/>
                  </a:cubicBezTo>
                  <a:cubicBezTo>
                    <a:pt x="79" y="-193"/>
                    <a:pt x="804" y="-46"/>
                    <a:pt x="1601" y="1276"/>
                  </a:cubicBezTo>
                  <a:cubicBezTo>
                    <a:pt x="2398" y="2599"/>
                    <a:pt x="3268" y="5097"/>
                    <a:pt x="4283" y="8403"/>
                  </a:cubicBezTo>
                  <a:cubicBezTo>
                    <a:pt x="5298" y="11709"/>
                    <a:pt x="6457" y="15823"/>
                    <a:pt x="7255" y="18248"/>
                  </a:cubicBezTo>
                  <a:cubicBezTo>
                    <a:pt x="8052" y="20672"/>
                    <a:pt x="8487" y="21407"/>
                    <a:pt x="8849" y="21187"/>
                  </a:cubicBezTo>
                  <a:cubicBezTo>
                    <a:pt x="9212" y="20966"/>
                    <a:pt x="9502" y="19791"/>
                    <a:pt x="9792" y="17660"/>
                  </a:cubicBezTo>
                  <a:cubicBezTo>
                    <a:pt x="10082" y="15529"/>
                    <a:pt x="10372" y="12444"/>
                    <a:pt x="10517" y="10534"/>
                  </a:cubicBezTo>
                  <a:cubicBezTo>
                    <a:pt x="10662" y="8623"/>
                    <a:pt x="10662" y="7889"/>
                    <a:pt x="10662" y="7889"/>
                  </a:cubicBezTo>
                  <a:cubicBezTo>
                    <a:pt x="10662" y="7889"/>
                    <a:pt x="10662" y="8623"/>
                    <a:pt x="11314" y="10534"/>
                  </a:cubicBezTo>
                  <a:cubicBezTo>
                    <a:pt x="11966" y="12444"/>
                    <a:pt x="13271" y="15529"/>
                    <a:pt x="14213" y="17440"/>
                  </a:cubicBezTo>
                  <a:cubicBezTo>
                    <a:pt x="15155" y="19350"/>
                    <a:pt x="15735" y="20085"/>
                    <a:pt x="16388" y="20452"/>
                  </a:cubicBezTo>
                  <a:cubicBezTo>
                    <a:pt x="17040" y="20819"/>
                    <a:pt x="17765" y="20819"/>
                    <a:pt x="18417" y="18909"/>
                  </a:cubicBezTo>
                  <a:cubicBezTo>
                    <a:pt x="19070" y="16999"/>
                    <a:pt x="19649" y="13178"/>
                    <a:pt x="19939" y="10387"/>
                  </a:cubicBezTo>
                  <a:cubicBezTo>
                    <a:pt x="20229" y="7595"/>
                    <a:pt x="20229" y="5831"/>
                    <a:pt x="20229" y="4583"/>
                  </a:cubicBezTo>
                  <a:cubicBezTo>
                    <a:pt x="20229" y="3334"/>
                    <a:pt x="20229" y="2599"/>
                    <a:pt x="20447" y="2085"/>
                  </a:cubicBezTo>
                  <a:cubicBezTo>
                    <a:pt x="20664" y="1570"/>
                    <a:pt x="21099" y="1276"/>
                    <a:pt x="21534" y="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1028336" y="498044"/>
              <a:ext cx="1333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743" y="11918"/>
                    <a:pt x="5486" y="3818"/>
                    <a:pt x="9086" y="1118"/>
                  </a:cubicBezTo>
                  <a:cubicBezTo>
                    <a:pt x="12686" y="-1582"/>
                    <a:pt x="1714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1053736" y="599281"/>
              <a:ext cx="165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9029"/>
                    <a:pt x="554" y="16457"/>
                    <a:pt x="4154" y="12857"/>
                  </a:cubicBezTo>
                  <a:cubicBezTo>
                    <a:pt x="7754" y="9257"/>
                    <a:pt x="14677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1527184" y="220532"/>
              <a:ext cx="250453" cy="36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53" fill="norm" stroke="1" extrusionOk="0">
                  <a:moveTo>
                    <a:pt x="18754" y="3965"/>
                  </a:moveTo>
                  <a:cubicBezTo>
                    <a:pt x="18754" y="3344"/>
                    <a:pt x="18754" y="2723"/>
                    <a:pt x="18573" y="2040"/>
                  </a:cubicBezTo>
                  <a:cubicBezTo>
                    <a:pt x="18391" y="1358"/>
                    <a:pt x="18028" y="613"/>
                    <a:pt x="17393" y="240"/>
                  </a:cubicBezTo>
                  <a:cubicBezTo>
                    <a:pt x="16758" y="-132"/>
                    <a:pt x="15850" y="-132"/>
                    <a:pt x="14216" y="675"/>
                  </a:cubicBezTo>
                  <a:cubicBezTo>
                    <a:pt x="12583" y="1482"/>
                    <a:pt x="10223" y="3096"/>
                    <a:pt x="7773" y="5765"/>
                  </a:cubicBezTo>
                  <a:cubicBezTo>
                    <a:pt x="5322" y="8434"/>
                    <a:pt x="2781" y="12158"/>
                    <a:pt x="1420" y="14702"/>
                  </a:cubicBezTo>
                  <a:cubicBezTo>
                    <a:pt x="59" y="17247"/>
                    <a:pt x="-123" y="18613"/>
                    <a:pt x="59" y="19544"/>
                  </a:cubicBezTo>
                  <a:cubicBezTo>
                    <a:pt x="240" y="20475"/>
                    <a:pt x="785" y="20971"/>
                    <a:pt x="1511" y="21220"/>
                  </a:cubicBezTo>
                  <a:cubicBezTo>
                    <a:pt x="2237" y="21468"/>
                    <a:pt x="3144" y="21468"/>
                    <a:pt x="5776" y="20351"/>
                  </a:cubicBezTo>
                  <a:cubicBezTo>
                    <a:pt x="8408" y="19234"/>
                    <a:pt x="12764" y="16999"/>
                    <a:pt x="15759" y="14765"/>
                  </a:cubicBezTo>
                  <a:cubicBezTo>
                    <a:pt x="18754" y="12530"/>
                    <a:pt x="20388" y="10296"/>
                    <a:pt x="20842" y="8620"/>
                  </a:cubicBezTo>
                  <a:cubicBezTo>
                    <a:pt x="21295" y="6944"/>
                    <a:pt x="20569" y="5827"/>
                    <a:pt x="18119" y="5144"/>
                  </a:cubicBezTo>
                  <a:cubicBezTo>
                    <a:pt x="15669" y="4461"/>
                    <a:pt x="11494" y="4213"/>
                    <a:pt x="8590" y="4337"/>
                  </a:cubicBezTo>
                  <a:cubicBezTo>
                    <a:pt x="5685" y="4461"/>
                    <a:pt x="4052" y="4958"/>
                    <a:pt x="2963" y="5516"/>
                  </a:cubicBezTo>
                  <a:cubicBezTo>
                    <a:pt x="1874" y="6075"/>
                    <a:pt x="1329" y="6696"/>
                    <a:pt x="1511" y="7006"/>
                  </a:cubicBezTo>
                  <a:cubicBezTo>
                    <a:pt x="1692" y="7316"/>
                    <a:pt x="2600" y="7316"/>
                    <a:pt x="5685" y="6944"/>
                  </a:cubicBezTo>
                  <a:cubicBezTo>
                    <a:pt x="8771" y="6571"/>
                    <a:pt x="14035" y="5827"/>
                    <a:pt x="17030" y="5268"/>
                  </a:cubicBezTo>
                  <a:cubicBezTo>
                    <a:pt x="20025" y="4709"/>
                    <a:pt x="20751" y="4337"/>
                    <a:pt x="21477" y="3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1612900" y="0"/>
              <a:ext cx="158387" cy="14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874" fill="norm" stroke="1" extrusionOk="0">
                  <a:moveTo>
                    <a:pt x="4271" y="7752"/>
                  </a:moveTo>
                  <a:cubicBezTo>
                    <a:pt x="3119" y="8678"/>
                    <a:pt x="1967" y="9604"/>
                    <a:pt x="1247" y="10992"/>
                  </a:cubicBezTo>
                  <a:cubicBezTo>
                    <a:pt x="527" y="12381"/>
                    <a:pt x="239" y="14232"/>
                    <a:pt x="95" y="16392"/>
                  </a:cubicBezTo>
                  <a:cubicBezTo>
                    <a:pt x="-49" y="18552"/>
                    <a:pt x="-49" y="21021"/>
                    <a:pt x="239" y="20867"/>
                  </a:cubicBezTo>
                  <a:cubicBezTo>
                    <a:pt x="527" y="20712"/>
                    <a:pt x="1103" y="17935"/>
                    <a:pt x="2255" y="14232"/>
                  </a:cubicBezTo>
                  <a:cubicBezTo>
                    <a:pt x="3407" y="10530"/>
                    <a:pt x="5135" y="5901"/>
                    <a:pt x="6575" y="3124"/>
                  </a:cubicBezTo>
                  <a:cubicBezTo>
                    <a:pt x="8015" y="347"/>
                    <a:pt x="9167" y="-579"/>
                    <a:pt x="10031" y="347"/>
                  </a:cubicBezTo>
                  <a:cubicBezTo>
                    <a:pt x="10895" y="1272"/>
                    <a:pt x="11471" y="4050"/>
                    <a:pt x="13343" y="7290"/>
                  </a:cubicBezTo>
                  <a:cubicBezTo>
                    <a:pt x="15215" y="10530"/>
                    <a:pt x="18383" y="14232"/>
                    <a:pt x="21551" y="17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949086" y="370681"/>
              <a:ext cx="247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5" y="17486"/>
                    <a:pt x="5169" y="13371"/>
                    <a:pt x="8769" y="9771"/>
                  </a:cubicBezTo>
                  <a:cubicBezTo>
                    <a:pt x="12369" y="6171"/>
                    <a:pt x="1698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2306214" y="168702"/>
              <a:ext cx="265173" cy="28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211" fill="norm" stroke="1" extrusionOk="0">
                  <a:moveTo>
                    <a:pt x="14674" y="3720"/>
                  </a:moveTo>
                  <a:cubicBezTo>
                    <a:pt x="13994" y="3084"/>
                    <a:pt x="13313" y="2449"/>
                    <a:pt x="12463" y="2132"/>
                  </a:cubicBezTo>
                  <a:cubicBezTo>
                    <a:pt x="11613" y="1814"/>
                    <a:pt x="10592" y="1814"/>
                    <a:pt x="8551" y="3084"/>
                  </a:cubicBezTo>
                  <a:cubicBezTo>
                    <a:pt x="6510" y="4355"/>
                    <a:pt x="3449" y="6896"/>
                    <a:pt x="1748" y="9517"/>
                  </a:cubicBezTo>
                  <a:cubicBezTo>
                    <a:pt x="47" y="12137"/>
                    <a:pt x="-293" y="14837"/>
                    <a:pt x="217" y="16982"/>
                  </a:cubicBezTo>
                  <a:cubicBezTo>
                    <a:pt x="727" y="19126"/>
                    <a:pt x="2088" y="20714"/>
                    <a:pt x="4299" y="21111"/>
                  </a:cubicBezTo>
                  <a:cubicBezTo>
                    <a:pt x="6510" y="21508"/>
                    <a:pt x="9572" y="20714"/>
                    <a:pt x="12548" y="18808"/>
                  </a:cubicBezTo>
                  <a:cubicBezTo>
                    <a:pt x="15524" y="16902"/>
                    <a:pt x="18416" y="13884"/>
                    <a:pt x="19776" y="11184"/>
                  </a:cubicBezTo>
                  <a:cubicBezTo>
                    <a:pt x="21137" y="8484"/>
                    <a:pt x="20967" y="6102"/>
                    <a:pt x="20031" y="4276"/>
                  </a:cubicBezTo>
                  <a:cubicBezTo>
                    <a:pt x="19096" y="2449"/>
                    <a:pt x="17395" y="1179"/>
                    <a:pt x="15524" y="543"/>
                  </a:cubicBezTo>
                  <a:cubicBezTo>
                    <a:pt x="13653" y="-92"/>
                    <a:pt x="11613" y="-92"/>
                    <a:pt x="10167" y="146"/>
                  </a:cubicBezTo>
                  <a:cubicBezTo>
                    <a:pt x="8721" y="384"/>
                    <a:pt x="7871" y="861"/>
                    <a:pt x="7276" y="1496"/>
                  </a:cubicBezTo>
                  <a:cubicBezTo>
                    <a:pt x="6680" y="2132"/>
                    <a:pt x="6340" y="2926"/>
                    <a:pt x="6170" y="3720"/>
                  </a:cubicBezTo>
                  <a:cubicBezTo>
                    <a:pt x="6000" y="4514"/>
                    <a:pt x="6000" y="5308"/>
                    <a:pt x="7616" y="6261"/>
                  </a:cubicBezTo>
                  <a:cubicBezTo>
                    <a:pt x="9231" y="7214"/>
                    <a:pt x="12463" y="8326"/>
                    <a:pt x="15014" y="9040"/>
                  </a:cubicBezTo>
                  <a:cubicBezTo>
                    <a:pt x="17565" y="9755"/>
                    <a:pt x="19436" y="10073"/>
                    <a:pt x="21307" y="1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2552336" y="397782"/>
              <a:ext cx="128368" cy="7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0882" fill="norm" stroke="1" extrusionOk="0">
                  <a:moveTo>
                    <a:pt x="15677" y="1282"/>
                  </a:moveTo>
                  <a:cubicBezTo>
                    <a:pt x="11845" y="2450"/>
                    <a:pt x="8013" y="3617"/>
                    <a:pt x="5400" y="6536"/>
                  </a:cubicBezTo>
                  <a:cubicBezTo>
                    <a:pt x="2787" y="9455"/>
                    <a:pt x="1394" y="14126"/>
                    <a:pt x="1568" y="17045"/>
                  </a:cubicBezTo>
                  <a:cubicBezTo>
                    <a:pt x="1742" y="19963"/>
                    <a:pt x="3484" y="21131"/>
                    <a:pt x="6097" y="20839"/>
                  </a:cubicBezTo>
                  <a:cubicBezTo>
                    <a:pt x="8710" y="20547"/>
                    <a:pt x="12194" y="18796"/>
                    <a:pt x="14981" y="16169"/>
                  </a:cubicBezTo>
                  <a:cubicBezTo>
                    <a:pt x="17768" y="13542"/>
                    <a:pt x="19858" y="10039"/>
                    <a:pt x="20729" y="6828"/>
                  </a:cubicBezTo>
                  <a:cubicBezTo>
                    <a:pt x="21600" y="3617"/>
                    <a:pt x="21252" y="699"/>
                    <a:pt x="17594" y="115"/>
                  </a:cubicBezTo>
                  <a:cubicBezTo>
                    <a:pt x="13935" y="-469"/>
                    <a:pt x="6968" y="1282"/>
                    <a:pt x="0" y="3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1612536" y="650081"/>
              <a:ext cx="812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9" y="19366"/>
                    <a:pt x="2138" y="17131"/>
                    <a:pt x="3853" y="14648"/>
                  </a:cubicBezTo>
                  <a:cubicBezTo>
                    <a:pt x="5569" y="12166"/>
                    <a:pt x="7931" y="9434"/>
                    <a:pt x="10322" y="7076"/>
                  </a:cubicBezTo>
                  <a:cubicBezTo>
                    <a:pt x="12713" y="4717"/>
                    <a:pt x="15131" y="2731"/>
                    <a:pt x="17016" y="1614"/>
                  </a:cubicBezTo>
                  <a:cubicBezTo>
                    <a:pt x="18900" y="497"/>
                    <a:pt x="20250" y="2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1926455" y="949475"/>
              <a:ext cx="162312" cy="23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512" fill="norm" stroke="1" extrusionOk="0">
                  <a:moveTo>
                    <a:pt x="17252" y="1679"/>
                  </a:moveTo>
                  <a:cubicBezTo>
                    <a:pt x="14585" y="894"/>
                    <a:pt x="11918" y="108"/>
                    <a:pt x="9118" y="10"/>
                  </a:cubicBezTo>
                  <a:cubicBezTo>
                    <a:pt x="6318" y="-88"/>
                    <a:pt x="3385" y="501"/>
                    <a:pt x="1652" y="1679"/>
                  </a:cubicBezTo>
                  <a:cubicBezTo>
                    <a:pt x="-82" y="2857"/>
                    <a:pt x="-615" y="4625"/>
                    <a:pt x="852" y="6196"/>
                  </a:cubicBezTo>
                  <a:cubicBezTo>
                    <a:pt x="2318" y="7767"/>
                    <a:pt x="5785" y="9141"/>
                    <a:pt x="9385" y="10516"/>
                  </a:cubicBezTo>
                  <a:cubicBezTo>
                    <a:pt x="12985" y="11890"/>
                    <a:pt x="16718" y="13265"/>
                    <a:pt x="18718" y="14443"/>
                  </a:cubicBezTo>
                  <a:cubicBezTo>
                    <a:pt x="20718" y="15621"/>
                    <a:pt x="20985" y="16603"/>
                    <a:pt x="19518" y="17683"/>
                  </a:cubicBezTo>
                  <a:cubicBezTo>
                    <a:pt x="18052" y="18763"/>
                    <a:pt x="14852" y="19941"/>
                    <a:pt x="12185" y="20628"/>
                  </a:cubicBezTo>
                  <a:cubicBezTo>
                    <a:pt x="9518" y="21316"/>
                    <a:pt x="7385" y="21512"/>
                    <a:pt x="5652" y="21512"/>
                  </a:cubicBezTo>
                  <a:cubicBezTo>
                    <a:pt x="3918" y="21512"/>
                    <a:pt x="2585" y="21316"/>
                    <a:pt x="1918" y="20727"/>
                  </a:cubicBezTo>
                  <a:cubicBezTo>
                    <a:pt x="1252" y="20137"/>
                    <a:pt x="1252" y="19156"/>
                    <a:pt x="1252" y="1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2086334" y="963574"/>
              <a:ext cx="212003" cy="11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14" fill="norm" stroke="1" extrusionOk="0">
                  <a:moveTo>
                    <a:pt x="3422" y="14112"/>
                  </a:moveTo>
                  <a:cubicBezTo>
                    <a:pt x="5328" y="14857"/>
                    <a:pt x="7234" y="15602"/>
                    <a:pt x="8928" y="14485"/>
                  </a:cubicBezTo>
                  <a:cubicBezTo>
                    <a:pt x="10622" y="13367"/>
                    <a:pt x="12104" y="10388"/>
                    <a:pt x="12845" y="7967"/>
                  </a:cubicBezTo>
                  <a:cubicBezTo>
                    <a:pt x="13586" y="5547"/>
                    <a:pt x="13586" y="3685"/>
                    <a:pt x="12634" y="2195"/>
                  </a:cubicBezTo>
                  <a:cubicBezTo>
                    <a:pt x="11681" y="705"/>
                    <a:pt x="9775" y="-412"/>
                    <a:pt x="7657" y="147"/>
                  </a:cubicBezTo>
                  <a:cubicBezTo>
                    <a:pt x="5539" y="705"/>
                    <a:pt x="3210" y="2940"/>
                    <a:pt x="1728" y="5919"/>
                  </a:cubicBezTo>
                  <a:cubicBezTo>
                    <a:pt x="245" y="8898"/>
                    <a:pt x="-390" y="12622"/>
                    <a:pt x="245" y="15602"/>
                  </a:cubicBezTo>
                  <a:cubicBezTo>
                    <a:pt x="881" y="18581"/>
                    <a:pt x="2786" y="20816"/>
                    <a:pt x="6492" y="21002"/>
                  </a:cubicBezTo>
                  <a:cubicBezTo>
                    <a:pt x="10198" y="21188"/>
                    <a:pt x="15704" y="19326"/>
                    <a:pt x="21210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2000831" y="779277"/>
              <a:ext cx="145106" cy="8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675" fill="norm" stroke="1" extrusionOk="0">
                  <a:moveTo>
                    <a:pt x="9251" y="3909"/>
                  </a:moveTo>
                  <a:cubicBezTo>
                    <a:pt x="7060" y="8327"/>
                    <a:pt x="4869" y="12746"/>
                    <a:pt x="3147" y="15936"/>
                  </a:cubicBezTo>
                  <a:cubicBezTo>
                    <a:pt x="1425" y="19127"/>
                    <a:pt x="173" y="21091"/>
                    <a:pt x="17" y="20600"/>
                  </a:cubicBezTo>
                  <a:cubicBezTo>
                    <a:pt x="-140" y="20109"/>
                    <a:pt x="799" y="17164"/>
                    <a:pt x="2521" y="13236"/>
                  </a:cubicBezTo>
                  <a:cubicBezTo>
                    <a:pt x="4243" y="9309"/>
                    <a:pt x="6747" y="4400"/>
                    <a:pt x="9564" y="1946"/>
                  </a:cubicBezTo>
                  <a:cubicBezTo>
                    <a:pt x="12382" y="-509"/>
                    <a:pt x="15512" y="-509"/>
                    <a:pt x="17547" y="1209"/>
                  </a:cubicBezTo>
                  <a:cubicBezTo>
                    <a:pt x="19582" y="2927"/>
                    <a:pt x="20521" y="6364"/>
                    <a:pt x="21460" y="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767986" y="961231"/>
              <a:ext cx="91018" cy="1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9042" y="0"/>
                  </a:moveTo>
                  <a:cubicBezTo>
                    <a:pt x="7033" y="4050"/>
                    <a:pt x="5023" y="8100"/>
                    <a:pt x="3767" y="11700"/>
                  </a:cubicBezTo>
                  <a:cubicBezTo>
                    <a:pt x="2512" y="15300"/>
                    <a:pt x="2009" y="18450"/>
                    <a:pt x="3014" y="20025"/>
                  </a:cubicBezTo>
                  <a:cubicBezTo>
                    <a:pt x="4019" y="21600"/>
                    <a:pt x="6530" y="21600"/>
                    <a:pt x="9042" y="21375"/>
                  </a:cubicBezTo>
                  <a:cubicBezTo>
                    <a:pt x="11553" y="21150"/>
                    <a:pt x="14065" y="20700"/>
                    <a:pt x="16577" y="18450"/>
                  </a:cubicBezTo>
                  <a:cubicBezTo>
                    <a:pt x="19088" y="16200"/>
                    <a:pt x="21600" y="12150"/>
                    <a:pt x="21600" y="8775"/>
                  </a:cubicBezTo>
                  <a:cubicBezTo>
                    <a:pt x="21600" y="5400"/>
                    <a:pt x="19088" y="2700"/>
                    <a:pt x="15070" y="3150"/>
                  </a:cubicBezTo>
                  <a:cubicBezTo>
                    <a:pt x="11051" y="3600"/>
                    <a:pt x="5526" y="720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895412" y="789781"/>
              <a:ext cx="87467" cy="25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70" fill="norm" stroke="1" extrusionOk="0">
                  <a:moveTo>
                    <a:pt x="1440" y="0"/>
                  </a:moveTo>
                  <a:cubicBezTo>
                    <a:pt x="926" y="5666"/>
                    <a:pt x="411" y="11331"/>
                    <a:pt x="154" y="14695"/>
                  </a:cubicBezTo>
                  <a:cubicBezTo>
                    <a:pt x="-103" y="18059"/>
                    <a:pt x="-103" y="19121"/>
                    <a:pt x="668" y="19298"/>
                  </a:cubicBezTo>
                  <a:cubicBezTo>
                    <a:pt x="1440" y="19475"/>
                    <a:pt x="2983" y="18767"/>
                    <a:pt x="4526" y="17970"/>
                  </a:cubicBezTo>
                  <a:cubicBezTo>
                    <a:pt x="6068" y="17174"/>
                    <a:pt x="7611" y="16289"/>
                    <a:pt x="9668" y="15669"/>
                  </a:cubicBezTo>
                  <a:cubicBezTo>
                    <a:pt x="11726" y="15049"/>
                    <a:pt x="14297" y="14695"/>
                    <a:pt x="16354" y="14872"/>
                  </a:cubicBezTo>
                  <a:cubicBezTo>
                    <a:pt x="18411" y="15049"/>
                    <a:pt x="19954" y="15757"/>
                    <a:pt x="20726" y="16643"/>
                  </a:cubicBezTo>
                  <a:cubicBezTo>
                    <a:pt x="21497" y="17528"/>
                    <a:pt x="21497" y="18590"/>
                    <a:pt x="20211" y="19475"/>
                  </a:cubicBezTo>
                  <a:cubicBezTo>
                    <a:pt x="18926" y="20361"/>
                    <a:pt x="16354" y="21069"/>
                    <a:pt x="13268" y="21334"/>
                  </a:cubicBezTo>
                  <a:cubicBezTo>
                    <a:pt x="10183" y="21600"/>
                    <a:pt x="6583" y="21423"/>
                    <a:pt x="2983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002936" y="914623"/>
              <a:ext cx="82602" cy="17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45" fill="norm" stroke="1" extrusionOk="0">
                  <a:moveTo>
                    <a:pt x="19440" y="3388"/>
                  </a:moveTo>
                  <a:cubicBezTo>
                    <a:pt x="20520" y="2087"/>
                    <a:pt x="21600" y="786"/>
                    <a:pt x="20790" y="265"/>
                  </a:cubicBezTo>
                  <a:cubicBezTo>
                    <a:pt x="19980" y="-255"/>
                    <a:pt x="17280" y="5"/>
                    <a:pt x="14310" y="916"/>
                  </a:cubicBezTo>
                  <a:cubicBezTo>
                    <a:pt x="11340" y="1827"/>
                    <a:pt x="8100" y="3388"/>
                    <a:pt x="6210" y="4950"/>
                  </a:cubicBezTo>
                  <a:cubicBezTo>
                    <a:pt x="4320" y="6511"/>
                    <a:pt x="3780" y="8073"/>
                    <a:pt x="4590" y="9244"/>
                  </a:cubicBezTo>
                  <a:cubicBezTo>
                    <a:pt x="5400" y="10415"/>
                    <a:pt x="7560" y="11196"/>
                    <a:pt x="9990" y="11846"/>
                  </a:cubicBezTo>
                  <a:cubicBezTo>
                    <a:pt x="12420" y="12497"/>
                    <a:pt x="15120" y="13017"/>
                    <a:pt x="16470" y="13928"/>
                  </a:cubicBezTo>
                  <a:cubicBezTo>
                    <a:pt x="17820" y="14839"/>
                    <a:pt x="17820" y="16140"/>
                    <a:pt x="14850" y="17441"/>
                  </a:cubicBezTo>
                  <a:cubicBezTo>
                    <a:pt x="11880" y="18743"/>
                    <a:pt x="5940" y="20044"/>
                    <a:pt x="0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70731" y="1839085"/>
              <a:ext cx="165973" cy="57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05" fill="norm" stroke="1" extrusionOk="0">
                  <a:moveTo>
                    <a:pt x="4701" y="10901"/>
                  </a:moveTo>
                  <a:cubicBezTo>
                    <a:pt x="4701" y="13839"/>
                    <a:pt x="4701" y="16777"/>
                    <a:pt x="4701" y="18445"/>
                  </a:cubicBezTo>
                  <a:cubicBezTo>
                    <a:pt x="4701" y="20113"/>
                    <a:pt x="4701" y="20510"/>
                    <a:pt x="4296" y="20867"/>
                  </a:cubicBezTo>
                  <a:cubicBezTo>
                    <a:pt x="3891" y="21224"/>
                    <a:pt x="3081" y="21542"/>
                    <a:pt x="2406" y="21502"/>
                  </a:cubicBezTo>
                  <a:cubicBezTo>
                    <a:pt x="1731" y="21463"/>
                    <a:pt x="1191" y="21066"/>
                    <a:pt x="651" y="19477"/>
                  </a:cubicBezTo>
                  <a:cubicBezTo>
                    <a:pt x="111" y="17889"/>
                    <a:pt x="-429" y="15110"/>
                    <a:pt x="516" y="12489"/>
                  </a:cubicBezTo>
                  <a:cubicBezTo>
                    <a:pt x="1461" y="9868"/>
                    <a:pt x="3891" y="7407"/>
                    <a:pt x="6051" y="5620"/>
                  </a:cubicBezTo>
                  <a:cubicBezTo>
                    <a:pt x="8211" y="3833"/>
                    <a:pt x="10101" y="2721"/>
                    <a:pt x="11721" y="1888"/>
                  </a:cubicBezTo>
                  <a:cubicBezTo>
                    <a:pt x="13341" y="1054"/>
                    <a:pt x="14691" y="498"/>
                    <a:pt x="16041" y="220"/>
                  </a:cubicBezTo>
                  <a:cubicBezTo>
                    <a:pt x="17391" y="-58"/>
                    <a:pt x="18741" y="-58"/>
                    <a:pt x="19686" y="141"/>
                  </a:cubicBezTo>
                  <a:cubicBezTo>
                    <a:pt x="20631" y="339"/>
                    <a:pt x="21171" y="736"/>
                    <a:pt x="21171" y="1610"/>
                  </a:cubicBezTo>
                  <a:cubicBezTo>
                    <a:pt x="21171" y="2483"/>
                    <a:pt x="20631" y="3833"/>
                    <a:pt x="18471" y="4826"/>
                  </a:cubicBezTo>
                  <a:cubicBezTo>
                    <a:pt x="16311" y="5818"/>
                    <a:pt x="12531" y="6454"/>
                    <a:pt x="9831" y="6851"/>
                  </a:cubicBezTo>
                  <a:cubicBezTo>
                    <a:pt x="7131" y="7248"/>
                    <a:pt x="5511" y="7407"/>
                    <a:pt x="3891" y="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25188" y="1939131"/>
              <a:ext cx="10624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201" y="21600"/>
                  </a:moveTo>
                  <a:cubicBezTo>
                    <a:pt x="931" y="18400"/>
                    <a:pt x="-340" y="15200"/>
                    <a:pt x="84" y="12000"/>
                  </a:cubicBezTo>
                  <a:cubicBezTo>
                    <a:pt x="507" y="8800"/>
                    <a:pt x="2625" y="5600"/>
                    <a:pt x="6436" y="3600"/>
                  </a:cubicBezTo>
                  <a:cubicBezTo>
                    <a:pt x="10248" y="1600"/>
                    <a:pt x="15754" y="800"/>
                    <a:pt x="212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472893" y="1875631"/>
              <a:ext cx="104594" cy="9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81" fill="norm" stroke="1" extrusionOk="0">
                  <a:moveTo>
                    <a:pt x="611" y="0"/>
                  </a:moveTo>
                  <a:cubicBezTo>
                    <a:pt x="179" y="2348"/>
                    <a:pt x="-253" y="4696"/>
                    <a:pt x="179" y="7278"/>
                  </a:cubicBezTo>
                  <a:cubicBezTo>
                    <a:pt x="611" y="9861"/>
                    <a:pt x="1907" y="12678"/>
                    <a:pt x="3419" y="15496"/>
                  </a:cubicBezTo>
                  <a:cubicBezTo>
                    <a:pt x="4931" y="18313"/>
                    <a:pt x="6659" y="21130"/>
                    <a:pt x="8171" y="21365"/>
                  </a:cubicBezTo>
                  <a:cubicBezTo>
                    <a:pt x="9683" y="21600"/>
                    <a:pt x="10979" y="19252"/>
                    <a:pt x="12059" y="16670"/>
                  </a:cubicBezTo>
                  <a:cubicBezTo>
                    <a:pt x="13139" y="14087"/>
                    <a:pt x="14003" y="11270"/>
                    <a:pt x="14867" y="8687"/>
                  </a:cubicBezTo>
                  <a:cubicBezTo>
                    <a:pt x="15731" y="6104"/>
                    <a:pt x="16595" y="3757"/>
                    <a:pt x="17675" y="2583"/>
                  </a:cubicBezTo>
                  <a:cubicBezTo>
                    <a:pt x="18755" y="1409"/>
                    <a:pt x="20051" y="1409"/>
                    <a:pt x="21347" y="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68829" y="1645902"/>
              <a:ext cx="535708" cy="32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14" fill="norm" stroke="1" extrusionOk="0">
                  <a:moveTo>
                    <a:pt x="4430" y="16065"/>
                  </a:moveTo>
                  <a:cubicBezTo>
                    <a:pt x="4090" y="15644"/>
                    <a:pt x="3750" y="15223"/>
                    <a:pt x="3154" y="15364"/>
                  </a:cubicBezTo>
                  <a:cubicBezTo>
                    <a:pt x="2559" y="15504"/>
                    <a:pt x="1709" y="16205"/>
                    <a:pt x="1156" y="16906"/>
                  </a:cubicBezTo>
                  <a:cubicBezTo>
                    <a:pt x="603" y="17608"/>
                    <a:pt x="348" y="18309"/>
                    <a:pt x="178" y="19080"/>
                  </a:cubicBezTo>
                  <a:cubicBezTo>
                    <a:pt x="8" y="19852"/>
                    <a:pt x="-77" y="20693"/>
                    <a:pt x="93" y="21114"/>
                  </a:cubicBezTo>
                  <a:cubicBezTo>
                    <a:pt x="263" y="21535"/>
                    <a:pt x="688" y="21535"/>
                    <a:pt x="1284" y="20974"/>
                  </a:cubicBezTo>
                  <a:cubicBezTo>
                    <a:pt x="1879" y="20413"/>
                    <a:pt x="2644" y="19291"/>
                    <a:pt x="3197" y="18519"/>
                  </a:cubicBezTo>
                  <a:cubicBezTo>
                    <a:pt x="3750" y="17748"/>
                    <a:pt x="4090" y="17327"/>
                    <a:pt x="4260" y="17538"/>
                  </a:cubicBezTo>
                  <a:cubicBezTo>
                    <a:pt x="4430" y="17748"/>
                    <a:pt x="4430" y="18590"/>
                    <a:pt x="4600" y="19221"/>
                  </a:cubicBezTo>
                  <a:cubicBezTo>
                    <a:pt x="4770" y="19852"/>
                    <a:pt x="5110" y="20273"/>
                    <a:pt x="5493" y="20062"/>
                  </a:cubicBezTo>
                  <a:cubicBezTo>
                    <a:pt x="5876" y="19852"/>
                    <a:pt x="6301" y="19010"/>
                    <a:pt x="6811" y="16486"/>
                  </a:cubicBezTo>
                  <a:cubicBezTo>
                    <a:pt x="7321" y="13961"/>
                    <a:pt x="7917" y="9753"/>
                    <a:pt x="8342" y="7018"/>
                  </a:cubicBezTo>
                  <a:cubicBezTo>
                    <a:pt x="8767" y="4283"/>
                    <a:pt x="9022" y="3021"/>
                    <a:pt x="9192" y="1969"/>
                  </a:cubicBezTo>
                  <a:cubicBezTo>
                    <a:pt x="9362" y="917"/>
                    <a:pt x="9447" y="75"/>
                    <a:pt x="9447" y="5"/>
                  </a:cubicBezTo>
                  <a:cubicBezTo>
                    <a:pt x="9447" y="-65"/>
                    <a:pt x="9362" y="636"/>
                    <a:pt x="9065" y="3231"/>
                  </a:cubicBezTo>
                  <a:cubicBezTo>
                    <a:pt x="8767" y="5826"/>
                    <a:pt x="8257" y="10314"/>
                    <a:pt x="7959" y="13330"/>
                  </a:cubicBezTo>
                  <a:cubicBezTo>
                    <a:pt x="7662" y="16345"/>
                    <a:pt x="7577" y="17888"/>
                    <a:pt x="7662" y="18940"/>
                  </a:cubicBezTo>
                  <a:cubicBezTo>
                    <a:pt x="7747" y="19992"/>
                    <a:pt x="8002" y="20553"/>
                    <a:pt x="8257" y="20413"/>
                  </a:cubicBezTo>
                  <a:cubicBezTo>
                    <a:pt x="8512" y="20273"/>
                    <a:pt x="8767" y="19431"/>
                    <a:pt x="9065" y="18239"/>
                  </a:cubicBezTo>
                  <a:cubicBezTo>
                    <a:pt x="9362" y="17047"/>
                    <a:pt x="9703" y="15504"/>
                    <a:pt x="9958" y="14382"/>
                  </a:cubicBezTo>
                  <a:cubicBezTo>
                    <a:pt x="10213" y="13260"/>
                    <a:pt x="10383" y="12558"/>
                    <a:pt x="10425" y="12839"/>
                  </a:cubicBezTo>
                  <a:cubicBezTo>
                    <a:pt x="10468" y="13119"/>
                    <a:pt x="10383" y="14382"/>
                    <a:pt x="10340" y="15364"/>
                  </a:cubicBezTo>
                  <a:cubicBezTo>
                    <a:pt x="10298" y="16345"/>
                    <a:pt x="10298" y="17047"/>
                    <a:pt x="10340" y="17748"/>
                  </a:cubicBezTo>
                  <a:cubicBezTo>
                    <a:pt x="10383" y="18449"/>
                    <a:pt x="10468" y="19151"/>
                    <a:pt x="10723" y="19361"/>
                  </a:cubicBezTo>
                  <a:cubicBezTo>
                    <a:pt x="10978" y="19571"/>
                    <a:pt x="11403" y="19291"/>
                    <a:pt x="11743" y="18800"/>
                  </a:cubicBezTo>
                  <a:cubicBezTo>
                    <a:pt x="12084" y="18309"/>
                    <a:pt x="12339" y="17608"/>
                    <a:pt x="12594" y="16977"/>
                  </a:cubicBezTo>
                  <a:cubicBezTo>
                    <a:pt x="12849" y="16345"/>
                    <a:pt x="13104" y="15784"/>
                    <a:pt x="13147" y="15995"/>
                  </a:cubicBezTo>
                  <a:cubicBezTo>
                    <a:pt x="13189" y="16205"/>
                    <a:pt x="13019" y="17187"/>
                    <a:pt x="12934" y="18029"/>
                  </a:cubicBezTo>
                  <a:cubicBezTo>
                    <a:pt x="12849" y="18870"/>
                    <a:pt x="12849" y="19571"/>
                    <a:pt x="13019" y="20132"/>
                  </a:cubicBezTo>
                  <a:cubicBezTo>
                    <a:pt x="13189" y="20693"/>
                    <a:pt x="13529" y="21114"/>
                    <a:pt x="13912" y="21184"/>
                  </a:cubicBezTo>
                  <a:cubicBezTo>
                    <a:pt x="14295" y="21254"/>
                    <a:pt x="14720" y="20974"/>
                    <a:pt x="15485" y="19712"/>
                  </a:cubicBezTo>
                  <a:cubicBezTo>
                    <a:pt x="16251" y="18449"/>
                    <a:pt x="17356" y="16205"/>
                    <a:pt x="17951" y="14732"/>
                  </a:cubicBezTo>
                  <a:cubicBezTo>
                    <a:pt x="18547" y="13260"/>
                    <a:pt x="18632" y="12558"/>
                    <a:pt x="18462" y="12348"/>
                  </a:cubicBezTo>
                  <a:cubicBezTo>
                    <a:pt x="18292" y="12138"/>
                    <a:pt x="17866" y="12418"/>
                    <a:pt x="17271" y="13260"/>
                  </a:cubicBezTo>
                  <a:cubicBezTo>
                    <a:pt x="16676" y="14101"/>
                    <a:pt x="15910" y="15504"/>
                    <a:pt x="15528" y="16696"/>
                  </a:cubicBezTo>
                  <a:cubicBezTo>
                    <a:pt x="15145" y="17888"/>
                    <a:pt x="15145" y="18870"/>
                    <a:pt x="15400" y="19501"/>
                  </a:cubicBezTo>
                  <a:cubicBezTo>
                    <a:pt x="15655" y="20132"/>
                    <a:pt x="16166" y="20413"/>
                    <a:pt x="17229" y="20483"/>
                  </a:cubicBezTo>
                  <a:cubicBezTo>
                    <a:pt x="18292" y="20553"/>
                    <a:pt x="19907" y="20413"/>
                    <a:pt x="21523" y="20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259986" y="2110581"/>
              <a:ext cx="520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2" y="16000"/>
                    <a:pt x="5444" y="10400"/>
                    <a:pt x="8385" y="6800"/>
                  </a:cubicBezTo>
                  <a:cubicBezTo>
                    <a:pt x="11327" y="3200"/>
                    <a:pt x="14488" y="1600"/>
                    <a:pt x="16727" y="800"/>
                  </a:cubicBezTo>
                  <a:cubicBezTo>
                    <a:pt x="18966" y="0"/>
                    <a:pt x="202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571136" y="2110581"/>
              <a:ext cx="3619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21" y="17169"/>
                    <a:pt x="8842" y="12738"/>
                    <a:pt x="12442" y="9138"/>
                  </a:cubicBezTo>
                  <a:cubicBezTo>
                    <a:pt x="16042" y="5538"/>
                    <a:pt x="18821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1256936" y="1856581"/>
              <a:ext cx="31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1237886" y="200898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1652753" y="1793081"/>
              <a:ext cx="2963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040"/>
                    <a:pt x="9257" y="10080"/>
                    <a:pt x="5400" y="13050"/>
                  </a:cubicBezTo>
                  <a:cubicBezTo>
                    <a:pt x="1543" y="16020"/>
                    <a:pt x="0" y="16920"/>
                    <a:pt x="0" y="17910"/>
                  </a:cubicBezTo>
                  <a:cubicBezTo>
                    <a:pt x="0" y="18900"/>
                    <a:pt x="1543" y="19980"/>
                    <a:pt x="4629" y="20610"/>
                  </a:cubicBezTo>
                  <a:cubicBezTo>
                    <a:pt x="7714" y="21240"/>
                    <a:pt x="12343" y="21420"/>
                    <a:pt x="169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1479186" y="1733273"/>
              <a:ext cx="546101" cy="26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9252"/>
                  </a:moveTo>
                  <a:cubicBezTo>
                    <a:pt x="2177" y="7578"/>
                    <a:pt x="4353" y="5903"/>
                    <a:pt x="5944" y="4648"/>
                  </a:cubicBezTo>
                  <a:cubicBezTo>
                    <a:pt x="7535" y="3392"/>
                    <a:pt x="8540" y="2555"/>
                    <a:pt x="9293" y="1968"/>
                  </a:cubicBezTo>
                  <a:cubicBezTo>
                    <a:pt x="10047" y="1382"/>
                    <a:pt x="10549" y="1048"/>
                    <a:pt x="11135" y="629"/>
                  </a:cubicBezTo>
                  <a:cubicBezTo>
                    <a:pt x="11721" y="210"/>
                    <a:pt x="12391" y="-292"/>
                    <a:pt x="12726" y="210"/>
                  </a:cubicBezTo>
                  <a:cubicBezTo>
                    <a:pt x="13060" y="713"/>
                    <a:pt x="13060" y="2220"/>
                    <a:pt x="12893" y="5150"/>
                  </a:cubicBezTo>
                  <a:cubicBezTo>
                    <a:pt x="12726" y="8080"/>
                    <a:pt x="12391" y="12434"/>
                    <a:pt x="12223" y="15029"/>
                  </a:cubicBezTo>
                  <a:cubicBezTo>
                    <a:pt x="12056" y="17624"/>
                    <a:pt x="12056" y="18461"/>
                    <a:pt x="12056" y="19299"/>
                  </a:cubicBezTo>
                  <a:cubicBezTo>
                    <a:pt x="12056" y="20136"/>
                    <a:pt x="12056" y="20973"/>
                    <a:pt x="12056" y="20973"/>
                  </a:cubicBezTo>
                  <a:cubicBezTo>
                    <a:pt x="12056" y="20973"/>
                    <a:pt x="12056" y="20136"/>
                    <a:pt x="12349" y="19131"/>
                  </a:cubicBezTo>
                  <a:cubicBezTo>
                    <a:pt x="12642" y="18127"/>
                    <a:pt x="13228" y="16955"/>
                    <a:pt x="13647" y="16703"/>
                  </a:cubicBezTo>
                  <a:cubicBezTo>
                    <a:pt x="14065" y="16452"/>
                    <a:pt x="14316" y="17122"/>
                    <a:pt x="14609" y="17792"/>
                  </a:cubicBezTo>
                  <a:cubicBezTo>
                    <a:pt x="14902" y="18461"/>
                    <a:pt x="15237" y="19131"/>
                    <a:pt x="15656" y="19550"/>
                  </a:cubicBezTo>
                  <a:cubicBezTo>
                    <a:pt x="16074" y="19968"/>
                    <a:pt x="16577" y="20136"/>
                    <a:pt x="16995" y="19885"/>
                  </a:cubicBezTo>
                  <a:cubicBezTo>
                    <a:pt x="17414" y="19634"/>
                    <a:pt x="17749" y="18964"/>
                    <a:pt x="18042" y="18294"/>
                  </a:cubicBezTo>
                  <a:cubicBezTo>
                    <a:pt x="18335" y="17624"/>
                    <a:pt x="18586" y="16955"/>
                    <a:pt x="18837" y="15950"/>
                  </a:cubicBezTo>
                  <a:cubicBezTo>
                    <a:pt x="19088" y="14945"/>
                    <a:pt x="19340" y="13606"/>
                    <a:pt x="19256" y="13103"/>
                  </a:cubicBezTo>
                  <a:cubicBezTo>
                    <a:pt x="19172" y="12601"/>
                    <a:pt x="18753" y="12936"/>
                    <a:pt x="18377" y="13438"/>
                  </a:cubicBezTo>
                  <a:cubicBezTo>
                    <a:pt x="18000" y="13941"/>
                    <a:pt x="17665" y="14610"/>
                    <a:pt x="17456" y="15364"/>
                  </a:cubicBezTo>
                  <a:cubicBezTo>
                    <a:pt x="17247" y="16117"/>
                    <a:pt x="17163" y="16955"/>
                    <a:pt x="17205" y="17792"/>
                  </a:cubicBezTo>
                  <a:cubicBezTo>
                    <a:pt x="17247" y="18629"/>
                    <a:pt x="17414" y="19466"/>
                    <a:pt x="18167" y="20052"/>
                  </a:cubicBezTo>
                  <a:cubicBezTo>
                    <a:pt x="18921" y="20638"/>
                    <a:pt x="20260" y="20973"/>
                    <a:pt x="21600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2283202" y="1854640"/>
              <a:ext cx="102662" cy="1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039" fill="norm" stroke="1" extrusionOk="0">
                  <a:moveTo>
                    <a:pt x="17345" y="3778"/>
                  </a:moveTo>
                  <a:cubicBezTo>
                    <a:pt x="17345" y="2591"/>
                    <a:pt x="17345" y="1405"/>
                    <a:pt x="16265" y="692"/>
                  </a:cubicBezTo>
                  <a:cubicBezTo>
                    <a:pt x="15185" y="-20"/>
                    <a:pt x="13025" y="-257"/>
                    <a:pt x="10217" y="336"/>
                  </a:cubicBezTo>
                  <a:cubicBezTo>
                    <a:pt x="7409" y="930"/>
                    <a:pt x="3953" y="2354"/>
                    <a:pt x="2009" y="3659"/>
                  </a:cubicBezTo>
                  <a:cubicBezTo>
                    <a:pt x="65" y="4965"/>
                    <a:pt x="-367" y="6152"/>
                    <a:pt x="281" y="7101"/>
                  </a:cubicBezTo>
                  <a:cubicBezTo>
                    <a:pt x="929" y="8051"/>
                    <a:pt x="2657" y="8763"/>
                    <a:pt x="5465" y="9950"/>
                  </a:cubicBezTo>
                  <a:cubicBezTo>
                    <a:pt x="8273" y="11136"/>
                    <a:pt x="12161" y="12798"/>
                    <a:pt x="14969" y="14103"/>
                  </a:cubicBezTo>
                  <a:cubicBezTo>
                    <a:pt x="17777" y="15409"/>
                    <a:pt x="19505" y="16358"/>
                    <a:pt x="20369" y="17427"/>
                  </a:cubicBezTo>
                  <a:cubicBezTo>
                    <a:pt x="21233" y="18495"/>
                    <a:pt x="21233" y="19681"/>
                    <a:pt x="19721" y="20394"/>
                  </a:cubicBezTo>
                  <a:cubicBezTo>
                    <a:pt x="18209" y="21106"/>
                    <a:pt x="15185" y="21343"/>
                    <a:pt x="12161" y="20512"/>
                  </a:cubicBezTo>
                  <a:cubicBezTo>
                    <a:pt x="9137" y="19681"/>
                    <a:pt x="6113" y="17783"/>
                    <a:pt x="3089" y="15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2431686" y="1659883"/>
              <a:ext cx="656998" cy="33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079" fill="norm" stroke="1" extrusionOk="0">
                  <a:moveTo>
                    <a:pt x="0" y="14791"/>
                  </a:moveTo>
                  <a:cubicBezTo>
                    <a:pt x="278" y="15191"/>
                    <a:pt x="556" y="15591"/>
                    <a:pt x="695" y="16124"/>
                  </a:cubicBezTo>
                  <a:cubicBezTo>
                    <a:pt x="833" y="16657"/>
                    <a:pt x="833" y="17324"/>
                    <a:pt x="729" y="18324"/>
                  </a:cubicBezTo>
                  <a:cubicBezTo>
                    <a:pt x="625" y="19324"/>
                    <a:pt x="417" y="20657"/>
                    <a:pt x="347" y="20991"/>
                  </a:cubicBezTo>
                  <a:cubicBezTo>
                    <a:pt x="278" y="21324"/>
                    <a:pt x="347" y="20657"/>
                    <a:pt x="451" y="19991"/>
                  </a:cubicBezTo>
                  <a:cubicBezTo>
                    <a:pt x="556" y="19324"/>
                    <a:pt x="695" y="18657"/>
                    <a:pt x="833" y="17991"/>
                  </a:cubicBezTo>
                  <a:cubicBezTo>
                    <a:pt x="972" y="17324"/>
                    <a:pt x="1111" y="16657"/>
                    <a:pt x="1285" y="16591"/>
                  </a:cubicBezTo>
                  <a:cubicBezTo>
                    <a:pt x="1459" y="16524"/>
                    <a:pt x="1667" y="17057"/>
                    <a:pt x="1806" y="17657"/>
                  </a:cubicBezTo>
                  <a:cubicBezTo>
                    <a:pt x="1945" y="18257"/>
                    <a:pt x="2014" y="18924"/>
                    <a:pt x="2118" y="18857"/>
                  </a:cubicBezTo>
                  <a:cubicBezTo>
                    <a:pt x="2223" y="18791"/>
                    <a:pt x="2361" y="17991"/>
                    <a:pt x="2535" y="17257"/>
                  </a:cubicBezTo>
                  <a:cubicBezTo>
                    <a:pt x="2709" y="16524"/>
                    <a:pt x="2917" y="15857"/>
                    <a:pt x="3195" y="15324"/>
                  </a:cubicBezTo>
                  <a:cubicBezTo>
                    <a:pt x="3473" y="14791"/>
                    <a:pt x="3820" y="14391"/>
                    <a:pt x="3994" y="14591"/>
                  </a:cubicBezTo>
                  <a:cubicBezTo>
                    <a:pt x="4167" y="14791"/>
                    <a:pt x="4167" y="15591"/>
                    <a:pt x="4237" y="16391"/>
                  </a:cubicBezTo>
                  <a:cubicBezTo>
                    <a:pt x="4306" y="17191"/>
                    <a:pt x="4445" y="17991"/>
                    <a:pt x="4619" y="18657"/>
                  </a:cubicBezTo>
                  <a:cubicBezTo>
                    <a:pt x="4792" y="19324"/>
                    <a:pt x="5001" y="19857"/>
                    <a:pt x="5278" y="20124"/>
                  </a:cubicBezTo>
                  <a:cubicBezTo>
                    <a:pt x="5556" y="20391"/>
                    <a:pt x="5904" y="20391"/>
                    <a:pt x="6459" y="19991"/>
                  </a:cubicBezTo>
                  <a:cubicBezTo>
                    <a:pt x="7015" y="19591"/>
                    <a:pt x="7779" y="18791"/>
                    <a:pt x="8265" y="18124"/>
                  </a:cubicBezTo>
                  <a:cubicBezTo>
                    <a:pt x="8751" y="17457"/>
                    <a:pt x="8959" y="16924"/>
                    <a:pt x="9064" y="16257"/>
                  </a:cubicBezTo>
                  <a:cubicBezTo>
                    <a:pt x="9168" y="15591"/>
                    <a:pt x="9168" y="14791"/>
                    <a:pt x="8994" y="14324"/>
                  </a:cubicBezTo>
                  <a:cubicBezTo>
                    <a:pt x="8821" y="13857"/>
                    <a:pt x="8473" y="13724"/>
                    <a:pt x="8161" y="13857"/>
                  </a:cubicBezTo>
                  <a:cubicBezTo>
                    <a:pt x="7848" y="13991"/>
                    <a:pt x="7570" y="14391"/>
                    <a:pt x="7327" y="14924"/>
                  </a:cubicBezTo>
                  <a:cubicBezTo>
                    <a:pt x="7084" y="15457"/>
                    <a:pt x="6876" y="16124"/>
                    <a:pt x="6911" y="16657"/>
                  </a:cubicBezTo>
                  <a:cubicBezTo>
                    <a:pt x="6945" y="17191"/>
                    <a:pt x="7223" y="17591"/>
                    <a:pt x="7536" y="17657"/>
                  </a:cubicBezTo>
                  <a:cubicBezTo>
                    <a:pt x="7848" y="17724"/>
                    <a:pt x="8195" y="17457"/>
                    <a:pt x="8369" y="17857"/>
                  </a:cubicBezTo>
                  <a:cubicBezTo>
                    <a:pt x="8543" y="18257"/>
                    <a:pt x="8543" y="19324"/>
                    <a:pt x="8716" y="19791"/>
                  </a:cubicBezTo>
                  <a:cubicBezTo>
                    <a:pt x="8890" y="20257"/>
                    <a:pt x="9237" y="20124"/>
                    <a:pt x="9619" y="19257"/>
                  </a:cubicBezTo>
                  <a:cubicBezTo>
                    <a:pt x="10001" y="18391"/>
                    <a:pt x="10418" y="16791"/>
                    <a:pt x="10869" y="14057"/>
                  </a:cubicBezTo>
                  <a:cubicBezTo>
                    <a:pt x="11321" y="11324"/>
                    <a:pt x="11807" y="7457"/>
                    <a:pt x="12050" y="4857"/>
                  </a:cubicBezTo>
                  <a:cubicBezTo>
                    <a:pt x="12293" y="2257"/>
                    <a:pt x="12293" y="924"/>
                    <a:pt x="12154" y="457"/>
                  </a:cubicBezTo>
                  <a:cubicBezTo>
                    <a:pt x="12015" y="-9"/>
                    <a:pt x="11738" y="391"/>
                    <a:pt x="11460" y="1857"/>
                  </a:cubicBezTo>
                  <a:cubicBezTo>
                    <a:pt x="11182" y="3324"/>
                    <a:pt x="10904" y="5857"/>
                    <a:pt x="10731" y="8257"/>
                  </a:cubicBezTo>
                  <a:cubicBezTo>
                    <a:pt x="10557" y="10657"/>
                    <a:pt x="10487" y="12924"/>
                    <a:pt x="10522" y="14457"/>
                  </a:cubicBezTo>
                  <a:cubicBezTo>
                    <a:pt x="10557" y="15991"/>
                    <a:pt x="10696" y="16791"/>
                    <a:pt x="10904" y="17391"/>
                  </a:cubicBezTo>
                  <a:cubicBezTo>
                    <a:pt x="11113" y="17991"/>
                    <a:pt x="11390" y="18391"/>
                    <a:pt x="11703" y="18524"/>
                  </a:cubicBezTo>
                  <a:cubicBezTo>
                    <a:pt x="12015" y="18657"/>
                    <a:pt x="12363" y="18524"/>
                    <a:pt x="12745" y="17857"/>
                  </a:cubicBezTo>
                  <a:cubicBezTo>
                    <a:pt x="13127" y="17191"/>
                    <a:pt x="13543" y="15991"/>
                    <a:pt x="14168" y="13457"/>
                  </a:cubicBezTo>
                  <a:cubicBezTo>
                    <a:pt x="14794" y="10924"/>
                    <a:pt x="15627" y="7057"/>
                    <a:pt x="16113" y="4457"/>
                  </a:cubicBezTo>
                  <a:cubicBezTo>
                    <a:pt x="16599" y="1857"/>
                    <a:pt x="16738" y="524"/>
                    <a:pt x="16669" y="124"/>
                  </a:cubicBezTo>
                  <a:cubicBezTo>
                    <a:pt x="16599" y="-276"/>
                    <a:pt x="16322" y="257"/>
                    <a:pt x="15974" y="2257"/>
                  </a:cubicBezTo>
                  <a:cubicBezTo>
                    <a:pt x="15627" y="4257"/>
                    <a:pt x="15210" y="7724"/>
                    <a:pt x="14967" y="10124"/>
                  </a:cubicBezTo>
                  <a:cubicBezTo>
                    <a:pt x="14724" y="12524"/>
                    <a:pt x="14655" y="13857"/>
                    <a:pt x="14724" y="14857"/>
                  </a:cubicBezTo>
                  <a:cubicBezTo>
                    <a:pt x="14794" y="15857"/>
                    <a:pt x="15002" y="16524"/>
                    <a:pt x="15419" y="16657"/>
                  </a:cubicBezTo>
                  <a:cubicBezTo>
                    <a:pt x="15835" y="16791"/>
                    <a:pt x="16460" y="16391"/>
                    <a:pt x="16981" y="15591"/>
                  </a:cubicBezTo>
                  <a:cubicBezTo>
                    <a:pt x="17502" y="14791"/>
                    <a:pt x="17919" y="13591"/>
                    <a:pt x="18162" y="12657"/>
                  </a:cubicBezTo>
                  <a:cubicBezTo>
                    <a:pt x="18405" y="11724"/>
                    <a:pt x="18475" y="11057"/>
                    <a:pt x="18336" y="10857"/>
                  </a:cubicBezTo>
                  <a:cubicBezTo>
                    <a:pt x="18197" y="10657"/>
                    <a:pt x="17850" y="10924"/>
                    <a:pt x="17537" y="11724"/>
                  </a:cubicBezTo>
                  <a:cubicBezTo>
                    <a:pt x="17224" y="12524"/>
                    <a:pt x="16947" y="13857"/>
                    <a:pt x="16842" y="14857"/>
                  </a:cubicBezTo>
                  <a:cubicBezTo>
                    <a:pt x="16738" y="15857"/>
                    <a:pt x="16808" y="16524"/>
                    <a:pt x="17120" y="16924"/>
                  </a:cubicBezTo>
                  <a:cubicBezTo>
                    <a:pt x="17433" y="17324"/>
                    <a:pt x="17988" y="17457"/>
                    <a:pt x="18579" y="16991"/>
                  </a:cubicBezTo>
                  <a:cubicBezTo>
                    <a:pt x="19169" y="16524"/>
                    <a:pt x="19794" y="15457"/>
                    <a:pt x="20280" y="14257"/>
                  </a:cubicBezTo>
                  <a:cubicBezTo>
                    <a:pt x="20767" y="13057"/>
                    <a:pt x="21114" y="11724"/>
                    <a:pt x="21253" y="10724"/>
                  </a:cubicBezTo>
                  <a:cubicBezTo>
                    <a:pt x="21392" y="9724"/>
                    <a:pt x="21322" y="9057"/>
                    <a:pt x="21218" y="9057"/>
                  </a:cubicBezTo>
                  <a:cubicBezTo>
                    <a:pt x="21114" y="9057"/>
                    <a:pt x="20975" y="9724"/>
                    <a:pt x="21010" y="10857"/>
                  </a:cubicBezTo>
                  <a:cubicBezTo>
                    <a:pt x="21044" y="11991"/>
                    <a:pt x="21253" y="13591"/>
                    <a:pt x="21392" y="14724"/>
                  </a:cubicBezTo>
                  <a:cubicBezTo>
                    <a:pt x="21531" y="15857"/>
                    <a:pt x="21600" y="16524"/>
                    <a:pt x="21531" y="17124"/>
                  </a:cubicBezTo>
                  <a:cubicBezTo>
                    <a:pt x="21461" y="17724"/>
                    <a:pt x="21253" y="18257"/>
                    <a:pt x="20975" y="18524"/>
                  </a:cubicBezTo>
                  <a:cubicBezTo>
                    <a:pt x="20697" y="18791"/>
                    <a:pt x="20350" y="18791"/>
                    <a:pt x="20141" y="18457"/>
                  </a:cubicBezTo>
                  <a:cubicBezTo>
                    <a:pt x="19933" y="18124"/>
                    <a:pt x="19864" y="17457"/>
                    <a:pt x="19933" y="16724"/>
                  </a:cubicBezTo>
                  <a:cubicBezTo>
                    <a:pt x="20003" y="15991"/>
                    <a:pt x="20211" y="15191"/>
                    <a:pt x="20419" y="14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195012" y="1604465"/>
              <a:ext cx="60850" cy="34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345" fill="norm" stroke="1" extrusionOk="0">
                  <a:moveTo>
                    <a:pt x="14669" y="1437"/>
                  </a:moveTo>
                  <a:cubicBezTo>
                    <a:pt x="16829" y="661"/>
                    <a:pt x="18989" y="-115"/>
                    <a:pt x="20069" y="14"/>
                  </a:cubicBezTo>
                  <a:cubicBezTo>
                    <a:pt x="21149" y="144"/>
                    <a:pt x="21149" y="1178"/>
                    <a:pt x="17549" y="3701"/>
                  </a:cubicBezTo>
                  <a:cubicBezTo>
                    <a:pt x="13949" y="6223"/>
                    <a:pt x="6749" y="10232"/>
                    <a:pt x="3149" y="13078"/>
                  </a:cubicBezTo>
                  <a:cubicBezTo>
                    <a:pt x="-451" y="15923"/>
                    <a:pt x="-451" y="17605"/>
                    <a:pt x="629" y="18769"/>
                  </a:cubicBezTo>
                  <a:cubicBezTo>
                    <a:pt x="1709" y="19933"/>
                    <a:pt x="3869" y="20580"/>
                    <a:pt x="6749" y="20968"/>
                  </a:cubicBezTo>
                  <a:cubicBezTo>
                    <a:pt x="9629" y="21356"/>
                    <a:pt x="13229" y="21485"/>
                    <a:pt x="15389" y="21162"/>
                  </a:cubicBezTo>
                  <a:cubicBezTo>
                    <a:pt x="17549" y="20838"/>
                    <a:pt x="18269" y="20062"/>
                    <a:pt x="18989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147761" y="1805781"/>
              <a:ext cx="20467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4782" y="21600"/>
                  </a:moveTo>
                  <a:cubicBezTo>
                    <a:pt x="2578" y="19200"/>
                    <a:pt x="374" y="16800"/>
                    <a:pt x="44" y="14400"/>
                  </a:cubicBezTo>
                  <a:cubicBezTo>
                    <a:pt x="-287" y="12000"/>
                    <a:pt x="1256" y="9600"/>
                    <a:pt x="5113" y="7200"/>
                  </a:cubicBezTo>
                  <a:cubicBezTo>
                    <a:pt x="8970" y="4800"/>
                    <a:pt x="15142" y="2400"/>
                    <a:pt x="21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0" y="1513681"/>
              <a:ext cx="4894958" cy="22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26" y="1020"/>
                  </a:moveTo>
                  <a:cubicBezTo>
                    <a:pt x="8" y="880"/>
                    <a:pt x="-11" y="740"/>
                    <a:pt x="8" y="670"/>
                  </a:cubicBezTo>
                  <a:cubicBezTo>
                    <a:pt x="26" y="600"/>
                    <a:pt x="82" y="600"/>
                    <a:pt x="264" y="640"/>
                  </a:cubicBezTo>
                  <a:cubicBezTo>
                    <a:pt x="446" y="680"/>
                    <a:pt x="754" y="760"/>
                    <a:pt x="1095" y="820"/>
                  </a:cubicBezTo>
                  <a:cubicBezTo>
                    <a:pt x="1436" y="880"/>
                    <a:pt x="1809" y="920"/>
                    <a:pt x="2192" y="920"/>
                  </a:cubicBezTo>
                  <a:cubicBezTo>
                    <a:pt x="2575" y="920"/>
                    <a:pt x="2967" y="880"/>
                    <a:pt x="3326" y="830"/>
                  </a:cubicBezTo>
                  <a:cubicBezTo>
                    <a:pt x="3685" y="780"/>
                    <a:pt x="4012" y="720"/>
                    <a:pt x="4348" y="660"/>
                  </a:cubicBezTo>
                  <a:cubicBezTo>
                    <a:pt x="4684" y="600"/>
                    <a:pt x="5030" y="540"/>
                    <a:pt x="5394" y="480"/>
                  </a:cubicBezTo>
                  <a:cubicBezTo>
                    <a:pt x="5758" y="420"/>
                    <a:pt x="6140" y="360"/>
                    <a:pt x="6532" y="320"/>
                  </a:cubicBezTo>
                  <a:cubicBezTo>
                    <a:pt x="6925" y="280"/>
                    <a:pt x="7326" y="260"/>
                    <a:pt x="7723" y="230"/>
                  </a:cubicBezTo>
                  <a:cubicBezTo>
                    <a:pt x="8119" y="200"/>
                    <a:pt x="8511" y="160"/>
                    <a:pt x="8847" y="140"/>
                  </a:cubicBezTo>
                  <a:cubicBezTo>
                    <a:pt x="9183" y="120"/>
                    <a:pt x="9464" y="120"/>
                    <a:pt x="9809" y="110"/>
                  </a:cubicBezTo>
                  <a:cubicBezTo>
                    <a:pt x="10154" y="100"/>
                    <a:pt x="10565" y="80"/>
                    <a:pt x="10976" y="70"/>
                  </a:cubicBezTo>
                  <a:cubicBezTo>
                    <a:pt x="11386" y="60"/>
                    <a:pt x="11797" y="60"/>
                    <a:pt x="12194" y="50"/>
                  </a:cubicBezTo>
                  <a:cubicBezTo>
                    <a:pt x="12591" y="40"/>
                    <a:pt x="12973" y="20"/>
                    <a:pt x="13342" y="10"/>
                  </a:cubicBezTo>
                  <a:cubicBezTo>
                    <a:pt x="13711" y="0"/>
                    <a:pt x="14065" y="0"/>
                    <a:pt x="14415" y="0"/>
                  </a:cubicBezTo>
                  <a:cubicBezTo>
                    <a:pt x="14765" y="0"/>
                    <a:pt x="15111" y="0"/>
                    <a:pt x="15442" y="10"/>
                  </a:cubicBezTo>
                  <a:cubicBezTo>
                    <a:pt x="15774" y="20"/>
                    <a:pt x="16091" y="40"/>
                    <a:pt x="16446" y="70"/>
                  </a:cubicBezTo>
                  <a:cubicBezTo>
                    <a:pt x="16800" y="100"/>
                    <a:pt x="17192" y="140"/>
                    <a:pt x="17561" y="180"/>
                  </a:cubicBezTo>
                  <a:cubicBezTo>
                    <a:pt x="17930" y="220"/>
                    <a:pt x="18275" y="260"/>
                    <a:pt x="18616" y="300"/>
                  </a:cubicBezTo>
                  <a:cubicBezTo>
                    <a:pt x="18957" y="340"/>
                    <a:pt x="19293" y="380"/>
                    <a:pt x="19633" y="420"/>
                  </a:cubicBezTo>
                  <a:cubicBezTo>
                    <a:pt x="19974" y="460"/>
                    <a:pt x="20320" y="500"/>
                    <a:pt x="20609" y="530"/>
                  </a:cubicBezTo>
                  <a:cubicBezTo>
                    <a:pt x="20898" y="560"/>
                    <a:pt x="21132" y="580"/>
                    <a:pt x="21272" y="590"/>
                  </a:cubicBezTo>
                  <a:cubicBezTo>
                    <a:pt x="21412" y="600"/>
                    <a:pt x="21458" y="600"/>
                    <a:pt x="21486" y="650"/>
                  </a:cubicBezTo>
                  <a:cubicBezTo>
                    <a:pt x="21514" y="700"/>
                    <a:pt x="21524" y="800"/>
                    <a:pt x="21528" y="1200"/>
                  </a:cubicBezTo>
                  <a:cubicBezTo>
                    <a:pt x="21533" y="1600"/>
                    <a:pt x="21533" y="2300"/>
                    <a:pt x="21528" y="2970"/>
                  </a:cubicBezTo>
                  <a:cubicBezTo>
                    <a:pt x="21524" y="3640"/>
                    <a:pt x="21514" y="4280"/>
                    <a:pt x="21505" y="4960"/>
                  </a:cubicBezTo>
                  <a:cubicBezTo>
                    <a:pt x="21496" y="5640"/>
                    <a:pt x="21486" y="6360"/>
                    <a:pt x="21482" y="7120"/>
                  </a:cubicBezTo>
                  <a:cubicBezTo>
                    <a:pt x="21477" y="7880"/>
                    <a:pt x="21477" y="8680"/>
                    <a:pt x="21486" y="9470"/>
                  </a:cubicBezTo>
                  <a:cubicBezTo>
                    <a:pt x="21496" y="10260"/>
                    <a:pt x="21514" y="11040"/>
                    <a:pt x="21533" y="11820"/>
                  </a:cubicBezTo>
                  <a:cubicBezTo>
                    <a:pt x="21552" y="12600"/>
                    <a:pt x="21570" y="13380"/>
                    <a:pt x="21580" y="14200"/>
                  </a:cubicBezTo>
                  <a:cubicBezTo>
                    <a:pt x="21589" y="15020"/>
                    <a:pt x="21589" y="15880"/>
                    <a:pt x="21580" y="16580"/>
                  </a:cubicBezTo>
                  <a:cubicBezTo>
                    <a:pt x="21570" y="17280"/>
                    <a:pt x="21552" y="17820"/>
                    <a:pt x="21519" y="18440"/>
                  </a:cubicBezTo>
                  <a:cubicBezTo>
                    <a:pt x="21486" y="19060"/>
                    <a:pt x="21440" y="19760"/>
                    <a:pt x="21412" y="20300"/>
                  </a:cubicBezTo>
                  <a:cubicBezTo>
                    <a:pt x="21384" y="20840"/>
                    <a:pt x="21374" y="21220"/>
                    <a:pt x="213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724545" y="2220424"/>
              <a:ext cx="341892" cy="34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26" fill="norm" stroke="1" extrusionOk="0">
                  <a:moveTo>
                    <a:pt x="7136" y="17267"/>
                  </a:moveTo>
                  <a:cubicBezTo>
                    <a:pt x="6869" y="16609"/>
                    <a:pt x="6603" y="15950"/>
                    <a:pt x="6203" y="15094"/>
                  </a:cubicBezTo>
                  <a:cubicBezTo>
                    <a:pt x="5803" y="14238"/>
                    <a:pt x="5269" y="13184"/>
                    <a:pt x="4403" y="13053"/>
                  </a:cubicBezTo>
                  <a:cubicBezTo>
                    <a:pt x="3536" y="12921"/>
                    <a:pt x="2336" y="13711"/>
                    <a:pt x="1536" y="14897"/>
                  </a:cubicBezTo>
                  <a:cubicBezTo>
                    <a:pt x="736" y="16082"/>
                    <a:pt x="336" y="17662"/>
                    <a:pt x="136" y="18782"/>
                  </a:cubicBezTo>
                  <a:cubicBezTo>
                    <a:pt x="-64" y="19902"/>
                    <a:pt x="-64" y="20560"/>
                    <a:pt x="269" y="20955"/>
                  </a:cubicBezTo>
                  <a:cubicBezTo>
                    <a:pt x="603" y="21350"/>
                    <a:pt x="1269" y="21482"/>
                    <a:pt x="2136" y="21087"/>
                  </a:cubicBezTo>
                  <a:cubicBezTo>
                    <a:pt x="3003" y="20692"/>
                    <a:pt x="4069" y="19770"/>
                    <a:pt x="4869" y="18980"/>
                  </a:cubicBezTo>
                  <a:cubicBezTo>
                    <a:pt x="5669" y="18189"/>
                    <a:pt x="6203" y="17531"/>
                    <a:pt x="6469" y="17662"/>
                  </a:cubicBezTo>
                  <a:cubicBezTo>
                    <a:pt x="6736" y="17794"/>
                    <a:pt x="6736" y="18716"/>
                    <a:pt x="6869" y="19506"/>
                  </a:cubicBezTo>
                  <a:cubicBezTo>
                    <a:pt x="7003" y="20297"/>
                    <a:pt x="7269" y="20955"/>
                    <a:pt x="7669" y="21087"/>
                  </a:cubicBezTo>
                  <a:cubicBezTo>
                    <a:pt x="8069" y="21219"/>
                    <a:pt x="8603" y="20823"/>
                    <a:pt x="9603" y="18782"/>
                  </a:cubicBezTo>
                  <a:cubicBezTo>
                    <a:pt x="10603" y="16741"/>
                    <a:pt x="12069" y="13053"/>
                    <a:pt x="13203" y="10023"/>
                  </a:cubicBezTo>
                  <a:cubicBezTo>
                    <a:pt x="14336" y="6994"/>
                    <a:pt x="15136" y="4623"/>
                    <a:pt x="15669" y="2911"/>
                  </a:cubicBezTo>
                  <a:cubicBezTo>
                    <a:pt x="16203" y="1199"/>
                    <a:pt x="16469" y="145"/>
                    <a:pt x="16469" y="14"/>
                  </a:cubicBezTo>
                  <a:cubicBezTo>
                    <a:pt x="16469" y="-118"/>
                    <a:pt x="16203" y="672"/>
                    <a:pt x="15869" y="2977"/>
                  </a:cubicBezTo>
                  <a:cubicBezTo>
                    <a:pt x="15536" y="5282"/>
                    <a:pt x="15136" y="9102"/>
                    <a:pt x="14936" y="11670"/>
                  </a:cubicBezTo>
                  <a:cubicBezTo>
                    <a:pt x="14736" y="14238"/>
                    <a:pt x="14736" y="15555"/>
                    <a:pt x="15469" y="16609"/>
                  </a:cubicBezTo>
                  <a:cubicBezTo>
                    <a:pt x="16203" y="17662"/>
                    <a:pt x="17669" y="18453"/>
                    <a:pt x="18803" y="18584"/>
                  </a:cubicBezTo>
                  <a:cubicBezTo>
                    <a:pt x="19936" y="18716"/>
                    <a:pt x="20736" y="18189"/>
                    <a:pt x="21536" y="17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888636" y="2345531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1316980" y="2364581"/>
              <a:ext cx="162207" cy="14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69" fill="norm" stroke="1" extrusionOk="0">
                  <a:moveTo>
                    <a:pt x="458" y="0"/>
                  </a:moveTo>
                  <a:cubicBezTo>
                    <a:pt x="178" y="4937"/>
                    <a:pt x="-103" y="9874"/>
                    <a:pt x="37" y="13114"/>
                  </a:cubicBezTo>
                  <a:cubicBezTo>
                    <a:pt x="178" y="16354"/>
                    <a:pt x="739" y="17897"/>
                    <a:pt x="1580" y="19131"/>
                  </a:cubicBezTo>
                  <a:cubicBezTo>
                    <a:pt x="2422" y="20366"/>
                    <a:pt x="3544" y="21291"/>
                    <a:pt x="4806" y="21446"/>
                  </a:cubicBezTo>
                  <a:cubicBezTo>
                    <a:pt x="6068" y="21600"/>
                    <a:pt x="7471" y="20983"/>
                    <a:pt x="8313" y="19903"/>
                  </a:cubicBezTo>
                  <a:cubicBezTo>
                    <a:pt x="9154" y="18823"/>
                    <a:pt x="9435" y="17280"/>
                    <a:pt x="10136" y="16971"/>
                  </a:cubicBezTo>
                  <a:cubicBezTo>
                    <a:pt x="10837" y="16663"/>
                    <a:pt x="11959" y="17589"/>
                    <a:pt x="13222" y="18051"/>
                  </a:cubicBezTo>
                  <a:cubicBezTo>
                    <a:pt x="14484" y="18514"/>
                    <a:pt x="15887" y="18514"/>
                    <a:pt x="17289" y="17280"/>
                  </a:cubicBezTo>
                  <a:cubicBezTo>
                    <a:pt x="18692" y="16046"/>
                    <a:pt x="20094" y="13577"/>
                    <a:pt x="20796" y="10954"/>
                  </a:cubicBezTo>
                  <a:cubicBezTo>
                    <a:pt x="21497" y="8331"/>
                    <a:pt x="21497" y="5554"/>
                    <a:pt x="21497" y="2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1498236" y="2180431"/>
              <a:ext cx="165101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831" y="0"/>
                  </a:moveTo>
                  <a:cubicBezTo>
                    <a:pt x="554" y="5020"/>
                    <a:pt x="277" y="10039"/>
                    <a:pt x="138" y="13310"/>
                  </a:cubicBezTo>
                  <a:cubicBezTo>
                    <a:pt x="0" y="16580"/>
                    <a:pt x="0" y="18101"/>
                    <a:pt x="0" y="19318"/>
                  </a:cubicBezTo>
                  <a:cubicBezTo>
                    <a:pt x="0" y="20535"/>
                    <a:pt x="0" y="21448"/>
                    <a:pt x="138" y="21524"/>
                  </a:cubicBezTo>
                  <a:cubicBezTo>
                    <a:pt x="277" y="21600"/>
                    <a:pt x="554" y="20839"/>
                    <a:pt x="831" y="20079"/>
                  </a:cubicBezTo>
                  <a:cubicBezTo>
                    <a:pt x="1108" y="19318"/>
                    <a:pt x="1385" y="18558"/>
                    <a:pt x="1938" y="17873"/>
                  </a:cubicBezTo>
                  <a:cubicBezTo>
                    <a:pt x="2492" y="17189"/>
                    <a:pt x="3323" y="16580"/>
                    <a:pt x="4431" y="16352"/>
                  </a:cubicBezTo>
                  <a:cubicBezTo>
                    <a:pt x="5538" y="16124"/>
                    <a:pt x="6923" y="16276"/>
                    <a:pt x="8031" y="16732"/>
                  </a:cubicBezTo>
                  <a:cubicBezTo>
                    <a:pt x="9138" y="17189"/>
                    <a:pt x="9969" y="17949"/>
                    <a:pt x="10523" y="18710"/>
                  </a:cubicBezTo>
                  <a:cubicBezTo>
                    <a:pt x="11077" y="19470"/>
                    <a:pt x="11354" y="20231"/>
                    <a:pt x="12462" y="20383"/>
                  </a:cubicBezTo>
                  <a:cubicBezTo>
                    <a:pt x="13569" y="20535"/>
                    <a:pt x="15508" y="20079"/>
                    <a:pt x="16754" y="20231"/>
                  </a:cubicBezTo>
                  <a:cubicBezTo>
                    <a:pt x="18000" y="20383"/>
                    <a:pt x="18554" y="21144"/>
                    <a:pt x="18831" y="21144"/>
                  </a:cubicBezTo>
                  <a:cubicBezTo>
                    <a:pt x="19108" y="21144"/>
                    <a:pt x="19108" y="20383"/>
                    <a:pt x="18969" y="19090"/>
                  </a:cubicBezTo>
                  <a:cubicBezTo>
                    <a:pt x="18831" y="17797"/>
                    <a:pt x="18554" y="15972"/>
                    <a:pt x="18277" y="14451"/>
                  </a:cubicBezTo>
                  <a:cubicBezTo>
                    <a:pt x="18000" y="12930"/>
                    <a:pt x="17723" y="11713"/>
                    <a:pt x="18277" y="11408"/>
                  </a:cubicBezTo>
                  <a:cubicBezTo>
                    <a:pt x="18831" y="11104"/>
                    <a:pt x="20215" y="11713"/>
                    <a:pt x="21600" y="12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692499" y="2216836"/>
              <a:ext cx="256588" cy="29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15" fill="norm" stroke="1" extrusionOk="0">
                  <a:moveTo>
                    <a:pt x="4996" y="12621"/>
                  </a:moveTo>
                  <a:cubicBezTo>
                    <a:pt x="4996" y="11541"/>
                    <a:pt x="4996" y="10461"/>
                    <a:pt x="4465" y="9921"/>
                  </a:cubicBezTo>
                  <a:cubicBezTo>
                    <a:pt x="3934" y="9381"/>
                    <a:pt x="2872" y="9381"/>
                    <a:pt x="2075" y="9689"/>
                  </a:cubicBezTo>
                  <a:cubicBezTo>
                    <a:pt x="1278" y="9998"/>
                    <a:pt x="747" y="10615"/>
                    <a:pt x="393" y="12158"/>
                  </a:cubicBezTo>
                  <a:cubicBezTo>
                    <a:pt x="39" y="13701"/>
                    <a:pt x="-138" y="16169"/>
                    <a:pt x="128" y="17712"/>
                  </a:cubicBezTo>
                  <a:cubicBezTo>
                    <a:pt x="393" y="19255"/>
                    <a:pt x="1101" y="19872"/>
                    <a:pt x="2606" y="19641"/>
                  </a:cubicBezTo>
                  <a:cubicBezTo>
                    <a:pt x="4111" y="19409"/>
                    <a:pt x="6413" y="18329"/>
                    <a:pt x="8360" y="15321"/>
                  </a:cubicBezTo>
                  <a:cubicBezTo>
                    <a:pt x="10308" y="12312"/>
                    <a:pt x="11901" y="7375"/>
                    <a:pt x="12698" y="4366"/>
                  </a:cubicBezTo>
                  <a:cubicBezTo>
                    <a:pt x="13495" y="1358"/>
                    <a:pt x="13495" y="278"/>
                    <a:pt x="13229" y="46"/>
                  </a:cubicBezTo>
                  <a:cubicBezTo>
                    <a:pt x="12964" y="-185"/>
                    <a:pt x="12432" y="432"/>
                    <a:pt x="11990" y="2284"/>
                  </a:cubicBezTo>
                  <a:cubicBezTo>
                    <a:pt x="11547" y="4135"/>
                    <a:pt x="11193" y="7221"/>
                    <a:pt x="11016" y="9535"/>
                  </a:cubicBezTo>
                  <a:cubicBezTo>
                    <a:pt x="10839" y="11849"/>
                    <a:pt x="10839" y="13392"/>
                    <a:pt x="10928" y="14858"/>
                  </a:cubicBezTo>
                  <a:cubicBezTo>
                    <a:pt x="11016" y="16324"/>
                    <a:pt x="11193" y="17712"/>
                    <a:pt x="11459" y="18021"/>
                  </a:cubicBezTo>
                  <a:cubicBezTo>
                    <a:pt x="11724" y="18329"/>
                    <a:pt x="12078" y="17558"/>
                    <a:pt x="12521" y="16709"/>
                  </a:cubicBezTo>
                  <a:cubicBezTo>
                    <a:pt x="12964" y="15861"/>
                    <a:pt x="13495" y="14935"/>
                    <a:pt x="14114" y="14241"/>
                  </a:cubicBezTo>
                  <a:cubicBezTo>
                    <a:pt x="14734" y="13546"/>
                    <a:pt x="15442" y="13084"/>
                    <a:pt x="16416" y="13392"/>
                  </a:cubicBezTo>
                  <a:cubicBezTo>
                    <a:pt x="17390" y="13701"/>
                    <a:pt x="18629" y="14781"/>
                    <a:pt x="19514" y="16246"/>
                  </a:cubicBezTo>
                  <a:cubicBezTo>
                    <a:pt x="20400" y="17712"/>
                    <a:pt x="20931" y="19564"/>
                    <a:pt x="21462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2244589" y="2364581"/>
              <a:ext cx="168048" cy="16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57" fill="norm" stroke="1" extrusionOk="0">
                  <a:moveTo>
                    <a:pt x="1996" y="1683"/>
                  </a:moveTo>
                  <a:cubicBezTo>
                    <a:pt x="1186" y="4488"/>
                    <a:pt x="376" y="7294"/>
                    <a:pt x="106" y="9678"/>
                  </a:cubicBezTo>
                  <a:cubicBezTo>
                    <a:pt x="-164" y="12062"/>
                    <a:pt x="106" y="14026"/>
                    <a:pt x="646" y="15990"/>
                  </a:cubicBezTo>
                  <a:cubicBezTo>
                    <a:pt x="1186" y="17953"/>
                    <a:pt x="1996" y="19917"/>
                    <a:pt x="3076" y="20758"/>
                  </a:cubicBezTo>
                  <a:cubicBezTo>
                    <a:pt x="4156" y="21600"/>
                    <a:pt x="5506" y="21319"/>
                    <a:pt x="6586" y="20338"/>
                  </a:cubicBezTo>
                  <a:cubicBezTo>
                    <a:pt x="7666" y="19356"/>
                    <a:pt x="8476" y="17673"/>
                    <a:pt x="9556" y="17252"/>
                  </a:cubicBezTo>
                  <a:cubicBezTo>
                    <a:pt x="10636" y="16831"/>
                    <a:pt x="11986" y="17673"/>
                    <a:pt x="13471" y="18374"/>
                  </a:cubicBezTo>
                  <a:cubicBezTo>
                    <a:pt x="14956" y="19075"/>
                    <a:pt x="16576" y="19636"/>
                    <a:pt x="17791" y="19356"/>
                  </a:cubicBezTo>
                  <a:cubicBezTo>
                    <a:pt x="19006" y="19075"/>
                    <a:pt x="19816" y="17953"/>
                    <a:pt x="20356" y="14587"/>
                  </a:cubicBezTo>
                  <a:cubicBezTo>
                    <a:pt x="20896" y="11221"/>
                    <a:pt x="21166" y="5610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2431686" y="2383669"/>
              <a:ext cx="158751" cy="12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13400"/>
                  </a:moveTo>
                  <a:cubicBezTo>
                    <a:pt x="1440" y="13773"/>
                    <a:pt x="2880" y="14145"/>
                    <a:pt x="4032" y="13587"/>
                  </a:cubicBezTo>
                  <a:cubicBezTo>
                    <a:pt x="5184" y="13028"/>
                    <a:pt x="6048" y="11538"/>
                    <a:pt x="6912" y="9862"/>
                  </a:cubicBezTo>
                  <a:cubicBezTo>
                    <a:pt x="7776" y="8187"/>
                    <a:pt x="8640" y="6324"/>
                    <a:pt x="9216" y="4462"/>
                  </a:cubicBezTo>
                  <a:cubicBezTo>
                    <a:pt x="9792" y="2600"/>
                    <a:pt x="10080" y="738"/>
                    <a:pt x="9504" y="180"/>
                  </a:cubicBezTo>
                  <a:cubicBezTo>
                    <a:pt x="8928" y="-379"/>
                    <a:pt x="7488" y="366"/>
                    <a:pt x="5904" y="2414"/>
                  </a:cubicBezTo>
                  <a:cubicBezTo>
                    <a:pt x="4320" y="4462"/>
                    <a:pt x="2592" y="7814"/>
                    <a:pt x="1728" y="10421"/>
                  </a:cubicBezTo>
                  <a:cubicBezTo>
                    <a:pt x="864" y="13028"/>
                    <a:pt x="864" y="14890"/>
                    <a:pt x="4320" y="16566"/>
                  </a:cubicBezTo>
                  <a:cubicBezTo>
                    <a:pt x="7776" y="18242"/>
                    <a:pt x="14688" y="19731"/>
                    <a:pt x="21600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2810733" y="2392097"/>
              <a:ext cx="186104" cy="13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850" fill="norm" stroke="1" extrusionOk="0">
                  <a:moveTo>
                    <a:pt x="15514" y="2618"/>
                  </a:moveTo>
                  <a:cubicBezTo>
                    <a:pt x="14786" y="1309"/>
                    <a:pt x="14058" y="0"/>
                    <a:pt x="11995" y="0"/>
                  </a:cubicBezTo>
                  <a:cubicBezTo>
                    <a:pt x="9932" y="0"/>
                    <a:pt x="6535" y="1309"/>
                    <a:pt x="4229" y="3927"/>
                  </a:cubicBezTo>
                  <a:cubicBezTo>
                    <a:pt x="1923" y="6545"/>
                    <a:pt x="710" y="10473"/>
                    <a:pt x="224" y="13418"/>
                  </a:cubicBezTo>
                  <a:cubicBezTo>
                    <a:pt x="-261" y="16364"/>
                    <a:pt x="-18" y="18327"/>
                    <a:pt x="1559" y="19636"/>
                  </a:cubicBezTo>
                  <a:cubicBezTo>
                    <a:pt x="3137" y="20945"/>
                    <a:pt x="6049" y="21600"/>
                    <a:pt x="9568" y="19473"/>
                  </a:cubicBezTo>
                  <a:cubicBezTo>
                    <a:pt x="13087" y="17345"/>
                    <a:pt x="17213" y="12436"/>
                    <a:pt x="21339" y="7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2914314" y="2400241"/>
              <a:ext cx="260323" cy="14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31" fill="norm" stroke="1" extrusionOk="0">
                  <a:moveTo>
                    <a:pt x="7314" y="3225"/>
                  </a:moveTo>
                  <a:cubicBezTo>
                    <a:pt x="6443" y="2907"/>
                    <a:pt x="5572" y="2590"/>
                    <a:pt x="4440" y="3543"/>
                  </a:cubicBezTo>
                  <a:cubicBezTo>
                    <a:pt x="3308" y="4496"/>
                    <a:pt x="1914" y="6719"/>
                    <a:pt x="1043" y="8625"/>
                  </a:cubicBezTo>
                  <a:cubicBezTo>
                    <a:pt x="172" y="10531"/>
                    <a:pt x="-176" y="12119"/>
                    <a:pt x="85" y="12755"/>
                  </a:cubicBezTo>
                  <a:cubicBezTo>
                    <a:pt x="347" y="13390"/>
                    <a:pt x="1218" y="13072"/>
                    <a:pt x="2089" y="12278"/>
                  </a:cubicBezTo>
                  <a:cubicBezTo>
                    <a:pt x="2959" y="11484"/>
                    <a:pt x="3830" y="10213"/>
                    <a:pt x="4614" y="10055"/>
                  </a:cubicBezTo>
                  <a:cubicBezTo>
                    <a:pt x="5398" y="9896"/>
                    <a:pt x="6095" y="10849"/>
                    <a:pt x="6879" y="11325"/>
                  </a:cubicBezTo>
                  <a:cubicBezTo>
                    <a:pt x="7663" y="11802"/>
                    <a:pt x="8534" y="11802"/>
                    <a:pt x="9318" y="11166"/>
                  </a:cubicBezTo>
                  <a:cubicBezTo>
                    <a:pt x="10101" y="10531"/>
                    <a:pt x="10798" y="9260"/>
                    <a:pt x="11321" y="9419"/>
                  </a:cubicBezTo>
                  <a:cubicBezTo>
                    <a:pt x="11843" y="9578"/>
                    <a:pt x="12192" y="11166"/>
                    <a:pt x="12279" y="12755"/>
                  </a:cubicBezTo>
                  <a:cubicBezTo>
                    <a:pt x="12366" y="14343"/>
                    <a:pt x="12192" y="15931"/>
                    <a:pt x="12105" y="15613"/>
                  </a:cubicBezTo>
                  <a:cubicBezTo>
                    <a:pt x="12018" y="15296"/>
                    <a:pt x="12018" y="13072"/>
                    <a:pt x="12453" y="10531"/>
                  </a:cubicBezTo>
                  <a:cubicBezTo>
                    <a:pt x="12889" y="7990"/>
                    <a:pt x="13759" y="5131"/>
                    <a:pt x="14630" y="3066"/>
                  </a:cubicBezTo>
                  <a:cubicBezTo>
                    <a:pt x="15501" y="1002"/>
                    <a:pt x="16372" y="-269"/>
                    <a:pt x="17069" y="49"/>
                  </a:cubicBezTo>
                  <a:cubicBezTo>
                    <a:pt x="17766" y="366"/>
                    <a:pt x="18289" y="2272"/>
                    <a:pt x="18637" y="5449"/>
                  </a:cubicBezTo>
                  <a:cubicBezTo>
                    <a:pt x="18985" y="8625"/>
                    <a:pt x="19159" y="13072"/>
                    <a:pt x="19595" y="15931"/>
                  </a:cubicBezTo>
                  <a:cubicBezTo>
                    <a:pt x="20030" y="18790"/>
                    <a:pt x="20727" y="20060"/>
                    <a:pt x="21424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3422286" y="2378993"/>
              <a:ext cx="139701" cy="17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21600" y="4421"/>
                  </a:moveTo>
                  <a:cubicBezTo>
                    <a:pt x="18655" y="2878"/>
                    <a:pt x="15709" y="1335"/>
                    <a:pt x="12436" y="563"/>
                  </a:cubicBezTo>
                  <a:cubicBezTo>
                    <a:pt x="9164" y="-208"/>
                    <a:pt x="5564" y="-208"/>
                    <a:pt x="3600" y="692"/>
                  </a:cubicBezTo>
                  <a:cubicBezTo>
                    <a:pt x="1636" y="1592"/>
                    <a:pt x="1309" y="3392"/>
                    <a:pt x="2455" y="5192"/>
                  </a:cubicBezTo>
                  <a:cubicBezTo>
                    <a:pt x="3600" y="6992"/>
                    <a:pt x="6218" y="8792"/>
                    <a:pt x="8182" y="10206"/>
                  </a:cubicBezTo>
                  <a:cubicBezTo>
                    <a:pt x="10145" y="11621"/>
                    <a:pt x="11455" y="12649"/>
                    <a:pt x="12436" y="14063"/>
                  </a:cubicBezTo>
                  <a:cubicBezTo>
                    <a:pt x="13418" y="15478"/>
                    <a:pt x="14073" y="17278"/>
                    <a:pt x="13255" y="18563"/>
                  </a:cubicBezTo>
                  <a:cubicBezTo>
                    <a:pt x="12436" y="19849"/>
                    <a:pt x="10145" y="20621"/>
                    <a:pt x="7855" y="21006"/>
                  </a:cubicBezTo>
                  <a:cubicBezTo>
                    <a:pt x="5564" y="21392"/>
                    <a:pt x="3273" y="21392"/>
                    <a:pt x="1964" y="20749"/>
                  </a:cubicBezTo>
                  <a:cubicBezTo>
                    <a:pt x="655" y="20106"/>
                    <a:pt x="327" y="18821"/>
                    <a:pt x="0" y="1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3530151" y="2231231"/>
              <a:ext cx="165186" cy="30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82" fill="norm" stroke="1" extrusionOk="0">
                  <a:moveTo>
                    <a:pt x="17831" y="0"/>
                  </a:moveTo>
                  <a:cubicBezTo>
                    <a:pt x="15671" y="2515"/>
                    <a:pt x="13511" y="5030"/>
                    <a:pt x="12026" y="8063"/>
                  </a:cubicBezTo>
                  <a:cubicBezTo>
                    <a:pt x="10541" y="11096"/>
                    <a:pt x="9731" y="14647"/>
                    <a:pt x="9326" y="16792"/>
                  </a:cubicBezTo>
                  <a:cubicBezTo>
                    <a:pt x="8921" y="18937"/>
                    <a:pt x="8921" y="19677"/>
                    <a:pt x="9596" y="20342"/>
                  </a:cubicBezTo>
                  <a:cubicBezTo>
                    <a:pt x="10271" y="21008"/>
                    <a:pt x="11621" y="21600"/>
                    <a:pt x="12296" y="21304"/>
                  </a:cubicBezTo>
                  <a:cubicBezTo>
                    <a:pt x="12971" y="21008"/>
                    <a:pt x="12971" y="19825"/>
                    <a:pt x="11756" y="18641"/>
                  </a:cubicBezTo>
                  <a:cubicBezTo>
                    <a:pt x="10541" y="17458"/>
                    <a:pt x="8111" y="16274"/>
                    <a:pt x="6221" y="15534"/>
                  </a:cubicBezTo>
                  <a:cubicBezTo>
                    <a:pt x="4331" y="14795"/>
                    <a:pt x="2981" y="14499"/>
                    <a:pt x="1766" y="14129"/>
                  </a:cubicBezTo>
                  <a:cubicBezTo>
                    <a:pt x="551" y="13759"/>
                    <a:pt x="-529" y="13315"/>
                    <a:pt x="281" y="13093"/>
                  </a:cubicBezTo>
                  <a:cubicBezTo>
                    <a:pt x="1091" y="12871"/>
                    <a:pt x="3791" y="12871"/>
                    <a:pt x="7571" y="12871"/>
                  </a:cubicBezTo>
                  <a:cubicBezTo>
                    <a:pt x="11351" y="12871"/>
                    <a:pt x="16211" y="12871"/>
                    <a:pt x="21071" y="12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3695336" y="2409031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3733436" y="2280137"/>
              <a:ext cx="38101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1200" y="13205"/>
                    <a:pt x="2400" y="5728"/>
                    <a:pt x="6000" y="2405"/>
                  </a:cubicBezTo>
                  <a:cubicBezTo>
                    <a:pt x="9600" y="-918"/>
                    <a:pt x="15600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3819343" y="2180431"/>
              <a:ext cx="2839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20696" y="0"/>
                  </a:moveTo>
                  <a:cubicBezTo>
                    <a:pt x="17610" y="3471"/>
                    <a:pt x="14525" y="6943"/>
                    <a:pt x="10667" y="10221"/>
                  </a:cubicBezTo>
                  <a:cubicBezTo>
                    <a:pt x="6810" y="13500"/>
                    <a:pt x="2182" y="16586"/>
                    <a:pt x="639" y="18450"/>
                  </a:cubicBezTo>
                  <a:cubicBezTo>
                    <a:pt x="-904" y="20314"/>
                    <a:pt x="639" y="20957"/>
                    <a:pt x="2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3892186" y="2218531"/>
              <a:ext cx="31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877"/>
                    <a:pt x="12960" y="7754"/>
                    <a:pt x="9360" y="11354"/>
                  </a:cubicBezTo>
                  <a:cubicBezTo>
                    <a:pt x="5760" y="14954"/>
                    <a:pt x="2880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3333386" y="2660353"/>
              <a:ext cx="412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098" y="12302"/>
                    <a:pt x="8197" y="4448"/>
                    <a:pt x="11797" y="1502"/>
                  </a:cubicBezTo>
                  <a:cubicBezTo>
                    <a:pt x="15397" y="-1443"/>
                    <a:pt x="18498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3466736" y="2739231"/>
              <a:ext cx="355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174386" y="2821781"/>
              <a:ext cx="196851" cy="1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0"/>
                  </a:moveTo>
                  <a:cubicBezTo>
                    <a:pt x="2090" y="1329"/>
                    <a:pt x="4181" y="2658"/>
                    <a:pt x="6155" y="5317"/>
                  </a:cubicBezTo>
                  <a:cubicBezTo>
                    <a:pt x="8129" y="7975"/>
                    <a:pt x="9987" y="11963"/>
                    <a:pt x="10916" y="15120"/>
                  </a:cubicBezTo>
                  <a:cubicBezTo>
                    <a:pt x="11845" y="18277"/>
                    <a:pt x="11845" y="20603"/>
                    <a:pt x="11497" y="21102"/>
                  </a:cubicBezTo>
                  <a:cubicBezTo>
                    <a:pt x="11148" y="21600"/>
                    <a:pt x="10452" y="20271"/>
                    <a:pt x="9987" y="17778"/>
                  </a:cubicBezTo>
                  <a:cubicBezTo>
                    <a:pt x="9523" y="15286"/>
                    <a:pt x="9290" y="11631"/>
                    <a:pt x="10103" y="8640"/>
                  </a:cubicBezTo>
                  <a:cubicBezTo>
                    <a:pt x="10916" y="5649"/>
                    <a:pt x="12774" y="3323"/>
                    <a:pt x="14865" y="2160"/>
                  </a:cubicBezTo>
                  <a:cubicBezTo>
                    <a:pt x="16955" y="997"/>
                    <a:pt x="19277" y="997"/>
                    <a:pt x="21600" y="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351785" y="2828232"/>
              <a:ext cx="190477" cy="31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27" fill="norm" stroke="1" extrusionOk="0">
                  <a:moveTo>
                    <a:pt x="3566" y="857"/>
                  </a:moveTo>
                  <a:cubicBezTo>
                    <a:pt x="3566" y="1577"/>
                    <a:pt x="3566" y="2297"/>
                    <a:pt x="4388" y="2441"/>
                  </a:cubicBezTo>
                  <a:cubicBezTo>
                    <a:pt x="5210" y="2585"/>
                    <a:pt x="6853" y="2153"/>
                    <a:pt x="7792" y="1577"/>
                  </a:cubicBezTo>
                  <a:cubicBezTo>
                    <a:pt x="8732" y="1001"/>
                    <a:pt x="8966" y="281"/>
                    <a:pt x="8497" y="65"/>
                  </a:cubicBezTo>
                  <a:cubicBezTo>
                    <a:pt x="8027" y="-151"/>
                    <a:pt x="6853" y="137"/>
                    <a:pt x="5327" y="1433"/>
                  </a:cubicBezTo>
                  <a:cubicBezTo>
                    <a:pt x="3801" y="2729"/>
                    <a:pt x="1923" y="5033"/>
                    <a:pt x="866" y="6545"/>
                  </a:cubicBezTo>
                  <a:cubicBezTo>
                    <a:pt x="-190" y="8057"/>
                    <a:pt x="-425" y="8777"/>
                    <a:pt x="984" y="9497"/>
                  </a:cubicBezTo>
                  <a:cubicBezTo>
                    <a:pt x="2392" y="10217"/>
                    <a:pt x="5445" y="10937"/>
                    <a:pt x="8732" y="10217"/>
                  </a:cubicBezTo>
                  <a:cubicBezTo>
                    <a:pt x="12018" y="9497"/>
                    <a:pt x="15540" y="7337"/>
                    <a:pt x="17653" y="5609"/>
                  </a:cubicBezTo>
                  <a:cubicBezTo>
                    <a:pt x="19766" y="3881"/>
                    <a:pt x="20471" y="2585"/>
                    <a:pt x="20705" y="2297"/>
                  </a:cubicBezTo>
                  <a:cubicBezTo>
                    <a:pt x="20940" y="2009"/>
                    <a:pt x="20705" y="2729"/>
                    <a:pt x="20705" y="5177"/>
                  </a:cubicBezTo>
                  <a:cubicBezTo>
                    <a:pt x="20705" y="7625"/>
                    <a:pt x="20940" y="11801"/>
                    <a:pt x="21058" y="14609"/>
                  </a:cubicBezTo>
                  <a:cubicBezTo>
                    <a:pt x="21175" y="17417"/>
                    <a:pt x="21175" y="18857"/>
                    <a:pt x="20823" y="19865"/>
                  </a:cubicBezTo>
                  <a:cubicBezTo>
                    <a:pt x="20471" y="20873"/>
                    <a:pt x="19766" y="21449"/>
                    <a:pt x="18358" y="21305"/>
                  </a:cubicBezTo>
                  <a:cubicBezTo>
                    <a:pt x="16949" y="21161"/>
                    <a:pt x="14836" y="20297"/>
                    <a:pt x="12723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491886" y="2755016"/>
              <a:ext cx="571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2400" y="6957"/>
                    <a:pt x="4800" y="-898"/>
                    <a:pt x="8400" y="84"/>
                  </a:cubicBezTo>
                  <a:cubicBezTo>
                    <a:pt x="12000" y="1066"/>
                    <a:pt x="1680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599836" y="2657210"/>
              <a:ext cx="381001" cy="28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14047"/>
                  </a:moveTo>
                  <a:cubicBezTo>
                    <a:pt x="120" y="14830"/>
                    <a:pt x="240" y="15613"/>
                    <a:pt x="600" y="15926"/>
                  </a:cubicBezTo>
                  <a:cubicBezTo>
                    <a:pt x="960" y="16239"/>
                    <a:pt x="1560" y="16082"/>
                    <a:pt x="2160" y="15691"/>
                  </a:cubicBezTo>
                  <a:cubicBezTo>
                    <a:pt x="2760" y="15300"/>
                    <a:pt x="3360" y="14674"/>
                    <a:pt x="3840" y="13969"/>
                  </a:cubicBezTo>
                  <a:cubicBezTo>
                    <a:pt x="4320" y="13265"/>
                    <a:pt x="4680" y="12482"/>
                    <a:pt x="4560" y="12326"/>
                  </a:cubicBezTo>
                  <a:cubicBezTo>
                    <a:pt x="4440" y="12169"/>
                    <a:pt x="3840" y="12639"/>
                    <a:pt x="3180" y="13656"/>
                  </a:cubicBezTo>
                  <a:cubicBezTo>
                    <a:pt x="2520" y="14674"/>
                    <a:pt x="1800" y="16239"/>
                    <a:pt x="1440" y="17569"/>
                  </a:cubicBezTo>
                  <a:cubicBezTo>
                    <a:pt x="1080" y="18900"/>
                    <a:pt x="1080" y="19995"/>
                    <a:pt x="1380" y="20621"/>
                  </a:cubicBezTo>
                  <a:cubicBezTo>
                    <a:pt x="1680" y="21247"/>
                    <a:pt x="2280" y="21404"/>
                    <a:pt x="3360" y="20856"/>
                  </a:cubicBezTo>
                  <a:cubicBezTo>
                    <a:pt x="4440" y="20308"/>
                    <a:pt x="6000" y="19056"/>
                    <a:pt x="7200" y="17804"/>
                  </a:cubicBezTo>
                  <a:cubicBezTo>
                    <a:pt x="8400" y="16552"/>
                    <a:pt x="9240" y="15300"/>
                    <a:pt x="9900" y="14439"/>
                  </a:cubicBezTo>
                  <a:cubicBezTo>
                    <a:pt x="10560" y="13578"/>
                    <a:pt x="11040" y="13108"/>
                    <a:pt x="11520" y="13108"/>
                  </a:cubicBezTo>
                  <a:cubicBezTo>
                    <a:pt x="12000" y="13108"/>
                    <a:pt x="12480" y="13578"/>
                    <a:pt x="12420" y="13813"/>
                  </a:cubicBezTo>
                  <a:cubicBezTo>
                    <a:pt x="12360" y="14047"/>
                    <a:pt x="11760" y="14047"/>
                    <a:pt x="11160" y="14047"/>
                  </a:cubicBezTo>
                  <a:cubicBezTo>
                    <a:pt x="10560" y="14047"/>
                    <a:pt x="9960" y="14047"/>
                    <a:pt x="9540" y="14439"/>
                  </a:cubicBezTo>
                  <a:cubicBezTo>
                    <a:pt x="9120" y="14830"/>
                    <a:pt x="8880" y="15613"/>
                    <a:pt x="8760" y="16395"/>
                  </a:cubicBezTo>
                  <a:cubicBezTo>
                    <a:pt x="8640" y="17178"/>
                    <a:pt x="8640" y="17961"/>
                    <a:pt x="8880" y="18587"/>
                  </a:cubicBezTo>
                  <a:cubicBezTo>
                    <a:pt x="9120" y="19213"/>
                    <a:pt x="9600" y="19682"/>
                    <a:pt x="10140" y="19839"/>
                  </a:cubicBezTo>
                  <a:cubicBezTo>
                    <a:pt x="10680" y="19995"/>
                    <a:pt x="11280" y="19839"/>
                    <a:pt x="12300" y="18587"/>
                  </a:cubicBezTo>
                  <a:cubicBezTo>
                    <a:pt x="13320" y="17334"/>
                    <a:pt x="14760" y="14987"/>
                    <a:pt x="15960" y="12169"/>
                  </a:cubicBezTo>
                  <a:cubicBezTo>
                    <a:pt x="17160" y="9352"/>
                    <a:pt x="18120" y="6065"/>
                    <a:pt x="18720" y="3795"/>
                  </a:cubicBezTo>
                  <a:cubicBezTo>
                    <a:pt x="19320" y="1526"/>
                    <a:pt x="19560" y="274"/>
                    <a:pt x="19560" y="39"/>
                  </a:cubicBezTo>
                  <a:cubicBezTo>
                    <a:pt x="19560" y="-196"/>
                    <a:pt x="19320" y="587"/>
                    <a:pt x="18960" y="3482"/>
                  </a:cubicBezTo>
                  <a:cubicBezTo>
                    <a:pt x="18600" y="6378"/>
                    <a:pt x="18120" y="11387"/>
                    <a:pt x="17880" y="14282"/>
                  </a:cubicBezTo>
                  <a:cubicBezTo>
                    <a:pt x="17640" y="17178"/>
                    <a:pt x="17640" y="17961"/>
                    <a:pt x="17820" y="18665"/>
                  </a:cubicBezTo>
                  <a:cubicBezTo>
                    <a:pt x="18000" y="19369"/>
                    <a:pt x="18360" y="19995"/>
                    <a:pt x="19020" y="19917"/>
                  </a:cubicBezTo>
                  <a:cubicBezTo>
                    <a:pt x="19680" y="19839"/>
                    <a:pt x="20640" y="19056"/>
                    <a:pt x="21600" y="18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875568" y="2796381"/>
              <a:ext cx="200519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2415" y="21600"/>
                  </a:moveTo>
                  <a:cubicBezTo>
                    <a:pt x="1065" y="20160"/>
                    <a:pt x="-285" y="18720"/>
                    <a:pt x="52" y="17280"/>
                  </a:cubicBezTo>
                  <a:cubicBezTo>
                    <a:pt x="390" y="15840"/>
                    <a:pt x="2415" y="14400"/>
                    <a:pt x="6240" y="11520"/>
                  </a:cubicBezTo>
                  <a:cubicBezTo>
                    <a:pt x="10065" y="8640"/>
                    <a:pt x="15690" y="4320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2411414" y="2717861"/>
              <a:ext cx="170557" cy="25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94" fill="norm" stroke="1" extrusionOk="0">
                  <a:moveTo>
                    <a:pt x="954" y="2319"/>
                  </a:moveTo>
                  <a:cubicBezTo>
                    <a:pt x="420" y="5151"/>
                    <a:pt x="-113" y="7984"/>
                    <a:pt x="20" y="10463"/>
                  </a:cubicBezTo>
                  <a:cubicBezTo>
                    <a:pt x="154" y="12942"/>
                    <a:pt x="954" y="15066"/>
                    <a:pt x="1620" y="16571"/>
                  </a:cubicBezTo>
                  <a:cubicBezTo>
                    <a:pt x="2287" y="18076"/>
                    <a:pt x="2820" y="18961"/>
                    <a:pt x="3620" y="19050"/>
                  </a:cubicBezTo>
                  <a:cubicBezTo>
                    <a:pt x="4420" y="19138"/>
                    <a:pt x="5487" y="18430"/>
                    <a:pt x="6287" y="17545"/>
                  </a:cubicBezTo>
                  <a:cubicBezTo>
                    <a:pt x="7087" y="16660"/>
                    <a:pt x="7620" y="15597"/>
                    <a:pt x="8287" y="15420"/>
                  </a:cubicBezTo>
                  <a:cubicBezTo>
                    <a:pt x="8954" y="15243"/>
                    <a:pt x="9754" y="15951"/>
                    <a:pt x="10154" y="16748"/>
                  </a:cubicBezTo>
                  <a:cubicBezTo>
                    <a:pt x="10554" y="17545"/>
                    <a:pt x="10554" y="18430"/>
                    <a:pt x="10554" y="19315"/>
                  </a:cubicBezTo>
                  <a:cubicBezTo>
                    <a:pt x="10554" y="20201"/>
                    <a:pt x="10554" y="21086"/>
                    <a:pt x="11087" y="21263"/>
                  </a:cubicBezTo>
                  <a:cubicBezTo>
                    <a:pt x="11620" y="21440"/>
                    <a:pt x="12687" y="20909"/>
                    <a:pt x="14154" y="18342"/>
                  </a:cubicBezTo>
                  <a:cubicBezTo>
                    <a:pt x="15620" y="15774"/>
                    <a:pt x="17487" y="11171"/>
                    <a:pt x="18687" y="8338"/>
                  </a:cubicBezTo>
                  <a:cubicBezTo>
                    <a:pt x="19887" y="5506"/>
                    <a:pt x="20420" y="4443"/>
                    <a:pt x="20820" y="3115"/>
                  </a:cubicBezTo>
                  <a:cubicBezTo>
                    <a:pt x="21220" y="1788"/>
                    <a:pt x="21487" y="194"/>
                    <a:pt x="21487" y="17"/>
                  </a:cubicBezTo>
                  <a:cubicBezTo>
                    <a:pt x="21487" y="-160"/>
                    <a:pt x="21220" y="1079"/>
                    <a:pt x="20954" y="2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2559328" y="2921178"/>
              <a:ext cx="61916" cy="12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0974" fill="norm" stroke="1" extrusionOk="0">
                  <a:moveTo>
                    <a:pt x="19222" y="4774"/>
                  </a:moveTo>
                  <a:cubicBezTo>
                    <a:pt x="17782" y="2944"/>
                    <a:pt x="16342" y="1113"/>
                    <a:pt x="13822" y="381"/>
                  </a:cubicBezTo>
                  <a:cubicBezTo>
                    <a:pt x="11302" y="-351"/>
                    <a:pt x="7702" y="15"/>
                    <a:pt x="5182" y="1113"/>
                  </a:cubicBezTo>
                  <a:cubicBezTo>
                    <a:pt x="2662" y="2212"/>
                    <a:pt x="1222" y="4042"/>
                    <a:pt x="502" y="6788"/>
                  </a:cubicBezTo>
                  <a:cubicBezTo>
                    <a:pt x="-218" y="9534"/>
                    <a:pt x="-218" y="13195"/>
                    <a:pt x="862" y="15757"/>
                  </a:cubicBezTo>
                  <a:cubicBezTo>
                    <a:pt x="1942" y="18320"/>
                    <a:pt x="4102" y="19785"/>
                    <a:pt x="6982" y="20517"/>
                  </a:cubicBezTo>
                  <a:cubicBezTo>
                    <a:pt x="9862" y="21249"/>
                    <a:pt x="13462" y="21249"/>
                    <a:pt x="16342" y="19418"/>
                  </a:cubicBezTo>
                  <a:cubicBezTo>
                    <a:pt x="19222" y="17588"/>
                    <a:pt x="21382" y="13927"/>
                    <a:pt x="21022" y="11547"/>
                  </a:cubicBezTo>
                  <a:cubicBezTo>
                    <a:pt x="20662" y="9168"/>
                    <a:pt x="17782" y="8069"/>
                    <a:pt x="14902" y="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631621" y="2897981"/>
              <a:ext cx="69677" cy="19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530" fill="norm" stroke="1" extrusionOk="0">
                  <a:moveTo>
                    <a:pt x="8603" y="0"/>
                  </a:moveTo>
                  <a:cubicBezTo>
                    <a:pt x="7968" y="6039"/>
                    <a:pt x="7333" y="12077"/>
                    <a:pt x="6380" y="15677"/>
                  </a:cubicBezTo>
                  <a:cubicBezTo>
                    <a:pt x="5427" y="19277"/>
                    <a:pt x="4156" y="20439"/>
                    <a:pt x="3521" y="20439"/>
                  </a:cubicBezTo>
                  <a:cubicBezTo>
                    <a:pt x="2885" y="20439"/>
                    <a:pt x="2885" y="19277"/>
                    <a:pt x="4156" y="17535"/>
                  </a:cubicBezTo>
                  <a:cubicBezTo>
                    <a:pt x="5427" y="15794"/>
                    <a:pt x="7968" y="13471"/>
                    <a:pt x="10827" y="12077"/>
                  </a:cubicBezTo>
                  <a:cubicBezTo>
                    <a:pt x="13685" y="10684"/>
                    <a:pt x="16862" y="10219"/>
                    <a:pt x="18768" y="10568"/>
                  </a:cubicBezTo>
                  <a:cubicBezTo>
                    <a:pt x="20674" y="10916"/>
                    <a:pt x="21309" y="12077"/>
                    <a:pt x="20674" y="13819"/>
                  </a:cubicBezTo>
                  <a:cubicBezTo>
                    <a:pt x="20038" y="15561"/>
                    <a:pt x="18133" y="17884"/>
                    <a:pt x="15591" y="19277"/>
                  </a:cubicBezTo>
                  <a:cubicBezTo>
                    <a:pt x="13050" y="20671"/>
                    <a:pt x="9874" y="21135"/>
                    <a:pt x="6697" y="21368"/>
                  </a:cubicBezTo>
                  <a:cubicBezTo>
                    <a:pt x="3521" y="21600"/>
                    <a:pt x="344" y="21600"/>
                    <a:pt x="27" y="21252"/>
                  </a:cubicBezTo>
                  <a:cubicBezTo>
                    <a:pt x="-291" y="20903"/>
                    <a:pt x="2250" y="20206"/>
                    <a:pt x="4791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715545" y="2965579"/>
              <a:ext cx="48787" cy="14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4" h="21315" fill="norm" stroke="1" extrusionOk="0">
                  <a:moveTo>
                    <a:pt x="18916" y="3974"/>
                  </a:moveTo>
                  <a:cubicBezTo>
                    <a:pt x="19780" y="2453"/>
                    <a:pt x="20644" y="932"/>
                    <a:pt x="18916" y="323"/>
                  </a:cubicBezTo>
                  <a:cubicBezTo>
                    <a:pt x="17188" y="-285"/>
                    <a:pt x="12868" y="19"/>
                    <a:pt x="9412" y="780"/>
                  </a:cubicBezTo>
                  <a:cubicBezTo>
                    <a:pt x="5956" y="1540"/>
                    <a:pt x="3364" y="2757"/>
                    <a:pt x="1636" y="4126"/>
                  </a:cubicBezTo>
                  <a:cubicBezTo>
                    <a:pt x="-92" y="5495"/>
                    <a:pt x="-956" y="7016"/>
                    <a:pt x="1636" y="8842"/>
                  </a:cubicBezTo>
                  <a:cubicBezTo>
                    <a:pt x="4228" y="10667"/>
                    <a:pt x="10276" y="12797"/>
                    <a:pt x="13732" y="14622"/>
                  </a:cubicBezTo>
                  <a:cubicBezTo>
                    <a:pt x="17188" y="16447"/>
                    <a:pt x="18052" y="17969"/>
                    <a:pt x="15892" y="19033"/>
                  </a:cubicBezTo>
                  <a:cubicBezTo>
                    <a:pt x="13732" y="20098"/>
                    <a:pt x="8548" y="20707"/>
                    <a:pt x="3364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Drawing"/>
          <p:cNvGrpSpPr/>
          <p:nvPr/>
        </p:nvGrpSpPr>
        <p:grpSpPr>
          <a:xfrm>
            <a:off x="889000" y="2735636"/>
            <a:ext cx="11506200" cy="6637509"/>
            <a:chOff x="0" y="0"/>
            <a:chExt cx="11506200" cy="6637507"/>
          </a:xfrm>
        </p:grpSpPr>
        <p:sp>
          <p:nvSpPr>
            <p:cNvPr id="1609" name="Line"/>
            <p:cNvSpPr/>
            <p:nvPr/>
          </p:nvSpPr>
          <p:spPr>
            <a:xfrm>
              <a:off x="3536950" y="2928563"/>
              <a:ext cx="66865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" y="21265"/>
                    <a:pt x="547" y="20930"/>
                    <a:pt x="817" y="20763"/>
                  </a:cubicBezTo>
                  <a:cubicBezTo>
                    <a:pt x="1087" y="20595"/>
                    <a:pt x="1354" y="20595"/>
                    <a:pt x="1627" y="20512"/>
                  </a:cubicBezTo>
                  <a:cubicBezTo>
                    <a:pt x="1901" y="20428"/>
                    <a:pt x="2181" y="20260"/>
                    <a:pt x="2441" y="20093"/>
                  </a:cubicBezTo>
                  <a:cubicBezTo>
                    <a:pt x="2701" y="19926"/>
                    <a:pt x="2940" y="19758"/>
                    <a:pt x="3241" y="19507"/>
                  </a:cubicBezTo>
                  <a:cubicBezTo>
                    <a:pt x="3542" y="19256"/>
                    <a:pt x="3904" y="18921"/>
                    <a:pt x="4185" y="18586"/>
                  </a:cubicBezTo>
                  <a:cubicBezTo>
                    <a:pt x="4465" y="18251"/>
                    <a:pt x="4663" y="17916"/>
                    <a:pt x="4940" y="17414"/>
                  </a:cubicBezTo>
                  <a:cubicBezTo>
                    <a:pt x="5217" y="16912"/>
                    <a:pt x="5573" y="16242"/>
                    <a:pt x="5887" y="15572"/>
                  </a:cubicBezTo>
                  <a:cubicBezTo>
                    <a:pt x="6202" y="14902"/>
                    <a:pt x="6475" y="14233"/>
                    <a:pt x="6817" y="13395"/>
                  </a:cubicBezTo>
                  <a:cubicBezTo>
                    <a:pt x="7159" y="12558"/>
                    <a:pt x="7569" y="11553"/>
                    <a:pt x="7925" y="10716"/>
                  </a:cubicBezTo>
                  <a:cubicBezTo>
                    <a:pt x="8280" y="9879"/>
                    <a:pt x="8581" y="9209"/>
                    <a:pt x="8810" y="8707"/>
                  </a:cubicBezTo>
                  <a:cubicBezTo>
                    <a:pt x="9039" y="8205"/>
                    <a:pt x="9197" y="7870"/>
                    <a:pt x="9439" y="7367"/>
                  </a:cubicBezTo>
                  <a:cubicBezTo>
                    <a:pt x="9682" y="6865"/>
                    <a:pt x="10010" y="6195"/>
                    <a:pt x="10325" y="5526"/>
                  </a:cubicBezTo>
                  <a:cubicBezTo>
                    <a:pt x="10639" y="4856"/>
                    <a:pt x="10940" y="4186"/>
                    <a:pt x="11248" y="3600"/>
                  </a:cubicBezTo>
                  <a:cubicBezTo>
                    <a:pt x="11556" y="3014"/>
                    <a:pt x="11870" y="2512"/>
                    <a:pt x="12256" y="2009"/>
                  </a:cubicBezTo>
                  <a:cubicBezTo>
                    <a:pt x="12643" y="1507"/>
                    <a:pt x="13101" y="1005"/>
                    <a:pt x="13484" y="670"/>
                  </a:cubicBezTo>
                  <a:cubicBezTo>
                    <a:pt x="13867" y="335"/>
                    <a:pt x="14174" y="167"/>
                    <a:pt x="14468" y="84"/>
                  </a:cubicBezTo>
                  <a:cubicBezTo>
                    <a:pt x="14762" y="0"/>
                    <a:pt x="15043" y="0"/>
                    <a:pt x="15323" y="0"/>
                  </a:cubicBezTo>
                  <a:cubicBezTo>
                    <a:pt x="15603" y="0"/>
                    <a:pt x="15884" y="0"/>
                    <a:pt x="16229" y="0"/>
                  </a:cubicBezTo>
                  <a:cubicBezTo>
                    <a:pt x="16574" y="0"/>
                    <a:pt x="16985" y="0"/>
                    <a:pt x="17320" y="84"/>
                  </a:cubicBezTo>
                  <a:cubicBezTo>
                    <a:pt x="17655" y="167"/>
                    <a:pt x="17915" y="335"/>
                    <a:pt x="18219" y="502"/>
                  </a:cubicBezTo>
                  <a:cubicBezTo>
                    <a:pt x="18523" y="670"/>
                    <a:pt x="18872" y="837"/>
                    <a:pt x="19207" y="921"/>
                  </a:cubicBezTo>
                  <a:cubicBezTo>
                    <a:pt x="19542" y="1005"/>
                    <a:pt x="19863" y="1005"/>
                    <a:pt x="20178" y="1005"/>
                  </a:cubicBezTo>
                  <a:cubicBezTo>
                    <a:pt x="20492" y="1005"/>
                    <a:pt x="20800" y="1005"/>
                    <a:pt x="21036" y="1172"/>
                  </a:cubicBezTo>
                  <a:cubicBezTo>
                    <a:pt x="21272" y="1340"/>
                    <a:pt x="21436" y="1674"/>
                    <a:pt x="21600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613150" y="-1"/>
              <a:ext cx="7893050" cy="299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21227"/>
                  </a:moveTo>
                  <a:cubicBezTo>
                    <a:pt x="162" y="21349"/>
                    <a:pt x="324" y="21471"/>
                    <a:pt x="518" y="21532"/>
                  </a:cubicBezTo>
                  <a:cubicBezTo>
                    <a:pt x="712" y="21593"/>
                    <a:pt x="938" y="21593"/>
                    <a:pt x="1144" y="21563"/>
                  </a:cubicBezTo>
                  <a:cubicBezTo>
                    <a:pt x="1350" y="21532"/>
                    <a:pt x="1535" y="21471"/>
                    <a:pt x="1732" y="21395"/>
                  </a:cubicBezTo>
                  <a:cubicBezTo>
                    <a:pt x="1929" y="21319"/>
                    <a:pt x="2137" y="21227"/>
                    <a:pt x="2331" y="21120"/>
                  </a:cubicBezTo>
                  <a:cubicBezTo>
                    <a:pt x="2526" y="21014"/>
                    <a:pt x="2705" y="20892"/>
                    <a:pt x="2908" y="20717"/>
                  </a:cubicBezTo>
                  <a:cubicBezTo>
                    <a:pt x="3111" y="20541"/>
                    <a:pt x="3336" y="20313"/>
                    <a:pt x="3530" y="20084"/>
                  </a:cubicBezTo>
                  <a:cubicBezTo>
                    <a:pt x="3725" y="19855"/>
                    <a:pt x="3887" y="19627"/>
                    <a:pt x="4052" y="19345"/>
                  </a:cubicBezTo>
                  <a:cubicBezTo>
                    <a:pt x="4217" y="19063"/>
                    <a:pt x="4385" y="18727"/>
                    <a:pt x="4538" y="18399"/>
                  </a:cubicBezTo>
                  <a:cubicBezTo>
                    <a:pt x="4692" y="18072"/>
                    <a:pt x="4831" y="17752"/>
                    <a:pt x="4979" y="17386"/>
                  </a:cubicBezTo>
                  <a:cubicBezTo>
                    <a:pt x="5126" y="17020"/>
                    <a:pt x="5283" y="16608"/>
                    <a:pt x="5428" y="16204"/>
                  </a:cubicBezTo>
                  <a:cubicBezTo>
                    <a:pt x="5572" y="15800"/>
                    <a:pt x="5706" y="15404"/>
                    <a:pt x="5845" y="14993"/>
                  </a:cubicBezTo>
                  <a:cubicBezTo>
                    <a:pt x="5984" y="14581"/>
                    <a:pt x="6128" y="14154"/>
                    <a:pt x="6273" y="13727"/>
                  </a:cubicBezTo>
                  <a:cubicBezTo>
                    <a:pt x="6418" y="13301"/>
                    <a:pt x="6563" y="12874"/>
                    <a:pt x="6705" y="12439"/>
                  </a:cubicBezTo>
                  <a:cubicBezTo>
                    <a:pt x="6847" y="12005"/>
                    <a:pt x="6986" y="11563"/>
                    <a:pt x="7116" y="11121"/>
                  </a:cubicBezTo>
                  <a:cubicBezTo>
                    <a:pt x="7246" y="10679"/>
                    <a:pt x="7368" y="10237"/>
                    <a:pt x="7487" y="9779"/>
                  </a:cubicBezTo>
                  <a:cubicBezTo>
                    <a:pt x="7605" y="9322"/>
                    <a:pt x="7721" y="8849"/>
                    <a:pt x="7840" y="8385"/>
                  </a:cubicBezTo>
                  <a:cubicBezTo>
                    <a:pt x="7959" y="7920"/>
                    <a:pt x="8080" y="7462"/>
                    <a:pt x="8208" y="7005"/>
                  </a:cubicBezTo>
                  <a:cubicBezTo>
                    <a:pt x="8335" y="6548"/>
                    <a:pt x="8469" y="6090"/>
                    <a:pt x="8613" y="5641"/>
                  </a:cubicBezTo>
                  <a:cubicBezTo>
                    <a:pt x="8758" y="5191"/>
                    <a:pt x="8915" y="4749"/>
                    <a:pt x="9065" y="4353"/>
                  </a:cubicBezTo>
                  <a:cubicBezTo>
                    <a:pt x="9216" y="3956"/>
                    <a:pt x="9361" y="3606"/>
                    <a:pt x="9520" y="3247"/>
                  </a:cubicBezTo>
                  <a:cubicBezTo>
                    <a:pt x="9679" y="2889"/>
                    <a:pt x="9853" y="2523"/>
                    <a:pt x="10024" y="2188"/>
                  </a:cubicBezTo>
                  <a:cubicBezTo>
                    <a:pt x="10195" y="1853"/>
                    <a:pt x="10363" y="1548"/>
                    <a:pt x="10531" y="1281"/>
                  </a:cubicBezTo>
                  <a:cubicBezTo>
                    <a:pt x="10699" y="1014"/>
                    <a:pt x="10867" y="786"/>
                    <a:pt x="11046" y="595"/>
                  </a:cubicBezTo>
                  <a:cubicBezTo>
                    <a:pt x="11226" y="405"/>
                    <a:pt x="11417" y="252"/>
                    <a:pt x="11608" y="153"/>
                  </a:cubicBezTo>
                  <a:cubicBezTo>
                    <a:pt x="11799" y="54"/>
                    <a:pt x="11990" y="8"/>
                    <a:pt x="12199" y="1"/>
                  </a:cubicBezTo>
                  <a:cubicBezTo>
                    <a:pt x="12407" y="-7"/>
                    <a:pt x="12633" y="23"/>
                    <a:pt x="12845" y="123"/>
                  </a:cubicBezTo>
                  <a:cubicBezTo>
                    <a:pt x="13056" y="222"/>
                    <a:pt x="13253" y="389"/>
                    <a:pt x="13444" y="603"/>
                  </a:cubicBezTo>
                  <a:cubicBezTo>
                    <a:pt x="13635" y="816"/>
                    <a:pt x="13821" y="1075"/>
                    <a:pt x="13997" y="1403"/>
                  </a:cubicBezTo>
                  <a:cubicBezTo>
                    <a:pt x="14174" y="1731"/>
                    <a:pt x="14342" y="2127"/>
                    <a:pt x="14493" y="2569"/>
                  </a:cubicBezTo>
                  <a:cubicBezTo>
                    <a:pt x="14643" y="3011"/>
                    <a:pt x="14777" y="3499"/>
                    <a:pt x="14901" y="3994"/>
                  </a:cubicBezTo>
                  <a:cubicBezTo>
                    <a:pt x="15026" y="4490"/>
                    <a:pt x="15141" y="4993"/>
                    <a:pt x="15240" y="5450"/>
                  </a:cubicBezTo>
                  <a:cubicBezTo>
                    <a:pt x="15338" y="5907"/>
                    <a:pt x="15419" y="6319"/>
                    <a:pt x="15503" y="6731"/>
                  </a:cubicBezTo>
                  <a:cubicBezTo>
                    <a:pt x="15587" y="7142"/>
                    <a:pt x="15674" y="7554"/>
                    <a:pt x="15764" y="8011"/>
                  </a:cubicBezTo>
                  <a:cubicBezTo>
                    <a:pt x="15854" y="8468"/>
                    <a:pt x="15947" y="8971"/>
                    <a:pt x="16031" y="9436"/>
                  </a:cubicBezTo>
                  <a:cubicBezTo>
                    <a:pt x="16115" y="9901"/>
                    <a:pt x="16190" y="10328"/>
                    <a:pt x="16274" y="10823"/>
                  </a:cubicBezTo>
                  <a:cubicBezTo>
                    <a:pt x="16358" y="11319"/>
                    <a:pt x="16451" y="11883"/>
                    <a:pt x="16543" y="12432"/>
                  </a:cubicBezTo>
                  <a:cubicBezTo>
                    <a:pt x="16636" y="12980"/>
                    <a:pt x="16729" y="13514"/>
                    <a:pt x="16844" y="14040"/>
                  </a:cubicBezTo>
                  <a:cubicBezTo>
                    <a:pt x="16960" y="14566"/>
                    <a:pt x="17099" y="15084"/>
                    <a:pt x="17244" y="15541"/>
                  </a:cubicBezTo>
                  <a:cubicBezTo>
                    <a:pt x="17389" y="15999"/>
                    <a:pt x="17540" y="16395"/>
                    <a:pt x="17702" y="16723"/>
                  </a:cubicBezTo>
                  <a:cubicBezTo>
                    <a:pt x="17864" y="17050"/>
                    <a:pt x="18038" y="17310"/>
                    <a:pt x="18211" y="17538"/>
                  </a:cubicBezTo>
                  <a:cubicBezTo>
                    <a:pt x="18385" y="17767"/>
                    <a:pt x="18559" y="17965"/>
                    <a:pt x="18741" y="18140"/>
                  </a:cubicBezTo>
                  <a:cubicBezTo>
                    <a:pt x="18924" y="18316"/>
                    <a:pt x="19115" y="18468"/>
                    <a:pt x="19309" y="18613"/>
                  </a:cubicBezTo>
                  <a:cubicBezTo>
                    <a:pt x="19503" y="18758"/>
                    <a:pt x="19700" y="18895"/>
                    <a:pt x="19909" y="19024"/>
                  </a:cubicBezTo>
                  <a:cubicBezTo>
                    <a:pt x="20117" y="19154"/>
                    <a:pt x="20337" y="19276"/>
                    <a:pt x="20557" y="19383"/>
                  </a:cubicBezTo>
                  <a:cubicBezTo>
                    <a:pt x="20777" y="19489"/>
                    <a:pt x="20998" y="19581"/>
                    <a:pt x="21171" y="19649"/>
                  </a:cubicBezTo>
                  <a:cubicBezTo>
                    <a:pt x="21345" y="19718"/>
                    <a:pt x="21473" y="19764"/>
                    <a:pt x="21600" y="19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0128249" y="2922213"/>
              <a:ext cx="869951" cy="4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1734" y="16200"/>
                  </a:moveTo>
                  <a:cubicBezTo>
                    <a:pt x="1472" y="14040"/>
                    <a:pt x="1209" y="11880"/>
                    <a:pt x="841" y="11340"/>
                  </a:cubicBezTo>
                  <a:cubicBezTo>
                    <a:pt x="473" y="10800"/>
                    <a:pt x="0" y="11880"/>
                    <a:pt x="0" y="14040"/>
                  </a:cubicBezTo>
                  <a:cubicBezTo>
                    <a:pt x="0" y="16200"/>
                    <a:pt x="473" y="19440"/>
                    <a:pt x="1708" y="20520"/>
                  </a:cubicBezTo>
                  <a:cubicBezTo>
                    <a:pt x="2943" y="21600"/>
                    <a:pt x="4940" y="20520"/>
                    <a:pt x="6858" y="18900"/>
                  </a:cubicBezTo>
                  <a:cubicBezTo>
                    <a:pt x="8777" y="17280"/>
                    <a:pt x="10616" y="15120"/>
                    <a:pt x="12403" y="12420"/>
                  </a:cubicBezTo>
                  <a:cubicBezTo>
                    <a:pt x="14190" y="9720"/>
                    <a:pt x="15924" y="6480"/>
                    <a:pt x="17448" y="4320"/>
                  </a:cubicBezTo>
                  <a:cubicBezTo>
                    <a:pt x="18972" y="2160"/>
                    <a:pt x="20286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8178800" y="179013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8191500" y="687013"/>
              <a:ext cx="317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8172450" y="1226763"/>
              <a:ext cx="444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629"/>
                    <a:pt x="10286" y="9257"/>
                    <a:pt x="13886" y="12857"/>
                  </a:cubicBezTo>
                  <a:cubicBezTo>
                    <a:pt x="17486" y="16457"/>
                    <a:pt x="19543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8108950" y="2122113"/>
              <a:ext cx="5715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818"/>
                    <a:pt x="13600" y="7636"/>
                    <a:pt x="10000" y="11236"/>
                  </a:cubicBezTo>
                  <a:cubicBezTo>
                    <a:pt x="6400" y="14836"/>
                    <a:pt x="3200" y="182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8121650" y="2877763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7827155" y="3153675"/>
              <a:ext cx="291471" cy="22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882" fill="norm" stroke="1" extrusionOk="0">
                  <a:moveTo>
                    <a:pt x="12123" y="2632"/>
                  </a:moveTo>
                  <a:cubicBezTo>
                    <a:pt x="10437" y="2246"/>
                    <a:pt x="8752" y="1860"/>
                    <a:pt x="6684" y="3500"/>
                  </a:cubicBezTo>
                  <a:cubicBezTo>
                    <a:pt x="4616" y="5139"/>
                    <a:pt x="2165" y="8803"/>
                    <a:pt x="940" y="11793"/>
                  </a:cubicBezTo>
                  <a:cubicBezTo>
                    <a:pt x="-286" y="14782"/>
                    <a:pt x="-286" y="17096"/>
                    <a:pt x="786" y="18735"/>
                  </a:cubicBezTo>
                  <a:cubicBezTo>
                    <a:pt x="1859" y="20375"/>
                    <a:pt x="4003" y="21339"/>
                    <a:pt x="7144" y="20664"/>
                  </a:cubicBezTo>
                  <a:cubicBezTo>
                    <a:pt x="10284" y="19989"/>
                    <a:pt x="14420" y="17675"/>
                    <a:pt x="17025" y="15457"/>
                  </a:cubicBezTo>
                  <a:cubicBezTo>
                    <a:pt x="19629" y="13239"/>
                    <a:pt x="20701" y="11118"/>
                    <a:pt x="21008" y="9093"/>
                  </a:cubicBezTo>
                  <a:cubicBezTo>
                    <a:pt x="21314" y="7068"/>
                    <a:pt x="20854" y="5139"/>
                    <a:pt x="19016" y="3500"/>
                  </a:cubicBezTo>
                  <a:cubicBezTo>
                    <a:pt x="17178" y="1860"/>
                    <a:pt x="13961" y="510"/>
                    <a:pt x="11050" y="125"/>
                  </a:cubicBezTo>
                  <a:cubicBezTo>
                    <a:pt x="8140" y="-261"/>
                    <a:pt x="5535" y="318"/>
                    <a:pt x="2931" y="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9353043" y="2919696"/>
              <a:ext cx="154039" cy="9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227" fill="norm" stroke="1" extrusionOk="0">
                  <a:moveTo>
                    <a:pt x="18459" y="7440"/>
                  </a:moveTo>
                  <a:cubicBezTo>
                    <a:pt x="17875" y="5142"/>
                    <a:pt x="17292" y="2844"/>
                    <a:pt x="16270" y="1465"/>
                  </a:cubicBezTo>
                  <a:cubicBezTo>
                    <a:pt x="15248" y="87"/>
                    <a:pt x="13789" y="-373"/>
                    <a:pt x="12475" y="316"/>
                  </a:cubicBezTo>
                  <a:cubicBezTo>
                    <a:pt x="11162" y="1006"/>
                    <a:pt x="9994" y="2844"/>
                    <a:pt x="9264" y="4912"/>
                  </a:cubicBezTo>
                  <a:cubicBezTo>
                    <a:pt x="8535" y="6980"/>
                    <a:pt x="8243" y="9278"/>
                    <a:pt x="8827" y="10887"/>
                  </a:cubicBezTo>
                  <a:cubicBezTo>
                    <a:pt x="9410" y="12495"/>
                    <a:pt x="10870" y="13414"/>
                    <a:pt x="12183" y="14104"/>
                  </a:cubicBezTo>
                  <a:cubicBezTo>
                    <a:pt x="13497" y="14793"/>
                    <a:pt x="14664" y="15253"/>
                    <a:pt x="14081" y="15712"/>
                  </a:cubicBezTo>
                  <a:cubicBezTo>
                    <a:pt x="13497" y="16172"/>
                    <a:pt x="11162" y="16631"/>
                    <a:pt x="10870" y="16861"/>
                  </a:cubicBezTo>
                  <a:cubicBezTo>
                    <a:pt x="10578" y="17091"/>
                    <a:pt x="12329" y="17091"/>
                    <a:pt x="13935" y="16861"/>
                  </a:cubicBezTo>
                  <a:cubicBezTo>
                    <a:pt x="15540" y="16631"/>
                    <a:pt x="17000" y="16172"/>
                    <a:pt x="18459" y="15023"/>
                  </a:cubicBezTo>
                  <a:cubicBezTo>
                    <a:pt x="19919" y="13874"/>
                    <a:pt x="21378" y="12036"/>
                    <a:pt x="21232" y="9508"/>
                  </a:cubicBezTo>
                  <a:cubicBezTo>
                    <a:pt x="21086" y="6980"/>
                    <a:pt x="19335" y="3763"/>
                    <a:pt x="15978" y="2614"/>
                  </a:cubicBezTo>
                  <a:cubicBezTo>
                    <a:pt x="12621" y="1465"/>
                    <a:pt x="7659" y="2384"/>
                    <a:pt x="4594" y="3533"/>
                  </a:cubicBezTo>
                  <a:cubicBezTo>
                    <a:pt x="1529" y="4682"/>
                    <a:pt x="362" y="6061"/>
                    <a:pt x="70" y="7899"/>
                  </a:cubicBezTo>
                  <a:cubicBezTo>
                    <a:pt x="-222" y="9738"/>
                    <a:pt x="362" y="12036"/>
                    <a:pt x="2551" y="14333"/>
                  </a:cubicBezTo>
                  <a:cubicBezTo>
                    <a:pt x="4740" y="16631"/>
                    <a:pt x="8535" y="18929"/>
                    <a:pt x="12329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9232899" y="3272256"/>
              <a:ext cx="238699" cy="18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2" fill="norm" stroke="1" extrusionOk="0">
                  <a:moveTo>
                    <a:pt x="0" y="2141"/>
                  </a:moveTo>
                  <a:cubicBezTo>
                    <a:pt x="2084" y="1397"/>
                    <a:pt x="4168" y="652"/>
                    <a:pt x="7200" y="279"/>
                  </a:cubicBezTo>
                  <a:cubicBezTo>
                    <a:pt x="10232" y="-93"/>
                    <a:pt x="14211" y="-93"/>
                    <a:pt x="16768" y="279"/>
                  </a:cubicBezTo>
                  <a:cubicBezTo>
                    <a:pt x="19326" y="652"/>
                    <a:pt x="20463" y="1397"/>
                    <a:pt x="21032" y="2390"/>
                  </a:cubicBezTo>
                  <a:cubicBezTo>
                    <a:pt x="21600" y="3383"/>
                    <a:pt x="21600" y="4624"/>
                    <a:pt x="19800" y="6859"/>
                  </a:cubicBezTo>
                  <a:cubicBezTo>
                    <a:pt x="18000" y="9093"/>
                    <a:pt x="14400" y="12321"/>
                    <a:pt x="11558" y="14555"/>
                  </a:cubicBezTo>
                  <a:cubicBezTo>
                    <a:pt x="8716" y="16790"/>
                    <a:pt x="6632" y="18031"/>
                    <a:pt x="5211" y="19024"/>
                  </a:cubicBezTo>
                  <a:cubicBezTo>
                    <a:pt x="3789" y="20017"/>
                    <a:pt x="3032" y="20762"/>
                    <a:pt x="3221" y="21135"/>
                  </a:cubicBezTo>
                  <a:cubicBezTo>
                    <a:pt x="3411" y="21507"/>
                    <a:pt x="4547" y="21507"/>
                    <a:pt x="7674" y="21259"/>
                  </a:cubicBezTo>
                  <a:cubicBezTo>
                    <a:pt x="10800" y="21010"/>
                    <a:pt x="15916" y="20514"/>
                    <a:pt x="21032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9392593" y="3442913"/>
              <a:ext cx="17685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85" y="0"/>
                  </a:moveTo>
                  <a:cubicBezTo>
                    <a:pt x="17371" y="4680"/>
                    <a:pt x="13256" y="9360"/>
                    <a:pt x="10685" y="12240"/>
                  </a:cubicBezTo>
                  <a:cubicBezTo>
                    <a:pt x="8114" y="15120"/>
                    <a:pt x="7085" y="16200"/>
                    <a:pt x="5928" y="17100"/>
                  </a:cubicBezTo>
                  <a:cubicBezTo>
                    <a:pt x="4771" y="18000"/>
                    <a:pt x="3485" y="18720"/>
                    <a:pt x="2328" y="18540"/>
                  </a:cubicBezTo>
                  <a:cubicBezTo>
                    <a:pt x="1171" y="18360"/>
                    <a:pt x="142" y="17280"/>
                    <a:pt x="14" y="16020"/>
                  </a:cubicBezTo>
                  <a:cubicBezTo>
                    <a:pt x="-115" y="14760"/>
                    <a:pt x="656" y="13320"/>
                    <a:pt x="1942" y="12600"/>
                  </a:cubicBezTo>
                  <a:cubicBezTo>
                    <a:pt x="3228" y="11880"/>
                    <a:pt x="5028" y="11880"/>
                    <a:pt x="8371" y="13500"/>
                  </a:cubicBezTo>
                  <a:cubicBezTo>
                    <a:pt x="11714" y="15120"/>
                    <a:pt x="16599" y="18360"/>
                    <a:pt x="214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9537700" y="3449263"/>
              <a:ext cx="1587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560" y="1459"/>
                  </a:cubicBezTo>
                  <a:cubicBezTo>
                    <a:pt x="14400" y="2919"/>
                    <a:pt x="11520" y="5838"/>
                    <a:pt x="8640" y="9438"/>
                  </a:cubicBezTo>
                  <a:cubicBezTo>
                    <a:pt x="5760" y="13038"/>
                    <a:pt x="2880" y="173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9613899" y="3610129"/>
              <a:ext cx="19685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7"/>
                  </a:moveTo>
                  <a:cubicBezTo>
                    <a:pt x="697" y="1054"/>
                    <a:pt x="1394" y="0"/>
                    <a:pt x="3252" y="0"/>
                  </a:cubicBezTo>
                  <a:cubicBezTo>
                    <a:pt x="5110" y="0"/>
                    <a:pt x="8129" y="1054"/>
                    <a:pt x="9639" y="2898"/>
                  </a:cubicBezTo>
                  <a:cubicBezTo>
                    <a:pt x="11148" y="4741"/>
                    <a:pt x="11148" y="7376"/>
                    <a:pt x="10219" y="9746"/>
                  </a:cubicBezTo>
                  <a:cubicBezTo>
                    <a:pt x="9290" y="12117"/>
                    <a:pt x="7432" y="14224"/>
                    <a:pt x="6155" y="16068"/>
                  </a:cubicBezTo>
                  <a:cubicBezTo>
                    <a:pt x="4877" y="17912"/>
                    <a:pt x="4181" y="19493"/>
                    <a:pt x="4529" y="20415"/>
                  </a:cubicBezTo>
                  <a:cubicBezTo>
                    <a:pt x="4877" y="21337"/>
                    <a:pt x="6271" y="21600"/>
                    <a:pt x="9290" y="21600"/>
                  </a:cubicBezTo>
                  <a:cubicBezTo>
                    <a:pt x="12310" y="21600"/>
                    <a:pt x="16955" y="21337"/>
                    <a:pt x="21600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913966" y="3066576"/>
              <a:ext cx="111750" cy="6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535" fill="norm" stroke="1" extrusionOk="0">
                  <a:moveTo>
                    <a:pt x="8000" y="2486"/>
                  </a:moveTo>
                  <a:cubicBezTo>
                    <a:pt x="8000" y="5758"/>
                    <a:pt x="8000" y="9031"/>
                    <a:pt x="9000" y="10995"/>
                  </a:cubicBezTo>
                  <a:cubicBezTo>
                    <a:pt x="10000" y="12958"/>
                    <a:pt x="12000" y="13613"/>
                    <a:pt x="14000" y="14268"/>
                  </a:cubicBezTo>
                  <a:cubicBezTo>
                    <a:pt x="16000" y="14922"/>
                    <a:pt x="18000" y="15577"/>
                    <a:pt x="19400" y="14268"/>
                  </a:cubicBezTo>
                  <a:cubicBezTo>
                    <a:pt x="20800" y="12958"/>
                    <a:pt x="21600" y="9686"/>
                    <a:pt x="20800" y="7722"/>
                  </a:cubicBezTo>
                  <a:cubicBezTo>
                    <a:pt x="20000" y="5758"/>
                    <a:pt x="17600" y="5104"/>
                    <a:pt x="14400" y="5758"/>
                  </a:cubicBezTo>
                  <a:cubicBezTo>
                    <a:pt x="11200" y="6413"/>
                    <a:pt x="7200" y="8377"/>
                    <a:pt x="4400" y="10340"/>
                  </a:cubicBezTo>
                  <a:cubicBezTo>
                    <a:pt x="1600" y="12304"/>
                    <a:pt x="0" y="14268"/>
                    <a:pt x="0" y="16231"/>
                  </a:cubicBezTo>
                  <a:cubicBezTo>
                    <a:pt x="0" y="18195"/>
                    <a:pt x="1600" y="20158"/>
                    <a:pt x="4600" y="20486"/>
                  </a:cubicBezTo>
                  <a:cubicBezTo>
                    <a:pt x="7600" y="20813"/>
                    <a:pt x="12000" y="19504"/>
                    <a:pt x="15000" y="17540"/>
                  </a:cubicBezTo>
                  <a:cubicBezTo>
                    <a:pt x="18000" y="15577"/>
                    <a:pt x="19600" y="12958"/>
                    <a:pt x="20400" y="9686"/>
                  </a:cubicBezTo>
                  <a:cubicBezTo>
                    <a:pt x="21200" y="6413"/>
                    <a:pt x="21200" y="2486"/>
                    <a:pt x="20000" y="849"/>
                  </a:cubicBezTo>
                  <a:cubicBezTo>
                    <a:pt x="18800" y="-787"/>
                    <a:pt x="16400" y="-132"/>
                    <a:pt x="13400" y="3468"/>
                  </a:cubicBezTo>
                  <a:cubicBezTo>
                    <a:pt x="10400" y="7068"/>
                    <a:pt x="6800" y="13613"/>
                    <a:pt x="3200" y="2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626100" y="3493713"/>
              <a:ext cx="273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6560"/>
                    <a:pt x="10381" y="11520"/>
                    <a:pt x="13981" y="7920"/>
                  </a:cubicBezTo>
                  <a:cubicBezTo>
                    <a:pt x="17581" y="4320"/>
                    <a:pt x="1959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956300" y="3450442"/>
              <a:ext cx="203200" cy="19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3391"/>
                  </a:moveTo>
                  <a:cubicBezTo>
                    <a:pt x="5175" y="2217"/>
                    <a:pt x="10350" y="1043"/>
                    <a:pt x="13500" y="456"/>
                  </a:cubicBezTo>
                  <a:cubicBezTo>
                    <a:pt x="16650" y="-131"/>
                    <a:pt x="17775" y="-131"/>
                    <a:pt x="18675" y="339"/>
                  </a:cubicBezTo>
                  <a:cubicBezTo>
                    <a:pt x="19575" y="808"/>
                    <a:pt x="20250" y="1747"/>
                    <a:pt x="19350" y="3508"/>
                  </a:cubicBezTo>
                  <a:cubicBezTo>
                    <a:pt x="18450" y="5269"/>
                    <a:pt x="15975" y="7852"/>
                    <a:pt x="13162" y="10317"/>
                  </a:cubicBezTo>
                  <a:cubicBezTo>
                    <a:pt x="10350" y="12782"/>
                    <a:pt x="7200" y="15130"/>
                    <a:pt x="5288" y="16891"/>
                  </a:cubicBezTo>
                  <a:cubicBezTo>
                    <a:pt x="3375" y="18652"/>
                    <a:pt x="2700" y="19826"/>
                    <a:pt x="2925" y="20530"/>
                  </a:cubicBezTo>
                  <a:cubicBezTo>
                    <a:pt x="3150" y="21234"/>
                    <a:pt x="4275" y="21469"/>
                    <a:pt x="7538" y="21117"/>
                  </a:cubicBezTo>
                  <a:cubicBezTo>
                    <a:pt x="10800" y="20765"/>
                    <a:pt x="16200" y="19826"/>
                    <a:pt x="21600" y="18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6141392" y="3620713"/>
              <a:ext cx="15145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0566" y="0"/>
                  </a:moveTo>
                  <a:cubicBezTo>
                    <a:pt x="16966" y="3600"/>
                    <a:pt x="13366" y="7200"/>
                    <a:pt x="10966" y="9554"/>
                  </a:cubicBezTo>
                  <a:cubicBezTo>
                    <a:pt x="8566" y="11908"/>
                    <a:pt x="7366" y="13015"/>
                    <a:pt x="6016" y="13846"/>
                  </a:cubicBezTo>
                  <a:cubicBezTo>
                    <a:pt x="4666" y="14677"/>
                    <a:pt x="3166" y="15231"/>
                    <a:pt x="1966" y="14954"/>
                  </a:cubicBezTo>
                  <a:cubicBezTo>
                    <a:pt x="766" y="14677"/>
                    <a:pt x="-134" y="13569"/>
                    <a:pt x="16" y="11769"/>
                  </a:cubicBezTo>
                  <a:cubicBezTo>
                    <a:pt x="166" y="9969"/>
                    <a:pt x="1366" y="7477"/>
                    <a:pt x="2716" y="6231"/>
                  </a:cubicBezTo>
                  <a:cubicBezTo>
                    <a:pt x="4066" y="4985"/>
                    <a:pt x="5566" y="4985"/>
                    <a:pt x="7966" y="6923"/>
                  </a:cubicBezTo>
                  <a:cubicBezTo>
                    <a:pt x="10366" y="8862"/>
                    <a:pt x="13666" y="12738"/>
                    <a:pt x="16066" y="15508"/>
                  </a:cubicBezTo>
                  <a:cubicBezTo>
                    <a:pt x="18466" y="18277"/>
                    <a:pt x="19966" y="19938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6303433" y="3601100"/>
              <a:ext cx="91017" cy="2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66" fill="norm" stroke="1" extrusionOk="0">
                  <a:moveTo>
                    <a:pt x="21109" y="598"/>
                  </a:moveTo>
                  <a:cubicBezTo>
                    <a:pt x="18654" y="232"/>
                    <a:pt x="16200" y="-134"/>
                    <a:pt x="14236" y="49"/>
                  </a:cubicBezTo>
                  <a:cubicBezTo>
                    <a:pt x="12273" y="232"/>
                    <a:pt x="10800" y="964"/>
                    <a:pt x="8345" y="3527"/>
                  </a:cubicBezTo>
                  <a:cubicBezTo>
                    <a:pt x="5891" y="6090"/>
                    <a:pt x="2454" y="10483"/>
                    <a:pt x="982" y="13778"/>
                  </a:cubicBezTo>
                  <a:cubicBezTo>
                    <a:pt x="-491" y="17073"/>
                    <a:pt x="0" y="19269"/>
                    <a:pt x="491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6350000" y="3736336"/>
              <a:ext cx="177800" cy="18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3450"/>
                  </a:moveTo>
                  <a:cubicBezTo>
                    <a:pt x="514" y="2250"/>
                    <a:pt x="1029" y="1050"/>
                    <a:pt x="2186" y="450"/>
                  </a:cubicBezTo>
                  <a:cubicBezTo>
                    <a:pt x="3343" y="-150"/>
                    <a:pt x="5143" y="-150"/>
                    <a:pt x="6429" y="450"/>
                  </a:cubicBezTo>
                  <a:cubicBezTo>
                    <a:pt x="7714" y="1050"/>
                    <a:pt x="8486" y="2250"/>
                    <a:pt x="7971" y="4890"/>
                  </a:cubicBezTo>
                  <a:cubicBezTo>
                    <a:pt x="7457" y="7530"/>
                    <a:pt x="5657" y="11610"/>
                    <a:pt x="4371" y="14610"/>
                  </a:cubicBezTo>
                  <a:cubicBezTo>
                    <a:pt x="3086" y="17610"/>
                    <a:pt x="2314" y="19530"/>
                    <a:pt x="2957" y="20490"/>
                  </a:cubicBezTo>
                  <a:cubicBezTo>
                    <a:pt x="3600" y="21450"/>
                    <a:pt x="5657" y="21450"/>
                    <a:pt x="9000" y="21330"/>
                  </a:cubicBezTo>
                  <a:cubicBezTo>
                    <a:pt x="12343" y="21210"/>
                    <a:pt x="16971" y="20970"/>
                    <a:pt x="21600" y="20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10214947" y="2955288"/>
              <a:ext cx="129204" cy="11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50" fill="norm" stroke="1" extrusionOk="0">
                  <a:moveTo>
                    <a:pt x="21266" y="3350"/>
                  </a:moveTo>
                  <a:cubicBezTo>
                    <a:pt x="17782" y="3750"/>
                    <a:pt x="14298" y="4150"/>
                    <a:pt x="11685" y="5350"/>
                  </a:cubicBezTo>
                  <a:cubicBezTo>
                    <a:pt x="9072" y="6550"/>
                    <a:pt x="7331" y="8550"/>
                    <a:pt x="5937" y="10350"/>
                  </a:cubicBezTo>
                  <a:cubicBezTo>
                    <a:pt x="4543" y="12150"/>
                    <a:pt x="3498" y="13750"/>
                    <a:pt x="3672" y="15150"/>
                  </a:cubicBezTo>
                  <a:cubicBezTo>
                    <a:pt x="3847" y="16550"/>
                    <a:pt x="5240" y="17750"/>
                    <a:pt x="6982" y="17750"/>
                  </a:cubicBezTo>
                  <a:cubicBezTo>
                    <a:pt x="8724" y="17750"/>
                    <a:pt x="10814" y="16550"/>
                    <a:pt x="12731" y="15350"/>
                  </a:cubicBezTo>
                  <a:cubicBezTo>
                    <a:pt x="14647" y="14150"/>
                    <a:pt x="16389" y="12950"/>
                    <a:pt x="16911" y="10350"/>
                  </a:cubicBezTo>
                  <a:cubicBezTo>
                    <a:pt x="17434" y="7750"/>
                    <a:pt x="16737" y="3750"/>
                    <a:pt x="14472" y="1750"/>
                  </a:cubicBezTo>
                  <a:cubicBezTo>
                    <a:pt x="12208" y="-250"/>
                    <a:pt x="8376" y="-250"/>
                    <a:pt x="5589" y="350"/>
                  </a:cubicBezTo>
                  <a:cubicBezTo>
                    <a:pt x="2801" y="950"/>
                    <a:pt x="1060" y="2150"/>
                    <a:pt x="363" y="3750"/>
                  </a:cubicBezTo>
                  <a:cubicBezTo>
                    <a:pt x="-334" y="5350"/>
                    <a:pt x="14" y="7350"/>
                    <a:pt x="1060" y="8550"/>
                  </a:cubicBezTo>
                  <a:cubicBezTo>
                    <a:pt x="2105" y="9750"/>
                    <a:pt x="3847" y="10150"/>
                    <a:pt x="5589" y="10350"/>
                  </a:cubicBezTo>
                  <a:cubicBezTo>
                    <a:pt x="7331" y="10550"/>
                    <a:pt x="9072" y="10550"/>
                    <a:pt x="9247" y="11150"/>
                  </a:cubicBezTo>
                  <a:cubicBezTo>
                    <a:pt x="9421" y="11750"/>
                    <a:pt x="8027" y="12950"/>
                    <a:pt x="6460" y="13950"/>
                  </a:cubicBezTo>
                  <a:cubicBezTo>
                    <a:pt x="4892" y="14950"/>
                    <a:pt x="3150" y="15750"/>
                    <a:pt x="3324" y="15750"/>
                  </a:cubicBezTo>
                  <a:cubicBezTo>
                    <a:pt x="3498" y="15750"/>
                    <a:pt x="5589" y="14950"/>
                    <a:pt x="6982" y="13550"/>
                  </a:cubicBezTo>
                  <a:cubicBezTo>
                    <a:pt x="8376" y="12150"/>
                    <a:pt x="9072" y="10150"/>
                    <a:pt x="9072" y="10150"/>
                  </a:cubicBezTo>
                  <a:cubicBezTo>
                    <a:pt x="9072" y="10150"/>
                    <a:pt x="8376" y="12150"/>
                    <a:pt x="8724" y="14350"/>
                  </a:cubicBezTo>
                  <a:cubicBezTo>
                    <a:pt x="9072" y="16550"/>
                    <a:pt x="10466" y="18950"/>
                    <a:pt x="1186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0191749" y="3253016"/>
              <a:ext cx="336551" cy="25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5349"/>
                  </a:moveTo>
                  <a:cubicBezTo>
                    <a:pt x="0" y="4449"/>
                    <a:pt x="0" y="3549"/>
                    <a:pt x="204" y="2559"/>
                  </a:cubicBezTo>
                  <a:cubicBezTo>
                    <a:pt x="408" y="1569"/>
                    <a:pt x="815" y="489"/>
                    <a:pt x="1358" y="129"/>
                  </a:cubicBezTo>
                  <a:cubicBezTo>
                    <a:pt x="1902" y="-231"/>
                    <a:pt x="2581" y="129"/>
                    <a:pt x="3328" y="1659"/>
                  </a:cubicBezTo>
                  <a:cubicBezTo>
                    <a:pt x="4075" y="3189"/>
                    <a:pt x="4891" y="5889"/>
                    <a:pt x="5706" y="9039"/>
                  </a:cubicBezTo>
                  <a:cubicBezTo>
                    <a:pt x="6521" y="12189"/>
                    <a:pt x="7336" y="15789"/>
                    <a:pt x="7947" y="18039"/>
                  </a:cubicBezTo>
                  <a:cubicBezTo>
                    <a:pt x="8558" y="20289"/>
                    <a:pt x="8966" y="21189"/>
                    <a:pt x="9442" y="21279"/>
                  </a:cubicBezTo>
                  <a:cubicBezTo>
                    <a:pt x="9917" y="21369"/>
                    <a:pt x="10460" y="20649"/>
                    <a:pt x="10800" y="19839"/>
                  </a:cubicBezTo>
                  <a:cubicBezTo>
                    <a:pt x="11140" y="19029"/>
                    <a:pt x="11275" y="18129"/>
                    <a:pt x="11479" y="17229"/>
                  </a:cubicBezTo>
                  <a:cubicBezTo>
                    <a:pt x="11683" y="16329"/>
                    <a:pt x="11955" y="15429"/>
                    <a:pt x="12226" y="15609"/>
                  </a:cubicBezTo>
                  <a:cubicBezTo>
                    <a:pt x="12498" y="15789"/>
                    <a:pt x="12770" y="17049"/>
                    <a:pt x="13109" y="18129"/>
                  </a:cubicBezTo>
                  <a:cubicBezTo>
                    <a:pt x="13449" y="19209"/>
                    <a:pt x="13857" y="20109"/>
                    <a:pt x="14400" y="20559"/>
                  </a:cubicBezTo>
                  <a:cubicBezTo>
                    <a:pt x="14943" y="21009"/>
                    <a:pt x="15623" y="21009"/>
                    <a:pt x="16370" y="20019"/>
                  </a:cubicBezTo>
                  <a:cubicBezTo>
                    <a:pt x="17117" y="19029"/>
                    <a:pt x="17932" y="17049"/>
                    <a:pt x="18611" y="14349"/>
                  </a:cubicBezTo>
                  <a:cubicBezTo>
                    <a:pt x="19291" y="11649"/>
                    <a:pt x="19834" y="8229"/>
                    <a:pt x="20309" y="6159"/>
                  </a:cubicBezTo>
                  <a:cubicBezTo>
                    <a:pt x="20785" y="4089"/>
                    <a:pt x="21192" y="3369"/>
                    <a:pt x="21600" y="2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10529854" y="3498067"/>
              <a:ext cx="74647" cy="9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803" fill="norm" stroke="1" extrusionOk="0">
                  <a:moveTo>
                    <a:pt x="21159" y="443"/>
                  </a:moveTo>
                  <a:cubicBezTo>
                    <a:pt x="18159" y="-26"/>
                    <a:pt x="15159" y="-496"/>
                    <a:pt x="11559" y="1147"/>
                  </a:cubicBezTo>
                  <a:cubicBezTo>
                    <a:pt x="7959" y="2791"/>
                    <a:pt x="3759" y="6547"/>
                    <a:pt x="1659" y="10069"/>
                  </a:cubicBezTo>
                  <a:cubicBezTo>
                    <a:pt x="-441" y="13591"/>
                    <a:pt x="-441" y="16878"/>
                    <a:pt x="1059" y="18756"/>
                  </a:cubicBezTo>
                  <a:cubicBezTo>
                    <a:pt x="2559" y="20634"/>
                    <a:pt x="5559" y="21104"/>
                    <a:pt x="8259" y="20634"/>
                  </a:cubicBezTo>
                  <a:cubicBezTo>
                    <a:pt x="10959" y="20165"/>
                    <a:pt x="13359" y="18756"/>
                    <a:pt x="15159" y="16878"/>
                  </a:cubicBezTo>
                  <a:cubicBezTo>
                    <a:pt x="16959" y="15000"/>
                    <a:pt x="18159" y="12652"/>
                    <a:pt x="17259" y="10069"/>
                  </a:cubicBezTo>
                  <a:cubicBezTo>
                    <a:pt x="16359" y="7487"/>
                    <a:pt x="13359" y="4669"/>
                    <a:pt x="10359" y="1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10591800" y="3343684"/>
              <a:ext cx="92335" cy="27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37" fill="norm" stroke="1" extrusionOk="0">
                  <a:moveTo>
                    <a:pt x="0" y="5796"/>
                  </a:moveTo>
                  <a:cubicBezTo>
                    <a:pt x="1964" y="4134"/>
                    <a:pt x="3927" y="2472"/>
                    <a:pt x="5891" y="1392"/>
                  </a:cubicBezTo>
                  <a:cubicBezTo>
                    <a:pt x="7855" y="312"/>
                    <a:pt x="9818" y="-186"/>
                    <a:pt x="11045" y="63"/>
                  </a:cubicBezTo>
                  <a:cubicBezTo>
                    <a:pt x="12273" y="312"/>
                    <a:pt x="12764" y="1309"/>
                    <a:pt x="12518" y="4134"/>
                  </a:cubicBezTo>
                  <a:cubicBezTo>
                    <a:pt x="12273" y="6959"/>
                    <a:pt x="11291" y="11611"/>
                    <a:pt x="10555" y="14436"/>
                  </a:cubicBezTo>
                  <a:cubicBezTo>
                    <a:pt x="9818" y="17260"/>
                    <a:pt x="9327" y="18257"/>
                    <a:pt x="8345" y="19254"/>
                  </a:cubicBezTo>
                  <a:cubicBezTo>
                    <a:pt x="7364" y="20251"/>
                    <a:pt x="5891" y="21248"/>
                    <a:pt x="5155" y="21331"/>
                  </a:cubicBezTo>
                  <a:cubicBezTo>
                    <a:pt x="4418" y="21414"/>
                    <a:pt x="4418" y="20583"/>
                    <a:pt x="5645" y="19420"/>
                  </a:cubicBezTo>
                  <a:cubicBezTo>
                    <a:pt x="6873" y="18257"/>
                    <a:pt x="9327" y="16762"/>
                    <a:pt x="11782" y="15848"/>
                  </a:cubicBezTo>
                  <a:cubicBezTo>
                    <a:pt x="14236" y="14934"/>
                    <a:pt x="16691" y="14602"/>
                    <a:pt x="18409" y="15017"/>
                  </a:cubicBezTo>
                  <a:cubicBezTo>
                    <a:pt x="20127" y="15432"/>
                    <a:pt x="21109" y="16596"/>
                    <a:pt x="21355" y="17592"/>
                  </a:cubicBezTo>
                  <a:cubicBezTo>
                    <a:pt x="21600" y="18589"/>
                    <a:pt x="21109" y="19420"/>
                    <a:pt x="19636" y="20002"/>
                  </a:cubicBezTo>
                  <a:cubicBezTo>
                    <a:pt x="18164" y="20583"/>
                    <a:pt x="15709" y="20916"/>
                    <a:pt x="13255" y="20999"/>
                  </a:cubicBezTo>
                  <a:cubicBezTo>
                    <a:pt x="10800" y="21082"/>
                    <a:pt x="8345" y="20916"/>
                    <a:pt x="5891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0648950" y="3475671"/>
              <a:ext cx="171450" cy="16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1600" y="4022"/>
                  </a:moveTo>
                  <a:cubicBezTo>
                    <a:pt x="21333" y="2637"/>
                    <a:pt x="21067" y="1253"/>
                    <a:pt x="20267" y="560"/>
                  </a:cubicBezTo>
                  <a:cubicBezTo>
                    <a:pt x="19467" y="-132"/>
                    <a:pt x="18133" y="-132"/>
                    <a:pt x="16933" y="283"/>
                  </a:cubicBezTo>
                  <a:cubicBezTo>
                    <a:pt x="15733" y="699"/>
                    <a:pt x="14667" y="1530"/>
                    <a:pt x="13733" y="3191"/>
                  </a:cubicBezTo>
                  <a:cubicBezTo>
                    <a:pt x="12800" y="4853"/>
                    <a:pt x="12000" y="7345"/>
                    <a:pt x="11867" y="9283"/>
                  </a:cubicBezTo>
                  <a:cubicBezTo>
                    <a:pt x="11733" y="11222"/>
                    <a:pt x="12267" y="12606"/>
                    <a:pt x="12800" y="13991"/>
                  </a:cubicBezTo>
                  <a:cubicBezTo>
                    <a:pt x="13333" y="15376"/>
                    <a:pt x="13867" y="16760"/>
                    <a:pt x="11733" y="18006"/>
                  </a:cubicBezTo>
                  <a:cubicBezTo>
                    <a:pt x="9600" y="19253"/>
                    <a:pt x="4800" y="20360"/>
                    <a:pt x="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36200" y="2553913"/>
              <a:ext cx="50800" cy="488951"/>
            </a:xfrm>
            <a:prstGeom prst="rect">
              <a:avLst/>
            </a:prstGeom>
            <a:effectLst/>
          </p:spPr>
        </p:pic>
        <p:pic>
          <p:nvPicPr>
            <p:cNvPr id="16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40949" y="2553913"/>
              <a:ext cx="223851" cy="342901"/>
            </a:xfrm>
            <a:prstGeom prst="rect">
              <a:avLst/>
            </a:prstGeom>
            <a:effectLst/>
          </p:spPr>
        </p:pic>
        <p:pic>
          <p:nvPicPr>
            <p:cNvPr id="16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06050" y="2585663"/>
              <a:ext cx="285750" cy="336551"/>
            </a:xfrm>
            <a:prstGeom prst="rect">
              <a:avLst/>
            </a:prstGeom>
            <a:effectLst/>
          </p:spPr>
        </p:pic>
        <p:pic>
          <p:nvPicPr>
            <p:cNvPr id="16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1420" y="2642813"/>
              <a:ext cx="288330" cy="247672"/>
            </a:xfrm>
            <a:prstGeom prst="rect">
              <a:avLst/>
            </a:prstGeom>
            <a:effectLst/>
          </p:spPr>
        </p:pic>
        <p:pic>
          <p:nvPicPr>
            <p:cNvPr id="164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66400" y="2706313"/>
              <a:ext cx="146050" cy="196851"/>
            </a:xfrm>
            <a:prstGeom prst="rect">
              <a:avLst/>
            </a:prstGeom>
            <a:effectLst/>
          </p:spPr>
        </p:pic>
        <p:pic>
          <p:nvPicPr>
            <p:cNvPr id="164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66400" y="2699963"/>
              <a:ext cx="323850" cy="292101"/>
            </a:xfrm>
            <a:prstGeom prst="rect">
              <a:avLst/>
            </a:prstGeom>
            <a:effectLst/>
          </p:spPr>
        </p:pic>
        <p:pic>
          <p:nvPicPr>
            <p:cNvPr id="164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64000" y="2937029"/>
              <a:ext cx="280531" cy="251885"/>
            </a:xfrm>
            <a:prstGeom prst="rect">
              <a:avLst/>
            </a:prstGeom>
            <a:effectLst/>
          </p:spPr>
        </p:pic>
        <p:pic>
          <p:nvPicPr>
            <p:cNvPr id="164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05300" y="2856596"/>
              <a:ext cx="253051" cy="294218"/>
            </a:xfrm>
            <a:prstGeom prst="rect">
              <a:avLst/>
            </a:prstGeom>
            <a:effectLst/>
          </p:spPr>
        </p:pic>
        <p:pic>
          <p:nvPicPr>
            <p:cNvPr id="165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06899" y="2890463"/>
              <a:ext cx="285751" cy="292101"/>
            </a:xfrm>
            <a:prstGeom prst="rect">
              <a:avLst/>
            </a:prstGeom>
            <a:effectLst/>
          </p:spPr>
        </p:pic>
        <p:pic>
          <p:nvPicPr>
            <p:cNvPr id="165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40249" y="2909513"/>
              <a:ext cx="222251" cy="228601"/>
            </a:xfrm>
            <a:prstGeom prst="rect">
              <a:avLst/>
            </a:prstGeom>
            <a:effectLst/>
          </p:spPr>
        </p:pic>
        <p:pic>
          <p:nvPicPr>
            <p:cNvPr id="165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05349" y="2846013"/>
              <a:ext cx="95251" cy="349251"/>
            </a:xfrm>
            <a:prstGeom prst="rect">
              <a:avLst/>
            </a:prstGeom>
            <a:effectLst/>
          </p:spPr>
        </p:pic>
        <p:pic>
          <p:nvPicPr>
            <p:cNvPr id="165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21406" y="2896813"/>
              <a:ext cx="72845" cy="342901"/>
            </a:xfrm>
            <a:prstGeom prst="rect">
              <a:avLst/>
            </a:prstGeom>
            <a:effectLst/>
          </p:spPr>
        </p:pic>
        <p:pic>
          <p:nvPicPr>
            <p:cNvPr id="165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10050" y="3506413"/>
              <a:ext cx="184150" cy="69851"/>
            </a:xfrm>
            <a:prstGeom prst="rect">
              <a:avLst/>
            </a:prstGeom>
            <a:effectLst/>
          </p:spPr>
        </p:pic>
        <p:pic>
          <p:nvPicPr>
            <p:cNvPr id="166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15366" y="3442913"/>
              <a:ext cx="248528" cy="215885"/>
            </a:xfrm>
            <a:prstGeom prst="rect">
              <a:avLst/>
            </a:prstGeom>
            <a:effectLst/>
          </p:spPr>
        </p:pic>
        <p:pic>
          <p:nvPicPr>
            <p:cNvPr id="166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23808" y="3647814"/>
              <a:ext cx="68842" cy="87208"/>
            </a:xfrm>
            <a:prstGeom prst="rect">
              <a:avLst/>
            </a:prstGeom>
            <a:effectLst/>
          </p:spPr>
        </p:pic>
        <p:pic>
          <p:nvPicPr>
            <p:cNvPr id="166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01116" y="3500063"/>
              <a:ext cx="78318" cy="260351"/>
            </a:xfrm>
            <a:prstGeom prst="rect">
              <a:avLst/>
            </a:prstGeom>
            <a:effectLst/>
          </p:spPr>
        </p:pic>
        <p:pic>
          <p:nvPicPr>
            <p:cNvPr id="166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49799" y="3668602"/>
              <a:ext cx="114352" cy="142662"/>
            </a:xfrm>
            <a:prstGeom prst="rect">
              <a:avLst/>
            </a:prstGeom>
            <a:effectLst/>
          </p:spPr>
        </p:pic>
        <p:pic>
          <p:nvPicPr>
            <p:cNvPr id="166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59349" y="3385763"/>
              <a:ext cx="81846" cy="571501"/>
            </a:xfrm>
            <a:prstGeom prst="rect">
              <a:avLst/>
            </a:prstGeom>
            <a:effectLst/>
          </p:spPr>
        </p:pic>
        <p:pic>
          <p:nvPicPr>
            <p:cNvPr id="167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98950" y="3328613"/>
              <a:ext cx="57150" cy="673101"/>
            </a:xfrm>
            <a:prstGeom prst="rect">
              <a:avLst/>
            </a:prstGeom>
            <a:effectLst/>
          </p:spPr>
        </p:pic>
        <p:pic>
          <p:nvPicPr>
            <p:cNvPr id="167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071100" y="3182563"/>
              <a:ext cx="82550" cy="514351"/>
            </a:xfrm>
            <a:prstGeom prst="rect">
              <a:avLst/>
            </a:prstGeom>
            <a:effectLst/>
          </p:spPr>
        </p:pic>
        <p:pic>
          <p:nvPicPr>
            <p:cNvPr id="167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801349" y="3303213"/>
              <a:ext cx="93427" cy="463551"/>
            </a:xfrm>
            <a:prstGeom prst="rect">
              <a:avLst/>
            </a:prstGeom>
            <a:effectLst/>
          </p:spPr>
        </p:pic>
        <p:sp>
          <p:nvSpPr>
            <p:cNvPr id="1676" name="Line"/>
            <p:cNvSpPr/>
            <p:nvPr/>
          </p:nvSpPr>
          <p:spPr>
            <a:xfrm>
              <a:off x="3694568" y="1321876"/>
              <a:ext cx="157560" cy="29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007" fill="norm" stroke="1" extrusionOk="0">
                  <a:moveTo>
                    <a:pt x="15298" y="4117"/>
                  </a:moveTo>
                  <a:cubicBezTo>
                    <a:pt x="15298" y="2748"/>
                    <a:pt x="15298" y="1379"/>
                    <a:pt x="14456" y="619"/>
                  </a:cubicBezTo>
                  <a:cubicBezTo>
                    <a:pt x="13614" y="-142"/>
                    <a:pt x="11931" y="-294"/>
                    <a:pt x="9827" y="695"/>
                  </a:cubicBezTo>
                  <a:cubicBezTo>
                    <a:pt x="7724" y="1683"/>
                    <a:pt x="5199" y="3813"/>
                    <a:pt x="3235" y="6703"/>
                  </a:cubicBezTo>
                  <a:cubicBezTo>
                    <a:pt x="1272" y="9593"/>
                    <a:pt x="-131" y="13244"/>
                    <a:pt x="9" y="15830"/>
                  </a:cubicBezTo>
                  <a:cubicBezTo>
                    <a:pt x="150" y="18416"/>
                    <a:pt x="1833" y="19937"/>
                    <a:pt x="4217" y="20621"/>
                  </a:cubicBezTo>
                  <a:cubicBezTo>
                    <a:pt x="6601" y="21306"/>
                    <a:pt x="9687" y="21154"/>
                    <a:pt x="12773" y="19557"/>
                  </a:cubicBezTo>
                  <a:cubicBezTo>
                    <a:pt x="15859" y="17960"/>
                    <a:pt x="18944" y="14917"/>
                    <a:pt x="20207" y="12103"/>
                  </a:cubicBezTo>
                  <a:cubicBezTo>
                    <a:pt x="21469" y="9289"/>
                    <a:pt x="20908" y="6703"/>
                    <a:pt x="18944" y="4954"/>
                  </a:cubicBezTo>
                  <a:cubicBezTo>
                    <a:pt x="16981" y="3205"/>
                    <a:pt x="13614" y="2292"/>
                    <a:pt x="11370" y="1912"/>
                  </a:cubicBezTo>
                  <a:cubicBezTo>
                    <a:pt x="9126" y="1531"/>
                    <a:pt x="8004" y="1683"/>
                    <a:pt x="6882" y="1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3765814" y="1196177"/>
              <a:ext cx="6086" cy="38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18" fill="norm" stroke="1" extrusionOk="0">
                  <a:moveTo>
                    <a:pt x="20700" y="3105"/>
                  </a:moveTo>
                  <a:cubicBezTo>
                    <a:pt x="20700" y="2401"/>
                    <a:pt x="20700" y="1696"/>
                    <a:pt x="17100" y="1051"/>
                  </a:cubicBezTo>
                  <a:cubicBezTo>
                    <a:pt x="13500" y="405"/>
                    <a:pt x="6300" y="-182"/>
                    <a:pt x="2700" y="53"/>
                  </a:cubicBezTo>
                  <a:cubicBezTo>
                    <a:pt x="-900" y="288"/>
                    <a:pt x="-900" y="1344"/>
                    <a:pt x="2700" y="3868"/>
                  </a:cubicBezTo>
                  <a:cubicBezTo>
                    <a:pt x="6300" y="6392"/>
                    <a:pt x="13500" y="10383"/>
                    <a:pt x="17100" y="13553"/>
                  </a:cubicBezTo>
                  <a:cubicBezTo>
                    <a:pt x="20700" y="16722"/>
                    <a:pt x="20700" y="19070"/>
                    <a:pt x="207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3650977" y="1251578"/>
              <a:ext cx="266974" cy="1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036" fill="norm" stroke="1" extrusionOk="0">
                  <a:moveTo>
                    <a:pt x="1553" y="7076"/>
                  </a:moveTo>
                  <a:cubicBezTo>
                    <a:pt x="702" y="4916"/>
                    <a:pt x="-148" y="2756"/>
                    <a:pt x="22" y="2756"/>
                  </a:cubicBezTo>
                  <a:cubicBezTo>
                    <a:pt x="192" y="2756"/>
                    <a:pt x="1383" y="4916"/>
                    <a:pt x="4104" y="3836"/>
                  </a:cubicBezTo>
                  <a:cubicBezTo>
                    <a:pt x="6825" y="2756"/>
                    <a:pt x="11077" y="-1564"/>
                    <a:pt x="14224" y="596"/>
                  </a:cubicBezTo>
                  <a:cubicBezTo>
                    <a:pt x="17370" y="2756"/>
                    <a:pt x="19411" y="11396"/>
                    <a:pt x="21452" y="20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3683000" y="1671263"/>
              <a:ext cx="260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7" y="18000"/>
                    <a:pt x="4215" y="14400"/>
                    <a:pt x="7639" y="11160"/>
                  </a:cubicBezTo>
                  <a:cubicBezTo>
                    <a:pt x="11063" y="7920"/>
                    <a:pt x="15805" y="5040"/>
                    <a:pt x="18351" y="3240"/>
                  </a:cubicBezTo>
                  <a:cubicBezTo>
                    <a:pt x="20898" y="1440"/>
                    <a:pt x="2124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3743506" y="1591800"/>
              <a:ext cx="28395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440" fill="norm" stroke="1" extrusionOk="0">
                  <a:moveTo>
                    <a:pt x="2182" y="3672"/>
                  </a:moveTo>
                  <a:cubicBezTo>
                    <a:pt x="639" y="1930"/>
                    <a:pt x="-904" y="188"/>
                    <a:pt x="639" y="14"/>
                  </a:cubicBezTo>
                  <a:cubicBezTo>
                    <a:pt x="2182" y="-160"/>
                    <a:pt x="6810" y="1234"/>
                    <a:pt x="10667" y="5066"/>
                  </a:cubicBezTo>
                  <a:cubicBezTo>
                    <a:pt x="14525" y="8898"/>
                    <a:pt x="17610" y="15169"/>
                    <a:pt x="20696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4135133" y="1176905"/>
              <a:ext cx="144767" cy="42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52" fill="norm" stroke="1" extrusionOk="0">
                  <a:moveTo>
                    <a:pt x="17401" y="597"/>
                  </a:moveTo>
                  <a:cubicBezTo>
                    <a:pt x="16167" y="274"/>
                    <a:pt x="14933" y="-48"/>
                    <a:pt x="13544" y="6"/>
                  </a:cubicBezTo>
                  <a:cubicBezTo>
                    <a:pt x="12155" y="59"/>
                    <a:pt x="10613" y="489"/>
                    <a:pt x="8453" y="1886"/>
                  </a:cubicBezTo>
                  <a:cubicBezTo>
                    <a:pt x="6293" y="3283"/>
                    <a:pt x="3515" y="5648"/>
                    <a:pt x="1818" y="8119"/>
                  </a:cubicBezTo>
                  <a:cubicBezTo>
                    <a:pt x="121" y="10591"/>
                    <a:pt x="-496" y="13170"/>
                    <a:pt x="430" y="15265"/>
                  </a:cubicBezTo>
                  <a:cubicBezTo>
                    <a:pt x="1355" y="17361"/>
                    <a:pt x="3824" y="18973"/>
                    <a:pt x="7527" y="19940"/>
                  </a:cubicBezTo>
                  <a:cubicBezTo>
                    <a:pt x="11230" y="20907"/>
                    <a:pt x="16167" y="21230"/>
                    <a:pt x="21104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4413250" y="1239463"/>
              <a:ext cx="381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849"/>
                    <a:pt x="2400" y="9698"/>
                    <a:pt x="3600" y="13078"/>
                  </a:cubicBezTo>
                  <a:cubicBezTo>
                    <a:pt x="4800" y="16457"/>
                    <a:pt x="6000" y="18367"/>
                    <a:pt x="9000" y="19543"/>
                  </a:cubicBezTo>
                  <a:cubicBezTo>
                    <a:pt x="12000" y="20718"/>
                    <a:pt x="16800" y="211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4775705" y="1455363"/>
              <a:ext cx="656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11626" y="0"/>
                  </a:moveTo>
                  <a:cubicBezTo>
                    <a:pt x="8353" y="1029"/>
                    <a:pt x="5080" y="2057"/>
                    <a:pt x="3117" y="3857"/>
                  </a:cubicBezTo>
                  <a:cubicBezTo>
                    <a:pt x="1153" y="5657"/>
                    <a:pt x="499" y="8229"/>
                    <a:pt x="171" y="10800"/>
                  </a:cubicBezTo>
                  <a:cubicBezTo>
                    <a:pt x="-156" y="13371"/>
                    <a:pt x="-156" y="15943"/>
                    <a:pt x="1480" y="18000"/>
                  </a:cubicBezTo>
                  <a:cubicBezTo>
                    <a:pt x="3117" y="20057"/>
                    <a:pt x="6389" y="21600"/>
                    <a:pt x="9335" y="21600"/>
                  </a:cubicBezTo>
                  <a:cubicBezTo>
                    <a:pt x="12280" y="21600"/>
                    <a:pt x="14899" y="20057"/>
                    <a:pt x="17189" y="18000"/>
                  </a:cubicBezTo>
                  <a:cubicBezTo>
                    <a:pt x="19480" y="15943"/>
                    <a:pt x="21444" y="13371"/>
                    <a:pt x="19480" y="10286"/>
                  </a:cubicBezTo>
                  <a:cubicBezTo>
                    <a:pt x="17517" y="7200"/>
                    <a:pt x="11626" y="3600"/>
                    <a:pt x="57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4864100" y="1351646"/>
              <a:ext cx="94339" cy="22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83" fill="norm" stroke="1" extrusionOk="0">
                  <a:moveTo>
                    <a:pt x="0" y="2000"/>
                  </a:moveTo>
                  <a:cubicBezTo>
                    <a:pt x="960" y="1000"/>
                    <a:pt x="1920" y="0"/>
                    <a:pt x="2640" y="0"/>
                  </a:cubicBezTo>
                  <a:cubicBezTo>
                    <a:pt x="3360" y="0"/>
                    <a:pt x="3840" y="1000"/>
                    <a:pt x="4560" y="3800"/>
                  </a:cubicBezTo>
                  <a:cubicBezTo>
                    <a:pt x="5280" y="6600"/>
                    <a:pt x="6240" y="11200"/>
                    <a:pt x="6720" y="14000"/>
                  </a:cubicBezTo>
                  <a:cubicBezTo>
                    <a:pt x="7200" y="16800"/>
                    <a:pt x="7200" y="17800"/>
                    <a:pt x="7200" y="18800"/>
                  </a:cubicBezTo>
                  <a:cubicBezTo>
                    <a:pt x="7200" y="19800"/>
                    <a:pt x="7200" y="20800"/>
                    <a:pt x="7200" y="20800"/>
                  </a:cubicBezTo>
                  <a:cubicBezTo>
                    <a:pt x="7200" y="20800"/>
                    <a:pt x="7200" y="19800"/>
                    <a:pt x="7680" y="18700"/>
                  </a:cubicBezTo>
                  <a:cubicBezTo>
                    <a:pt x="8160" y="17600"/>
                    <a:pt x="9120" y="16400"/>
                    <a:pt x="10560" y="15500"/>
                  </a:cubicBezTo>
                  <a:cubicBezTo>
                    <a:pt x="12000" y="14600"/>
                    <a:pt x="13920" y="14000"/>
                    <a:pt x="15840" y="14000"/>
                  </a:cubicBezTo>
                  <a:cubicBezTo>
                    <a:pt x="17760" y="14000"/>
                    <a:pt x="19680" y="14600"/>
                    <a:pt x="20640" y="15400"/>
                  </a:cubicBezTo>
                  <a:cubicBezTo>
                    <a:pt x="21600" y="16200"/>
                    <a:pt x="21600" y="17200"/>
                    <a:pt x="20880" y="18200"/>
                  </a:cubicBezTo>
                  <a:cubicBezTo>
                    <a:pt x="20160" y="19200"/>
                    <a:pt x="18720" y="20200"/>
                    <a:pt x="16320" y="20800"/>
                  </a:cubicBezTo>
                  <a:cubicBezTo>
                    <a:pt x="13920" y="21400"/>
                    <a:pt x="10560" y="21600"/>
                    <a:pt x="9360" y="21100"/>
                  </a:cubicBezTo>
                  <a:cubicBezTo>
                    <a:pt x="8160" y="20600"/>
                    <a:pt x="9120" y="19400"/>
                    <a:pt x="10080" y="18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4991099" y="1460493"/>
              <a:ext cx="82551" cy="129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21600" y="2291"/>
                  </a:moveTo>
                  <a:cubicBezTo>
                    <a:pt x="19385" y="1246"/>
                    <a:pt x="17169" y="200"/>
                    <a:pt x="14677" y="26"/>
                  </a:cubicBezTo>
                  <a:cubicBezTo>
                    <a:pt x="12185" y="-148"/>
                    <a:pt x="9415" y="549"/>
                    <a:pt x="7477" y="1768"/>
                  </a:cubicBezTo>
                  <a:cubicBezTo>
                    <a:pt x="5538" y="2987"/>
                    <a:pt x="4431" y="4729"/>
                    <a:pt x="5538" y="6994"/>
                  </a:cubicBezTo>
                  <a:cubicBezTo>
                    <a:pt x="6646" y="9258"/>
                    <a:pt x="9969" y="12046"/>
                    <a:pt x="12185" y="14310"/>
                  </a:cubicBezTo>
                  <a:cubicBezTo>
                    <a:pt x="14400" y="16575"/>
                    <a:pt x="15508" y="18317"/>
                    <a:pt x="14677" y="19536"/>
                  </a:cubicBezTo>
                  <a:cubicBezTo>
                    <a:pt x="13846" y="20755"/>
                    <a:pt x="11077" y="21452"/>
                    <a:pt x="8308" y="21278"/>
                  </a:cubicBezTo>
                  <a:cubicBezTo>
                    <a:pt x="5538" y="21104"/>
                    <a:pt x="2769" y="20058"/>
                    <a:pt x="1385" y="18491"/>
                  </a:cubicBezTo>
                  <a:cubicBezTo>
                    <a:pt x="0" y="16923"/>
                    <a:pt x="0" y="14833"/>
                    <a:pt x="0" y="12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5168900" y="1238334"/>
              <a:ext cx="31750" cy="29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934"/>
                  </a:moveTo>
                  <a:cubicBezTo>
                    <a:pt x="2880" y="1008"/>
                    <a:pt x="5760" y="82"/>
                    <a:pt x="7920" y="5"/>
                  </a:cubicBezTo>
                  <a:cubicBezTo>
                    <a:pt x="10080" y="-72"/>
                    <a:pt x="11520" y="699"/>
                    <a:pt x="12240" y="3554"/>
                  </a:cubicBezTo>
                  <a:cubicBezTo>
                    <a:pt x="12960" y="6408"/>
                    <a:pt x="12960" y="11345"/>
                    <a:pt x="12960" y="14431"/>
                  </a:cubicBezTo>
                  <a:cubicBezTo>
                    <a:pt x="12960" y="17517"/>
                    <a:pt x="12960" y="18751"/>
                    <a:pt x="13680" y="19754"/>
                  </a:cubicBezTo>
                  <a:cubicBezTo>
                    <a:pt x="14400" y="20757"/>
                    <a:pt x="15840" y="21528"/>
                    <a:pt x="17280" y="21528"/>
                  </a:cubicBezTo>
                  <a:cubicBezTo>
                    <a:pt x="18720" y="21528"/>
                    <a:pt x="20160" y="20757"/>
                    <a:pt x="21600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5276850" y="1155574"/>
              <a:ext cx="106233" cy="40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00" fill="norm" stroke="1" extrusionOk="0">
                  <a:moveTo>
                    <a:pt x="0" y="71"/>
                  </a:moveTo>
                  <a:cubicBezTo>
                    <a:pt x="2118" y="-41"/>
                    <a:pt x="4235" y="-152"/>
                    <a:pt x="7412" y="850"/>
                  </a:cubicBezTo>
                  <a:cubicBezTo>
                    <a:pt x="10588" y="1852"/>
                    <a:pt x="14824" y="3968"/>
                    <a:pt x="17576" y="6751"/>
                  </a:cubicBezTo>
                  <a:cubicBezTo>
                    <a:pt x="20329" y="9535"/>
                    <a:pt x="21600" y="12986"/>
                    <a:pt x="21176" y="15324"/>
                  </a:cubicBezTo>
                  <a:cubicBezTo>
                    <a:pt x="20753" y="17662"/>
                    <a:pt x="18635" y="18887"/>
                    <a:pt x="16941" y="19722"/>
                  </a:cubicBezTo>
                  <a:cubicBezTo>
                    <a:pt x="15247" y="20557"/>
                    <a:pt x="13976" y="21003"/>
                    <a:pt x="12282" y="21225"/>
                  </a:cubicBezTo>
                  <a:cubicBezTo>
                    <a:pt x="10588" y="21448"/>
                    <a:pt x="8471" y="21448"/>
                    <a:pt x="7412" y="21281"/>
                  </a:cubicBezTo>
                  <a:cubicBezTo>
                    <a:pt x="6353" y="21114"/>
                    <a:pt x="6353" y="20780"/>
                    <a:pt x="6353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5422900" y="989981"/>
              <a:ext cx="160197" cy="66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26" fill="norm" stroke="1" extrusionOk="0">
                  <a:moveTo>
                    <a:pt x="3366" y="871"/>
                  </a:moveTo>
                  <a:cubicBezTo>
                    <a:pt x="3927" y="532"/>
                    <a:pt x="4488" y="194"/>
                    <a:pt x="5470" y="58"/>
                  </a:cubicBezTo>
                  <a:cubicBezTo>
                    <a:pt x="6452" y="-77"/>
                    <a:pt x="7855" y="-9"/>
                    <a:pt x="9818" y="600"/>
                  </a:cubicBezTo>
                  <a:cubicBezTo>
                    <a:pt x="11782" y="1210"/>
                    <a:pt x="14306" y="2361"/>
                    <a:pt x="16410" y="4155"/>
                  </a:cubicBezTo>
                  <a:cubicBezTo>
                    <a:pt x="18514" y="5949"/>
                    <a:pt x="20197" y="8387"/>
                    <a:pt x="20899" y="10588"/>
                  </a:cubicBezTo>
                  <a:cubicBezTo>
                    <a:pt x="21600" y="12788"/>
                    <a:pt x="21319" y="14752"/>
                    <a:pt x="18795" y="16546"/>
                  </a:cubicBezTo>
                  <a:cubicBezTo>
                    <a:pt x="16270" y="18341"/>
                    <a:pt x="11501" y="19966"/>
                    <a:pt x="7995" y="20744"/>
                  </a:cubicBezTo>
                  <a:cubicBezTo>
                    <a:pt x="4488" y="21523"/>
                    <a:pt x="2244" y="21455"/>
                    <a:pt x="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4514850" y="1154426"/>
              <a:ext cx="203200" cy="29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2959"/>
                  </a:moveTo>
                  <a:cubicBezTo>
                    <a:pt x="5175" y="2033"/>
                    <a:pt x="10350" y="1107"/>
                    <a:pt x="13725" y="567"/>
                  </a:cubicBezTo>
                  <a:cubicBezTo>
                    <a:pt x="17100" y="27"/>
                    <a:pt x="18675" y="-127"/>
                    <a:pt x="19800" y="104"/>
                  </a:cubicBezTo>
                  <a:cubicBezTo>
                    <a:pt x="20925" y="336"/>
                    <a:pt x="21600" y="953"/>
                    <a:pt x="21375" y="2419"/>
                  </a:cubicBezTo>
                  <a:cubicBezTo>
                    <a:pt x="21150" y="3884"/>
                    <a:pt x="20025" y="6199"/>
                    <a:pt x="17775" y="8899"/>
                  </a:cubicBezTo>
                  <a:cubicBezTo>
                    <a:pt x="15525" y="11599"/>
                    <a:pt x="12150" y="14684"/>
                    <a:pt x="10012" y="16536"/>
                  </a:cubicBezTo>
                  <a:cubicBezTo>
                    <a:pt x="7875" y="18387"/>
                    <a:pt x="6975" y="19004"/>
                    <a:pt x="6075" y="19622"/>
                  </a:cubicBezTo>
                  <a:cubicBezTo>
                    <a:pt x="5175" y="20239"/>
                    <a:pt x="4275" y="20856"/>
                    <a:pt x="4613" y="21164"/>
                  </a:cubicBezTo>
                  <a:cubicBezTo>
                    <a:pt x="4950" y="21473"/>
                    <a:pt x="6525" y="21473"/>
                    <a:pt x="9563" y="21242"/>
                  </a:cubicBezTo>
                  <a:cubicBezTo>
                    <a:pt x="12600" y="21010"/>
                    <a:pt x="17100" y="20547"/>
                    <a:pt x="2160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0" y="3332285"/>
              <a:ext cx="3752850" cy="15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1385"/>
                  </a:moveTo>
                  <a:cubicBezTo>
                    <a:pt x="61" y="20217"/>
                    <a:pt x="122" y="19050"/>
                    <a:pt x="256" y="18466"/>
                  </a:cubicBezTo>
                  <a:cubicBezTo>
                    <a:pt x="390" y="17882"/>
                    <a:pt x="597" y="17882"/>
                    <a:pt x="914" y="17299"/>
                  </a:cubicBezTo>
                  <a:cubicBezTo>
                    <a:pt x="1230" y="16715"/>
                    <a:pt x="1657" y="15547"/>
                    <a:pt x="2120" y="14234"/>
                  </a:cubicBezTo>
                  <a:cubicBezTo>
                    <a:pt x="2583" y="12920"/>
                    <a:pt x="3082" y="11461"/>
                    <a:pt x="3570" y="10147"/>
                  </a:cubicBezTo>
                  <a:cubicBezTo>
                    <a:pt x="4057" y="8834"/>
                    <a:pt x="4532" y="7666"/>
                    <a:pt x="4971" y="6644"/>
                  </a:cubicBezTo>
                  <a:cubicBezTo>
                    <a:pt x="5409" y="5623"/>
                    <a:pt x="5811" y="4747"/>
                    <a:pt x="6238" y="4017"/>
                  </a:cubicBezTo>
                  <a:cubicBezTo>
                    <a:pt x="6664" y="3288"/>
                    <a:pt x="7115" y="2704"/>
                    <a:pt x="7584" y="2266"/>
                  </a:cubicBezTo>
                  <a:cubicBezTo>
                    <a:pt x="8053" y="1828"/>
                    <a:pt x="8540" y="1536"/>
                    <a:pt x="9034" y="1390"/>
                  </a:cubicBezTo>
                  <a:cubicBezTo>
                    <a:pt x="9527" y="1244"/>
                    <a:pt x="10026" y="1244"/>
                    <a:pt x="10508" y="1244"/>
                  </a:cubicBezTo>
                  <a:cubicBezTo>
                    <a:pt x="10989" y="1244"/>
                    <a:pt x="11452" y="1244"/>
                    <a:pt x="11909" y="1536"/>
                  </a:cubicBezTo>
                  <a:cubicBezTo>
                    <a:pt x="12365" y="1828"/>
                    <a:pt x="12816" y="2412"/>
                    <a:pt x="13279" y="2704"/>
                  </a:cubicBezTo>
                  <a:cubicBezTo>
                    <a:pt x="13742" y="2996"/>
                    <a:pt x="14217" y="2996"/>
                    <a:pt x="14680" y="2996"/>
                  </a:cubicBezTo>
                  <a:cubicBezTo>
                    <a:pt x="15143" y="2996"/>
                    <a:pt x="15594" y="2996"/>
                    <a:pt x="16087" y="3142"/>
                  </a:cubicBezTo>
                  <a:cubicBezTo>
                    <a:pt x="16581" y="3288"/>
                    <a:pt x="17117" y="3580"/>
                    <a:pt x="17598" y="3580"/>
                  </a:cubicBezTo>
                  <a:cubicBezTo>
                    <a:pt x="18079" y="3580"/>
                    <a:pt x="18506" y="3288"/>
                    <a:pt x="18950" y="2558"/>
                  </a:cubicBezTo>
                  <a:cubicBezTo>
                    <a:pt x="19395" y="1828"/>
                    <a:pt x="19858" y="661"/>
                    <a:pt x="20303" y="223"/>
                  </a:cubicBezTo>
                  <a:cubicBezTo>
                    <a:pt x="20747" y="-215"/>
                    <a:pt x="21174" y="77"/>
                    <a:pt x="21600" y="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85158" y="3620713"/>
              <a:ext cx="151392" cy="57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9757" y="953"/>
                  </a:moveTo>
                  <a:cubicBezTo>
                    <a:pt x="10357" y="476"/>
                    <a:pt x="10957" y="0"/>
                    <a:pt x="10957" y="0"/>
                  </a:cubicBezTo>
                  <a:cubicBezTo>
                    <a:pt x="10957" y="0"/>
                    <a:pt x="10357" y="476"/>
                    <a:pt x="9157" y="1787"/>
                  </a:cubicBezTo>
                  <a:cubicBezTo>
                    <a:pt x="7957" y="3097"/>
                    <a:pt x="6157" y="5241"/>
                    <a:pt x="4507" y="7544"/>
                  </a:cubicBezTo>
                  <a:cubicBezTo>
                    <a:pt x="2857" y="9847"/>
                    <a:pt x="1357" y="12309"/>
                    <a:pt x="607" y="14572"/>
                  </a:cubicBezTo>
                  <a:cubicBezTo>
                    <a:pt x="-143" y="16835"/>
                    <a:pt x="-143" y="18900"/>
                    <a:pt x="307" y="20091"/>
                  </a:cubicBezTo>
                  <a:cubicBezTo>
                    <a:pt x="757" y="21282"/>
                    <a:pt x="1657" y="21600"/>
                    <a:pt x="4057" y="21600"/>
                  </a:cubicBezTo>
                  <a:cubicBezTo>
                    <a:pt x="6457" y="21600"/>
                    <a:pt x="10357" y="21282"/>
                    <a:pt x="13507" y="20846"/>
                  </a:cubicBezTo>
                  <a:cubicBezTo>
                    <a:pt x="16657" y="20409"/>
                    <a:pt x="19057" y="19853"/>
                    <a:pt x="21457" y="1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14300" y="3881063"/>
              <a:ext cx="285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8720"/>
                    <a:pt x="2880" y="15840"/>
                    <a:pt x="6480" y="12240"/>
                  </a:cubicBezTo>
                  <a:cubicBezTo>
                    <a:pt x="10080" y="8640"/>
                    <a:pt x="1584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520700" y="3969963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590549" y="4109663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270000" y="3720196"/>
              <a:ext cx="222250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202"/>
                  </a:moveTo>
                  <a:cubicBezTo>
                    <a:pt x="1029" y="0"/>
                    <a:pt x="2057" y="-202"/>
                    <a:pt x="3394" y="404"/>
                  </a:cubicBezTo>
                  <a:cubicBezTo>
                    <a:pt x="4731" y="1009"/>
                    <a:pt x="6377" y="2422"/>
                    <a:pt x="8846" y="5047"/>
                  </a:cubicBezTo>
                  <a:cubicBezTo>
                    <a:pt x="11314" y="7671"/>
                    <a:pt x="14606" y="11506"/>
                    <a:pt x="16869" y="14434"/>
                  </a:cubicBezTo>
                  <a:cubicBezTo>
                    <a:pt x="19131" y="17361"/>
                    <a:pt x="20366" y="19379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346200" y="3696913"/>
              <a:ext cx="1905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0" y="3181"/>
                    <a:pt x="13440" y="6363"/>
                    <a:pt x="9960" y="9544"/>
                  </a:cubicBezTo>
                  <a:cubicBezTo>
                    <a:pt x="6480" y="12726"/>
                    <a:pt x="3600" y="15907"/>
                    <a:pt x="2040" y="17916"/>
                  </a:cubicBezTo>
                  <a:cubicBezTo>
                    <a:pt x="480" y="19926"/>
                    <a:pt x="24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225550" y="3601663"/>
              <a:ext cx="355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5429"/>
                    <a:pt x="7714" y="9257"/>
                    <a:pt x="11314" y="5657"/>
                  </a:cubicBezTo>
                  <a:cubicBezTo>
                    <a:pt x="14914" y="2057"/>
                    <a:pt x="1825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676400" y="3900113"/>
              <a:ext cx="234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6200"/>
                    <a:pt x="9341" y="10800"/>
                    <a:pt x="12941" y="7200"/>
                  </a:cubicBezTo>
                  <a:cubicBezTo>
                    <a:pt x="16541" y="3600"/>
                    <a:pt x="1907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936749" y="3621710"/>
              <a:ext cx="361951" cy="31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532"/>
                  </a:moveTo>
                  <a:cubicBezTo>
                    <a:pt x="1389" y="18508"/>
                    <a:pt x="2779" y="15484"/>
                    <a:pt x="4168" y="12172"/>
                  </a:cubicBezTo>
                  <a:cubicBezTo>
                    <a:pt x="5558" y="8860"/>
                    <a:pt x="6947" y="5260"/>
                    <a:pt x="7832" y="3028"/>
                  </a:cubicBezTo>
                  <a:cubicBezTo>
                    <a:pt x="8716" y="796"/>
                    <a:pt x="9095" y="-68"/>
                    <a:pt x="9221" y="4"/>
                  </a:cubicBezTo>
                  <a:cubicBezTo>
                    <a:pt x="9347" y="76"/>
                    <a:pt x="9221" y="1084"/>
                    <a:pt x="8905" y="2668"/>
                  </a:cubicBezTo>
                  <a:cubicBezTo>
                    <a:pt x="8589" y="4252"/>
                    <a:pt x="8084" y="6412"/>
                    <a:pt x="7832" y="7924"/>
                  </a:cubicBezTo>
                  <a:cubicBezTo>
                    <a:pt x="7579" y="9436"/>
                    <a:pt x="7579" y="10300"/>
                    <a:pt x="7768" y="11020"/>
                  </a:cubicBezTo>
                  <a:cubicBezTo>
                    <a:pt x="7958" y="11740"/>
                    <a:pt x="8337" y="12316"/>
                    <a:pt x="8779" y="12388"/>
                  </a:cubicBezTo>
                  <a:cubicBezTo>
                    <a:pt x="9221" y="12460"/>
                    <a:pt x="9726" y="12028"/>
                    <a:pt x="10800" y="10372"/>
                  </a:cubicBezTo>
                  <a:cubicBezTo>
                    <a:pt x="11874" y="8716"/>
                    <a:pt x="13516" y="5836"/>
                    <a:pt x="14526" y="3820"/>
                  </a:cubicBezTo>
                  <a:cubicBezTo>
                    <a:pt x="15537" y="1804"/>
                    <a:pt x="15916" y="652"/>
                    <a:pt x="15979" y="508"/>
                  </a:cubicBezTo>
                  <a:cubicBezTo>
                    <a:pt x="16042" y="364"/>
                    <a:pt x="15789" y="1228"/>
                    <a:pt x="15474" y="2956"/>
                  </a:cubicBezTo>
                  <a:cubicBezTo>
                    <a:pt x="15158" y="4684"/>
                    <a:pt x="14779" y="7276"/>
                    <a:pt x="14653" y="9004"/>
                  </a:cubicBezTo>
                  <a:cubicBezTo>
                    <a:pt x="14526" y="10732"/>
                    <a:pt x="14653" y="11596"/>
                    <a:pt x="14968" y="12316"/>
                  </a:cubicBezTo>
                  <a:cubicBezTo>
                    <a:pt x="15284" y="13036"/>
                    <a:pt x="15789" y="13612"/>
                    <a:pt x="16926" y="13756"/>
                  </a:cubicBezTo>
                  <a:cubicBezTo>
                    <a:pt x="18063" y="13900"/>
                    <a:pt x="19832" y="13612"/>
                    <a:pt x="21600" y="13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2261394" y="3773062"/>
              <a:ext cx="75407" cy="8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604" fill="norm" stroke="1" extrusionOk="0">
                  <a:moveTo>
                    <a:pt x="21375" y="1555"/>
                  </a:moveTo>
                  <a:cubicBezTo>
                    <a:pt x="18375" y="527"/>
                    <a:pt x="15375" y="-502"/>
                    <a:pt x="12375" y="269"/>
                  </a:cubicBezTo>
                  <a:cubicBezTo>
                    <a:pt x="9375" y="1041"/>
                    <a:pt x="6375" y="3612"/>
                    <a:pt x="4275" y="6184"/>
                  </a:cubicBezTo>
                  <a:cubicBezTo>
                    <a:pt x="2175" y="8755"/>
                    <a:pt x="975" y="11327"/>
                    <a:pt x="375" y="13898"/>
                  </a:cubicBezTo>
                  <a:cubicBezTo>
                    <a:pt x="-225" y="16469"/>
                    <a:pt x="-225" y="19041"/>
                    <a:pt x="1275" y="20069"/>
                  </a:cubicBezTo>
                  <a:cubicBezTo>
                    <a:pt x="2775" y="21098"/>
                    <a:pt x="5775" y="20584"/>
                    <a:pt x="8475" y="19041"/>
                  </a:cubicBezTo>
                  <a:cubicBezTo>
                    <a:pt x="11175" y="17498"/>
                    <a:pt x="13575" y="14927"/>
                    <a:pt x="15075" y="11841"/>
                  </a:cubicBezTo>
                  <a:cubicBezTo>
                    <a:pt x="16575" y="8755"/>
                    <a:pt x="17175" y="5155"/>
                    <a:pt x="15075" y="3869"/>
                  </a:cubicBezTo>
                  <a:cubicBezTo>
                    <a:pt x="12975" y="2584"/>
                    <a:pt x="8175" y="3612"/>
                    <a:pt x="3375" y="4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377950" y="4033463"/>
              <a:ext cx="10033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3" y="18900"/>
                    <a:pt x="2825" y="16200"/>
                    <a:pt x="4466" y="13275"/>
                  </a:cubicBezTo>
                  <a:cubicBezTo>
                    <a:pt x="6106" y="10350"/>
                    <a:pt x="7975" y="7200"/>
                    <a:pt x="9889" y="4950"/>
                  </a:cubicBezTo>
                  <a:cubicBezTo>
                    <a:pt x="11803" y="2700"/>
                    <a:pt x="13762" y="1350"/>
                    <a:pt x="15722" y="675"/>
                  </a:cubicBezTo>
                  <a:cubicBezTo>
                    <a:pt x="17681" y="0"/>
                    <a:pt x="196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642447" y="4212442"/>
              <a:ext cx="152870" cy="19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22" fill="norm" stroke="1" extrusionOk="0">
                  <a:moveTo>
                    <a:pt x="17817" y="6912"/>
                  </a:moveTo>
                  <a:cubicBezTo>
                    <a:pt x="18109" y="5739"/>
                    <a:pt x="18401" y="4565"/>
                    <a:pt x="18547" y="3391"/>
                  </a:cubicBezTo>
                  <a:cubicBezTo>
                    <a:pt x="18693" y="2217"/>
                    <a:pt x="18693" y="1043"/>
                    <a:pt x="17671" y="456"/>
                  </a:cubicBezTo>
                  <a:cubicBezTo>
                    <a:pt x="16650" y="-131"/>
                    <a:pt x="14606" y="-131"/>
                    <a:pt x="12125" y="339"/>
                  </a:cubicBezTo>
                  <a:cubicBezTo>
                    <a:pt x="9644" y="808"/>
                    <a:pt x="6725" y="1747"/>
                    <a:pt x="4828" y="2686"/>
                  </a:cubicBezTo>
                  <a:cubicBezTo>
                    <a:pt x="2931" y="3626"/>
                    <a:pt x="2055" y="4565"/>
                    <a:pt x="1471" y="5621"/>
                  </a:cubicBezTo>
                  <a:cubicBezTo>
                    <a:pt x="888" y="6678"/>
                    <a:pt x="596" y="7852"/>
                    <a:pt x="3369" y="9260"/>
                  </a:cubicBezTo>
                  <a:cubicBezTo>
                    <a:pt x="6142" y="10669"/>
                    <a:pt x="11979" y="12312"/>
                    <a:pt x="15628" y="13604"/>
                  </a:cubicBezTo>
                  <a:cubicBezTo>
                    <a:pt x="19277" y="14895"/>
                    <a:pt x="20736" y="15834"/>
                    <a:pt x="21028" y="16773"/>
                  </a:cubicBezTo>
                  <a:cubicBezTo>
                    <a:pt x="21320" y="17712"/>
                    <a:pt x="20444" y="18652"/>
                    <a:pt x="17379" y="19473"/>
                  </a:cubicBezTo>
                  <a:cubicBezTo>
                    <a:pt x="14315" y="20295"/>
                    <a:pt x="9061" y="20999"/>
                    <a:pt x="5704" y="21234"/>
                  </a:cubicBezTo>
                  <a:cubicBezTo>
                    <a:pt x="2347" y="21469"/>
                    <a:pt x="888" y="21234"/>
                    <a:pt x="304" y="20530"/>
                  </a:cubicBezTo>
                  <a:cubicBezTo>
                    <a:pt x="-280" y="19826"/>
                    <a:pt x="12" y="18652"/>
                    <a:pt x="888" y="17595"/>
                  </a:cubicBezTo>
                  <a:cubicBezTo>
                    <a:pt x="1763" y="16539"/>
                    <a:pt x="3223" y="15599"/>
                    <a:pt x="4682" y="14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801283" y="4192213"/>
              <a:ext cx="11641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6585" y="2400"/>
                    <a:pt x="11957" y="4800"/>
                    <a:pt x="8293" y="8047"/>
                  </a:cubicBezTo>
                  <a:cubicBezTo>
                    <a:pt x="4628" y="11294"/>
                    <a:pt x="1928" y="15388"/>
                    <a:pt x="771" y="17788"/>
                  </a:cubicBezTo>
                  <a:cubicBezTo>
                    <a:pt x="-386" y="20188"/>
                    <a:pt x="0" y="20894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1892300" y="4249363"/>
              <a:ext cx="330200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65"/>
                  </a:moveTo>
                  <a:cubicBezTo>
                    <a:pt x="138" y="14289"/>
                    <a:pt x="277" y="17114"/>
                    <a:pt x="415" y="18942"/>
                  </a:cubicBezTo>
                  <a:cubicBezTo>
                    <a:pt x="554" y="20769"/>
                    <a:pt x="692" y="21600"/>
                    <a:pt x="900" y="21600"/>
                  </a:cubicBezTo>
                  <a:cubicBezTo>
                    <a:pt x="1108" y="21600"/>
                    <a:pt x="1385" y="20769"/>
                    <a:pt x="1731" y="18609"/>
                  </a:cubicBezTo>
                  <a:cubicBezTo>
                    <a:pt x="2077" y="16449"/>
                    <a:pt x="2492" y="12960"/>
                    <a:pt x="4223" y="9886"/>
                  </a:cubicBezTo>
                  <a:cubicBezTo>
                    <a:pt x="5954" y="6812"/>
                    <a:pt x="9000" y="4154"/>
                    <a:pt x="12115" y="2575"/>
                  </a:cubicBezTo>
                  <a:cubicBezTo>
                    <a:pt x="15231" y="997"/>
                    <a:pt x="18415" y="4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2019857" y="4416834"/>
              <a:ext cx="120093" cy="11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75" fill="norm" stroke="1" extrusionOk="0">
                  <a:moveTo>
                    <a:pt x="2174" y="4122"/>
                  </a:moveTo>
                  <a:cubicBezTo>
                    <a:pt x="1795" y="6017"/>
                    <a:pt x="1416" y="7912"/>
                    <a:pt x="1037" y="10375"/>
                  </a:cubicBezTo>
                  <a:cubicBezTo>
                    <a:pt x="658" y="12838"/>
                    <a:pt x="279" y="15870"/>
                    <a:pt x="89" y="16438"/>
                  </a:cubicBezTo>
                  <a:cubicBezTo>
                    <a:pt x="-100" y="17007"/>
                    <a:pt x="-100" y="15112"/>
                    <a:pt x="1226" y="12270"/>
                  </a:cubicBezTo>
                  <a:cubicBezTo>
                    <a:pt x="2553" y="9428"/>
                    <a:pt x="5205" y="5638"/>
                    <a:pt x="7289" y="3175"/>
                  </a:cubicBezTo>
                  <a:cubicBezTo>
                    <a:pt x="9374" y="712"/>
                    <a:pt x="10889" y="-425"/>
                    <a:pt x="13163" y="143"/>
                  </a:cubicBezTo>
                  <a:cubicBezTo>
                    <a:pt x="15437" y="712"/>
                    <a:pt x="18468" y="2986"/>
                    <a:pt x="19984" y="6775"/>
                  </a:cubicBezTo>
                  <a:cubicBezTo>
                    <a:pt x="21500" y="10564"/>
                    <a:pt x="21500" y="15870"/>
                    <a:pt x="21500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14300" y="5219193"/>
              <a:ext cx="113140" cy="54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0976" fill="norm" stroke="1" extrusionOk="0">
                  <a:moveTo>
                    <a:pt x="7069" y="5405"/>
                  </a:moveTo>
                  <a:cubicBezTo>
                    <a:pt x="8247" y="7832"/>
                    <a:pt x="9425" y="10259"/>
                    <a:pt x="10015" y="12807"/>
                  </a:cubicBezTo>
                  <a:cubicBezTo>
                    <a:pt x="10604" y="15356"/>
                    <a:pt x="10604" y="18025"/>
                    <a:pt x="10604" y="19562"/>
                  </a:cubicBezTo>
                  <a:cubicBezTo>
                    <a:pt x="10604" y="21100"/>
                    <a:pt x="10604" y="21504"/>
                    <a:pt x="10015" y="20169"/>
                  </a:cubicBezTo>
                  <a:cubicBezTo>
                    <a:pt x="9425" y="18834"/>
                    <a:pt x="8247" y="15760"/>
                    <a:pt x="7462" y="13050"/>
                  </a:cubicBezTo>
                  <a:cubicBezTo>
                    <a:pt x="6676" y="10340"/>
                    <a:pt x="6284" y="7994"/>
                    <a:pt x="6676" y="6052"/>
                  </a:cubicBezTo>
                  <a:cubicBezTo>
                    <a:pt x="7069" y="4111"/>
                    <a:pt x="8247" y="2574"/>
                    <a:pt x="9229" y="1603"/>
                  </a:cubicBezTo>
                  <a:cubicBezTo>
                    <a:pt x="10211" y="632"/>
                    <a:pt x="10996" y="228"/>
                    <a:pt x="12371" y="66"/>
                  </a:cubicBezTo>
                  <a:cubicBezTo>
                    <a:pt x="13745" y="-96"/>
                    <a:pt x="15709" y="-15"/>
                    <a:pt x="17673" y="956"/>
                  </a:cubicBezTo>
                  <a:cubicBezTo>
                    <a:pt x="19636" y="1926"/>
                    <a:pt x="21600" y="3787"/>
                    <a:pt x="20815" y="5486"/>
                  </a:cubicBezTo>
                  <a:cubicBezTo>
                    <a:pt x="20029" y="7185"/>
                    <a:pt x="16495" y="8722"/>
                    <a:pt x="12567" y="9652"/>
                  </a:cubicBezTo>
                  <a:cubicBezTo>
                    <a:pt x="8640" y="10583"/>
                    <a:pt x="4320" y="10906"/>
                    <a:pt x="0" y="1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336550" y="5354263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495300" y="5252663"/>
              <a:ext cx="107950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1" fill="norm" stroke="1" extrusionOk="0">
                  <a:moveTo>
                    <a:pt x="0" y="1851"/>
                  </a:moveTo>
                  <a:cubicBezTo>
                    <a:pt x="847" y="6171"/>
                    <a:pt x="1694" y="10491"/>
                    <a:pt x="2541" y="13577"/>
                  </a:cubicBezTo>
                  <a:cubicBezTo>
                    <a:pt x="3388" y="16663"/>
                    <a:pt x="4235" y="18514"/>
                    <a:pt x="5718" y="19749"/>
                  </a:cubicBezTo>
                  <a:cubicBezTo>
                    <a:pt x="7200" y="20983"/>
                    <a:pt x="9318" y="21600"/>
                    <a:pt x="12071" y="18206"/>
                  </a:cubicBezTo>
                  <a:cubicBezTo>
                    <a:pt x="14824" y="14811"/>
                    <a:pt x="18212" y="74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611124" y="5031411"/>
              <a:ext cx="569977" cy="37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88" fill="norm" stroke="1" extrusionOk="0">
                  <a:moveTo>
                    <a:pt x="4262" y="13854"/>
                  </a:moveTo>
                  <a:cubicBezTo>
                    <a:pt x="3542" y="13732"/>
                    <a:pt x="2822" y="13610"/>
                    <a:pt x="2102" y="14342"/>
                  </a:cubicBezTo>
                  <a:cubicBezTo>
                    <a:pt x="1382" y="15074"/>
                    <a:pt x="662" y="16661"/>
                    <a:pt x="302" y="17759"/>
                  </a:cubicBezTo>
                  <a:cubicBezTo>
                    <a:pt x="-58" y="18857"/>
                    <a:pt x="-58" y="19467"/>
                    <a:pt x="102" y="20017"/>
                  </a:cubicBezTo>
                  <a:cubicBezTo>
                    <a:pt x="262" y="20566"/>
                    <a:pt x="582" y="21054"/>
                    <a:pt x="1142" y="20566"/>
                  </a:cubicBezTo>
                  <a:cubicBezTo>
                    <a:pt x="1702" y="20078"/>
                    <a:pt x="2502" y="18613"/>
                    <a:pt x="2982" y="17454"/>
                  </a:cubicBezTo>
                  <a:cubicBezTo>
                    <a:pt x="3462" y="16295"/>
                    <a:pt x="3622" y="15440"/>
                    <a:pt x="3662" y="15379"/>
                  </a:cubicBezTo>
                  <a:cubicBezTo>
                    <a:pt x="3702" y="15318"/>
                    <a:pt x="3622" y="16050"/>
                    <a:pt x="3582" y="16783"/>
                  </a:cubicBezTo>
                  <a:cubicBezTo>
                    <a:pt x="3542" y="17515"/>
                    <a:pt x="3542" y="18247"/>
                    <a:pt x="3542" y="18918"/>
                  </a:cubicBezTo>
                  <a:cubicBezTo>
                    <a:pt x="3542" y="19589"/>
                    <a:pt x="3542" y="20200"/>
                    <a:pt x="3702" y="20688"/>
                  </a:cubicBezTo>
                  <a:cubicBezTo>
                    <a:pt x="3862" y="21176"/>
                    <a:pt x="4182" y="21542"/>
                    <a:pt x="4502" y="21481"/>
                  </a:cubicBezTo>
                  <a:cubicBezTo>
                    <a:pt x="4822" y="21420"/>
                    <a:pt x="5142" y="20932"/>
                    <a:pt x="5622" y="19101"/>
                  </a:cubicBezTo>
                  <a:cubicBezTo>
                    <a:pt x="6102" y="17271"/>
                    <a:pt x="6742" y="14098"/>
                    <a:pt x="7182" y="10986"/>
                  </a:cubicBezTo>
                  <a:cubicBezTo>
                    <a:pt x="7622" y="7874"/>
                    <a:pt x="7862" y="4823"/>
                    <a:pt x="7942" y="2871"/>
                  </a:cubicBezTo>
                  <a:cubicBezTo>
                    <a:pt x="8022" y="918"/>
                    <a:pt x="7942" y="64"/>
                    <a:pt x="7782" y="3"/>
                  </a:cubicBezTo>
                  <a:cubicBezTo>
                    <a:pt x="7622" y="-58"/>
                    <a:pt x="7382" y="674"/>
                    <a:pt x="7022" y="3054"/>
                  </a:cubicBezTo>
                  <a:cubicBezTo>
                    <a:pt x="6662" y="5434"/>
                    <a:pt x="6182" y="9461"/>
                    <a:pt x="5942" y="12023"/>
                  </a:cubicBezTo>
                  <a:cubicBezTo>
                    <a:pt x="5702" y="14586"/>
                    <a:pt x="5702" y="15684"/>
                    <a:pt x="5782" y="16539"/>
                  </a:cubicBezTo>
                  <a:cubicBezTo>
                    <a:pt x="5862" y="17393"/>
                    <a:pt x="6022" y="18003"/>
                    <a:pt x="6262" y="18064"/>
                  </a:cubicBezTo>
                  <a:cubicBezTo>
                    <a:pt x="6502" y="18125"/>
                    <a:pt x="6822" y="17637"/>
                    <a:pt x="7102" y="17027"/>
                  </a:cubicBezTo>
                  <a:cubicBezTo>
                    <a:pt x="7382" y="16417"/>
                    <a:pt x="7622" y="15684"/>
                    <a:pt x="7902" y="14952"/>
                  </a:cubicBezTo>
                  <a:cubicBezTo>
                    <a:pt x="8182" y="14220"/>
                    <a:pt x="8502" y="13488"/>
                    <a:pt x="8742" y="13427"/>
                  </a:cubicBezTo>
                  <a:cubicBezTo>
                    <a:pt x="8982" y="13366"/>
                    <a:pt x="9142" y="13976"/>
                    <a:pt x="9222" y="14586"/>
                  </a:cubicBezTo>
                  <a:cubicBezTo>
                    <a:pt x="9302" y="15196"/>
                    <a:pt x="9302" y="15806"/>
                    <a:pt x="9502" y="16173"/>
                  </a:cubicBezTo>
                  <a:cubicBezTo>
                    <a:pt x="9702" y="16539"/>
                    <a:pt x="10102" y="16661"/>
                    <a:pt x="10382" y="16417"/>
                  </a:cubicBezTo>
                  <a:cubicBezTo>
                    <a:pt x="10662" y="16173"/>
                    <a:pt x="10822" y="15562"/>
                    <a:pt x="11022" y="14830"/>
                  </a:cubicBezTo>
                  <a:cubicBezTo>
                    <a:pt x="11222" y="14098"/>
                    <a:pt x="11462" y="13244"/>
                    <a:pt x="11662" y="12389"/>
                  </a:cubicBezTo>
                  <a:cubicBezTo>
                    <a:pt x="11862" y="11535"/>
                    <a:pt x="12022" y="10681"/>
                    <a:pt x="12102" y="10681"/>
                  </a:cubicBezTo>
                  <a:cubicBezTo>
                    <a:pt x="12182" y="10681"/>
                    <a:pt x="12182" y="11535"/>
                    <a:pt x="12182" y="12634"/>
                  </a:cubicBezTo>
                  <a:cubicBezTo>
                    <a:pt x="12182" y="13732"/>
                    <a:pt x="12182" y="15074"/>
                    <a:pt x="12302" y="15989"/>
                  </a:cubicBezTo>
                  <a:cubicBezTo>
                    <a:pt x="12422" y="16905"/>
                    <a:pt x="12662" y="17393"/>
                    <a:pt x="12982" y="17576"/>
                  </a:cubicBezTo>
                  <a:cubicBezTo>
                    <a:pt x="13302" y="17759"/>
                    <a:pt x="13702" y="17637"/>
                    <a:pt x="14262" y="17088"/>
                  </a:cubicBezTo>
                  <a:cubicBezTo>
                    <a:pt x="14822" y="16539"/>
                    <a:pt x="15542" y="15562"/>
                    <a:pt x="16022" y="14830"/>
                  </a:cubicBezTo>
                  <a:cubicBezTo>
                    <a:pt x="16502" y="14098"/>
                    <a:pt x="16742" y="13610"/>
                    <a:pt x="16902" y="13061"/>
                  </a:cubicBezTo>
                  <a:cubicBezTo>
                    <a:pt x="17062" y="12511"/>
                    <a:pt x="17142" y="11901"/>
                    <a:pt x="17062" y="11352"/>
                  </a:cubicBezTo>
                  <a:cubicBezTo>
                    <a:pt x="16982" y="10803"/>
                    <a:pt x="16742" y="10315"/>
                    <a:pt x="16422" y="10254"/>
                  </a:cubicBezTo>
                  <a:cubicBezTo>
                    <a:pt x="16102" y="10193"/>
                    <a:pt x="15702" y="10559"/>
                    <a:pt x="15422" y="11047"/>
                  </a:cubicBezTo>
                  <a:cubicBezTo>
                    <a:pt x="15142" y="11535"/>
                    <a:pt x="14982" y="12145"/>
                    <a:pt x="14862" y="12878"/>
                  </a:cubicBezTo>
                  <a:cubicBezTo>
                    <a:pt x="14742" y="13610"/>
                    <a:pt x="14662" y="14464"/>
                    <a:pt x="14782" y="15074"/>
                  </a:cubicBezTo>
                  <a:cubicBezTo>
                    <a:pt x="14902" y="15684"/>
                    <a:pt x="15222" y="16050"/>
                    <a:pt x="16382" y="16173"/>
                  </a:cubicBezTo>
                  <a:cubicBezTo>
                    <a:pt x="17542" y="16295"/>
                    <a:pt x="19542" y="16173"/>
                    <a:pt x="21542" y="16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403349" y="5201863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0" y="3600"/>
                    <a:pt x="12400" y="7200"/>
                    <a:pt x="16000" y="10800"/>
                  </a:cubicBezTo>
                  <a:cubicBezTo>
                    <a:pt x="19600" y="14400"/>
                    <a:pt x="20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1466850" y="5303463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025650" y="4969748"/>
              <a:ext cx="425450" cy="32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3943"/>
                  </a:moveTo>
                  <a:cubicBezTo>
                    <a:pt x="967" y="2705"/>
                    <a:pt x="1934" y="1467"/>
                    <a:pt x="3170" y="710"/>
                  </a:cubicBezTo>
                  <a:cubicBezTo>
                    <a:pt x="4406" y="-47"/>
                    <a:pt x="5910" y="-322"/>
                    <a:pt x="7307" y="503"/>
                  </a:cubicBezTo>
                  <a:cubicBezTo>
                    <a:pt x="8704" y="1329"/>
                    <a:pt x="9994" y="3255"/>
                    <a:pt x="10263" y="5663"/>
                  </a:cubicBezTo>
                  <a:cubicBezTo>
                    <a:pt x="10531" y="8070"/>
                    <a:pt x="9779" y="10960"/>
                    <a:pt x="8651" y="13436"/>
                  </a:cubicBezTo>
                  <a:cubicBezTo>
                    <a:pt x="7522" y="15912"/>
                    <a:pt x="6018" y="17976"/>
                    <a:pt x="4943" y="19214"/>
                  </a:cubicBezTo>
                  <a:cubicBezTo>
                    <a:pt x="3869" y="20453"/>
                    <a:pt x="3224" y="20865"/>
                    <a:pt x="3170" y="21072"/>
                  </a:cubicBezTo>
                  <a:cubicBezTo>
                    <a:pt x="3116" y="21278"/>
                    <a:pt x="3654" y="21278"/>
                    <a:pt x="5749" y="20659"/>
                  </a:cubicBezTo>
                  <a:cubicBezTo>
                    <a:pt x="7845" y="20040"/>
                    <a:pt x="11499" y="18802"/>
                    <a:pt x="14400" y="17976"/>
                  </a:cubicBezTo>
                  <a:cubicBezTo>
                    <a:pt x="17301" y="17151"/>
                    <a:pt x="19451" y="16738"/>
                    <a:pt x="21600" y="16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507818" y="4857880"/>
              <a:ext cx="190933" cy="40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434" fill="norm" stroke="1" extrusionOk="0">
                  <a:moveTo>
                    <a:pt x="20951" y="2061"/>
                  </a:moveTo>
                  <a:cubicBezTo>
                    <a:pt x="20486" y="1393"/>
                    <a:pt x="20022" y="725"/>
                    <a:pt x="19093" y="335"/>
                  </a:cubicBezTo>
                  <a:cubicBezTo>
                    <a:pt x="18164" y="-55"/>
                    <a:pt x="16770" y="-166"/>
                    <a:pt x="14796" y="335"/>
                  </a:cubicBezTo>
                  <a:cubicBezTo>
                    <a:pt x="12822" y="836"/>
                    <a:pt x="10267" y="1949"/>
                    <a:pt x="7364" y="4399"/>
                  </a:cubicBezTo>
                  <a:cubicBezTo>
                    <a:pt x="4461" y="6848"/>
                    <a:pt x="1209" y="10634"/>
                    <a:pt x="280" y="13529"/>
                  </a:cubicBezTo>
                  <a:cubicBezTo>
                    <a:pt x="-649" y="16424"/>
                    <a:pt x="745" y="18428"/>
                    <a:pt x="4345" y="19597"/>
                  </a:cubicBezTo>
                  <a:cubicBezTo>
                    <a:pt x="7945" y="20766"/>
                    <a:pt x="13751" y="21100"/>
                    <a:pt x="19557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2835005" y="4954213"/>
              <a:ext cx="2249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20868" y="0"/>
                  </a:moveTo>
                  <a:cubicBezTo>
                    <a:pt x="14977" y="3462"/>
                    <a:pt x="9086" y="6923"/>
                    <a:pt x="5159" y="9900"/>
                  </a:cubicBezTo>
                  <a:cubicBezTo>
                    <a:pt x="1232" y="12877"/>
                    <a:pt x="-732" y="15369"/>
                    <a:pt x="250" y="17238"/>
                  </a:cubicBezTo>
                  <a:cubicBezTo>
                    <a:pt x="1232" y="19108"/>
                    <a:pt x="5159" y="20354"/>
                    <a:pt x="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940050" y="5106613"/>
              <a:ext cx="336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7" y="14400"/>
                    <a:pt x="8694" y="7200"/>
                    <a:pt x="12294" y="3600"/>
                  </a:cubicBezTo>
                  <a:cubicBezTo>
                    <a:pt x="15894" y="0"/>
                    <a:pt x="187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581420" y="4927237"/>
              <a:ext cx="224207" cy="26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386" fill="norm" stroke="1" extrusionOk="0">
                  <a:moveTo>
                    <a:pt x="17670" y="3698"/>
                  </a:moveTo>
                  <a:cubicBezTo>
                    <a:pt x="17867" y="2507"/>
                    <a:pt x="18063" y="1317"/>
                    <a:pt x="17670" y="636"/>
                  </a:cubicBezTo>
                  <a:cubicBezTo>
                    <a:pt x="17278" y="-44"/>
                    <a:pt x="16296" y="-214"/>
                    <a:pt x="14627" y="296"/>
                  </a:cubicBezTo>
                  <a:cubicBezTo>
                    <a:pt x="12958" y="806"/>
                    <a:pt x="10601" y="1997"/>
                    <a:pt x="8049" y="4463"/>
                  </a:cubicBezTo>
                  <a:cubicBezTo>
                    <a:pt x="5496" y="6929"/>
                    <a:pt x="2747" y="10671"/>
                    <a:pt x="1274" y="13477"/>
                  </a:cubicBezTo>
                  <a:cubicBezTo>
                    <a:pt x="-199" y="16284"/>
                    <a:pt x="-395" y="18155"/>
                    <a:pt x="685" y="19430"/>
                  </a:cubicBezTo>
                  <a:cubicBezTo>
                    <a:pt x="1765" y="20706"/>
                    <a:pt x="4121" y="21386"/>
                    <a:pt x="6870" y="21386"/>
                  </a:cubicBezTo>
                  <a:cubicBezTo>
                    <a:pt x="9620" y="21386"/>
                    <a:pt x="12761" y="20706"/>
                    <a:pt x="15314" y="18580"/>
                  </a:cubicBezTo>
                  <a:cubicBezTo>
                    <a:pt x="17867" y="16454"/>
                    <a:pt x="19830" y="12882"/>
                    <a:pt x="20518" y="10161"/>
                  </a:cubicBezTo>
                  <a:cubicBezTo>
                    <a:pt x="21205" y="7440"/>
                    <a:pt x="20616" y="5569"/>
                    <a:pt x="18947" y="4378"/>
                  </a:cubicBezTo>
                  <a:cubicBezTo>
                    <a:pt x="17278" y="3188"/>
                    <a:pt x="14529" y="2677"/>
                    <a:pt x="11780" y="2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3673215" y="4820863"/>
              <a:ext cx="35185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21121" y="0"/>
                  </a:moveTo>
                  <a:cubicBezTo>
                    <a:pt x="14768" y="281"/>
                    <a:pt x="8415" y="561"/>
                    <a:pt x="4603" y="1496"/>
                  </a:cubicBezTo>
                  <a:cubicBezTo>
                    <a:pt x="792" y="2431"/>
                    <a:pt x="-479" y="4021"/>
                    <a:pt x="156" y="6358"/>
                  </a:cubicBezTo>
                  <a:cubicBezTo>
                    <a:pt x="792" y="8696"/>
                    <a:pt x="3333" y="11782"/>
                    <a:pt x="4603" y="14213"/>
                  </a:cubicBezTo>
                  <a:cubicBezTo>
                    <a:pt x="5874" y="16644"/>
                    <a:pt x="5874" y="18421"/>
                    <a:pt x="5874" y="19543"/>
                  </a:cubicBezTo>
                  <a:cubicBezTo>
                    <a:pt x="5874" y="20665"/>
                    <a:pt x="5874" y="21132"/>
                    <a:pt x="6509" y="21366"/>
                  </a:cubicBezTo>
                  <a:cubicBezTo>
                    <a:pt x="7145" y="21600"/>
                    <a:pt x="8415" y="21600"/>
                    <a:pt x="96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473450" y="4833554"/>
              <a:ext cx="368300" cy="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20468"/>
                  </a:moveTo>
                  <a:cubicBezTo>
                    <a:pt x="248" y="14784"/>
                    <a:pt x="497" y="9100"/>
                    <a:pt x="1862" y="5121"/>
                  </a:cubicBezTo>
                  <a:cubicBezTo>
                    <a:pt x="3228" y="1142"/>
                    <a:pt x="5710" y="-1132"/>
                    <a:pt x="9186" y="573"/>
                  </a:cubicBezTo>
                  <a:cubicBezTo>
                    <a:pt x="12662" y="2279"/>
                    <a:pt x="17131" y="7963"/>
                    <a:pt x="21600" y="1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496405" y="5284413"/>
              <a:ext cx="32629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61" y="21600"/>
                  </a:moveTo>
                  <a:cubicBezTo>
                    <a:pt x="21" y="17600"/>
                    <a:pt x="-118" y="13600"/>
                    <a:pt x="161" y="11200"/>
                  </a:cubicBezTo>
                  <a:cubicBezTo>
                    <a:pt x="439" y="8800"/>
                    <a:pt x="1136" y="8000"/>
                    <a:pt x="3505" y="6800"/>
                  </a:cubicBezTo>
                  <a:cubicBezTo>
                    <a:pt x="5874" y="5600"/>
                    <a:pt x="9916" y="4000"/>
                    <a:pt x="13190" y="2800"/>
                  </a:cubicBezTo>
                  <a:cubicBezTo>
                    <a:pt x="16465" y="1600"/>
                    <a:pt x="18974" y="800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4012533" y="4830032"/>
              <a:ext cx="146717" cy="43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58" fill="norm" stroke="1" extrusionOk="0">
                  <a:moveTo>
                    <a:pt x="21087" y="173"/>
                  </a:moveTo>
                  <a:cubicBezTo>
                    <a:pt x="17436" y="-34"/>
                    <a:pt x="13786" y="-242"/>
                    <a:pt x="10135" y="745"/>
                  </a:cubicBezTo>
                  <a:cubicBezTo>
                    <a:pt x="6484" y="1731"/>
                    <a:pt x="2833" y="3912"/>
                    <a:pt x="1160" y="6560"/>
                  </a:cubicBezTo>
                  <a:cubicBezTo>
                    <a:pt x="-513" y="9208"/>
                    <a:pt x="-209" y="12323"/>
                    <a:pt x="1008" y="14608"/>
                  </a:cubicBezTo>
                  <a:cubicBezTo>
                    <a:pt x="2225" y="16893"/>
                    <a:pt x="4355" y="18346"/>
                    <a:pt x="7245" y="19333"/>
                  </a:cubicBezTo>
                  <a:cubicBezTo>
                    <a:pt x="10135" y="20320"/>
                    <a:pt x="13786" y="20839"/>
                    <a:pt x="17436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4260850" y="4871663"/>
              <a:ext cx="190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948"/>
                    <a:pt x="4800" y="7897"/>
                    <a:pt x="4800" y="10916"/>
                  </a:cubicBezTo>
                  <a:cubicBezTo>
                    <a:pt x="4800" y="13935"/>
                    <a:pt x="2400" y="16026"/>
                    <a:pt x="4800" y="17652"/>
                  </a:cubicBezTo>
                  <a:cubicBezTo>
                    <a:pt x="7200" y="19277"/>
                    <a:pt x="144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461933" y="4852613"/>
              <a:ext cx="97367" cy="41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10330" y="0"/>
                  </a:moveTo>
                  <a:cubicBezTo>
                    <a:pt x="7513" y="3180"/>
                    <a:pt x="4696" y="6359"/>
                    <a:pt x="2817" y="9649"/>
                  </a:cubicBezTo>
                  <a:cubicBezTo>
                    <a:pt x="939" y="12938"/>
                    <a:pt x="0" y="16337"/>
                    <a:pt x="0" y="18311"/>
                  </a:cubicBezTo>
                  <a:cubicBezTo>
                    <a:pt x="0" y="20284"/>
                    <a:pt x="939" y="20832"/>
                    <a:pt x="2583" y="21161"/>
                  </a:cubicBezTo>
                  <a:cubicBezTo>
                    <a:pt x="4226" y="21490"/>
                    <a:pt x="6574" y="21600"/>
                    <a:pt x="9861" y="21216"/>
                  </a:cubicBezTo>
                  <a:cubicBezTo>
                    <a:pt x="13148" y="20832"/>
                    <a:pt x="17374" y="19955"/>
                    <a:pt x="21600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356100" y="5081213"/>
              <a:ext cx="247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14400"/>
                    <a:pt x="8123" y="7200"/>
                    <a:pt x="11723" y="3600"/>
                  </a:cubicBezTo>
                  <a:cubicBezTo>
                    <a:pt x="15323" y="0"/>
                    <a:pt x="184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599516" y="5281502"/>
              <a:ext cx="67735" cy="8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7" fill="norm" stroke="1" extrusionOk="0">
                  <a:moveTo>
                    <a:pt x="21600" y="8843"/>
                  </a:moveTo>
                  <a:cubicBezTo>
                    <a:pt x="20925" y="6143"/>
                    <a:pt x="20250" y="3443"/>
                    <a:pt x="18225" y="1823"/>
                  </a:cubicBezTo>
                  <a:cubicBezTo>
                    <a:pt x="16200" y="203"/>
                    <a:pt x="12825" y="-337"/>
                    <a:pt x="9788" y="203"/>
                  </a:cubicBezTo>
                  <a:cubicBezTo>
                    <a:pt x="6750" y="743"/>
                    <a:pt x="4050" y="2363"/>
                    <a:pt x="2362" y="4523"/>
                  </a:cubicBezTo>
                  <a:cubicBezTo>
                    <a:pt x="675" y="6683"/>
                    <a:pt x="0" y="9383"/>
                    <a:pt x="0" y="12083"/>
                  </a:cubicBezTo>
                  <a:cubicBezTo>
                    <a:pt x="0" y="14783"/>
                    <a:pt x="675" y="17483"/>
                    <a:pt x="3375" y="19103"/>
                  </a:cubicBezTo>
                  <a:cubicBezTo>
                    <a:pt x="6075" y="20723"/>
                    <a:pt x="10800" y="21263"/>
                    <a:pt x="13838" y="19103"/>
                  </a:cubicBezTo>
                  <a:cubicBezTo>
                    <a:pt x="16875" y="16943"/>
                    <a:pt x="18225" y="12083"/>
                    <a:pt x="16875" y="8843"/>
                  </a:cubicBezTo>
                  <a:cubicBezTo>
                    <a:pt x="15525" y="5603"/>
                    <a:pt x="11475" y="3983"/>
                    <a:pt x="7425" y="2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4713816" y="5176463"/>
              <a:ext cx="63935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1394" y="0"/>
                  </a:moveTo>
                  <a:cubicBezTo>
                    <a:pt x="2090" y="3456"/>
                    <a:pt x="2787" y="6912"/>
                    <a:pt x="2787" y="10152"/>
                  </a:cubicBezTo>
                  <a:cubicBezTo>
                    <a:pt x="2787" y="13392"/>
                    <a:pt x="2090" y="16416"/>
                    <a:pt x="1394" y="18468"/>
                  </a:cubicBezTo>
                  <a:cubicBezTo>
                    <a:pt x="697" y="20520"/>
                    <a:pt x="0" y="21600"/>
                    <a:pt x="0" y="21600"/>
                  </a:cubicBezTo>
                  <a:cubicBezTo>
                    <a:pt x="0" y="21600"/>
                    <a:pt x="697" y="20520"/>
                    <a:pt x="1742" y="19440"/>
                  </a:cubicBezTo>
                  <a:cubicBezTo>
                    <a:pt x="2787" y="18360"/>
                    <a:pt x="4181" y="17280"/>
                    <a:pt x="5923" y="16308"/>
                  </a:cubicBezTo>
                  <a:cubicBezTo>
                    <a:pt x="7665" y="15336"/>
                    <a:pt x="9755" y="14472"/>
                    <a:pt x="12194" y="14364"/>
                  </a:cubicBezTo>
                  <a:cubicBezTo>
                    <a:pt x="14632" y="14256"/>
                    <a:pt x="17419" y="14904"/>
                    <a:pt x="19161" y="15768"/>
                  </a:cubicBezTo>
                  <a:cubicBezTo>
                    <a:pt x="20903" y="16632"/>
                    <a:pt x="21600" y="17712"/>
                    <a:pt x="20555" y="18576"/>
                  </a:cubicBezTo>
                  <a:cubicBezTo>
                    <a:pt x="19510" y="19440"/>
                    <a:pt x="16723" y="20088"/>
                    <a:pt x="13587" y="20520"/>
                  </a:cubicBezTo>
                  <a:cubicBezTo>
                    <a:pt x="10452" y="20952"/>
                    <a:pt x="6968" y="21168"/>
                    <a:pt x="6968" y="20844"/>
                  </a:cubicBezTo>
                  <a:cubicBezTo>
                    <a:pt x="6968" y="20520"/>
                    <a:pt x="10452" y="19656"/>
                    <a:pt x="13935" y="1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4787900" y="5280179"/>
              <a:ext cx="113018" cy="11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6800" y="10029"/>
                  </a:moveTo>
                  <a:cubicBezTo>
                    <a:pt x="18400" y="8871"/>
                    <a:pt x="20000" y="7714"/>
                    <a:pt x="20800" y="6171"/>
                  </a:cubicBezTo>
                  <a:cubicBezTo>
                    <a:pt x="21600" y="4629"/>
                    <a:pt x="21600" y="2700"/>
                    <a:pt x="20400" y="1543"/>
                  </a:cubicBezTo>
                  <a:cubicBezTo>
                    <a:pt x="19200" y="386"/>
                    <a:pt x="16800" y="0"/>
                    <a:pt x="14200" y="0"/>
                  </a:cubicBezTo>
                  <a:cubicBezTo>
                    <a:pt x="11600" y="0"/>
                    <a:pt x="8800" y="386"/>
                    <a:pt x="7400" y="1543"/>
                  </a:cubicBezTo>
                  <a:cubicBezTo>
                    <a:pt x="6000" y="2700"/>
                    <a:pt x="6000" y="4629"/>
                    <a:pt x="6800" y="6171"/>
                  </a:cubicBezTo>
                  <a:cubicBezTo>
                    <a:pt x="7600" y="7714"/>
                    <a:pt x="9200" y="8871"/>
                    <a:pt x="10800" y="10221"/>
                  </a:cubicBezTo>
                  <a:cubicBezTo>
                    <a:pt x="12400" y="11571"/>
                    <a:pt x="14000" y="13114"/>
                    <a:pt x="15000" y="15043"/>
                  </a:cubicBezTo>
                  <a:cubicBezTo>
                    <a:pt x="16000" y="16971"/>
                    <a:pt x="16400" y="19286"/>
                    <a:pt x="15600" y="20443"/>
                  </a:cubicBezTo>
                  <a:cubicBezTo>
                    <a:pt x="14800" y="21600"/>
                    <a:pt x="12800" y="21600"/>
                    <a:pt x="10800" y="21600"/>
                  </a:cubicBezTo>
                  <a:cubicBezTo>
                    <a:pt x="8800" y="21600"/>
                    <a:pt x="6800" y="21600"/>
                    <a:pt x="5000" y="21021"/>
                  </a:cubicBezTo>
                  <a:cubicBezTo>
                    <a:pt x="3200" y="20443"/>
                    <a:pt x="1600" y="19286"/>
                    <a:pt x="0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5018616" y="4890713"/>
              <a:ext cx="42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886"/>
                    <a:pt x="0" y="7771"/>
                    <a:pt x="0" y="11371"/>
                  </a:cubicBezTo>
                  <a:cubicBezTo>
                    <a:pt x="0" y="14971"/>
                    <a:pt x="10800" y="182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5124449" y="4833563"/>
              <a:ext cx="11436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2314" y="0"/>
                  </a:moveTo>
                  <a:cubicBezTo>
                    <a:pt x="6171" y="663"/>
                    <a:pt x="10029" y="1326"/>
                    <a:pt x="13114" y="2605"/>
                  </a:cubicBezTo>
                  <a:cubicBezTo>
                    <a:pt x="16200" y="3884"/>
                    <a:pt x="18514" y="5779"/>
                    <a:pt x="19864" y="7863"/>
                  </a:cubicBezTo>
                  <a:cubicBezTo>
                    <a:pt x="21214" y="9947"/>
                    <a:pt x="21600" y="12221"/>
                    <a:pt x="18129" y="14542"/>
                  </a:cubicBezTo>
                  <a:cubicBezTo>
                    <a:pt x="14657" y="16863"/>
                    <a:pt x="7329" y="192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232399" y="4782763"/>
              <a:ext cx="200079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8867" y="0"/>
                  </a:moveTo>
                  <a:cubicBezTo>
                    <a:pt x="11823" y="1288"/>
                    <a:pt x="14779" y="2577"/>
                    <a:pt x="17166" y="4206"/>
                  </a:cubicBezTo>
                  <a:cubicBezTo>
                    <a:pt x="19554" y="5836"/>
                    <a:pt x="21373" y="7806"/>
                    <a:pt x="21486" y="9966"/>
                  </a:cubicBezTo>
                  <a:cubicBezTo>
                    <a:pt x="21600" y="12126"/>
                    <a:pt x="20008" y="14476"/>
                    <a:pt x="16143" y="16446"/>
                  </a:cubicBezTo>
                  <a:cubicBezTo>
                    <a:pt x="12278" y="18417"/>
                    <a:pt x="6139" y="20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3467100" y="5399242"/>
              <a:ext cx="323850" cy="5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12254"/>
                  </a:moveTo>
                  <a:cubicBezTo>
                    <a:pt x="3953" y="9761"/>
                    <a:pt x="7906" y="7269"/>
                    <a:pt x="11082" y="5192"/>
                  </a:cubicBezTo>
                  <a:cubicBezTo>
                    <a:pt x="14259" y="3115"/>
                    <a:pt x="16659" y="1454"/>
                    <a:pt x="18494" y="623"/>
                  </a:cubicBezTo>
                  <a:cubicBezTo>
                    <a:pt x="20329" y="-208"/>
                    <a:pt x="21600" y="-208"/>
                    <a:pt x="21600" y="623"/>
                  </a:cubicBezTo>
                  <a:cubicBezTo>
                    <a:pt x="21600" y="1454"/>
                    <a:pt x="20329" y="3115"/>
                    <a:pt x="17859" y="4777"/>
                  </a:cubicBezTo>
                  <a:cubicBezTo>
                    <a:pt x="15388" y="6438"/>
                    <a:pt x="11718" y="8100"/>
                    <a:pt x="9459" y="8930"/>
                  </a:cubicBezTo>
                  <a:cubicBezTo>
                    <a:pt x="7200" y="9761"/>
                    <a:pt x="6353" y="9761"/>
                    <a:pt x="5435" y="10592"/>
                  </a:cubicBezTo>
                  <a:cubicBezTo>
                    <a:pt x="4518" y="11423"/>
                    <a:pt x="3529" y="13084"/>
                    <a:pt x="3529" y="13915"/>
                  </a:cubicBezTo>
                  <a:cubicBezTo>
                    <a:pt x="3529" y="14746"/>
                    <a:pt x="4518" y="14746"/>
                    <a:pt x="7341" y="13915"/>
                  </a:cubicBezTo>
                  <a:cubicBezTo>
                    <a:pt x="10165" y="13084"/>
                    <a:pt x="14824" y="11423"/>
                    <a:pt x="15812" y="11007"/>
                  </a:cubicBezTo>
                  <a:cubicBezTo>
                    <a:pt x="16800" y="10592"/>
                    <a:pt x="14118" y="11423"/>
                    <a:pt x="12071" y="12254"/>
                  </a:cubicBezTo>
                  <a:cubicBezTo>
                    <a:pt x="10024" y="13084"/>
                    <a:pt x="8612" y="13915"/>
                    <a:pt x="7341" y="15161"/>
                  </a:cubicBezTo>
                  <a:cubicBezTo>
                    <a:pt x="6071" y="16407"/>
                    <a:pt x="4941" y="18069"/>
                    <a:pt x="4800" y="19315"/>
                  </a:cubicBezTo>
                  <a:cubicBezTo>
                    <a:pt x="4659" y="20561"/>
                    <a:pt x="5506" y="21392"/>
                    <a:pt x="7976" y="20561"/>
                  </a:cubicBezTo>
                  <a:cubicBezTo>
                    <a:pt x="10447" y="19730"/>
                    <a:pt x="14541" y="17238"/>
                    <a:pt x="16800" y="15577"/>
                  </a:cubicBezTo>
                  <a:cubicBezTo>
                    <a:pt x="19059" y="13915"/>
                    <a:pt x="19482" y="13084"/>
                    <a:pt x="19906" y="12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3863710" y="5327731"/>
              <a:ext cx="92341" cy="24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37" fill="norm" stroke="1" extrusionOk="0">
                  <a:moveTo>
                    <a:pt x="5216" y="1731"/>
                  </a:moveTo>
                  <a:cubicBezTo>
                    <a:pt x="5216" y="824"/>
                    <a:pt x="5216" y="-84"/>
                    <a:pt x="5461" y="7"/>
                  </a:cubicBezTo>
                  <a:cubicBezTo>
                    <a:pt x="5707" y="98"/>
                    <a:pt x="6198" y="1187"/>
                    <a:pt x="5461" y="4091"/>
                  </a:cubicBezTo>
                  <a:cubicBezTo>
                    <a:pt x="4725" y="6995"/>
                    <a:pt x="2761" y="11714"/>
                    <a:pt x="1534" y="14528"/>
                  </a:cubicBezTo>
                  <a:cubicBezTo>
                    <a:pt x="307" y="17341"/>
                    <a:pt x="-184" y="18249"/>
                    <a:pt x="61" y="19156"/>
                  </a:cubicBezTo>
                  <a:cubicBezTo>
                    <a:pt x="307" y="20064"/>
                    <a:pt x="1289" y="20971"/>
                    <a:pt x="3252" y="21244"/>
                  </a:cubicBezTo>
                  <a:cubicBezTo>
                    <a:pt x="5216" y="21516"/>
                    <a:pt x="8161" y="21153"/>
                    <a:pt x="11352" y="20699"/>
                  </a:cubicBezTo>
                  <a:cubicBezTo>
                    <a:pt x="14543" y="20245"/>
                    <a:pt x="17980" y="19701"/>
                    <a:pt x="21416" y="19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3784600" y="5449513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4400"/>
                    <a:pt x="8441" y="7200"/>
                    <a:pt x="12041" y="3600"/>
                  </a:cubicBezTo>
                  <a:cubicBezTo>
                    <a:pt x="15641" y="0"/>
                    <a:pt x="186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3969391" y="5562682"/>
              <a:ext cx="53590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27" fill="norm" stroke="1" extrusionOk="0">
                  <a:moveTo>
                    <a:pt x="4733" y="199"/>
                  </a:moveTo>
                  <a:cubicBezTo>
                    <a:pt x="5563" y="3924"/>
                    <a:pt x="6394" y="7648"/>
                    <a:pt x="5563" y="11372"/>
                  </a:cubicBezTo>
                  <a:cubicBezTo>
                    <a:pt x="4733" y="15096"/>
                    <a:pt x="2240" y="18820"/>
                    <a:pt x="994" y="19751"/>
                  </a:cubicBezTo>
                  <a:cubicBezTo>
                    <a:pt x="-252" y="20682"/>
                    <a:pt x="-252" y="18820"/>
                    <a:pt x="579" y="15655"/>
                  </a:cubicBezTo>
                  <a:cubicBezTo>
                    <a:pt x="1410" y="12489"/>
                    <a:pt x="3071" y="8020"/>
                    <a:pt x="6394" y="4855"/>
                  </a:cubicBezTo>
                  <a:cubicBezTo>
                    <a:pt x="9717" y="1689"/>
                    <a:pt x="14702" y="-173"/>
                    <a:pt x="17610" y="13"/>
                  </a:cubicBezTo>
                  <a:cubicBezTo>
                    <a:pt x="20517" y="199"/>
                    <a:pt x="21348" y="2434"/>
                    <a:pt x="20933" y="6344"/>
                  </a:cubicBezTo>
                  <a:cubicBezTo>
                    <a:pt x="20517" y="10255"/>
                    <a:pt x="18856" y="15841"/>
                    <a:pt x="17194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4057649" y="5640013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4190999" y="5576513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3191445" y="4580560"/>
              <a:ext cx="1141671" cy="131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60" fill="norm" stroke="1" extrusionOk="0">
                  <a:moveTo>
                    <a:pt x="12699" y="2372"/>
                  </a:moveTo>
                  <a:cubicBezTo>
                    <a:pt x="12421" y="1715"/>
                    <a:pt x="12142" y="1057"/>
                    <a:pt x="11784" y="624"/>
                  </a:cubicBezTo>
                  <a:cubicBezTo>
                    <a:pt x="11426" y="192"/>
                    <a:pt x="10989" y="-16"/>
                    <a:pt x="10372" y="1"/>
                  </a:cubicBezTo>
                  <a:cubicBezTo>
                    <a:pt x="9755" y="19"/>
                    <a:pt x="8960" y="261"/>
                    <a:pt x="8085" y="815"/>
                  </a:cubicBezTo>
                  <a:cubicBezTo>
                    <a:pt x="7210" y="1369"/>
                    <a:pt x="6255" y="2234"/>
                    <a:pt x="5340" y="3117"/>
                  </a:cubicBezTo>
                  <a:cubicBezTo>
                    <a:pt x="4425" y="3999"/>
                    <a:pt x="3550" y="4899"/>
                    <a:pt x="2774" y="5869"/>
                  </a:cubicBezTo>
                  <a:cubicBezTo>
                    <a:pt x="1999" y="6838"/>
                    <a:pt x="1322" y="7876"/>
                    <a:pt x="905" y="8811"/>
                  </a:cubicBezTo>
                  <a:cubicBezTo>
                    <a:pt x="487" y="9746"/>
                    <a:pt x="328" y="10576"/>
                    <a:pt x="189" y="11442"/>
                  </a:cubicBezTo>
                  <a:cubicBezTo>
                    <a:pt x="49" y="12307"/>
                    <a:pt x="-70" y="13207"/>
                    <a:pt x="49" y="14072"/>
                  </a:cubicBezTo>
                  <a:cubicBezTo>
                    <a:pt x="169" y="14938"/>
                    <a:pt x="527" y="15769"/>
                    <a:pt x="1044" y="16547"/>
                  </a:cubicBezTo>
                  <a:cubicBezTo>
                    <a:pt x="1561" y="17326"/>
                    <a:pt x="2237" y="18053"/>
                    <a:pt x="3033" y="18624"/>
                  </a:cubicBezTo>
                  <a:cubicBezTo>
                    <a:pt x="3828" y="19196"/>
                    <a:pt x="4743" y="19611"/>
                    <a:pt x="5698" y="20009"/>
                  </a:cubicBezTo>
                  <a:cubicBezTo>
                    <a:pt x="6653" y="20407"/>
                    <a:pt x="7647" y="20788"/>
                    <a:pt x="8681" y="21047"/>
                  </a:cubicBezTo>
                  <a:cubicBezTo>
                    <a:pt x="9716" y="21307"/>
                    <a:pt x="10790" y="21446"/>
                    <a:pt x="11903" y="21515"/>
                  </a:cubicBezTo>
                  <a:cubicBezTo>
                    <a:pt x="13017" y="21584"/>
                    <a:pt x="14171" y="21584"/>
                    <a:pt x="15165" y="21446"/>
                  </a:cubicBezTo>
                  <a:cubicBezTo>
                    <a:pt x="16160" y="21307"/>
                    <a:pt x="16995" y="21030"/>
                    <a:pt x="17731" y="20736"/>
                  </a:cubicBezTo>
                  <a:cubicBezTo>
                    <a:pt x="18467" y="20442"/>
                    <a:pt x="19103" y="20130"/>
                    <a:pt x="19680" y="19611"/>
                  </a:cubicBezTo>
                  <a:cubicBezTo>
                    <a:pt x="20257" y="19092"/>
                    <a:pt x="20774" y="18365"/>
                    <a:pt x="21092" y="17534"/>
                  </a:cubicBezTo>
                  <a:cubicBezTo>
                    <a:pt x="21411" y="16703"/>
                    <a:pt x="21530" y="15769"/>
                    <a:pt x="21411" y="14886"/>
                  </a:cubicBezTo>
                  <a:cubicBezTo>
                    <a:pt x="21291" y="14003"/>
                    <a:pt x="20933" y="13172"/>
                    <a:pt x="20396" y="12151"/>
                  </a:cubicBezTo>
                  <a:cubicBezTo>
                    <a:pt x="19859" y="11130"/>
                    <a:pt x="19143" y="9919"/>
                    <a:pt x="18527" y="8897"/>
                  </a:cubicBezTo>
                  <a:cubicBezTo>
                    <a:pt x="17910" y="7876"/>
                    <a:pt x="17393" y="7046"/>
                    <a:pt x="16776" y="6267"/>
                  </a:cubicBezTo>
                  <a:cubicBezTo>
                    <a:pt x="16160" y="5488"/>
                    <a:pt x="15444" y="4761"/>
                    <a:pt x="14489" y="4172"/>
                  </a:cubicBezTo>
                  <a:cubicBezTo>
                    <a:pt x="13534" y="3584"/>
                    <a:pt x="12341" y="3134"/>
                    <a:pt x="11307" y="2649"/>
                  </a:cubicBezTo>
                  <a:cubicBezTo>
                    <a:pt x="10273" y="2165"/>
                    <a:pt x="9397" y="1646"/>
                    <a:pt x="8840" y="1351"/>
                  </a:cubicBezTo>
                  <a:cubicBezTo>
                    <a:pt x="8284" y="1057"/>
                    <a:pt x="8045" y="988"/>
                    <a:pt x="7826" y="1005"/>
                  </a:cubicBezTo>
                  <a:cubicBezTo>
                    <a:pt x="7607" y="1022"/>
                    <a:pt x="7408" y="1126"/>
                    <a:pt x="7210" y="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4362449" y="5468563"/>
              <a:ext cx="214258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0" y="21600"/>
                  </a:moveTo>
                  <a:cubicBezTo>
                    <a:pt x="618" y="20057"/>
                    <a:pt x="1236" y="18514"/>
                    <a:pt x="1938" y="17486"/>
                  </a:cubicBezTo>
                  <a:cubicBezTo>
                    <a:pt x="2641" y="16457"/>
                    <a:pt x="3430" y="15943"/>
                    <a:pt x="4186" y="15429"/>
                  </a:cubicBezTo>
                  <a:cubicBezTo>
                    <a:pt x="4942" y="14914"/>
                    <a:pt x="5666" y="14400"/>
                    <a:pt x="6476" y="13629"/>
                  </a:cubicBezTo>
                  <a:cubicBezTo>
                    <a:pt x="7285" y="12857"/>
                    <a:pt x="8180" y="11829"/>
                    <a:pt x="9032" y="10929"/>
                  </a:cubicBezTo>
                  <a:cubicBezTo>
                    <a:pt x="9884" y="10029"/>
                    <a:pt x="10693" y="9257"/>
                    <a:pt x="11503" y="8614"/>
                  </a:cubicBezTo>
                  <a:cubicBezTo>
                    <a:pt x="12312" y="7971"/>
                    <a:pt x="13122" y="7457"/>
                    <a:pt x="13899" y="7071"/>
                  </a:cubicBezTo>
                  <a:cubicBezTo>
                    <a:pt x="14677" y="6686"/>
                    <a:pt x="15422" y="6429"/>
                    <a:pt x="16221" y="6300"/>
                  </a:cubicBezTo>
                  <a:cubicBezTo>
                    <a:pt x="17020" y="6171"/>
                    <a:pt x="17872" y="6171"/>
                    <a:pt x="18692" y="6043"/>
                  </a:cubicBezTo>
                  <a:cubicBezTo>
                    <a:pt x="19512" y="5914"/>
                    <a:pt x="20301" y="5657"/>
                    <a:pt x="20791" y="5143"/>
                  </a:cubicBezTo>
                  <a:cubicBezTo>
                    <a:pt x="21280" y="4629"/>
                    <a:pt x="21472" y="3857"/>
                    <a:pt x="21536" y="2957"/>
                  </a:cubicBezTo>
                  <a:cubicBezTo>
                    <a:pt x="21600" y="2057"/>
                    <a:pt x="21536" y="1029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6313138" y="5386956"/>
              <a:ext cx="240130" cy="22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511" fill="norm" stroke="1" extrusionOk="0">
                  <a:moveTo>
                    <a:pt x="9861" y="4111"/>
                  </a:moveTo>
                  <a:cubicBezTo>
                    <a:pt x="7830" y="3111"/>
                    <a:pt x="5799" y="2111"/>
                    <a:pt x="3953" y="1311"/>
                  </a:cubicBezTo>
                  <a:cubicBezTo>
                    <a:pt x="2107" y="511"/>
                    <a:pt x="445" y="-89"/>
                    <a:pt x="76" y="11"/>
                  </a:cubicBezTo>
                  <a:cubicBezTo>
                    <a:pt x="-293" y="111"/>
                    <a:pt x="630" y="911"/>
                    <a:pt x="3769" y="2411"/>
                  </a:cubicBezTo>
                  <a:cubicBezTo>
                    <a:pt x="6907" y="3911"/>
                    <a:pt x="12261" y="6111"/>
                    <a:pt x="15492" y="7611"/>
                  </a:cubicBezTo>
                  <a:cubicBezTo>
                    <a:pt x="18722" y="9111"/>
                    <a:pt x="19830" y="9911"/>
                    <a:pt x="20476" y="10811"/>
                  </a:cubicBezTo>
                  <a:cubicBezTo>
                    <a:pt x="21122" y="11711"/>
                    <a:pt x="21307" y="12711"/>
                    <a:pt x="19645" y="13811"/>
                  </a:cubicBezTo>
                  <a:cubicBezTo>
                    <a:pt x="17984" y="14911"/>
                    <a:pt x="14476" y="16111"/>
                    <a:pt x="11799" y="17411"/>
                  </a:cubicBezTo>
                  <a:cubicBezTo>
                    <a:pt x="9122" y="18711"/>
                    <a:pt x="7276" y="20111"/>
                    <a:pt x="543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6743699" y="5384881"/>
              <a:ext cx="27518" cy="8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6769"/>
                  </a:moveTo>
                  <a:cubicBezTo>
                    <a:pt x="4985" y="3529"/>
                    <a:pt x="9969" y="289"/>
                    <a:pt x="14123" y="19"/>
                  </a:cubicBezTo>
                  <a:cubicBezTo>
                    <a:pt x="18277" y="-251"/>
                    <a:pt x="21600" y="2449"/>
                    <a:pt x="21600" y="6499"/>
                  </a:cubicBezTo>
                  <a:cubicBezTo>
                    <a:pt x="21600" y="10549"/>
                    <a:pt x="18277" y="15949"/>
                    <a:pt x="14954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6731000" y="5227263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6807464" y="5306550"/>
              <a:ext cx="114037" cy="14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05" fill="norm" stroke="1" extrusionOk="0">
                  <a:moveTo>
                    <a:pt x="1150" y="1442"/>
                  </a:moveTo>
                  <a:cubicBezTo>
                    <a:pt x="750" y="6525"/>
                    <a:pt x="350" y="11607"/>
                    <a:pt x="150" y="15260"/>
                  </a:cubicBezTo>
                  <a:cubicBezTo>
                    <a:pt x="-50" y="18913"/>
                    <a:pt x="-50" y="21136"/>
                    <a:pt x="150" y="21295"/>
                  </a:cubicBezTo>
                  <a:cubicBezTo>
                    <a:pt x="350" y="21454"/>
                    <a:pt x="750" y="19548"/>
                    <a:pt x="1950" y="16054"/>
                  </a:cubicBezTo>
                  <a:cubicBezTo>
                    <a:pt x="3150" y="12560"/>
                    <a:pt x="5150" y="7478"/>
                    <a:pt x="7150" y="4301"/>
                  </a:cubicBezTo>
                  <a:cubicBezTo>
                    <a:pt x="9150" y="1125"/>
                    <a:pt x="11150" y="-146"/>
                    <a:pt x="12950" y="13"/>
                  </a:cubicBezTo>
                  <a:cubicBezTo>
                    <a:pt x="14750" y="172"/>
                    <a:pt x="16350" y="1760"/>
                    <a:pt x="17750" y="4936"/>
                  </a:cubicBezTo>
                  <a:cubicBezTo>
                    <a:pt x="19150" y="8113"/>
                    <a:pt x="20350" y="12878"/>
                    <a:pt x="21550" y="17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6946900" y="5322513"/>
              <a:ext cx="107950" cy="9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7200"/>
                  </a:moveTo>
                  <a:cubicBezTo>
                    <a:pt x="847" y="4800"/>
                    <a:pt x="1694" y="2400"/>
                    <a:pt x="2118" y="2640"/>
                  </a:cubicBezTo>
                  <a:cubicBezTo>
                    <a:pt x="2541" y="2880"/>
                    <a:pt x="2541" y="5760"/>
                    <a:pt x="2541" y="8400"/>
                  </a:cubicBezTo>
                  <a:cubicBezTo>
                    <a:pt x="2541" y="11040"/>
                    <a:pt x="2541" y="13440"/>
                    <a:pt x="2753" y="15840"/>
                  </a:cubicBezTo>
                  <a:cubicBezTo>
                    <a:pt x="2965" y="18240"/>
                    <a:pt x="3388" y="20640"/>
                    <a:pt x="4659" y="21120"/>
                  </a:cubicBezTo>
                  <a:cubicBezTo>
                    <a:pt x="5929" y="21600"/>
                    <a:pt x="8047" y="20160"/>
                    <a:pt x="11012" y="16320"/>
                  </a:cubicBezTo>
                  <a:cubicBezTo>
                    <a:pt x="13976" y="12480"/>
                    <a:pt x="17788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7048500" y="5303463"/>
              <a:ext cx="228600" cy="11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9781"/>
                  </a:moveTo>
                  <a:cubicBezTo>
                    <a:pt x="800" y="11004"/>
                    <a:pt x="1600" y="12226"/>
                    <a:pt x="2500" y="12430"/>
                  </a:cubicBezTo>
                  <a:cubicBezTo>
                    <a:pt x="3400" y="12634"/>
                    <a:pt x="4400" y="11819"/>
                    <a:pt x="5300" y="9985"/>
                  </a:cubicBezTo>
                  <a:cubicBezTo>
                    <a:pt x="6200" y="8151"/>
                    <a:pt x="7000" y="5298"/>
                    <a:pt x="6900" y="4075"/>
                  </a:cubicBezTo>
                  <a:cubicBezTo>
                    <a:pt x="6800" y="2853"/>
                    <a:pt x="5800" y="3260"/>
                    <a:pt x="5100" y="4483"/>
                  </a:cubicBezTo>
                  <a:cubicBezTo>
                    <a:pt x="4400" y="5706"/>
                    <a:pt x="4000" y="7743"/>
                    <a:pt x="3700" y="9985"/>
                  </a:cubicBezTo>
                  <a:cubicBezTo>
                    <a:pt x="3400" y="12226"/>
                    <a:pt x="3200" y="14672"/>
                    <a:pt x="4000" y="16709"/>
                  </a:cubicBezTo>
                  <a:cubicBezTo>
                    <a:pt x="4800" y="18747"/>
                    <a:pt x="6600" y="20377"/>
                    <a:pt x="8000" y="20989"/>
                  </a:cubicBezTo>
                  <a:cubicBezTo>
                    <a:pt x="9400" y="21600"/>
                    <a:pt x="10400" y="21192"/>
                    <a:pt x="11200" y="19155"/>
                  </a:cubicBezTo>
                  <a:cubicBezTo>
                    <a:pt x="12000" y="17117"/>
                    <a:pt x="12600" y="13449"/>
                    <a:pt x="12800" y="10596"/>
                  </a:cubicBezTo>
                  <a:cubicBezTo>
                    <a:pt x="13000" y="7743"/>
                    <a:pt x="12800" y="5706"/>
                    <a:pt x="13000" y="3872"/>
                  </a:cubicBezTo>
                  <a:cubicBezTo>
                    <a:pt x="13200" y="2038"/>
                    <a:pt x="13800" y="408"/>
                    <a:pt x="14400" y="408"/>
                  </a:cubicBezTo>
                  <a:cubicBezTo>
                    <a:pt x="15000" y="408"/>
                    <a:pt x="15600" y="2038"/>
                    <a:pt x="16200" y="4891"/>
                  </a:cubicBezTo>
                  <a:cubicBezTo>
                    <a:pt x="16800" y="7743"/>
                    <a:pt x="17400" y="11819"/>
                    <a:pt x="17500" y="14875"/>
                  </a:cubicBezTo>
                  <a:cubicBezTo>
                    <a:pt x="17600" y="17932"/>
                    <a:pt x="17200" y="19970"/>
                    <a:pt x="16700" y="19766"/>
                  </a:cubicBezTo>
                  <a:cubicBezTo>
                    <a:pt x="16200" y="19562"/>
                    <a:pt x="15600" y="17117"/>
                    <a:pt x="15400" y="14672"/>
                  </a:cubicBezTo>
                  <a:cubicBezTo>
                    <a:pt x="15200" y="12226"/>
                    <a:pt x="15400" y="9781"/>
                    <a:pt x="16500" y="7336"/>
                  </a:cubicBezTo>
                  <a:cubicBezTo>
                    <a:pt x="17600" y="4891"/>
                    <a:pt x="19600" y="24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7308850" y="5285421"/>
              <a:ext cx="69850" cy="13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44" fill="norm" stroke="1" extrusionOk="0">
                  <a:moveTo>
                    <a:pt x="20965" y="2789"/>
                  </a:moveTo>
                  <a:cubicBezTo>
                    <a:pt x="17789" y="1808"/>
                    <a:pt x="14612" y="826"/>
                    <a:pt x="11436" y="335"/>
                  </a:cubicBezTo>
                  <a:cubicBezTo>
                    <a:pt x="8259" y="-156"/>
                    <a:pt x="5083" y="-156"/>
                    <a:pt x="2859" y="662"/>
                  </a:cubicBezTo>
                  <a:cubicBezTo>
                    <a:pt x="636" y="1480"/>
                    <a:pt x="-635" y="3117"/>
                    <a:pt x="953" y="5571"/>
                  </a:cubicBezTo>
                  <a:cubicBezTo>
                    <a:pt x="2541" y="8026"/>
                    <a:pt x="6989" y="11299"/>
                    <a:pt x="9530" y="13917"/>
                  </a:cubicBezTo>
                  <a:cubicBezTo>
                    <a:pt x="12071" y="16535"/>
                    <a:pt x="12706" y="18499"/>
                    <a:pt x="10800" y="19644"/>
                  </a:cubicBezTo>
                  <a:cubicBezTo>
                    <a:pt x="8894" y="20789"/>
                    <a:pt x="4447" y="21117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7399542" y="5307986"/>
              <a:ext cx="99808" cy="10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137" fill="norm" stroke="1" extrusionOk="0">
                  <a:moveTo>
                    <a:pt x="3594" y="10133"/>
                  </a:moveTo>
                  <a:cubicBezTo>
                    <a:pt x="5798" y="8911"/>
                    <a:pt x="8002" y="7688"/>
                    <a:pt x="10647" y="5854"/>
                  </a:cubicBezTo>
                  <a:cubicBezTo>
                    <a:pt x="13292" y="4020"/>
                    <a:pt x="16378" y="1575"/>
                    <a:pt x="16378" y="556"/>
                  </a:cubicBezTo>
                  <a:cubicBezTo>
                    <a:pt x="16378" y="-463"/>
                    <a:pt x="13292" y="-55"/>
                    <a:pt x="10206" y="1575"/>
                  </a:cubicBezTo>
                  <a:cubicBezTo>
                    <a:pt x="7121" y="3205"/>
                    <a:pt x="4035" y="6058"/>
                    <a:pt x="2051" y="8503"/>
                  </a:cubicBezTo>
                  <a:cubicBezTo>
                    <a:pt x="68" y="10948"/>
                    <a:pt x="-814" y="12986"/>
                    <a:pt x="949" y="15024"/>
                  </a:cubicBezTo>
                  <a:cubicBezTo>
                    <a:pt x="2713" y="17062"/>
                    <a:pt x="7121" y="19099"/>
                    <a:pt x="10868" y="20118"/>
                  </a:cubicBezTo>
                  <a:cubicBezTo>
                    <a:pt x="14615" y="21137"/>
                    <a:pt x="17700" y="21137"/>
                    <a:pt x="20786" y="2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7797083" y="5201863"/>
              <a:ext cx="14041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21072" y="0"/>
                  </a:moveTo>
                  <a:cubicBezTo>
                    <a:pt x="16625" y="720"/>
                    <a:pt x="12178" y="1440"/>
                    <a:pt x="8207" y="3840"/>
                  </a:cubicBezTo>
                  <a:cubicBezTo>
                    <a:pt x="4237" y="6240"/>
                    <a:pt x="743" y="10320"/>
                    <a:pt x="107" y="13440"/>
                  </a:cubicBezTo>
                  <a:cubicBezTo>
                    <a:pt x="-528" y="16560"/>
                    <a:pt x="1696" y="18720"/>
                    <a:pt x="5666" y="19920"/>
                  </a:cubicBezTo>
                  <a:cubicBezTo>
                    <a:pt x="9637" y="21120"/>
                    <a:pt x="15354" y="21360"/>
                    <a:pt x="21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7969250" y="5207949"/>
              <a:ext cx="110980" cy="19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01" fill="norm" stroke="1" extrusionOk="0">
                  <a:moveTo>
                    <a:pt x="13200" y="5485"/>
                  </a:moveTo>
                  <a:cubicBezTo>
                    <a:pt x="9600" y="8896"/>
                    <a:pt x="6000" y="12306"/>
                    <a:pt x="4200" y="14580"/>
                  </a:cubicBezTo>
                  <a:cubicBezTo>
                    <a:pt x="2400" y="16854"/>
                    <a:pt x="2400" y="17990"/>
                    <a:pt x="2400" y="19127"/>
                  </a:cubicBezTo>
                  <a:cubicBezTo>
                    <a:pt x="2400" y="20264"/>
                    <a:pt x="2400" y="21401"/>
                    <a:pt x="2800" y="21401"/>
                  </a:cubicBezTo>
                  <a:cubicBezTo>
                    <a:pt x="3200" y="21401"/>
                    <a:pt x="4000" y="20264"/>
                    <a:pt x="5600" y="17081"/>
                  </a:cubicBezTo>
                  <a:cubicBezTo>
                    <a:pt x="7200" y="13898"/>
                    <a:pt x="9600" y="8668"/>
                    <a:pt x="11400" y="5258"/>
                  </a:cubicBezTo>
                  <a:cubicBezTo>
                    <a:pt x="13200" y="1847"/>
                    <a:pt x="14400" y="256"/>
                    <a:pt x="15600" y="28"/>
                  </a:cubicBezTo>
                  <a:cubicBezTo>
                    <a:pt x="16800" y="-199"/>
                    <a:pt x="18000" y="938"/>
                    <a:pt x="19200" y="3553"/>
                  </a:cubicBezTo>
                  <a:cubicBezTo>
                    <a:pt x="20400" y="6167"/>
                    <a:pt x="21600" y="10260"/>
                    <a:pt x="20600" y="13443"/>
                  </a:cubicBezTo>
                  <a:cubicBezTo>
                    <a:pt x="19600" y="16626"/>
                    <a:pt x="16400" y="18900"/>
                    <a:pt x="12600" y="19923"/>
                  </a:cubicBezTo>
                  <a:cubicBezTo>
                    <a:pt x="8800" y="20946"/>
                    <a:pt x="4400" y="20719"/>
                    <a:pt x="0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8140700" y="5239963"/>
              <a:ext cx="698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8172450" y="5170113"/>
              <a:ext cx="158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200"/>
                    <a:pt x="0" y="10800"/>
                    <a:pt x="864" y="7200"/>
                  </a:cubicBezTo>
                  <a:cubicBezTo>
                    <a:pt x="1728" y="3600"/>
                    <a:pt x="3456" y="1800"/>
                    <a:pt x="7056" y="900"/>
                  </a:cubicBezTo>
                  <a:cubicBezTo>
                    <a:pt x="10656" y="0"/>
                    <a:pt x="1612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8166100" y="5309813"/>
              <a:ext cx="171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8523373" y="5148860"/>
              <a:ext cx="328528" cy="50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76" fill="norm" stroke="1" extrusionOk="0">
                  <a:moveTo>
                    <a:pt x="11036" y="6815"/>
                  </a:moveTo>
                  <a:cubicBezTo>
                    <a:pt x="8146" y="7263"/>
                    <a:pt x="5257" y="7712"/>
                    <a:pt x="3469" y="8115"/>
                  </a:cubicBezTo>
                  <a:cubicBezTo>
                    <a:pt x="1680" y="8518"/>
                    <a:pt x="992" y="8877"/>
                    <a:pt x="511" y="9504"/>
                  </a:cubicBezTo>
                  <a:cubicBezTo>
                    <a:pt x="29" y="10131"/>
                    <a:pt x="-246" y="11028"/>
                    <a:pt x="304" y="11521"/>
                  </a:cubicBezTo>
                  <a:cubicBezTo>
                    <a:pt x="855" y="12014"/>
                    <a:pt x="2230" y="12103"/>
                    <a:pt x="4088" y="11879"/>
                  </a:cubicBezTo>
                  <a:cubicBezTo>
                    <a:pt x="5945" y="11655"/>
                    <a:pt x="8284" y="11117"/>
                    <a:pt x="9385" y="10176"/>
                  </a:cubicBezTo>
                  <a:cubicBezTo>
                    <a:pt x="10485" y="9235"/>
                    <a:pt x="10348" y="7891"/>
                    <a:pt x="9385" y="6681"/>
                  </a:cubicBezTo>
                  <a:cubicBezTo>
                    <a:pt x="8422" y="5471"/>
                    <a:pt x="6633" y="4395"/>
                    <a:pt x="5601" y="3634"/>
                  </a:cubicBezTo>
                  <a:cubicBezTo>
                    <a:pt x="4569" y="2872"/>
                    <a:pt x="4294" y="2424"/>
                    <a:pt x="4500" y="2110"/>
                  </a:cubicBezTo>
                  <a:cubicBezTo>
                    <a:pt x="4707" y="1796"/>
                    <a:pt x="5395" y="1617"/>
                    <a:pt x="7527" y="1303"/>
                  </a:cubicBezTo>
                  <a:cubicBezTo>
                    <a:pt x="9660" y="990"/>
                    <a:pt x="13237" y="541"/>
                    <a:pt x="15438" y="273"/>
                  </a:cubicBezTo>
                  <a:cubicBezTo>
                    <a:pt x="17639" y="4"/>
                    <a:pt x="18465" y="-86"/>
                    <a:pt x="18740" y="93"/>
                  </a:cubicBezTo>
                  <a:cubicBezTo>
                    <a:pt x="19015" y="273"/>
                    <a:pt x="18740" y="721"/>
                    <a:pt x="17227" y="2155"/>
                  </a:cubicBezTo>
                  <a:cubicBezTo>
                    <a:pt x="15713" y="3589"/>
                    <a:pt x="12962" y="6009"/>
                    <a:pt x="10485" y="8563"/>
                  </a:cubicBezTo>
                  <a:cubicBezTo>
                    <a:pt x="8009" y="11117"/>
                    <a:pt x="5808" y="13806"/>
                    <a:pt x="4569" y="15419"/>
                  </a:cubicBezTo>
                  <a:cubicBezTo>
                    <a:pt x="3331" y="17033"/>
                    <a:pt x="3056" y="17570"/>
                    <a:pt x="2850" y="18063"/>
                  </a:cubicBezTo>
                  <a:cubicBezTo>
                    <a:pt x="2643" y="18556"/>
                    <a:pt x="2506" y="19004"/>
                    <a:pt x="2368" y="19542"/>
                  </a:cubicBezTo>
                  <a:cubicBezTo>
                    <a:pt x="2230" y="20080"/>
                    <a:pt x="2093" y="20707"/>
                    <a:pt x="2368" y="21066"/>
                  </a:cubicBezTo>
                  <a:cubicBezTo>
                    <a:pt x="2643" y="21424"/>
                    <a:pt x="3331" y="21514"/>
                    <a:pt x="4294" y="21111"/>
                  </a:cubicBezTo>
                  <a:cubicBezTo>
                    <a:pt x="5257" y="20707"/>
                    <a:pt x="6495" y="19811"/>
                    <a:pt x="7321" y="18915"/>
                  </a:cubicBezTo>
                  <a:cubicBezTo>
                    <a:pt x="8146" y="18019"/>
                    <a:pt x="8559" y="17122"/>
                    <a:pt x="8834" y="16405"/>
                  </a:cubicBezTo>
                  <a:cubicBezTo>
                    <a:pt x="9109" y="15688"/>
                    <a:pt x="9247" y="15151"/>
                    <a:pt x="11311" y="14568"/>
                  </a:cubicBezTo>
                  <a:cubicBezTo>
                    <a:pt x="13374" y="13985"/>
                    <a:pt x="17364" y="13358"/>
                    <a:pt x="21354" y="12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9161043" y="5132013"/>
              <a:ext cx="103607" cy="30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505" fill="norm" stroke="1" extrusionOk="0">
                  <a:moveTo>
                    <a:pt x="17258" y="0"/>
                  </a:moveTo>
                  <a:cubicBezTo>
                    <a:pt x="13370" y="4142"/>
                    <a:pt x="9482" y="8285"/>
                    <a:pt x="6674" y="11318"/>
                  </a:cubicBezTo>
                  <a:cubicBezTo>
                    <a:pt x="3866" y="14351"/>
                    <a:pt x="2138" y="16274"/>
                    <a:pt x="1058" y="17753"/>
                  </a:cubicBezTo>
                  <a:cubicBezTo>
                    <a:pt x="-22" y="19233"/>
                    <a:pt x="-454" y="20268"/>
                    <a:pt x="626" y="20860"/>
                  </a:cubicBezTo>
                  <a:cubicBezTo>
                    <a:pt x="1706" y="21452"/>
                    <a:pt x="4298" y="21600"/>
                    <a:pt x="7970" y="21452"/>
                  </a:cubicBezTo>
                  <a:cubicBezTo>
                    <a:pt x="11642" y="21304"/>
                    <a:pt x="16394" y="20860"/>
                    <a:pt x="21146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9112249" y="5306819"/>
              <a:ext cx="1778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71" y="11918"/>
                    <a:pt x="8743" y="3818"/>
                    <a:pt x="12343" y="1118"/>
                  </a:cubicBezTo>
                  <a:cubicBezTo>
                    <a:pt x="15943" y="-1582"/>
                    <a:pt x="187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9315450" y="5366963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9514019" y="5297113"/>
              <a:ext cx="87182" cy="1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31" fill="norm" stroke="1" extrusionOk="0">
                  <a:moveTo>
                    <a:pt x="21182" y="2592"/>
                  </a:moveTo>
                  <a:cubicBezTo>
                    <a:pt x="19125" y="1728"/>
                    <a:pt x="17068" y="864"/>
                    <a:pt x="14496" y="432"/>
                  </a:cubicBezTo>
                  <a:cubicBezTo>
                    <a:pt x="11925" y="0"/>
                    <a:pt x="8839" y="0"/>
                    <a:pt x="6011" y="0"/>
                  </a:cubicBezTo>
                  <a:cubicBezTo>
                    <a:pt x="3182" y="0"/>
                    <a:pt x="611" y="0"/>
                    <a:pt x="96" y="1440"/>
                  </a:cubicBezTo>
                  <a:cubicBezTo>
                    <a:pt x="-418" y="2880"/>
                    <a:pt x="1125" y="5760"/>
                    <a:pt x="4725" y="8496"/>
                  </a:cubicBezTo>
                  <a:cubicBezTo>
                    <a:pt x="8325" y="11232"/>
                    <a:pt x="13982" y="13824"/>
                    <a:pt x="17068" y="15840"/>
                  </a:cubicBezTo>
                  <a:cubicBezTo>
                    <a:pt x="20153" y="17856"/>
                    <a:pt x="20668" y="19296"/>
                    <a:pt x="19382" y="20160"/>
                  </a:cubicBezTo>
                  <a:cubicBezTo>
                    <a:pt x="18096" y="21024"/>
                    <a:pt x="15011" y="21312"/>
                    <a:pt x="11411" y="21456"/>
                  </a:cubicBezTo>
                  <a:cubicBezTo>
                    <a:pt x="7811" y="21600"/>
                    <a:pt x="3696" y="21600"/>
                    <a:pt x="1896" y="20880"/>
                  </a:cubicBezTo>
                  <a:cubicBezTo>
                    <a:pt x="96" y="20160"/>
                    <a:pt x="611" y="18720"/>
                    <a:pt x="1125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9456127" y="5060005"/>
              <a:ext cx="222486" cy="41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38" fill="norm" stroke="1" extrusionOk="0">
                  <a:moveTo>
                    <a:pt x="15800" y="17369"/>
                  </a:moveTo>
                  <a:cubicBezTo>
                    <a:pt x="15189" y="16935"/>
                    <a:pt x="14578" y="16501"/>
                    <a:pt x="14272" y="15958"/>
                  </a:cubicBezTo>
                  <a:cubicBezTo>
                    <a:pt x="13966" y="15416"/>
                    <a:pt x="13966" y="14764"/>
                    <a:pt x="12948" y="14330"/>
                  </a:cubicBezTo>
                  <a:cubicBezTo>
                    <a:pt x="11929" y="13896"/>
                    <a:pt x="9891" y="13679"/>
                    <a:pt x="7751" y="14276"/>
                  </a:cubicBezTo>
                  <a:cubicBezTo>
                    <a:pt x="5612" y="14873"/>
                    <a:pt x="3370" y="16284"/>
                    <a:pt x="2046" y="17315"/>
                  </a:cubicBezTo>
                  <a:cubicBezTo>
                    <a:pt x="721" y="18346"/>
                    <a:pt x="314" y="18998"/>
                    <a:pt x="110" y="19595"/>
                  </a:cubicBezTo>
                  <a:cubicBezTo>
                    <a:pt x="-94" y="20191"/>
                    <a:pt x="-94" y="20734"/>
                    <a:pt x="823" y="21060"/>
                  </a:cubicBezTo>
                  <a:cubicBezTo>
                    <a:pt x="1740" y="21385"/>
                    <a:pt x="3574" y="21494"/>
                    <a:pt x="5815" y="21006"/>
                  </a:cubicBezTo>
                  <a:cubicBezTo>
                    <a:pt x="8057" y="20517"/>
                    <a:pt x="10706" y="19432"/>
                    <a:pt x="13253" y="17369"/>
                  </a:cubicBezTo>
                  <a:cubicBezTo>
                    <a:pt x="15800" y="15307"/>
                    <a:pt x="18246" y="12268"/>
                    <a:pt x="19672" y="9554"/>
                  </a:cubicBezTo>
                  <a:cubicBezTo>
                    <a:pt x="21098" y="6841"/>
                    <a:pt x="21506" y="4453"/>
                    <a:pt x="21404" y="2933"/>
                  </a:cubicBezTo>
                  <a:cubicBezTo>
                    <a:pt x="21302" y="1414"/>
                    <a:pt x="20691" y="762"/>
                    <a:pt x="19876" y="382"/>
                  </a:cubicBezTo>
                  <a:cubicBezTo>
                    <a:pt x="19061" y="3"/>
                    <a:pt x="18042" y="-106"/>
                    <a:pt x="17329" y="111"/>
                  </a:cubicBezTo>
                  <a:cubicBezTo>
                    <a:pt x="16615" y="328"/>
                    <a:pt x="16208" y="871"/>
                    <a:pt x="15902" y="2825"/>
                  </a:cubicBezTo>
                  <a:cubicBezTo>
                    <a:pt x="15597" y="4778"/>
                    <a:pt x="15393" y="8143"/>
                    <a:pt x="15597" y="11074"/>
                  </a:cubicBezTo>
                  <a:cubicBezTo>
                    <a:pt x="15800" y="14005"/>
                    <a:pt x="16412" y="16501"/>
                    <a:pt x="17023" y="18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9690100" y="5366963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9734550" y="525901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9779000" y="5314046"/>
              <a:ext cx="101600" cy="1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1309"/>
                  </a:moveTo>
                  <a:cubicBezTo>
                    <a:pt x="16650" y="655"/>
                    <a:pt x="11700" y="0"/>
                    <a:pt x="8100" y="0"/>
                  </a:cubicBezTo>
                  <a:cubicBezTo>
                    <a:pt x="4500" y="0"/>
                    <a:pt x="2250" y="655"/>
                    <a:pt x="1125" y="1964"/>
                  </a:cubicBezTo>
                  <a:cubicBezTo>
                    <a:pt x="0" y="3273"/>
                    <a:pt x="0" y="5236"/>
                    <a:pt x="1800" y="7527"/>
                  </a:cubicBezTo>
                  <a:cubicBezTo>
                    <a:pt x="3600" y="9818"/>
                    <a:pt x="7200" y="12436"/>
                    <a:pt x="9675" y="14727"/>
                  </a:cubicBezTo>
                  <a:cubicBezTo>
                    <a:pt x="12150" y="17018"/>
                    <a:pt x="13500" y="18982"/>
                    <a:pt x="13050" y="20127"/>
                  </a:cubicBezTo>
                  <a:cubicBezTo>
                    <a:pt x="12600" y="21273"/>
                    <a:pt x="10350" y="21600"/>
                    <a:pt x="7875" y="21436"/>
                  </a:cubicBezTo>
                  <a:cubicBezTo>
                    <a:pt x="5400" y="21273"/>
                    <a:pt x="2700" y="20618"/>
                    <a:pt x="1350" y="19145"/>
                  </a:cubicBezTo>
                  <a:cubicBezTo>
                    <a:pt x="0" y="17673"/>
                    <a:pt x="0" y="15382"/>
                    <a:pt x="0" y="1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9904886" y="5112963"/>
              <a:ext cx="134464" cy="33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9" fill="norm" stroke="1" extrusionOk="0">
                  <a:moveTo>
                    <a:pt x="19116" y="0"/>
                  </a:moveTo>
                  <a:cubicBezTo>
                    <a:pt x="15793" y="2734"/>
                    <a:pt x="12470" y="5468"/>
                    <a:pt x="9479" y="8271"/>
                  </a:cubicBezTo>
                  <a:cubicBezTo>
                    <a:pt x="6488" y="11073"/>
                    <a:pt x="3830" y="13944"/>
                    <a:pt x="2335" y="15790"/>
                  </a:cubicBezTo>
                  <a:cubicBezTo>
                    <a:pt x="839" y="17635"/>
                    <a:pt x="507" y="18456"/>
                    <a:pt x="341" y="19208"/>
                  </a:cubicBezTo>
                  <a:cubicBezTo>
                    <a:pt x="175" y="19959"/>
                    <a:pt x="175" y="20643"/>
                    <a:pt x="1005" y="21053"/>
                  </a:cubicBezTo>
                  <a:cubicBezTo>
                    <a:pt x="1836" y="21463"/>
                    <a:pt x="3498" y="21600"/>
                    <a:pt x="5325" y="21395"/>
                  </a:cubicBezTo>
                  <a:cubicBezTo>
                    <a:pt x="7153" y="21190"/>
                    <a:pt x="9147" y="20643"/>
                    <a:pt x="10310" y="20028"/>
                  </a:cubicBezTo>
                  <a:cubicBezTo>
                    <a:pt x="11473" y="19413"/>
                    <a:pt x="11805" y="18729"/>
                    <a:pt x="11307" y="18046"/>
                  </a:cubicBezTo>
                  <a:cubicBezTo>
                    <a:pt x="10808" y="17362"/>
                    <a:pt x="9479" y="16678"/>
                    <a:pt x="7818" y="16132"/>
                  </a:cubicBezTo>
                  <a:cubicBezTo>
                    <a:pt x="6156" y="15585"/>
                    <a:pt x="4162" y="15175"/>
                    <a:pt x="2501" y="14765"/>
                  </a:cubicBezTo>
                  <a:cubicBezTo>
                    <a:pt x="839" y="14354"/>
                    <a:pt x="-490" y="13944"/>
                    <a:pt x="175" y="13534"/>
                  </a:cubicBezTo>
                  <a:cubicBezTo>
                    <a:pt x="839" y="13124"/>
                    <a:pt x="3498" y="12714"/>
                    <a:pt x="7319" y="12509"/>
                  </a:cubicBezTo>
                  <a:cubicBezTo>
                    <a:pt x="11141" y="12304"/>
                    <a:pt x="16125" y="12304"/>
                    <a:pt x="21110" y="1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0039350" y="5278063"/>
              <a:ext cx="120650" cy="1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4114"/>
                  </a:moveTo>
                  <a:cubicBezTo>
                    <a:pt x="3032" y="6171"/>
                    <a:pt x="6063" y="8229"/>
                    <a:pt x="7768" y="10286"/>
                  </a:cubicBezTo>
                  <a:cubicBezTo>
                    <a:pt x="9474" y="12343"/>
                    <a:pt x="9853" y="14400"/>
                    <a:pt x="9853" y="16286"/>
                  </a:cubicBezTo>
                  <a:cubicBezTo>
                    <a:pt x="9853" y="18171"/>
                    <a:pt x="9474" y="19886"/>
                    <a:pt x="8337" y="20743"/>
                  </a:cubicBezTo>
                  <a:cubicBezTo>
                    <a:pt x="7200" y="21600"/>
                    <a:pt x="5305" y="21600"/>
                    <a:pt x="4168" y="20743"/>
                  </a:cubicBezTo>
                  <a:cubicBezTo>
                    <a:pt x="3032" y="19886"/>
                    <a:pt x="2653" y="18171"/>
                    <a:pt x="3411" y="15257"/>
                  </a:cubicBezTo>
                  <a:cubicBezTo>
                    <a:pt x="4168" y="12343"/>
                    <a:pt x="6063" y="8229"/>
                    <a:pt x="9284" y="5486"/>
                  </a:cubicBezTo>
                  <a:cubicBezTo>
                    <a:pt x="12505" y="2743"/>
                    <a:pt x="17053" y="1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0198099" y="5366963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0498262" y="5271713"/>
              <a:ext cx="176088" cy="11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51" fill="norm" stroke="1" extrusionOk="0">
                  <a:moveTo>
                    <a:pt x="5192" y="1157"/>
                  </a:moveTo>
                  <a:cubicBezTo>
                    <a:pt x="3392" y="4629"/>
                    <a:pt x="1592" y="8100"/>
                    <a:pt x="692" y="11379"/>
                  </a:cubicBezTo>
                  <a:cubicBezTo>
                    <a:pt x="-208" y="14657"/>
                    <a:pt x="-208" y="17743"/>
                    <a:pt x="563" y="19479"/>
                  </a:cubicBezTo>
                  <a:cubicBezTo>
                    <a:pt x="1335" y="21214"/>
                    <a:pt x="2878" y="21600"/>
                    <a:pt x="4292" y="21214"/>
                  </a:cubicBezTo>
                  <a:cubicBezTo>
                    <a:pt x="5706" y="20829"/>
                    <a:pt x="6992" y="19671"/>
                    <a:pt x="8278" y="18707"/>
                  </a:cubicBezTo>
                  <a:cubicBezTo>
                    <a:pt x="9563" y="17743"/>
                    <a:pt x="10849" y="16971"/>
                    <a:pt x="11492" y="17550"/>
                  </a:cubicBezTo>
                  <a:cubicBezTo>
                    <a:pt x="12135" y="18129"/>
                    <a:pt x="12135" y="20057"/>
                    <a:pt x="12778" y="20636"/>
                  </a:cubicBezTo>
                  <a:cubicBezTo>
                    <a:pt x="13421" y="21214"/>
                    <a:pt x="14706" y="20443"/>
                    <a:pt x="16249" y="18321"/>
                  </a:cubicBezTo>
                  <a:cubicBezTo>
                    <a:pt x="17792" y="16200"/>
                    <a:pt x="19592" y="12729"/>
                    <a:pt x="20492" y="9450"/>
                  </a:cubicBezTo>
                  <a:cubicBezTo>
                    <a:pt x="21392" y="6171"/>
                    <a:pt x="21392" y="3086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0750550" y="5303463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0794999" y="5151063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0837558" y="5074863"/>
              <a:ext cx="103492" cy="34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64" fill="norm" stroke="1" extrusionOk="0">
                  <a:moveTo>
                    <a:pt x="21122" y="0"/>
                  </a:moveTo>
                  <a:cubicBezTo>
                    <a:pt x="15506" y="4478"/>
                    <a:pt x="9890" y="8956"/>
                    <a:pt x="6434" y="11920"/>
                  </a:cubicBezTo>
                  <a:cubicBezTo>
                    <a:pt x="2978" y="14883"/>
                    <a:pt x="1682" y="16332"/>
                    <a:pt x="818" y="17649"/>
                  </a:cubicBezTo>
                  <a:cubicBezTo>
                    <a:pt x="-46" y="18966"/>
                    <a:pt x="-478" y="20151"/>
                    <a:pt x="818" y="20810"/>
                  </a:cubicBezTo>
                  <a:cubicBezTo>
                    <a:pt x="2114" y="21468"/>
                    <a:pt x="5138" y="21600"/>
                    <a:pt x="7082" y="21337"/>
                  </a:cubicBezTo>
                  <a:cubicBezTo>
                    <a:pt x="9026" y="21073"/>
                    <a:pt x="9890" y="20415"/>
                    <a:pt x="10322" y="19427"/>
                  </a:cubicBezTo>
                  <a:cubicBezTo>
                    <a:pt x="10754" y="18439"/>
                    <a:pt x="10754" y="17122"/>
                    <a:pt x="10754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0813466" y="5108729"/>
              <a:ext cx="250351" cy="28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130" y="9510"/>
                  </a:moveTo>
                  <a:cubicBezTo>
                    <a:pt x="410" y="9027"/>
                    <a:pt x="-310" y="8543"/>
                    <a:pt x="140" y="7899"/>
                  </a:cubicBezTo>
                  <a:cubicBezTo>
                    <a:pt x="590" y="7254"/>
                    <a:pt x="2210" y="6448"/>
                    <a:pt x="4370" y="5319"/>
                  </a:cubicBezTo>
                  <a:cubicBezTo>
                    <a:pt x="6530" y="4191"/>
                    <a:pt x="9230" y="2740"/>
                    <a:pt x="11210" y="1693"/>
                  </a:cubicBezTo>
                  <a:cubicBezTo>
                    <a:pt x="13190" y="645"/>
                    <a:pt x="14450" y="0"/>
                    <a:pt x="15440" y="0"/>
                  </a:cubicBezTo>
                  <a:cubicBezTo>
                    <a:pt x="16430" y="0"/>
                    <a:pt x="17150" y="645"/>
                    <a:pt x="16790" y="2660"/>
                  </a:cubicBezTo>
                  <a:cubicBezTo>
                    <a:pt x="16430" y="4675"/>
                    <a:pt x="14990" y="8060"/>
                    <a:pt x="13640" y="10800"/>
                  </a:cubicBezTo>
                  <a:cubicBezTo>
                    <a:pt x="12290" y="13540"/>
                    <a:pt x="11030" y="15636"/>
                    <a:pt x="10760" y="16281"/>
                  </a:cubicBezTo>
                  <a:cubicBezTo>
                    <a:pt x="10490" y="16925"/>
                    <a:pt x="11210" y="16119"/>
                    <a:pt x="12560" y="15072"/>
                  </a:cubicBezTo>
                  <a:cubicBezTo>
                    <a:pt x="13910" y="14024"/>
                    <a:pt x="15890" y="12734"/>
                    <a:pt x="17330" y="12090"/>
                  </a:cubicBezTo>
                  <a:cubicBezTo>
                    <a:pt x="18770" y="11445"/>
                    <a:pt x="19670" y="11445"/>
                    <a:pt x="20300" y="11928"/>
                  </a:cubicBezTo>
                  <a:cubicBezTo>
                    <a:pt x="20930" y="12412"/>
                    <a:pt x="21290" y="13379"/>
                    <a:pt x="21290" y="15072"/>
                  </a:cubicBezTo>
                  <a:cubicBezTo>
                    <a:pt x="21290" y="16764"/>
                    <a:pt x="20930" y="19182"/>
                    <a:pt x="205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8788977" y="5612496"/>
              <a:ext cx="137640" cy="30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70" fill="norm" stroke="1" extrusionOk="0">
                  <a:moveTo>
                    <a:pt x="3838" y="10800"/>
                  </a:moveTo>
                  <a:cubicBezTo>
                    <a:pt x="2856" y="13611"/>
                    <a:pt x="1875" y="16422"/>
                    <a:pt x="1220" y="18345"/>
                  </a:cubicBezTo>
                  <a:cubicBezTo>
                    <a:pt x="566" y="20268"/>
                    <a:pt x="238" y="21304"/>
                    <a:pt x="75" y="21452"/>
                  </a:cubicBezTo>
                  <a:cubicBezTo>
                    <a:pt x="-89" y="21600"/>
                    <a:pt x="-89" y="20860"/>
                    <a:pt x="1220" y="18345"/>
                  </a:cubicBezTo>
                  <a:cubicBezTo>
                    <a:pt x="2529" y="15830"/>
                    <a:pt x="5147" y="11540"/>
                    <a:pt x="7602" y="8433"/>
                  </a:cubicBezTo>
                  <a:cubicBezTo>
                    <a:pt x="10056" y="5326"/>
                    <a:pt x="12347" y="3403"/>
                    <a:pt x="14147" y="2071"/>
                  </a:cubicBezTo>
                  <a:cubicBezTo>
                    <a:pt x="15947" y="740"/>
                    <a:pt x="17256" y="0"/>
                    <a:pt x="18402" y="0"/>
                  </a:cubicBezTo>
                  <a:cubicBezTo>
                    <a:pt x="19547" y="0"/>
                    <a:pt x="20529" y="740"/>
                    <a:pt x="21020" y="1849"/>
                  </a:cubicBezTo>
                  <a:cubicBezTo>
                    <a:pt x="21511" y="2959"/>
                    <a:pt x="21511" y="4438"/>
                    <a:pt x="19220" y="5918"/>
                  </a:cubicBezTo>
                  <a:cubicBezTo>
                    <a:pt x="16929" y="7397"/>
                    <a:pt x="12347" y="8877"/>
                    <a:pt x="7766" y="10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957909" y="5655643"/>
              <a:ext cx="147991" cy="9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177" fill="norm" stroke="1" extrusionOk="0">
                  <a:moveTo>
                    <a:pt x="13057" y="9629"/>
                  </a:moveTo>
                  <a:cubicBezTo>
                    <a:pt x="13361" y="7175"/>
                    <a:pt x="13665" y="4720"/>
                    <a:pt x="13057" y="3002"/>
                  </a:cubicBezTo>
                  <a:cubicBezTo>
                    <a:pt x="12448" y="1284"/>
                    <a:pt x="10927" y="302"/>
                    <a:pt x="9406" y="56"/>
                  </a:cubicBezTo>
                  <a:cubicBezTo>
                    <a:pt x="7885" y="-189"/>
                    <a:pt x="6364" y="302"/>
                    <a:pt x="4691" y="2756"/>
                  </a:cubicBezTo>
                  <a:cubicBezTo>
                    <a:pt x="3017" y="5211"/>
                    <a:pt x="1192" y="9629"/>
                    <a:pt x="432" y="13066"/>
                  </a:cubicBezTo>
                  <a:cubicBezTo>
                    <a:pt x="-329" y="16502"/>
                    <a:pt x="-25" y="18956"/>
                    <a:pt x="888" y="20184"/>
                  </a:cubicBezTo>
                  <a:cubicBezTo>
                    <a:pt x="1801" y="21411"/>
                    <a:pt x="3322" y="21411"/>
                    <a:pt x="4691" y="20675"/>
                  </a:cubicBezTo>
                  <a:cubicBezTo>
                    <a:pt x="6060" y="19938"/>
                    <a:pt x="7277" y="18466"/>
                    <a:pt x="8798" y="16993"/>
                  </a:cubicBezTo>
                  <a:cubicBezTo>
                    <a:pt x="10319" y="15520"/>
                    <a:pt x="12144" y="14047"/>
                    <a:pt x="13665" y="14047"/>
                  </a:cubicBezTo>
                  <a:cubicBezTo>
                    <a:pt x="15186" y="14047"/>
                    <a:pt x="16403" y="15520"/>
                    <a:pt x="17620" y="15520"/>
                  </a:cubicBezTo>
                  <a:cubicBezTo>
                    <a:pt x="18837" y="15520"/>
                    <a:pt x="20054" y="14047"/>
                    <a:pt x="21271" y="12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9105900" y="5665413"/>
              <a:ext cx="139700" cy="10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3888"/>
                  </a:moveTo>
                  <a:cubicBezTo>
                    <a:pt x="1309" y="2592"/>
                    <a:pt x="2618" y="1296"/>
                    <a:pt x="4091" y="1296"/>
                  </a:cubicBezTo>
                  <a:cubicBezTo>
                    <a:pt x="5564" y="1296"/>
                    <a:pt x="7200" y="2592"/>
                    <a:pt x="8509" y="5400"/>
                  </a:cubicBezTo>
                  <a:cubicBezTo>
                    <a:pt x="9818" y="8208"/>
                    <a:pt x="10800" y="12528"/>
                    <a:pt x="11127" y="15768"/>
                  </a:cubicBezTo>
                  <a:cubicBezTo>
                    <a:pt x="11455" y="19008"/>
                    <a:pt x="11127" y="21168"/>
                    <a:pt x="10473" y="21384"/>
                  </a:cubicBezTo>
                  <a:cubicBezTo>
                    <a:pt x="9818" y="21600"/>
                    <a:pt x="8836" y="19872"/>
                    <a:pt x="8836" y="16632"/>
                  </a:cubicBezTo>
                  <a:cubicBezTo>
                    <a:pt x="8836" y="13392"/>
                    <a:pt x="9818" y="8640"/>
                    <a:pt x="12109" y="5616"/>
                  </a:cubicBezTo>
                  <a:cubicBezTo>
                    <a:pt x="14400" y="2592"/>
                    <a:pt x="18000" y="12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9232900" y="5679814"/>
              <a:ext cx="304800" cy="10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9900" y="2201"/>
                  </a:moveTo>
                  <a:cubicBezTo>
                    <a:pt x="8400" y="931"/>
                    <a:pt x="6900" y="-340"/>
                    <a:pt x="5400" y="84"/>
                  </a:cubicBezTo>
                  <a:cubicBezTo>
                    <a:pt x="3900" y="507"/>
                    <a:pt x="2400" y="2625"/>
                    <a:pt x="1425" y="4742"/>
                  </a:cubicBezTo>
                  <a:cubicBezTo>
                    <a:pt x="450" y="6860"/>
                    <a:pt x="0" y="8978"/>
                    <a:pt x="0" y="10884"/>
                  </a:cubicBezTo>
                  <a:cubicBezTo>
                    <a:pt x="0" y="12789"/>
                    <a:pt x="450" y="14484"/>
                    <a:pt x="1500" y="14484"/>
                  </a:cubicBezTo>
                  <a:cubicBezTo>
                    <a:pt x="2550" y="14484"/>
                    <a:pt x="4200" y="12789"/>
                    <a:pt x="5250" y="11095"/>
                  </a:cubicBezTo>
                  <a:cubicBezTo>
                    <a:pt x="6300" y="9401"/>
                    <a:pt x="6750" y="7707"/>
                    <a:pt x="7275" y="7495"/>
                  </a:cubicBezTo>
                  <a:cubicBezTo>
                    <a:pt x="7800" y="7284"/>
                    <a:pt x="8400" y="8554"/>
                    <a:pt x="9150" y="8978"/>
                  </a:cubicBezTo>
                  <a:cubicBezTo>
                    <a:pt x="9900" y="9401"/>
                    <a:pt x="10800" y="8978"/>
                    <a:pt x="11550" y="8131"/>
                  </a:cubicBezTo>
                  <a:cubicBezTo>
                    <a:pt x="12300" y="7284"/>
                    <a:pt x="12900" y="6013"/>
                    <a:pt x="13125" y="6436"/>
                  </a:cubicBezTo>
                  <a:cubicBezTo>
                    <a:pt x="13350" y="6860"/>
                    <a:pt x="13200" y="8978"/>
                    <a:pt x="12975" y="11095"/>
                  </a:cubicBezTo>
                  <a:cubicBezTo>
                    <a:pt x="12750" y="13213"/>
                    <a:pt x="12450" y="15331"/>
                    <a:pt x="12525" y="15331"/>
                  </a:cubicBezTo>
                  <a:cubicBezTo>
                    <a:pt x="12600" y="15331"/>
                    <a:pt x="13050" y="13213"/>
                    <a:pt x="13500" y="11307"/>
                  </a:cubicBezTo>
                  <a:cubicBezTo>
                    <a:pt x="13950" y="9401"/>
                    <a:pt x="14400" y="7707"/>
                    <a:pt x="14925" y="7495"/>
                  </a:cubicBezTo>
                  <a:cubicBezTo>
                    <a:pt x="15450" y="7284"/>
                    <a:pt x="16050" y="8554"/>
                    <a:pt x="16275" y="10672"/>
                  </a:cubicBezTo>
                  <a:cubicBezTo>
                    <a:pt x="16500" y="12789"/>
                    <a:pt x="16350" y="15754"/>
                    <a:pt x="16350" y="16178"/>
                  </a:cubicBezTo>
                  <a:cubicBezTo>
                    <a:pt x="16350" y="16601"/>
                    <a:pt x="16500" y="14484"/>
                    <a:pt x="16800" y="12578"/>
                  </a:cubicBezTo>
                  <a:cubicBezTo>
                    <a:pt x="17100" y="10672"/>
                    <a:pt x="17550" y="8978"/>
                    <a:pt x="18000" y="7284"/>
                  </a:cubicBezTo>
                  <a:cubicBezTo>
                    <a:pt x="18450" y="5589"/>
                    <a:pt x="18900" y="3895"/>
                    <a:pt x="19350" y="4531"/>
                  </a:cubicBezTo>
                  <a:cubicBezTo>
                    <a:pt x="19800" y="5166"/>
                    <a:pt x="20250" y="8131"/>
                    <a:pt x="20325" y="10672"/>
                  </a:cubicBezTo>
                  <a:cubicBezTo>
                    <a:pt x="20400" y="13213"/>
                    <a:pt x="20100" y="15331"/>
                    <a:pt x="20250" y="17025"/>
                  </a:cubicBezTo>
                  <a:cubicBezTo>
                    <a:pt x="20400" y="18719"/>
                    <a:pt x="21000" y="19989"/>
                    <a:pt x="21600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9581874" y="5702968"/>
              <a:ext cx="114576" cy="7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166" fill="norm" stroke="1" extrusionOk="0">
                  <a:moveTo>
                    <a:pt x="9308" y="3652"/>
                  </a:moveTo>
                  <a:cubicBezTo>
                    <a:pt x="11236" y="4236"/>
                    <a:pt x="13165" y="4820"/>
                    <a:pt x="13550" y="3944"/>
                  </a:cubicBezTo>
                  <a:cubicBezTo>
                    <a:pt x="13936" y="3069"/>
                    <a:pt x="12779" y="734"/>
                    <a:pt x="11236" y="150"/>
                  </a:cubicBezTo>
                  <a:cubicBezTo>
                    <a:pt x="9693" y="-434"/>
                    <a:pt x="7765" y="734"/>
                    <a:pt x="5836" y="2777"/>
                  </a:cubicBezTo>
                  <a:cubicBezTo>
                    <a:pt x="3908" y="4820"/>
                    <a:pt x="1979" y="7739"/>
                    <a:pt x="822" y="10658"/>
                  </a:cubicBezTo>
                  <a:cubicBezTo>
                    <a:pt x="-335" y="13577"/>
                    <a:pt x="-721" y="16496"/>
                    <a:pt x="2750" y="18247"/>
                  </a:cubicBezTo>
                  <a:cubicBezTo>
                    <a:pt x="6222" y="19998"/>
                    <a:pt x="13550" y="20582"/>
                    <a:pt x="20879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734597" y="5563813"/>
              <a:ext cx="10155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21149" y="0"/>
                  </a:moveTo>
                  <a:cubicBezTo>
                    <a:pt x="18945" y="0"/>
                    <a:pt x="16741" y="0"/>
                    <a:pt x="13435" y="1989"/>
                  </a:cubicBezTo>
                  <a:cubicBezTo>
                    <a:pt x="10129" y="3979"/>
                    <a:pt x="5720" y="7958"/>
                    <a:pt x="3076" y="11084"/>
                  </a:cubicBezTo>
                  <a:cubicBezTo>
                    <a:pt x="431" y="14211"/>
                    <a:pt x="-451" y="16484"/>
                    <a:pt x="210" y="18095"/>
                  </a:cubicBezTo>
                  <a:cubicBezTo>
                    <a:pt x="871" y="19705"/>
                    <a:pt x="3076" y="20653"/>
                    <a:pt x="52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753600" y="5693753"/>
              <a:ext cx="171450" cy="10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032"/>
                  </a:moveTo>
                  <a:cubicBezTo>
                    <a:pt x="4267" y="2473"/>
                    <a:pt x="8533" y="2914"/>
                    <a:pt x="11733" y="2914"/>
                  </a:cubicBezTo>
                  <a:cubicBezTo>
                    <a:pt x="14933" y="2914"/>
                    <a:pt x="17067" y="2473"/>
                    <a:pt x="17467" y="1812"/>
                  </a:cubicBezTo>
                  <a:cubicBezTo>
                    <a:pt x="17867" y="1150"/>
                    <a:pt x="16533" y="269"/>
                    <a:pt x="15067" y="48"/>
                  </a:cubicBezTo>
                  <a:cubicBezTo>
                    <a:pt x="13600" y="-172"/>
                    <a:pt x="12000" y="269"/>
                    <a:pt x="10800" y="3134"/>
                  </a:cubicBezTo>
                  <a:cubicBezTo>
                    <a:pt x="9600" y="5999"/>
                    <a:pt x="8800" y="11289"/>
                    <a:pt x="9067" y="14816"/>
                  </a:cubicBezTo>
                  <a:cubicBezTo>
                    <a:pt x="9333" y="18342"/>
                    <a:pt x="10667" y="20106"/>
                    <a:pt x="12933" y="20767"/>
                  </a:cubicBezTo>
                  <a:cubicBezTo>
                    <a:pt x="15200" y="21428"/>
                    <a:pt x="18400" y="20987"/>
                    <a:pt x="2160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952123" y="5671763"/>
              <a:ext cx="144377" cy="14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386" fill="norm" stroke="1" extrusionOk="0">
                  <a:moveTo>
                    <a:pt x="2533" y="1878"/>
                  </a:moveTo>
                  <a:cubicBezTo>
                    <a:pt x="4076" y="6887"/>
                    <a:pt x="5618" y="11896"/>
                    <a:pt x="6081" y="15183"/>
                  </a:cubicBezTo>
                  <a:cubicBezTo>
                    <a:pt x="6544" y="18470"/>
                    <a:pt x="5927" y="20035"/>
                    <a:pt x="4847" y="20817"/>
                  </a:cubicBezTo>
                  <a:cubicBezTo>
                    <a:pt x="3767" y="21600"/>
                    <a:pt x="2224" y="21600"/>
                    <a:pt x="1144" y="20661"/>
                  </a:cubicBezTo>
                  <a:cubicBezTo>
                    <a:pt x="64" y="19722"/>
                    <a:pt x="-553" y="17843"/>
                    <a:pt x="681" y="14870"/>
                  </a:cubicBezTo>
                  <a:cubicBezTo>
                    <a:pt x="1916" y="11896"/>
                    <a:pt x="5001" y="7826"/>
                    <a:pt x="8704" y="5165"/>
                  </a:cubicBezTo>
                  <a:cubicBezTo>
                    <a:pt x="12407" y="2504"/>
                    <a:pt x="16727" y="1252"/>
                    <a:pt x="210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0488083" y="5638315"/>
              <a:ext cx="141818" cy="16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6125" y="2750"/>
                  </a:moveTo>
                  <a:cubicBezTo>
                    <a:pt x="4513" y="7799"/>
                    <a:pt x="2901" y="12848"/>
                    <a:pt x="1773" y="16215"/>
                  </a:cubicBezTo>
                  <a:cubicBezTo>
                    <a:pt x="645" y="19581"/>
                    <a:pt x="0" y="21264"/>
                    <a:pt x="0" y="21264"/>
                  </a:cubicBezTo>
                  <a:cubicBezTo>
                    <a:pt x="0" y="21264"/>
                    <a:pt x="645" y="19581"/>
                    <a:pt x="2901" y="16074"/>
                  </a:cubicBezTo>
                  <a:cubicBezTo>
                    <a:pt x="5158" y="12568"/>
                    <a:pt x="9027" y="7238"/>
                    <a:pt x="11767" y="4012"/>
                  </a:cubicBezTo>
                  <a:cubicBezTo>
                    <a:pt x="14507" y="786"/>
                    <a:pt x="16119" y="-336"/>
                    <a:pt x="17409" y="85"/>
                  </a:cubicBezTo>
                  <a:cubicBezTo>
                    <a:pt x="18699" y="506"/>
                    <a:pt x="19666" y="2469"/>
                    <a:pt x="20310" y="6256"/>
                  </a:cubicBezTo>
                  <a:cubicBezTo>
                    <a:pt x="20955" y="10043"/>
                    <a:pt x="21278" y="15654"/>
                    <a:pt x="21600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0693400" y="5728913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0881783" y="5703513"/>
              <a:ext cx="4021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3771"/>
                    <a:pt x="5400" y="7543"/>
                    <a:pt x="2160" y="11143"/>
                  </a:cubicBezTo>
                  <a:cubicBezTo>
                    <a:pt x="-1080" y="14743"/>
                    <a:pt x="0" y="18171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0922000" y="5627313"/>
              <a:ext cx="161889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15785" y="0"/>
                  </a:moveTo>
                  <a:cubicBezTo>
                    <a:pt x="17723" y="1543"/>
                    <a:pt x="19662" y="3086"/>
                    <a:pt x="20631" y="5314"/>
                  </a:cubicBezTo>
                  <a:cubicBezTo>
                    <a:pt x="21600" y="7543"/>
                    <a:pt x="21600" y="10457"/>
                    <a:pt x="18000" y="13286"/>
                  </a:cubicBezTo>
                  <a:cubicBezTo>
                    <a:pt x="14400" y="16114"/>
                    <a:pt x="720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0365525" y="5627313"/>
              <a:ext cx="5482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19981" y="0"/>
                  </a:moveTo>
                  <a:cubicBezTo>
                    <a:pt x="15352" y="0"/>
                    <a:pt x="10724" y="0"/>
                    <a:pt x="6481" y="1012"/>
                  </a:cubicBezTo>
                  <a:cubicBezTo>
                    <a:pt x="2238" y="2025"/>
                    <a:pt x="-1619" y="4050"/>
                    <a:pt x="695" y="7650"/>
                  </a:cubicBezTo>
                  <a:cubicBezTo>
                    <a:pt x="3010" y="11250"/>
                    <a:pt x="11495" y="16425"/>
                    <a:pt x="199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949450" y="5659426"/>
              <a:ext cx="1144484" cy="1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37" fill="norm" stroke="1" extrusionOk="0">
                  <a:moveTo>
                    <a:pt x="0" y="10227"/>
                  </a:moveTo>
                  <a:cubicBezTo>
                    <a:pt x="1554" y="8512"/>
                    <a:pt x="3108" y="6798"/>
                    <a:pt x="4683" y="5255"/>
                  </a:cubicBezTo>
                  <a:cubicBezTo>
                    <a:pt x="6257" y="3712"/>
                    <a:pt x="7851" y="2341"/>
                    <a:pt x="9485" y="1484"/>
                  </a:cubicBezTo>
                  <a:cubicBezTo>
                    <a:pt x="11119" y="627"/>
                    <a:pt x="12793" y="284"/>
                    <a:pt x="14367" y="112"/>
                  </a:cubicBezTo>
                  <a:cubicBezTo>
                    <a:pt x="15941" y="-59"/>
                    <a:pt x="17415" y="-59"/>
                    <a:pt x="18511" y="284"/>
                  </a:cubicBezTo>
                  <a:cubicBezTo>
                    <a:pt x="19607" y="627"/>
                    <a:pt x="20325" y="1312"/>
                    <a:pt x="20823" y="2170"/>
                  </a:cubicBezTo>
                  <a:cubicBezTo>
                    <a:pt x="21321" y="3027"/>
                    <a:pt x="21600" y="4055"/>
                    <a:pt x="21540" y="4570"/>
                  </a:cubicBezTo>
                  <a:cubicBezTo>
                    <a:pt x="21480" y="5084"/>
                    <a:pt x="21082" y="5084"/>
                    <a:pt x="20006" y="5084"/>
                  </a:cubicBezTo>
                  <a:cubicBezTo>
                    <a:pt x="18930" y="5084"/>
                    <a:pt x="17176" y="5084"/>
                    <a:pt x="15562" y="5084"/>
                  </a:cubicBezTo>
                  <a:cubicBezTo>
                    <a:pt x="13948" y="5084"/>
                    <a:pt x="12474" y="5084"/>
                    <a:pt x="10959" y="5427"/>
                  </a:cubicBezTo>
                  <a:cubicBezTo>
                    <a:pt x="9445" y="5770"/>
                    <a:pt x="7891" y="6455"/>
                    <a:pt x="6416" y="7141"/>
                  </a:cubicBezTo>
                  <a:cubicBezTo>
                    <a:pt x="4942" y="7827"/>
                    <a:pt x="3547" y="8512"/>
                    <a:pt x="2650" y="9027"/>
                  </a:cubicBezTo>
                  <a:cubicBezTo>
                    <a:pt x="1754" y="9541"/>
                    <a:pt x="1355" y="9884"/>
                    <a:pt x="1315" y="10055"/>
                  </a:cubicBezTo>
                  <a:cubicBezTo>
                    <a:pt x="1275" y="10227"/>
                    <a:pt x="1594" y="10227"/>
                    <a:pt x="2391" y="9712"/>
                  </a:cubicBezTo>
                  <a:cubicBezTo>
                    <a:pt x="3188" y="9198"/>
                    <a:pt x="4463" y="8170"/>
                    <a:pt x="5858" y="7655"/>
                  </a:cubicBezTo>
                  <a:cubicBezTo>
                    <a:pt x="7253" y="7141"/>
                    <a:pt x="8768" y="7141"/>
                    <a:pt x="10242" y="7312"/>
                  </a:cubicBezTo>
                  <a:cubicBezTo>
                    <a:pt x="11717" y="7484"/>
                    <a:pt x="13151" y="7827"/>
                    <a:pt x="13988" y="8512"/>
                  </a:cubicBezTo>
                  <a:cubicBezTo>
                    <a:pt x="14825" y="9198"/>
                    <a:pt x="15064" y="10227"/>
                    <a:pt x="15104" y="11255"/>
                  </a:cubicBezTo>
                  <a:cubicBezTo>
                    <a:pt x="15144" y="12284"/>
                    <a:pt x="14985" y="13312"/>
                    <a:pt x="14287" y="14684"/>
                  </a:cubicBezTo>
                  <a:cubicBezTo>
                    <a:pt x="13590" y="16055"/>
                    <a:pt x="12354" y="17770"/>
                    <a:pt x="11079" y="18970"/>
                  </a:cubicBezTo>
                  <a:cubicBezTo>
                    <a:pt x="9804" y="20170"/>
                    <a:pt x="8489" y="20855"/>
                    <a:pt x="7731" y="21198"/>
                  </a:cubicBezTo>
                  <a:cubicBezTo>
                    <a:pt x="6974" y="21541"/>
                    <a:pt x="6775" y="21541"/>
                    <a:pt x="6795" y="21027"/>
                  </a:cubicBezTo>
                  <a:cubicBezTo>
                    <a:pt x="6815" y="20512"/>
                    <a:pt x="7054" y="19484"/>
                    <a:pt x="7970" y="17941"/>
                  </a:cubicBezTo>
                  <a:cubicBezTo>
                    <a:pt x="8887" y="16398"/>
                    <a:pt x="10481" y="14341"/>
                    <a:pt x="12095" y="13141"/>
                  </a:cubicBezTo>
                  <a:cubicBezTo>
                    <a:pt x="13709" y="11941"/>
                    <a:pt x="15343" y="11598"/>
                    <a:pt x="16479" y="11770"/>
                  </a:cubicBezTo>
                  <a:cubicBezTo>
                    <a:pt x="17615" y="11941"/>
                    <a:pt x="18252" y="12627"/>
                    <a:pt x="18890" y="13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3816350" y="5792413"/>
              <a:ext cx="63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3634631" y="5805113"/>
              <a:ext cx="1781919" cy="23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20" fill="norm" stroke="1" extrusionOk="0">
                  <a:moveTo>
                    <a:pt x="355" y="16930"/>
                  </a:moveTo>
                  <a:cubicBezTo>
                    <a:pt x="202" y="15957"/>
                    <a:pt x="48" y="14984"/>
                    <a:pt x="9" y="14984"/>
                  </a:cubicBezTo>
                  <a:cubicBezTo>
                    <a:pt x="-29" y="14984"/>
                    <a:pt x="48" y="15957"/>
                    <a:pt x="394" y="17514"/>
                  </a:cubicBezTo>
                  <a:cubicBezTo>
                    <a:pt x="740" y="19070"/>
                    <a:pt x="1355" y="21211"/>
                    <a:pt x="2046" y="21405"/>
                  </a:cubicBezTo>
                  <a:cubicBezTo>
                    <a:pt x="2738" y="21600"/>
                    <a:pt x="3507" y="19849"/>
                    <a:pt x="4340" y="18195"/>
                  </a:cubicBezTo>
                  <a:cubicBezTo>
                    <a:pt x="5172" y="16541"/>
                    <a:pt x="6069" y="14984"/>
                    <a:pt x="6787" y="15081"/>
                  </a:cubicBezTo>
                  <a:cubicBezTo>
                    <a:pt x="7504" y="15178"/>
                    <a:pt x="8042" y="16930"/>
                    <a:pt x="8696" y="17903"/>
                  </a:cubicBezTo>
                  <a:cubicBezTo>
                    <a:pt x="9349" y="18876"/>
                    <a:pt x="10118" y="19070"/>
                    <a:pt x="10912" y="18292"/>
                  </a:cubicBezTo>
                  <a:cubicBezTo>
                    <a:pt x="11706" y="17514"/>
                    <a:pt x="12526" y="15762"/>
                    <a:pt x="13397" y="13914"/>
                  </a:cubicBezTo>
                  <a:cubicBezTo>
                    <a:pt x="14269" y="12065"/>
                    <a:pt x="15191" y="10119"/>
                    <a:pt x="16049" y="8270"/>
                  </a:cubicBezTo>
                  <a:cubicBezTo>
                    <a:pt x="16908" y="6422"/>
                    <a:pt x="17702" y="4670"/>
                    <a:pt x="18612" y="3308"/>
                  </a:cubicBezTo>
                  <a:cubicBezTo>
                    <a:pt x="19521" y="1946"/>
                    <a:pt x="20546" y="973"/>
                    <a:pt x="215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3992033" y="6393546"/>
              <a:ext cx="8468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086"/>
                  </a:moveTo>
                  <a:cubicBezTo>
                    <a:pt x="10800" y="1543"/>
                    <a:pt x="0" y="0"/>
                    <a:pt x="0" y="0"/>
                  </a:cubicBezTo>
                  <a:cubicBezTo>
                    <a:pt x="0" y="0"/>
                    <a:pt x="10800" y="1543"/>
                    <a:pt x="16200" y="5400"/>
                  </a:cubicBezTo>
                  <a:cubicBezTo>
                    <a:pt x="21600" y="9257"/>
                    <a:pt x="216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3987799" y="634486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013200" y="6363913"/>
              <a:ext cx="127000" cy="11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4860" y="1038"/>
                  </a:cubicBezTo>
                  <a:cubicBezTo>
                    <a:pt x="6120" y="2077"/>
                    <a:pt x="6840" y="4154"/>
                    <a:pt x="7200" y="7062"/>
                  </a:cubicBezTo>
                  <a:cubicBezTo>
                    <a:pt x="7560" y="9969"/>
                    <a:pt x="7560" y="13708"/>
                    <a:pt x="7380" y="16615"/>
                  </a:cubicBezTo>
                  <a:cubicBezTo>
                    <a:pt x="7200" y="19523"/>
                    <a:pt x="6840" y="21600"/>
                    <a:pt x="6480" y="21600"/>
                  </a:cubicBezTo>
                  <a:cubicBezTo>
                    <a:pt x="6120" y="21600"/>
                    <a:pt x="5760" y="19523"/>
                    <a:pt x="6300" y="16408"/>
                  </a:cubicBezTo>
                  <a:cubicBezTo>
                    <a:pt x="6840" y="13292"/>
                    <a:pt x="8280" y="9138"/>
                    <a:pt x="9900" y="6438"/>
                  </a:cubicBezTo>
                  <a:cubicBezTo>
                    <a:pt x="11520" y="3738"/>
                    <a:pt x="13320" y="2492"/>
                    <a:pt x="14580" y="2908"/>
                  </a:cubicBezTo>
                  <a:cubicBezTo>
                    <a:pt x="15840" y="3323"/>
                    <a:pt x="16560" y="5400"/>
                    <a:pt x="17640" y="8515"/>
                  </a:cubicBezTo>
                  <a:cubicBezTo>
                    <a:pt x="18720" y="11631"/>
                    <a:pt x="20160" y="15785"/>
                    <a:pt x="2160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4146550" y="6357563"/>
              <a:ext cx="1206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9029"/>
                    <a:pt x="758" y="16457"/>
                    <a:pt x="1705" y="16714"/>
                  </a:cubicBezTo>
                  <a:cubicBezTo>
                    <a:pt x="2653" y="16971"/>
                    <a:pt x="4168" y="20057"/>
                    <a:pt x="5684" y="20314"/>
                  </a:cubicBezTo>
                  <a:cubicBezTo>
                    <a:pt x="7200" y="20571"/>
                    <a:pt x="8716" y="18000"/>
                    <a:pt x="11368" y="14143"/>
                  </a:cubicBezTo>
                  <a:cubicBezTo>
                    <a:pt x="14021" y="10286"/>
                    <a:pt x="17811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4140200" y="6382963"/>
              <a:ext cx="444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4284368" y="6363913"/>
              <a:ext cx="274932" cy="9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599" fill="norm" stroke="1" extrusionOk="0">
                  <a:moveTo>
                    <a:pt x="1631" y="9450"/>
                  </a:moveTo>
                  <a:cubicBezTo>
                    <a:pt x="2620" y="8100"/>
                    <a:pt x="3609" y="6750"/>
                    <a:pt x="4516" y="4950"/>
                  </a:cubicBezTo>
                  <a:cubicBezTo>
                    <a:pt x="5423" y="3150"/>
                    <a:pt x="6248" y="900"/>
                    <a:pt x="6000" y="225"/>
                  </a:cubicBezTo>
                  <a:cubicBezTo>
                    <a:pt x="5753" y="-450"/>
                    <a:pt x="4434" y="450"/>
                    <a:pt x="3280" y="2700"/>
                  </a:cubicBezTo>
                  <a:cubicBezTo>
                    <a:pt x="2125" y="4950"/>
                    <a:pt x="1136" y="8550"/>
                    <a:pt x="559" y="11700"/>
                  </a:cubicBezTo>
                  <a:cubicBezTo>
                    <a:pt x="-18" y="14850"/>
                    <a:pt x="-183" y="17550"/>
                    <a:pt x="229" y="19125"/>
                  </a:cubicBezTo>
                  <a:cubicBezTo>
                    <a:pt x="641" y="20700"/>
                    <a:pt x="1631" y="21150"/>
                    <a:pt x="2867" y="19800"/>
                  </a:cubicBezTo>
                  <a:cubicBezTo>
                    <a:pt x="4104" y="18450"/>
                    <a:pt x="5588" y="15300"/>
                    <a:pt x="6660" y="12825"/>
                  </a:cubicBezTo>
                  <a:cubicBezTo>
                    <a:pt x="7732" y="10350"/>
                    <a:pt x="8391" y="8550"/>
                    <a:pt x="9051" y="8550"/>
                  </a:cubicBezTo>
                  <a:cubicBezTo>
                    <a:pt x="9710" y="8550"/>
                    <a:pt x="10370" y="10350"/>
                    <a:pt x="10864" y="12600"/>
                  </a:cubicBezTo>
                  <a:cubicBezTo>
                    <a:pt x="11359" y="14850"/>
                    <a:pt x="11689" y="17550"/>
                    <a:pt x="11854" y="17775"/>
                  </a:cubicBezTo>
                  <a:cubicBezTo>
                    <a:pt x="12019" y="18000"/>
                    <a:pt x="12019" y="15750"/>
                    <a:pt x="12183" y="13275"/>
                  </a:cubicBezTo>
                  <a:cubicBezTo>
                    <a:pt x="12348" y="10800"/>
                    <a:pt x="12678" y="8100"/>
                    <a:pt x="14244" y="5850"/>
                  </a:cubicBezTo>
                  <a:cubicBezTo>
                    <a:pt x="15811" y="3600"/>
                    <a:pt x="18614" y="18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4514850" y="6333171"/>
              <a:ext cx="69850" cy="15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2557"/>
                  </a:moveTo>
                  <a:cubicBezTo>
                    <a:pt x="18982" y="1657"/>
                    <a:pt x="16364" y="757"/>
                    <a:pt x="13418" y="307"/>
                  </a:cubicBezTo>
                  <a:cubicBezTo>
                    <a:pt x="10473" y="-143"/>
                    <a:pt x="7200" y="-143"/>
                    <a:pt x="5236" y="607"/>
                  </a:cubicBezTo>
                  <a:cubicBezTo>
                    <a:pt x="3273" y="1357"/>
                    <a:pt x="2618" y="2857"/>
                    <a:pt x="3600" y="4657"/>
                  </a:cubicBezTo>
                  <a:cubicBezTo>
                    <a:pt x="4582" y="6457"/>
                    <a:pt x="7200" y="8557"/>
                    <a:pt x="6873" y="11407"/>
                  </a:cubicBezTo>
                  <a:cubicBezTo>
                    <a:pt x="6545" y="14257"/>
                    <a:pt x="3273" y="17857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4592835" y="6345952"/>
              <a:ext cx="169665" cy="8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15" fill="norm" stroke="1" extrusionOk="0">
                  <a:moveTo>
                    <a:pt x="1375" y="11346"/>
                  </a:moveTo>
                  <a:cubicBezTo>
                    <a:pt x="2708" y="10792"/>
                    <a:pt x="4042" y="10238"/>
                    <a:pt x="5375" y="8300"/>
                  </a:cubicBezTo>
                  <a:cubicBezTo>
                    <a:pt x="6708" y="6361"/>
                    <a:pt x="8042" y="3038"/>
                    <a:pt x="8042" y="1377"/>
                  </a:cubicBezTo>
                  <a:cubicBezTo>
                    <a:pt x="8042" y="-285"/>
                    <a:pt x="6708" y="-285"/>
                    <a:pt x="5508" y="546"/>
                  </a:cubicBezTo>
                  <a:cubicBezTo>
                    <a:pt x="4308" y="1377"/>
                    <a:pt x="3242" y="3038"/>
                    <a:pt x="2308" y="5253"/>
                  </a:cubicBezTo>
                  <a:cubicBezTo>
                    <a:pt x="1375" y="7469"/>
                    <a:pt x="575" y="10238"/>
                    <a:pt x="175" y="13007"/>
                  </a:cubicBezTo>
                  <a:cubicBezTo>
                    <a:pt x="-225" y="15777"/>
                    <a:pt x="-225" y="18546"/>
                    <a:pt x="3375" y="19930"/>
                  </a:cubicBezTo>
                  <a:cubicBezTo>
                    <a:pt x="6975" y="21315"/>
                    <a:pt x="14175" y="21315"/>
                    <a:pt x="21375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4912019" y="6149746"/>
              <a:ext cx="307681" cy="48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55" fill="norm" stroke="1" extrusionOk="0">
                  <a:moveTo>
                    <a:pt x="7746" y="9979"/>
                  </a:moveTo>
                  <a:cubicBezTo>
                    <a:pt x="7598" y="9514"/>
                    <a:pt x="7450" y="9048"/>
                    <a:pt x="6710" y="8629"/>
                  </a:cubicBezTo>
                  <a:cubicBezTo>
                    <a:pt x="5971" y="8210"/>
                    <a:pt x="4639" y="7838"/>
                    <a:pt x="3456" y="8024"/>
                  </a:cubicBezTo>
                  <a:cubicBezTo>
                    <a:pt x="2272" y="8210"/>
                    <a:pt x="1237" y="8955"/>
                    <a:pt x="645" y="9607"/>
                  </a:cubicBezTo>
                  <a:cubicBezTo>
                    <a:pt x="53" y="10258"/>
                    <a:pt x="-95" y="10817"/>
                    <a:pt x="53" y="11283"/>
                  </a:cubicBezTo>
                  <a:cubicBezTo>
                    <a:pt x="201" y="11748"/>
                    <a:pt x="645" y="12121"/>
                    <a:pt x="1237" y="12260"/>
                  </a:cubicBezTo>
                  <a:cubicBezTo>
                    <a:pt x="1828" y="12400"/>
                    <a:pt x="2568" y="12307"/>
                    <a:pt x="3234" y="11515"/>
                  </a:cubicBezTo>
                  <a:cubicBezTo>
                    <a:pt x="3900" y="10724"/>
                    <a:pt x="4491" y="9234"/>
                    <a:pt x="4787" y="8257"/>
                  </a:cubicBezTo>
                  <a:cubicBezTo>
                    <a:pt x="5083" y="7279"/>
                    <a:pt x="5083" y="6814"/>
                    <a:pt x="5379" y="6441"/>
                  </a:cubicBezTo>
                  <a:cubicBezTo>
                    <a:pt x="5675" y="6069"/>
                    <a:pt x="6267" y="5790"/>
                    <a:pt x="8264" y="4812"/>
                  </a:cubicBezTo>
                  <a:cubicBezTo>
                    <a:pt x="10261" y="3834"/>
                    <a:pt x="13664" y="2158"/>
                    <a:pt x="15661" y="1181"/>
                  </a:cubicBezTo>
                  <a:cubicBezTo>
                    <a:pt x="17658" y="203"/>
                    <a:pt x="18250" y="-76"/>
                    <a:pt x="18324" y="17"/>
                  </a:cubicBezTo>
                  <a:cubicBezTo>
                    <a:pt x="18398" y="110"/>
                    <a:pt x="17954" y="576"/>
                    <a:pt x="16401" y="2298"/>
                  </a:cubicBezTo>
                  <a:cubicBezTo>
                    <a:pt x="14847" y="4021"/>
                    <a:pt x="12184" y="7000"/>
                    <a:pt x="10483" y="9793"/>
                  </a:cubicBezTo>
                  <a:cubicBezTo>
                    <a:pt x="8782" y="12586"/>
                    <a:pt x="8042" y="15193"/>
                    <a:pt x="7672" y="16822"/>
                  </a:cubicBezTo>
                  <a:cubicBezTo>
                    <a:pt x="7302" y="18452"/>
                    <a:pt x="7302" y="19103"/>
                    <a:pt x="7302" y="19662"/>
                  </a:cubicBezTo>
                  <a:cubicBezTo>
                    <a:pt x="7302" y="20221"/>
                    <a:pt x="7302" y="20686"/>
                    <a:pt x="7672" y="21012"/>
                  </a:cubicBezTo>
                  <a:cubicBezTo>
                    <a:pt x="8042" y="21338"/>
                    <a:pt x="8782" y="21524"/>
                    <a:pt x="9373" y="21431"/>
                  </a:cubicBezTo>
                  <a:cubicBezTo>
                    <a:pt x="9965" y="21338"/>
                    <a:pt x="10409" y="20965"/>
                    <a:pt x="11001" y="20174"/>
                  </a:cubicBezTo>
                  <a:cubicBezTo>
                    <a:pt x="11593" y="19383"/>
                    <a:pt x="12332" y="18172"/>
                    <a:pt x="13294" y="16962"/>
                  </a:cubicBezTo>
                  <a:cubicBezTo>
                    <a:pt x="14256" y="15752"/>
                    <a:pt x="15439" y="14541"/>
                    <a:pt x="16845" y="13843"/>
                  </a:cubicBezTo>
                  <a:cubicBezTo>
                    <a:pt x="18250" y="13145"/>
                    <a:pt x="19878" y="12958"/>
                    <a:pt x="21505" y="12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5642127" y="6111238"/>
              <a:ext cx="117504" cy="43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966" fill="norm" stroke="1" extrusionOk="0">
                  <a:moveTo>
                    <a:pt x="7362" y="9810"/>
                  </a:moveTo>
                  <a:cubicBezTo>
                    <a:pt x="5467" y="12793"/>
                    <a:pt x="3572" y="15776"/>
                    <a:pt x="2436" y="17525"/>
                  </a:cubicBezTo>
                  <a:cubicBezTo>
                    <a:pt x="1299" y="19273"/>
                    <a:pt x="920" y="19787"/>
                    <a:pt x="730" y="20353"/>
                  </a:cubicBezTo>
                  <a:cubicBezTo>
                    <a:pt x="541" y="20919"/>
                    <a:pt x="541" y="21536"/>
                    <a:pt x="351" y="19993"/>
                  </a:cubicBezTo>
                  <a:cubicBezTo>
                    <a:pt x="162" y="18450"/>
                    <a:pt x="-217" y="14747"/>
                    <a:pt x="162" y="11456"/>
                  </a:cubicBezTo>
                  <a:cubicBezTo>
                    <a:pt x="541" y="8165"/>
                    <a:pt x="1678" y="5285"/>
                    <a:pt x="2436" y="3587"/>
                  </a:cubicBezTo>
                  <a:cubicBezTo>
                    <a:pt x="3194" y="1890"/>
                    <a:pt x="3572" y="1376"/>
                    <a:pt x="4709" y="965"/>
                  </a:cubicBezTo>
                  <a:cubicBezTo>
                    <a:pt x="5846" y="553"/>
                    <a:pt x="7741" y="245"/>
                    <a:pt x="9636" y="90"/>
                  </a:cubicBezTo>
                  <a:cubicBezTo>
                    <a:pt x="11530" y="-64"/>
                    <a:pt x="13425" y="-64"/>
                    <a:pt x="15888" y="450"/>
                  </a:cubicBezTo>
                  <a:cubicBezTo>
                    <a:pt x="18351" y="965"/>
                    <a:pt x="21383" y="1993"/>
                    <a:pt x="21004" y="3536"/>
                  </a:cubicBezTo>
                  <a:cubicBezTo>
                    <a:pt x="20625" y="5079"/>
                    <a:pt x="16836" y="7136"/>
                    <a:pt x="13994" y="8422"/>
                  </a:cubicBezTo>
                  <a:cubicBezTo>
                    <a:pt x="11151" y="9707"/>
                    <a:pt x="9257" y="10222"/>
                    <a:pt x="7362" y="1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5740400" y="6351213"/>
              <a:ext cx="114300" cy="1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2" fill="norm" stroke="1" extrusionOk="0">
                  <a:moveTo>
                    <a:pt x="0" y="6671"/>
                  </a:moveTo>
                  <a:cubicBezTo>
                    <a:pt x="2400" y="9212"/>
                    <a:pt x="4800" y="11753"/>
                    <a:pt x="6400" y="14453"/>
                  </a:cubicBezTo>
                  <a:cubicBezTo>
                    <a:pt x="8000" y="17153"/>
                    <a:pt x="8800" y="20012"/>
                    <a:pt x="8600" y="20806"/>
                  </a:cubicBezTo>
                  <a:cubicBezTo>
                    <a:pt x="8400" y="21600"/>
                    <a:pt x="7200" y="20329"/>
                    <a:pt x="7200" y="17947"/>
                  </a:cubicBezTo>
                  <a:cubicBezTo>
                    <a:pt x="7200" y="15565"/>
                    <a:pt x="8400" y="12071"/>
                    <a:pt x="11000" y="8894"/>
                  </a:cubicBezTo>
                  <a:cubicBezTo>
                    <a:pt x="13600" y="5718"/>
                    <a:pt x="17600" y="28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5973550" y="6153106"/>
              <a:ext cx="179601" cy="34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19" fill="norm" stroke="1" extrusionOk="0">
                  <a:moveTo>
                    <a:pt x="21311" y="2777"/>
                  </a:moveTo>
                  <a:cubicBezTo>
                    <a:pt x="21060" y="2005"/>
                    <a:pt x="20809" y="1234"/>
                    <a:pt x="19427" y="655"/>
                  </a:cubicBezTo>
                  <a:cubicBezTo>
                    <a:pt x="18046" y="77"/>
                    <a:pt x="15534" y="-309"/>
                    <a:pt x="12897" y="334"/>
                  </a:cubicBezTo>
                  <a:cubicBezTo>
                    <a:pt x="10260" y="977"/>
                    <a:pt x="7497" y="2648"/>
                    <a:pt x="5237" y="5348"/>
                  </a:cubicBezTo>
                  <a:cubicBezTo>
                    <a:pt x="2976" y="8048"/>
                    <a:pt x="1218" y="11777"/>
                    <a:pt x="464" y="14284"/>
                  </a:cubicBezTo>
                  <a:cubicBezTo>
                    <a:pt x="-289" y="16791"/>
                    <a:pt x="-38" y="18077"/>
                    <a:pt x="590" y="19041"/>
                  </a:cubicBezTo>
                  <a:cubicBezTo>
                    <a:pt x="1218" y="20005"/>
                    <a:pt x="2223" y="20648"/>
                    <a:pt x="3353" y="20970"/>
                  </a:cubicBezTo>
                  <a:cubicBezTo>
                    <a:pt x="4483" y="21291"/>
                    <a:pt x="5739" y="21291"/>
                    <a:pt x="6869" y="21034"/>
                  </a:cubicBezTo>
                  <a:cubicBezTo>
                    <a:pt x="7999" y="20777"/>
                    <a:pt x="9004" y="20262"/>
                    <a:pt x="10009" y="1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6162995" y="6154363"/>
              <a:ext cx="98105" cy="28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28" fill="norm" stroke="1" extrusionOk="0">
                  <a:moveTo>
                    <a:pt x="13029" y="0"/>
                  </a:moveTo>
                  <a:cubicBezTo>
                    <a:pt x="8892" y="4257"/>
                    <a:pt x="4756" y="8514"/>
                    <a:pt x="2458" y="11904"/>
                  </a:cubicBezTo>
                  <a:cubicBezTo>
                    <a:pt x="161" y="15293"/>
                    <a:pt x="-299" y="17816"/>
                    <a:pt x="161" y="19393"/>
                  </a:cubicBezTo>
                  <a:cubicBezTo>
                    <a:pt x="620" y="20969"/>
                    <a:pt x="1999" y="21600"/>
                    <a:pt x="5675" y="21521"/>
                  </a:cubicBezTo>
                  <a:cubicBezTo>
                    <a:pt x="9352" y="21442"/>
                    <a:pt x="15327" y="20654"/>
                    <a:pt x="21301" y="19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6109697" y="6319463"/>
              <a:ext cx="13235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4981" y="21600"/>
                  </a:moveTo>
                  <a:cubicBezTo>
                    <a:pt x="2581" y="21600"/>
                    <a:pt x="181" y="21600"/>
                    <a:pt x="9" y="20250"/>
                  </a:cubicBezTo>
                  <a:cubicBezTo>
                    <a:pt x="-162" y="18900"/>
                    <a:pt x="1895" y="16200"/>
                    <a:pt x="5838" y="12600"/>
                  </a:cubicBezTo>
                  <a:cubicBezTo>
                    <a:pt x="9781" y="9000"/>
                    <a:pt x="15609" y="4500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6264481" y="6452813"/>
              <a:ext cx="66469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66" fill="norm" stroke="1" extrusionOk="0">
                  <a:moveTo>
                    <a:pt x="7022" y="0"/>
                  </a:moveTo>
                  <a:cubicBezTo>
                    <a:pt x="6347" y="5023"/>
                    <a:pt x="5672" y="10047"/>
                    <a:pt x="4659" y="14065"/>
                  </a:cubicBezTo>
                  <a:cubicBezTo>
                    <a:pt x="3647" y="18084"/>
                    <a:pt x="2297" y="21098"/>
                    <a:pt x="1285" y="21349"/>
                  </a:cubicBezTo>
                  <a:cubicBezTo>
                    <a:pt x="272" y="21600"/>
                    <a:pt x="-403" y="19088"/>
                    <a:pt x="272" y="16577"/>
                  </a:cubicBezTo>
                  <a:cubicBezTo>
                    <a:pt x="947" y="14065"/>
                    <a:pt x="2972" y="11553"/>
                    <a:pt x="4997" y="9042"/>
                  </a:cubicBezTo>
                  <a:cubicBezTo>
                    <a:pt x="7022" y="6530"/>
                    <a:pt x="9047" y="4019"/>
                    <a:pt x="11409" y="3516"/>
                  </a:cubicBezTo>
                  <a:cubicBezTo>
                    <a:pt x="13772" y="3014"/>
                    <a:pt x="16472" y="4521"/>
                    <a:pt x="18159" y="7786"/>
                  </a:cubicBezTo>
                  <a:cubicBezTo>
                    <a:pt x="19847" y="11051"/>
                    <a:pt x="20522" y="16074"/>
                    <a:pt x="21197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6388100" y="6497263"/>
              <a:ext cx="76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4400"/>
                    <a:pt x="3600" y="7200"/>
                    <a:pt x="7200" y="3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6515100" y="6471863"/>
              <a:ext cx="25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6789242" y="6194164"/>
              <a:ext cx="261690" cy="2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452" fill="norm" stroke="1" extrusionOk="0">
                  <a:moveTo>
                    <a:pt x="18940" y="960"/>
                  </a:moveTo>
                  <a:cubicBezTo>
                    <a:pt x="19969" y="406"/>
                    <a:pt x="20997" y="-148"/>
                    <a:pt x="21169" y="37"/>
                  </a:cubicBezTo>
                  <a:cubicBezTo>
                    <a:pt x="21340" y="221"/>
                    <a:pt x="20654" y="1144"/>
                    <a:pt x="18854" y="2252"/>
                  </a:cubicBezTo>
                  <a:cubicBezTo>
                    <a:pt x="17054" y="3360"/>
                    <a:pt x="14140" y="4652"/>
                    <a:pt x="11226" y="6037"/>
                  </a:cubicBezTo>
                  <a:cubicBezTo>
                    <a:pt x="8311" y="7421"/>
                    <a:pt x="5397" y="8898"/>
                    <a:pt x="3597" y="10006"/>
                  </a:cubicBezTo>
                  <a:cubicBezTo>
                    <a:pt x="1797" y="11114"/>
                    <a:pt x="1111" y="11852"/>
                    <a:pt x="597" y="12683"/>
                  </a:cubicBezTo>
                  <a:cubicBezTo>
                    <a:pt x="83" y="13514"/>
                    <a:pt x="-260" y="14437"/>
                    <a:pt x="254" y="14990"/>
                  </a:cubicBezTo>
                  <a:cubicBezTo>
                    <a:pt x="769" y="15544"/>
                    <a:pt x="2140" y="15729"/>
                    <a:pt x="4797" y="16190"/>
                  </a:cubicBezTo>
                  <a:cubicBezTo>
                    <a:pt x="7454" y="16652"/>
                    <a:pt x="11397" y="17390"/>
                    <a:pt x="14311" y="18314"/>
                  </a:cubicBezTo>
                  <a:cubicBezTo>
                    <a:pt x="17226" y="19237"/>
                    <a:pt x="19111" y="20344"/>
                    <a:pt x="20997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7416800" y="6179763"/>
              <a:ext cx="846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376"/>
                    <a:pt x="21600" y="8753"/>
                    <a:pt x="21600" y="12353"/>
                  </a:cubicBezTo>
                  <a:cubicBezTo>
                    <a:pt x="21600" y="15953"/>
                    <a:pt x="10800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7566810" y="6141663"/>
              <a:ext cx="7859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21105" y="0"/>
                  </a:moveTo>
                  <a:cubicBezTo>
                    <a:pt x="15989" y="3168"/>
                    <a:pt x="10873" y="6336"/>
                    <a:pt x="7179" y="9432"/>
                  </a:cubicBezTo>
                  <a:cubicBezTo>
                    <a:pt x="3484" y="12528"/>
                    <a:pt x="1210" y="15552"/>
                    <a:pt x="358" y="17568"/>
                  </a:cubicBezTo>
                  <a:cubicBezTo>
                    <a:pt x="-495" y="19584"/>
                    <a:pt x="73" y="20592"/>
                    <a:pt x="3200" y="21096"/>
                  </a:cubicBezTo>
                  <a:cubicBezTo>
                    <a:pt x="6326" y="21600"/>
                    <a:pt x="12010" y="21600"/>
                    <a:pt x="176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7499349" y="6338513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7623862" y="6376613"/>
              <a:ext cx="78688" cy="9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71" fill="norm" stroke="1" extrusionOk="0">
                  <a:moveTo>
                    <a:pt x="21131" y="0"/>
                  </a:moveTo>
                  <a:cubicBezTo>
                    <a:pt x="16015" y="2400"/>
                    <a:pt x="10899" y="4800"/>
                    <a:pt x="7205" y="7200"/>
                  </a:cubicBezTo>
                  <a:cubicBezTo>
                    <a:pt x="3510" y="9600"/>
                    <a:pt x="1236" y="12000"/>
                    <a:pt x="384" y="14400"/>
                  </a:cubicBezTo>
                  <a:cubicBezTo>
                    <a:pt x="-469" y="16800"/>
                    <a:pt x="99" y="19200"/>
                    <a:pt x="2089" y="20400"/>
                  </a:cubicBezTo>
                  <a:cubicBezTo>
                    <a:pt x="4078" y="21600"/>
                    <a:pt x="7489" y="21600"/>
                    <a:pt x="10331" y="20880"/>
                  </a:cubicBezTo>
                  <a:cubicBezTo>
                    <a:pt x="13173" y="20160"/>
                    <a:pt x="15447" y="18720"/>
                    <a:pt x="17152" y="16320"/>
                  </a:cubicBezTo>
                  <a:cubicBezTo>
                    <a:pt x="18857" y="13920"/>
                    <a:pt x="19994" y="10560"/>
                    <a:pt x="18289" y="8400"/>
                  </a:cubicBezTo>
                  <a:cubicBezTo>
                    <a:pt x="16584" y="6240"/>
                    <a:pt x="12036" y="5280"/>
                    <a:pt x="7489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7740650" y="6249613"/>
              <a:ext cx="75559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16" fill="norm" stroke="1" extrusionOk="0">
                  <a:moveTo>
                    <a:pt x="9000" y="0"/>
                  </a:moveTo>
                  <a:cubicBezTo>
                    <a:pt x="8400" y="4547"/>
                    <a:pt x="7800" y="9095"/>
                    <a:pt x="7200" y="12032"/>
                  </a:cubicBezTo>
                  <a:cubicBezTo>
                    <a:pt x="6600" y="14968"/>
                    <a:pt x="6000" y="16295"/>
                    <a:pt x="4800" y="17432"/>
                  </a:cubicBezTo>
                  <a:cubicBezTo>
                    <a:pt x="3600" y="18568"/>
                    <a:pt x="1800" y="19516"/>
                    <a:pt x="1200" y="19516"/>
                  </a:cubicBezTo>
                  <a:cubicBezTo>
                    <a:pt x="600" y="19516"/>
                    <a:pt x="1200" y="18568"/>
                    <a:pt x="2400" y="17621"/>
                  </a:cubicBezTo>
                  <a:cubicBezTo>
                    <a:pt x="3600" y="16674"/>
                    <a:pt x="5400" y="15726"/>
                    <a:pt x="8100" y="15063"/>
                  </a:cubicBezTo>
                  <a:cubicBezTo>
                    <a:pt x="10800" y="14400"/>
                    <a:pt x="14400" y="14021"/>
                    <a:pt x="16800" y="14305"/>
                  </a:cubicBezTo>
                  <a:cubicBezTo>
                    <a:pt x="19200" y="14589"/>
                    <a:pt x="20400" y="15537"/>
                    <a:pt x="21000" y="16579"/>
                  </a:cubicBezTo>
                  <a:cubicBezTo>
                    <a:pt x="21600" y="17621"/>
                    <a:pt x="21600" y="18758"/>
                    <a:pt x="20700" y="19705"/>
                  </a:cubicBezTo>
                  <a:cubicBezTo>
                    <a:pt x="19800" y="20653"/>
                    <a:pt x="18000" y="21411"/>
                    <a:pt x="14400" y="21505"/>
                  </a:cubicBezTo>
                  <a:cubicBezTo>
                    <a:pt x="10800" y="21600"/>
                    <a:pt x="5400" y="21032"/>
                    <a:pt x="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7861734" y="6358621"/>
              <a:ext cx="82116" cy="12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20" fill="norm" stroke="1" extrusionOk="0">
                  <a:moveTo>
                    <a:pt x="20949" y="4140"/>
                  </a:moveTo>
                  <a:cubicBezTo>
                    <a:pt x="19329" y="2700"/>
                    <a:pt x="17709" y="1260"/>
                    <a:pt x="15549" y="540"/>
                  </a:cubicBezTo>
                  <a:cubicBezTo>
                    <a:pt x="13389" y="-180"/>
                    <a:pt x="10689" y="-180"/>
                    <a:pt x="7719" y="540"/>
                  </a:cubicBezTo>
                  <a:cubicBezTo>
                    <a:pt x="4749" y="1260"/>
                    <a:pt x="1509" y="2700"/>
                    <a:pt x="429" y="4320"/>
                  </a:cubicBezTo>
                  <a:cubicBezTo>
                    <a:pt x="-651" y="5940"/>
                    <a:pt x="429" y="7740"/>
                    <a:pt x="2319" y="9000"/>
                  </a:cubicBezTo>
                  <a:cubicBezTo>
                    <a:pt x="4209" y="10260"/>
                    <a:pt x="6909" y="10980"/>
                    <a:pt x="9879" y="11880"/>
                  </a:cubicBezTo>
                  <a:cubicBezTo>
                    <a:pt x="12849" y="12780"/>
                    <a:pt x="16089" y="13860"/>
                    <a:pt x="17979" y="15300"/>
                  </a:cubicBezTo>
                  <a:cubicBezTo>
                    <a:pt x="19869" y="16740"/>
                    <a:pt x="20409" y="18540"/>
                    <a:pt x="19059" y="19620"/>
                  </a:cubicBezTo>
                  <a:cubicBezTo>
                    <a:pt x="17709" y="20700"/>
                    <a:pt x="14469" y="21060"/>
                    <a:pt x="11499" y="21240"/>
                  </a:cubicBezTo>
                  <a:cubicBezTo>
                    <a:pt x="8529" y="21420"/>
                    <a:pt x="5829" y="21420"/>
                    <a:pt x="3129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8058150" y="6173413"/>
              <a:ext cx="127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91"/>
                    <a:pt x="14400" y="10381"/>
                    <a:pt x="18000" y="13981"/>
                  </a:cubicBezTo>
                  <a:cubicBezTo>
                    <a:pt x="21600" y="17581"/>
                    <a:pt x="21600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8128000" y="6128963"/>
              <a:ext cx="9243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0" y="0"/>
                  </a:moveTo>
                  <a:cubicBezTo>
                    <a:pt x="5055" y="1350"/>
                    <a:pt x="10111" y="2700"/>
                    <a:pt x="14247" y="5006"/>
                  </a:cubicBezTo>
                  <a:cubicBezTo>
                    <a:pt x="18383" y="7312"/>
                    <a:pt x="21600" y="10575"/>
                    <a:pt x="19302" y="13500"/>
                  </a:cubicBezTo>
                  <a:cubicBezTo>
                    <a:pt x="17004" y="16425"/>
                    <a:pt x="9191" y="19012"/>
                    <a:pt x="13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37" name="Drawing"/>
          <p:cNvGrpSpPr/>
          <p:nvPr/>
        </p:nvGrpSpPr>
        <p:grpSpPr>
          <a:xfrm>
            <a:off x="1491720" y="2139949"/>
            <a:ext cx="3448580" cy="2650264"/>
            <a:chOff x="0" y="0"/>
            <a:chExt cx="3448579" cy="2650262"/>
          </a:xfrm>
        </p:grpSpPr>
        <p:sp>
          <p:nvSpPr>
            <p:cNvPr id="1811" name="Line"/>
            <p:cNvSpPr/>
            <p:nvPr/>
          </p:nvSpPr>
          <p:spPr>
            <a:xfrm>
              <a:off x="169776" y="438655"/>
              <a:ext cx="383912" cy="46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39" fill="norm" stroke="1" extrusionOk="0">
                  <a:moveTo>
                    <a:pt x="1530" y="4137"/>
                  </a:moveTo>
                  <a:cubicBezTo>
                    <a:pt x="1530" y="3642"/>
                    <a:pt x="1530" y="3147"/>
                    <a:pt x="1883" y="2849"/>
                  </a:cubicBezTo>
                  <a:cubicBezTo>
                    <a:pt x="2235" y="2552"/>
                    <a:pt x="2939" y="2453"/>
                    <a:pt x="5170" y="2057"/>
                  </a:cubicBezTo>
                  <a:cubicBezTo>
                    <a:pt x="7400" y="1660"/>
                    <a:pt x="11157" y="967"/>
                    <a:pt x="13622" y="570"/>
                  </a:cubicBezTo>
                  <a:cubicBezTo>
                    <a:pt x="16087" y="174"/>
                    <a:pt x="17261" y="75"/>
                    <a:pt x="18317" y="26"/>
                  </a:cubicBezTo>
                  <a:cubicBezTo>
                    <a:pt x="19374" y="-24"/>
                    <a:pt x="20313" y="-24"/>
                    <a:pt x="20841" y="224"/>
                  </a:cubicBezTo>
                  <a:cubicBezTo>
                    <a:pt x="21370" y="471"/>
                    <a:pt x="21487" y="967"/>
                    <a:pt x="20900" y="1958"/>
                  </a:cubicBezTo>
                  <a:cubicBezTo>
                    <a:pt x="20313" y="2948"/>
                    <a:pt x="19022" y="4435"/>
                    <a:pt x="16791" y="6416"/>
                  </a:cubicBezTo>
                  <a:cubicBezTo>
                    <a:pt x="14561" y="8398"/>
                    <a:pt x="11391" y="10875"/>
                    <a:pt x="8750" y="12857"/>
                  </a:cubicBezTo>
                  <a:cubicBezTo>
                    <a:pt x="6109" y="14838"/>
                    <a:pt x="3996" y="16325"/>
                    <a:pt x="2646" y="17415"/>
                  </a:cubicBezTo>
                  <a:cubicBezTo>
                    <a:pt x="1296" y="18504"/>
                    <a:pt x="709" y="19198"/>
                    <a:pt x="357" y="19793"/>
                  </a:cubicBezTo>
                  <a:cubicBezTo>
                    <a:pt x="4" y="20387"/>
                    <a:pt x="-113" y="20882"/>
                    <a:pt x="122" y="21180"/>
                  </a:cubicBezTo>
                  <a:cubicBezTo>
                    <a:pt x="357" y="21477"/>
                    <a:pt x="944" y="21576"/>
                    <a:pt x="2411" y="21526"/>
                  </a:cubicBezTo>
                  <a:cubicBezTo>
                    <a:pt x="3878" y="21477"/>
                    <a:pt x="6226" y="21279"/>
                    <a:pt x="9220" y="20882"/>
                  </a:cubicBezTo>
                  <a:cubicBezTo>
                    <a:pt x="12213" y="20486"/>
                    <a:pt x="15852" y="19892"/>
                    <a:pt x="19491" y="1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749829" y="60325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756179" y="755650"/>
              <a:ext cx="2222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4400"/>
                    <a:pt x="11931" y="7200"/>
                    <a:pt x="15531" y="3600"/>
                  </a:cubicBezTo>
                  <a:cubicBezTo>
                    <a:pt x="19131" y="0"/>
                    <a:pt x="2036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423434" y="189950"/>
              <a:ext cx="386846" cy="35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257" fill="norm" stroke="1" extrusionOk="0">
                  <a:moveTo>
                    <a:pt x="326" y="4201"/>
                  </a:moveTo>
                  <a:cubicBezTo>
                    <a:pt x="208" y="3569"/>
                    <a:pt x="90" y="2938"/>
                    <a:pt x="31" y="2243"/>
                  </a:cubicBezTo>
                  <a:cubicBezTo>
                    <a:pt x="-28" y="1548"/>
                    <a:pt x="-28" y="791"/>
                    <a:pt x="267" y="348"/>
                  </a:cubicBezTo>
                  <a:cubicBezTo>
                    <a:pt x="562" y="-94"/>
                    <a:pt x="1152" y="-220"/>
                    <a:pt x="2805" y="601"/>
                  </a:cubicBezTo>
                  <a:cubicBezTo>
                    <a:pt x="4457" y="1422"/>
                    <a:pt x="7172" y="3191"/>
                    <a:pt x="10064" y="5780"/>
                  </a:cubicBezTo>
                  <a:cubicBezTo>
                    <a:pt x="12956" y="8369"/>
                    <a:pt x="16024" y="11780"/>
                    <a:pt x="17795" y="14243"/>
                  </a:cubicBezTo>
                  <a:cubicBezTo>
                    <a:pt x="19565" y="16706"/>
                    <a:pt x="20038" y="18222"/>
                    <a:pt x="20392" y="19296"/>
                  </a:cubicBezTo>
                  <a:cubicBezTo>
                    <a:pt x="20746" y="20369"/>
                    <a:pt x="20982" y="21001"/>
                    <a:pt x="21159" y="21191"/>
                  </a:cubicBezTo>
                  <a:cubicBezTo>
                    <a:pt x="21336" y="21380"/>
                    <a:pt x="21454" y="21127"/>
                    <a:pt x="21572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588029" y="203200"/>
              <a:ext cx="209551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874"/>
                    <a:pt x="15055" y="3748"/>
                    <a:pt x="12218" y="6016"/>
                  </a:cubicBezTo>
                  <a:cubicBezTo>
                    <a:pt x="9382" y="8285"/>
                    <a:pt x="6982" y="10948"/>
                    <a:pt x="5018" y="13611"/>
                  </a:cubicBezTo>
                  <a:cubicBezTo>
                    <a:pt x="3055" y="16274"/>
                    <a:pt x="1527" y="189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346729" y="0"/>
              <a:ext cx="3429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3" y="16200"/>
                    <a:pt x="9867" y="10800"/>
                    <a:pt x="13467" y="7200"/>
                  </a:cubicBezTo>
                  <a:cubicBezTo>
                    <a:pt x="17067" y="3600"/>
                    <a:pt x="193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2134129" y="355600"/>
              <a:ext cx="184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2419879" y="44450"/>
              <a:ext cx="36195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" y="19356"/>
                    <a:pt x="1263" y="17112"/>
                    <a:pt x="2337" y="14540"/>
                  </a:cubicBezTo>
                  <a:cubicBezTo>
                    <a:pt x="3411" y="11969"/>
                    <a:pt x="4926" y="9070"/>
                    <a:pt x="6063" y="6779"/>
                  </a:cubicBezTo>
                  <a:cubicBezTo>
                    <a:pt x="7200" y="4488"/>
                    <a:pt x="7958" y="2805"/>
                    <a:pt x="8400" y="1683"/>
                  </a:cubicBezTo>
                  <a:cubicBezTo>
                    <a:pt x="8842" y="561"/>
                    <a:pt x="8968" y="0"/>
                    <a:pt x="8905" y="0"/>
                  </a:cubicBezTo>
                  <a:cubicBezTo>
                    <a:pt x="8842" y="0"/>
                    <a:pt x="8589" y="561"/>
                    <a:pt x="8084" y="2151"/>
                  </a:cubicBezTo>
                  <a:cubicBezTo>
                    <a:pt x="7579" y="3740"/>
                    <a:pt x="6821" y="6358"/>
                    <a:pt x="6316" y="9070"/>
                  </a:cubicBezTo>
                  <a:cubicBezTo>
                    <a:pt x="5811" y="11782"/>
                    <a:pt x="5558" y="14587"/>
                    <a:pt x="5747" y="16317"/>
                  </a:cubicBezTo>
                  <a:cubicBezTo>
                    <a:pt x="5937" y="18047"/>
                    <a:pt x="6568" y="18701"/>
                    <a:pt x="7200" y="18982"/>
                  </a:cubicBezTo>
                  <a:cubicBezTo>
                    <a:pt x="7832" y="19262"/>
                    <a:pt x="8463" y="19169"/>
                    <a:pt x="9789" y="18047"/>
                  </a:cubicBezTo>
                  <a:cubicBezTo>
                    <a:pt x="11116" y="16925"/>
                    <a:pt x="13137" y="14774"/>
                    <a:pt x="14716" y="12249"/>
                  </a:cubicBezTo>
                  <a:cubicBezTo>
                    <a:pt x="16295" y="9725"/>
                    <a:pt x="17432" y="6826"/>
                    <a:pt x="18126" y="5049"/>
                  </a:cubicBezTo>
                  <a:cubicBezTo>
                    <a:pt x="18821" y="3273"/>
                    <a:pt x="19074" y="2618"/>
                    <a:pt x="19326" y="1917"/>
                  </a:cubicBezTo>
                  <a:cubicBezTo>
                    <a:pt x="19579" y="1216"/>
                    <a:pt x="19832" y="468"/>
                    <a:pt x="19895" y="421"/>
                  </a:cubicBezTo>
                  <a:cubicBezTo>
                    <a:pt x="19958" y="374"/>
                    <a:pt x="19832" y="1029"/>
                    <a:pt x="19642" y="2992"/>
                  </a:cubicBezTo>
                  <a:cubicBezTo>
                    <a:pt x="19453" y="4956"/>
                    <a:pt x="19200" y="8229"/>
                    <a:pt x="19516" y="10706"/>
                  </a:cubicBezTo>
                  <a:cubicBezTo>
                    <a:pt x="19832" y="13184"/>
                    <a:pt x="20716" y="14868"/>
                    <a:pt x="21600" y="16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2810314" y="387350"/>
              <a:ext cx="94107" cy="13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393" fill="norm" stroke="1" extrusionOk="0">
                  <a:moveTo>
                    <a:pt x="19037" y="0"/>
                  </a:moveTo>
                  <a:cubicBezTo>
                    <a:pt x="14342" y="1714"/>
                    <a:pt x="9646" y="3429"/>
                    <a:pt x="6124" y="6514"/>
                  </a:cubicBezTo>
                  <a:cubicBezTo>
                    <a:pt x="2602" y="9600"/>
                    <a:pt x="255" y="14057"/>
                    <a:pt x="20" y="16800"/>
                  </a:cubicBezTo>
                  <a:cubicBezTo>
                    <a:pt x="-215" y="19543"/>
                    <a:pt x="1663" y="20571"/>
                    <a:pt x="4246" y="21086"/>
                  </a:cubicBezTo>
                  <a:cubicBezTo>
                    <a:pt x="6828" y="21600"/>
                    <a:pt x="10115" y="21600"/>
                    <a:pt x="13168" y="20057"/>
                  </a:cubicBezTo>
                  <a:cubicBezTo>
                    <a:pt x="16220" y="18514"/>
                    <a:pt x="19037" y="15429"/>
                    <a:pt x="20211" y="13029"/>
                  </a:cubicBezTo>
                  <a:cubicBezTo>
                    <a:pt x="21385" y="10629"/>
                    <a:pt x="20915" y="8914"/>
                    <a:pt x="19507" y="8057"/>
                  </a:cubicBezTo>
                  <a:cubicBezTo>
                    <a:pt x="18098" y="7200"/>
                    <a:pt x="15750" y="7200"/>
                    <a:pt x="13402" y="7371"/>
                  </a:cubicBezTo>
                  <a:cubicBezTo>
                    <a:pt x="11055" y="7543"/>
                    <a:pt x="8707" y="7886"/>
                    <a:pt x="6359" y="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486429" y="660400"/>
              <a:ext cx="15240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0" y="20541"/>
                    <a:pt x="1740" y="19482"/>
                    <a:pt x="2760" y="18000"/>
                  </a:cubicBezTo>
                  <a:cubicBezTo>
                    <a:pt x="3780" y="16518"/>
                    <a:pt x="4950" y="14612"/>
                    <a:pt x="6150" y="12918"/>
                  </a:cubicBezTo>
                  <a:cubicBezTo>
                    <a:pt x="7350" y="11224"/>
                    <a:pt x="8580" y="9741"/>
                    <a:pt x="9750" y="8365"/>
                  </a:cubicBezTo>
                  <a:cubicBezTo>
                    <a:pt x="10920" y="6988"/>
                    <a:pt x="12030" y="5718"/>
                    <a:pt x="13080" y="4553"/>
                  </a:cubicBezTo>
                  <a:cubicBezTo>
                    <a:pt x="14130" y="3388"/>
                    <a:pt x="15120" y="2329"/>
                    <a:pt x="16185" y="1588"/>
                  </a:cubicBezTo>
                  <a:cubicBezTo>
                    <a:pt x="17250" y="847"/>
                    <a:pt x="18390" y="424"/>
                    <a:pt x="19305" y="212"/>
                  </a:cubicBezTo>
                  <a:cubicBezTo>
                    <a:pt x="20220" y="0"/>
                    <a:pt x="2091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2234603" y="908050"/>
              <a:ext cx="90027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6952" y="3339"/>
                    <a:pt x="13024" y="6678"/>
                    <a:pt x="9097" y="9757"/>
                  </a:cubicBezTo>
                  <a:cubicBezTo>
                    <a:pt x="5170" y="12835"/>
                    <a:pt x="1243" y="15652"/>
                    <a:pt x="261" y="17583"/>
                  </a:cubicBezTo>
                  <a:cubicBezTo>
                    <a:pt x="-721" y="19513"/>
                    <a:pt x="1243" y="20557"/>
                    <a:pt x="3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2400829" y="908049"/>
              <a:ext cx="355601" cy="4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10957"/>
                  </a:moveTo>
                  <a:cubicBezTo>
                    <a:pt x="0" y="13252"/>
                    <a:pt x="0" y="15548"/>
                    <a:pt x="193" y="17217"/>
                  </a:cubicBezTo>
                  <a:cubicBezTo>
                    <a:pt x="386" y="18887"/>
                    <a:pt x="771" y="19930"/>
                    <a:pt x="1221" y="20609"/>
                  </a:cubicBezTo>
                  <a:cubicBezTo>
                    <a:pt x="1671" y="21287"/>
                    <a:pt x="2186" y="21600"/>
                    <a:pt x="2571" y="21443"/>
                  </a:cubicBezTo>
                  <a:cubicBezTo>
                    <a:pt x="2957" y="21287"/>
                    <a:pt x="3214" y="20661"/>
                    <a:pt x="3279" y="18783"/>
                  </a:cubicBezTo>
                  <a:cubicBezTo>
                    <a:pt x="3343" y="16904"/>
                    <a:pt x="3214" y="13774"/>
                    <a:pt x="3086" y="11635"/>
                  </a:cubicBezTo>
                  <a:cubicBezTo>
                    <a:pt x="2957" y="9496"/>
                    <a:pt x="2829" y="8348"/>
                    <a:pt x="3471" y="6991"/>
                  </a:cubicBezTo>
                  <a:cubicBezTo>
                    <a:pt x="4114" y="5635"/>
                    <a:pt x="5529" y="4070"/>
                    <a:pt x="7779" y="2870"/>
                  </a:cubicBezTo>
                  <a:cubicBezTo>
                    <a:pt x="10029" y="1670"/>
                    <a:pt x="13114" y="835"/>
                    <a:pt x="15557" y="417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2534179" y="1094469"/>
              <a:ext cx="158751" cy="21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3456" y="5437"/>
                  </a:moveTo>
                  <a:cubicBezTo>
                    <a:pt x="2304" y="9002"/>
                    <a:pt x="1152" y="12567"/>
                    <a:pt x="576" y="14874"/>
                  </a:cubicBezTo>
                  <a:cubicBezTo>
                    <a:pt x="0" y="17181"/>
                    <a:pt x="0" y="18229"/>
                    <a:pt x="0" y="19278"/>
                  </a:cubicBezTo>
                  <a:cubicBezTo>
                    <a:pt x="0" y="20326"/>
                    <a:pt x="0" y="21375"/>
                    <a:pt x="288" y="21270"/>
                  </a:cubicBezTo>
                  <a:cubicBezTo>
                    <a:pt x="576" y="21165"/>
                    <a:pt x="1152" y="19907"/>
                    <a:pt x="2016" y="16657"/>
                  </a:cubicBezTo>
                  <a:cubicBezTo>
                    <a:pt x="2880" y="13406"/>
                    <a:pt x="4032" y="8163"/>
                    <a:pt x="4896" y="5018"/>
                  </a:cubicBezTo>
                  <a:cubicBezTo>
                    <a:pt x="5760" y="1872"/>
                    <a:pt x="6336" y="824"/>
                    <a:pt x="7344" y="299"/>
                  </a:cubicBezTo>
                  <a:cubicBezTo>
                    <a:pt x="8352" y="-225"/>
                    <a:pt x="9792" y="-225"/>
                    <a:pt x="12096" y="1662"/>
                  </a:cubicBezTo>
                  <a:cubicBezTo>
                    <a:pt x="14400" y="3550"/>
                    <a:pt x="17568" y="7325"/>
                    <a:pt x="19296" y="10785"/>
                  </a:cubicBezTo>
                  <a:cubicBezTo>
                    <a:pt x="21024" y="14245"/>
                    <a:pt x="21312" y="17391"/>
                    <a:pt x="21600" y="20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0" y="2161466"/>
              <a:ext cx="103203" cy="48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08" fill="norm" stroke="1" extrusionOk="0">
                  <a:moveTo>
                    <a:pt x="9000" y="7957"/>
                  </a:moveTo>
                  <a:cubicBezTo>
                    <a:pt x="9000" y="9997"/>
                    <a:pt x="9000" y="12036"/>
                    <a:pt x="9423" y="13983"/>
                  </a:cubicBezTo>
                  <a:cubicBezTo>
                    <a:pt x="9847" y="15930"/>
                    <a:pt x="10694" y="17784"/>
                    <a:pt x="11541" y="19128"/>
                  </a:cubicBezTo>
                  <a:cubicBezTo>
                    <a:pt x="12388" y="20472"/>
                    <a:pt x="13235" y="21307"/>
                    <a:pt x="13235" y="21399"/>
                  </a:cubicBezTo>
                  <a:cubicBezTo>
                    <a:pt x="13235" y="21492"/>
                    <a:pt x="12388" y="20843"/>
                    <a:pt x="10270" y="18989"/>
                  </a:cubicBezTo>
                  <a:cubicBezTo>
                    <a:pt x="8153" y="17135"/>
                    <a:pt x="4764" y="14076"/>
                    <a:pt x="2647" y="11202"/>
                  </a:cubicBezTo>
                  <a:cubicBezTo>
                    <a:pt x="529" y="8328"/>
                    <a:pt x="-318" y="5640"/>
                    <a:pt x="106" y="3786"/>
                  </a:cubicBezTo>
                  <a:cubicBezTo>
                    <a:pt x="529" y="1931"/>
                    <a:pt x="2223" y="912"/>
                    <a:pt x="4553" y="402"/>
                  </a:cubicBezTo>
                  <a:cubicBezTo>
                    <a:pt x="6882" y="-108"/>
                    <a:pt x="9847" y="-108"/>
                    <a:pt x="13023" y="263"/>
                  </a:cubicBezTo>
                  <a:cubicBezTo>
                    <a:pt x="16200" y="634"/>
                    <a:pt x="19588" y="1375"/>
                    <a:pt x="20435" y="2580"/>
                  </a:cubicBezTo>
                  <a:cubicBezTo>
                    <a:pt x="21282" y="3786"/>
                    <a:pt x="19588" y="5454"/>
                    <a:pt x="15988" y="6798"/>
                  </a:cubicBezTo>
                  <a:cubicBezTo>
                    <a:pt x="12388" y="8143"/>
                    <a:pt x="6882" y="9162"/>
                    <a:pt x="1376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91029" y="22796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305329" y="2197100"/>
              <a:ext cx="114301" cy="11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0"/>
                  </a:moveTo>
                  <a:cubicBezTo>
                    <a:pt x="2400" y="5706"/>
                    <a:pt x="4800" y="11411"/>
                    <a:pt x="6800" y="14875"/>
                  </a:cubicBezTo>
                  <a:cubicBezTo>
                    <a:pt x="8800" y="18340"/>
                    <a:pt x="10400" y="19562"/>
                    <a:pt x="12200" y="20377"/>
                  </a:cubicBezTo>
                  <a:cubicBezTo>
                    <a:pt x="14000" y="21192"/>
                    <a:pt x="16000" y="21600"/>
                    <a:pt x="17200" y="20785"/>
                  </a:cubicBezTo>
                  <a:cubicBezTo>
                    <a:pt x="18400" y="19970"/>
                    <a:pt x="18800" y="17932"/>
                    <a:pt x="19400" y="14264"/>
                  </a:cubicBezTo>
                  <a:cubicBezTo>
                    <a:pt x="20000" y="10596"/>
                    <a:pt x="20800" y="5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458950" y="1953683"/>
              <a:ext cx="430580" cy="31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4" fill="norm" stroke="1" extrusionOk="0">
                  <a:moveTo>
                    <a:pt x="4068" y="15264"/>
                  </a:moveTo>
                  <a:cubicBezTo>
                    <a:pt x="3539" y="14976"/>
                    <a:pt x="3010" y="14688"/>
                    <a:pt x="2321" y="15192"/>
                  </a:cubicBezTo>
                  <a:cubicBezTo>
                    <a:pt x="1633" y="15696"/>
                    <a:pt x="786" y="16992"/>
                    <a:pt x="363" y="18000"/>
                  </a:cubicBezTo>
                  <a:cubicBezTo>
                    <a:pt x="-61" y="19008"/>
                    <a:pt x="-61" y="19728"/>
                    <a:pt x="98" y="20376"/>
                  </a:cubicBezTo>
                  <a:cubicBezTo>
                    <a:pt x="257" y="21024"/>
                    <a:pt x="574" y="21600"/>
                    <a:pt x="945" y="21528"/>
                  </a:cubicBezTo>
                  <a:cubicBezTo>
                    <a:pt x="1315" y="21456"/>
                    <a:pt x="1739" y="20736"/>
                    <a:pt x="2110" y="20016"/>
                  </a:cubicBezTo>
                  <a:cubicBezTo>
                    <a:pt x="2480" y="19296"/>
                    <a:pt x="2798" y="18576"/>
                    <a:pt x="3327" y="18432"/>
                  </a:cubicBezTo>
                  <a:cubicBezTo>
                    <a:pt x="3857" y="18288"/>
                    <a:pt x="4598" y="18720"/>
                    <a:pt x="5286" y="17712"/>
                  </a:cubicBezTo>
                  <a:cubicBezTo>
                    <a:pt x="5974" y="16704"/>
                    <a:pt x="6610" y="14256"/>
                    <a:pt x="6980" y="11304"/>
                  </a:cubicBezTo>
                  <a:cubicBezTo>
                    <a:pt x="7351" y="8352"/>
                    <a:pt x="7457" y="4896"/>
                    <a:pt x="7510" y="2808"/>
                  </a:cubicBezTo>
                  <a:cubicBezTo>
                    <a:pt x="7563" y="720"/>
                    <a:pt x="7563" y="0"/>
                    <a:pt x="7457" y="0"/>
                  </a:cubicBezTo>
                  <a:cubicBezTo>
                    <a:pt x="7351" y="0"/>
                    <a:pt x="7139" y="720"/>
                    <a:pt x="7033" y="3312"/>
                  </a:cubicBezTo>
                  <a:cubicBezTo>
                    <a:pt x="6927" y="5904"/>
                    <a:pt x="6927" y="10368"/>
                    <a:pt x="6980" y="12960"/>
                  </a:cubicBezTo>
                  <a:cubicBezTo>
                    <a:pt x="7033" y="15552"/>
                    <a:pt x="7139" y="16272"/>
                    <a:pt x="7351" y="16992"/>
                  </a:cubicBezTo>
                  <a:cubicBezTo>
                    <a:pt x="7563" y="17712"/>
                    <a:pt x="7880" y="18432"/>
                    <a:pt x="8198" y="18504"/>
                  </a:cubicBezTo>
                  <a:cubicBezTo>
                    <a:pt x="8515" y="18576"/>
                    <a:pt x="8833" y="18000"/>
                    <a:pt x="9098" y="17064"/>
                  </a:cubicBezTo>
                  <a:cubicBezTo>
                    <a:pt x="9363" y="16128"/>
                    <a:pt x="9574" y="14832"/>
                    <a:pt x="9733" y="14544"/>
                  </a:cubicBezTo>
                  <a:cubicBezTo>
                    <a:pt x="9892" y="14256"/>
                    <a:pt x="9998" y="14976"/>
                    <a:pt x="10104" y="15696"/>
                  </a:cubicBezTo>
                  <a:cubicBezTo>
                    <a:pt x="10210" y="16416"/>
                    <a:pt x="10315" y="17136"/>
                    <a:pt x="10580" y="17712"/>
                  </a:cubicBezTo>
                  <a:cubicBezTo>
                    <a:pt x="10845" y="18288"/>
                    <a:pt x="11268" y="18720"/>
                    <a:pt x="11639" y="18576"/>
                  </a:cubicBezTo>
                  <a:cubicBezTo>
                    <a:pt x="12010" y="18432"/>
                    <a:pt x="12327" y="17712"/>
                    <a:pt x="12486" y="16992"/>
                  </a:cubicBezTo>
                  <a:cubicBezTo>
                    <a:pt x="12645" y="16272"/>
                    <a:pt x="12645" y="15552"/>
                    <a:pt x="12698" y="14832"/>
                  </a:cubicBezTo>
                  <a:cubicBezTo>
                    <a:pt x="12751" y="14112"/>
                    <a:pt x="12857" y="13392"/>
                    <a:pt x="12963" y="13392"/>
                  </a:cubicBezTo>
                  <a:cubicBezTo>
                    <a:pt x="13068" y="13392"/>
                    <a:pt x="13174" y="14112"/>
                    <a:pt x="13386" y="14832"/>
                  </a:cubicBezTo>
                  <a:cubicBezTo>
                    <a:pt x="13598" y="15552"/>
                    <a:pt x="13915" y="16272"/>
                    <a:pt x="14339" y="16560"/>
                  </a:cubicBezTo>
                  <a:cubicBezTo>
                    <a:pt x="14763" y="16848"/>
                    <a:pt x="15292" y="16704"/>
                    <a:pt x="15768" y="16200"/>
                  </a:cubicBezTo>
                  <a:cubicBezTo>
                    <a:pt x="16245" y="15696"/>
                    <a:pt x="16668" y="14832"/>
                    <a:pt x="16986" y="14040"/>
                  </a:cubicBezTo>
                  <a:cubicBezTo>
                    <a:pt x="17304" y="13248"/>
                    <a:pt x="17515" y="12528"/>
                    <a:pt x="17410" y="12384"/>
                  </a:cubicBezTo>
                  <a:cubicBezTo>
                    <a:pt x="17304" y="12240"/>
                    <a:pt x="16880" y="12672"/>
                    <a:pt x="16615" y="13320"/>
                  </a:cubicBezTo>
                  <a:cubicBezTo>
                    <a:pt x="16351" y="13968"/>
                    <a:pt x="16245" y="14832"/>
                    <a:pt x="16245" y="15624"/>
                  </a:cubicBezTo>
                  <a:cubicBezTo>
                    <a:pt x="16245" y="16416"/>
                    <a:pt x="16351" y="17136"/>
                    <a:pt x="16563" y="17784"/>
                  </a:cubicBezTo>
                  <a:cubicBezTo>
                    <a:pt x="16774" y="18432"/>
                    <a:pt x="17092" y="19008"/>
                    <a:pt x="17939" y="19152"/>
                  </a:cubicBezTo>
                  <a:cubicBezTo>
                    <a:pt x="18786" y="19296"/>
                    <a:pt x="20163" y="19008"/>
                    <a:pt x="21539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130829" y="212090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181629" y="219075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631269" y="1940654"/>
              <a:ext cx="286961" cy="4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36" fill="norm" stroke="1" extrusionOk="0">
                  <a:moveTo>
                    <a:pt x="1997" y="3803"/>
                  </a:moveTo>
                  <a:cubicBezTo>
                    <a:pt x="1679" y="3246"/>
                    <a:pt x="1361" y="2690"/>
                    <a:pt x="1441" y="2188"/>
                  </a:cubicBezTo>
                  <a:cubicBezTo>
                    <a:pt x="1520" y="1687"/>
                    <a:pt x="1997" y="1242"/>
                    <a:pt x="2950" y="797"/>
                  </a:cubicBezTo>
                  <a:cubicBezTo>
                    <a:pt x="3903" y="351"/>
                    <a:pt x="5332" y="-94"/>
                    <a:pt x="7000" y="17"/>
                  </a:cubicBezTo>
                  <a:cubicBezTo>
                    <a:pt x="8667" y="129"/>
                    <a:pt x="10573" y="797"/>
                    <a:pt x="11050" y="2634"/>
                  </a:cubicBezTo>
                  <a:cubicBezTo>
                    <a:pt x="11526" y="4471"/>
                    <a:pt x="10573" y="7477"/>
                    <a:pt x="8667" y="10261"/>
                  </a:cubicBezTo>
                  <a:cubicBezTo>
                    <a:pt x="6761" y="13044"/>
                    <a:pt x="3903" y="15605"/>
                    <a:pt x="2235" y="17164"/>
                  </a:cubicBezTo>
                  <a:cubicBezTo>
                    <a:pt x="567" y="18722"/>
                    <a:pt x="91" y="19279"/>
                    <a:pt x="11" y="19836"/>
                  </a:cubicBezTo>
                  <a:cubicBezTo>
                    <a:pt x="-68" y="20393"/>
                    <a:pt x="250" y="20949"/>
                    <a:pt x="1600" y="21228"/>
                  </a:cubicBezTo>
                  <a:cubicBezTo>
                    <a:pt x="2950" y="21506"/>
                    <a:pt x="5332" y="21506"/>
                    <a:pt x="8429" y="21228"/>
                  </a:cubicBezTo>
                  <a:cubicBezTo>
                    <a:pt x="11526" y="20949"/>
                    <a:pt x="15338" y="20393"/>
                    <a:pt x="17641" y="20114"/>
                  </a:cubicBezTo>
                  <a:cubicBezTo>
                    <a:pt x="19944" y="19836"/>
                    <a:pt x="20738" y="19836"/>
                    <a:pt x="21135" y="19836"/>
                  </a:cubicBezTo>
                  <a:cubicBezTo>
                    <a:pt x="21532" y="19836"/>
                    <a:pt x="21532" y="19836"/>
                    <a:pt x="21532" y="19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2124515" y="1888974"/>
              <a:ext cx="136615" cy="46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60" fill="norm" stroke="1" extrusionOk="0">
                  <a:moveTo>
                    <a:pt x="21448" y="2466"/>
                  </a:moveTo>
                  <a:cubicBezTo>
                    <a:pt x="21116" y="1598"/>
                    <a:pt x="20783" y="730"/>
                    <a:pt x="19288" y="296"/>
                  </a:cubicBezTo>
                  <a:cubicBezTo>
                    <a:pt x="17793" y="-138"/>
                    <a:pt x="15134" y="-138"/>
                    <a:pt x="12143" y="585"/>
                  </a:cubicBezTo>
                  <a:cubicBezTo>
                    <a:pt x="9153" y="1308"/>
                    <a:pt x="5830" y="2755"/>
                    <a:pt x="3503" y="4828"/>
                  </a:cubicBezTo>
                  <a:cubicBezTo>
                    <a:pt x="1177" y="6901"/>
                    <a:pt x="-152" y="9601"/>
                    <a:pt x="14" y="12108"/>
                  </a:cubicBezTo>
                  <a:cubicBezTo>
                    <a:pt x="180" y="14616"/>
                    <a:pt x="1842" y="16930"/>
                    <a:pt x="4002" y="18473"/>
                  </a:cubicBezTo>
                  <a:cubicBezTo>
                    <a:pt x="6162" y="20016"/>
                    <a:pt x="8820" y="20787"/>
                    <a:pt x="11479" y="21125"/>
                  </a:cubicBezTo>
                  <a:cubicBezTo>
                    <a:pt x="14137" y="21462"/>
                    <a:pt x="16796" y="21366"/>
                    <a:pt x="19454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2381779" y="2063750"/>
              <a:ext cx="444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76"/>
                    <a:pt x="0" y="8951"/>
                    <a:pt x="2571" y="12454"/>
                  </a:cubicBezTo>
                  <a:cubicBezTo>
                    <a:pt x="5143" y="15957"/>
                    <a:pt x="10286" y="18486"/>
                    <a:pt x="13886" y="19849"/>
                  </a:cubicBezTo>
                  <a:cubicBezTo>
                    <a:pt x="17486" y="21211"/>
                    <a:pt x="19543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2489729" y="2165350"/>
              <a:ext cx="323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6" y="14400"/>
                    <a:pt x="8753" y="7200"/>
                    <a:pt x="12353" y="3600"/>
                  </a:cubicBezTo>
                  <a:cubicBezTo>
                    <a:pt x="15953" y="0"/>
                    <a:pt x="1877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729253" y="1051983"/>
              <a:ext cx="385827" cy="18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60" fill="norm" stroke="1" extrusionOk="0">
                  <a:moveTo>
                    <a:pt x="4872" y="5222"/>
                  </a:moveTo>
                  <a:cubicBezTo>
                    <a:pt x="5463" y="4748"/>
                    <a:pt x="6053" y="4273"/>
                    <a:pt x="6525" y="4510"/>
                  </a:cubicBezTo>
                  <a:cubicBezTo>
                    <a:pt x="6997" y="4748"/>
                    <a:pt x="7351" y="5697"/>
                    <a:pt x="7646" y="7952"/>
                  </a:cubicBezTo>
                  <a:cubicBezTo>
                    <a:pt x="7941" y="10207"/>
                    <a:pt x="8177" y="13767"/>
                    <a:pt x="7764" y="16260"/>
                  </a:cubicBezTo>
                  <a:cubicBezTo>
                    <a:pt x="7351" y="18752"/>
                    <a:pt x="6289" y="20176"/>
                    <a:pt x="5404" y="20770"/>
                  </a:cubicBezTo>
                  <a:cubicBezTo>
                    <a:pt x="4518" y="21363"/>
                    <a:pt x="3810" y="21126"/>
                    <a:pt x="2925" y="19345"/>
                  </a:cubicBezTo>
                  <a:cubicBezTo>
                    <a:pt x="2040" y="17565"/>
                    <a:pt x="977" y="14242"/>
                    <a:pt x="446" y="11868"/>
                  </a:cubicBezTo>
                  <a:cubicBezTo>
                    <a:pt x="-85" y="9495"/>
                    <a:pt x="-85" y="8071"/>
                    <a:pt x="151" y="7003"/>
                  </a:cubicBezTo>
                  <a:cubicBezTo>
                    <a:pt x="387" y="5934"/>
                    <a:pt x="859" y="5222"/>
                    <a:pt x="2748" y="4036"/>
                  </a:cubicBezTo>
                  <a:cubicBezTo>
                    <a:pt x="4636" y="2849"/>
                    <a:pt x="7941" y="1187"/>
                    <a:pt x="11305" y="475"/>
                  </a:cubicBezTo>
                  <a:cubicBezTo>
                    <a:pt x="14669" y="-237"/>
                    <a:pt x="18092" y="0"/>
                    <a:pt x="21515" y="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2977549" y="2474383"/>
              <a:ext cx="471031" cy="1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0268" fill="norm" stroke="1" extrusionOk="0">
                  <a:moveTo>
                    <a:pt x="1214" y="3600"/>
                  </a:moveTo>
                  <a:cubicBezTo>
                    <a:pt x="633" y="3600"/>
                    <a:pt x="52" y="3600"/>
                    <a:pt x="3" y="7200"/>
                  </a:cubicBezTo>
                  <a:cubicBezTo>
                    <a:pt x="-45" y="10800"/>
                    <a:pt x="439" y="18000"/>
                    <a:pt x="2038" y="19800"/>
                  </a:cubicBezTo>
                  <a:cubicBezTo>
                    <a:pt x="3636" y="21600"/>
                    <a:pt x="6348" y="18000"/>
                    <a:pt x="9544" y="12600"/>
                  </a:cubicBezTo>
                  <a:cubicBezTo>
                    <a:pt x="12741" y="7200"/>
                    <a:pt x="16421" y="0"/>
                    <a:pt x="18504" y="0"/>
                  </a:cubicBezTo>
                  <a:cubicBezTo>
                    <a:pt x="20586" y="0"/>
                    <a:pt x="21071" y="7200"/>
                    <a:pt x="21555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3051999" y="2501900"/>
              <a:ext cx="383881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64" fill="norm" stroke="1" extrusionOk="0">
                  <a:moveTo>
                    <a:pt x="2640" y="20110"/>
                  </a:moveTo>
                  <a:cubicBezTo>
                    <a:pt x="1459" y="20855"/>
                    <a:pt x="279" y="21600"/>
                    <a:pt x="43" y="20855"/>
                  </a:cubicBezTo>
                  <a:cubicBezTo>
                    <a:pt x="-193" y="20110"/>
                    <a:pt x="515" y="17876"/>
                    <a:pt x="3112" y="14152"/>
                  </a:cubicBezTo>
                  <a:cubicBezTo>
                    <a:pt x="5709" y="10428"/>
                    <a:pt x="10194" y="5214"/>
                    <a:pt x="13558" y="2607"/>
                  </a:cubicBezTo>
                  <a:cubicBezTo>
                    <a:pt x="16922" y="0"/>
                    <a:pt x="19164" y="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Drawing"/>
          <p:cNvGrpSpPr/>
          <p:nvPr/>
        </p:nvGrpSpPr>
        <p:grpSpPr>
          <a:xfrm>
            <a:off x="1746250" y="1174749"/>
            <a:ext cx="10596034" cy="4711701"/>
            <a:chOff x="0" y="0"/>
            <a:chExt cx="10596033" cy="4711700"/>
          </a:xfrm>
        </p:grpSpPr>
        <p:sp>
          <p:nvSpPr>
            <p:cNvPr id="1839" name="Line"/>
            <p:cNvSpPr/>
            <p:nvPr/>
          </p:nvSpPr>
          <p:spPr>
            <a:xfrm>
              <a:off x="232792" y="71396"/>
              <a:ext cx="199989" cy="70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23" fill="norm" stroke="1" extrusionOk="0">
                  <a:moveTo>
                    <a:pt x="2870" y="4609"/>
                  </a:moveTo>
                  <a:cubicBezTo>
                    <a:pt x="3311" y="6355"/>
                    <a:pt x="3751" y="8102"/>
                    <a:pt x="4413" y="10042"/>
                  </a:cubicBezTo>
                  <a:cubicBezTo>
                    <a:pt x="5074" y="11982"/>
                    <a:pt x="5955" y="14116"/>
                    <a:pt x="6506" y="15959"/>
                  </a:cubicBezTo>
                  <a:cubicBezTo>
                    <a:pt x="7057" y="17802"/>
                    <a:pt x="7278" y="19354"/>
                    <a:pt x="7498" y="20292"/>
                  </a:cubicBezTo>
                  <a:cubicBezTo>
                    <a:pt x="7719" y="21230"/>
                    <a:pt x="7939" y="21553"/>
                    <a:pt x="7939" y="21521"/>
                  </a:cubicBezTo>
                  <a:cubicBezTo>
                    <a:pt x="7939" y="21488"/>
                    <a:pt x="7719" y="21100"/>
                    <a:pt x="6837" y="19775"/>
                  </a:cubicBezTo>
                  <a:cubicBezTo>
                    <a:pt x="5955" y="18449"/>
                    <a:pt x="4413" y="16185"/>
                    <a:pt x="3090" y="14148"/>
                  </a:cubicBezTo>
                  <a:cubicBezTo>
                    <a:pt x="1768" y="12111"/>
                    <a:pt x="666" y="10300"/>
                    <a:pt x="225" y="8393"/>
                  </a:cubicBezTo>
                  <a:cubicBezTo>
                    <a:pt x="-216" y="6485"/>
                    <a:pt x="4" y="4480"/>
                    <a:pt x="776" y="3154"/>
                  </a:cubicBezTo>
                  <a:cubicBezTo>
                    <a:pt x="1547" y="1828"/>
                    <a:pt x="2870" y="1182"/>
                    <a:pt x="3972" y="761"/>
                  </a:cubicBezTo>
                  <a:cubicBezTo>
                    <a:pt x="5074" y="341"/>
                    <a:pt x="5955" y="147"/>
                    <a:pt x="7278" y="50"/>
                  </a:cubicBezTo>
                  <a:cubicBezTo>
                    <a:pt x="8600" y="-47"/>
                    <a:pt x="10364" y="-47"/>
                    <a:pt x="12568" y="470"/>
                  </a:cubicBezTo>
                  <a:cubicBezTo>
                    <a:pt x="14772" y="988"/>
                    <a:pt x="17417" y="2022"/>
                    <a:pt x="19070" y="3381"/>
                  </a:cubicBezTo>
                  <a:cubicBezTo>
                    <a:pt x="20723" y="4739"/>
                    <a:pt x="21384" y="6420"/>
                    <a:pt x="20282" y="7746"/>
                  </a:cubicBezTo>
                  <a:cubicBezTo>
                    <a:pt x="19180" y="9072"/>
                    <a:pt x="16315" y="10042"/>
                    <a:pt x="13670" y="10591"/>
                  </a:cubicBezTo>
                  <a:cubicBezTo>
                    <a:pt x="11025" y="11141"/>
                    <a:pt x="8600" y="11270"/>
                    <a:pt x="6837" y="11335"/>
                  </a:cubicBezTo>
                  <a:cubicBezTo>
                    <a:pt x="5074" y="11400"/>
                    <a:pt x="3972" y="11400"/>
                    <a:pt x="4082" y="11303"/>
                  </a:cubicBezTo>
                  <a:cubicBezTo>
                    <a:pt x="4192" y="11206"/>
                    <a:pt x="5515" y="11012"/>
                    <a:pt x="6837" y="1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471222" y="447501"/>
              <a:ext cx="195528" cy="24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0769" fill="norm" stroke="1" extrusionOk="0">
                  <a:moveTo>
                    <a:pt x="5315" y="9310"/>
                  </a:moveTo>
                  <a:cubicBezTo>
                    <a:pt x="6451" y="9664"/>
                    <a:pt x="7588" y="10018"/>
                    <a:pt x="8611" y="9929"/>
                  </a:cubicBezTo>
                  <a:cubicBezTo>
                    <a:pt x="9635" y="9841"/>
                    <a:pt x="10544" y="9310"/>
                    <a:pt x="11567" y="8159"/>
                  </a:cubicBezTo>
                  <a:cubicBezTo>
                    <a:pt x="12590" y="7008"/>
                    <a:pt x="13727" y="5238"/>
                    <a:pt x="14409" y="3910"/>
                  </a:cubicBezTo>
                  <a:cubicBezTo>
                    <a:pt x="15091" y="2582"/>
                    <a:pt x="15319" y="1697"/>
                    <a:pt x="14409" y="900"/>
                  </a:cubicBezTo>
                  <a:cubicBezTo>
                    <a:pt x="13500" y="103"/>
                    <a:pt x="11454" y="-605"/>
                    <a:pt x="8839" y="811"/>
                  </a:cubicBezTo>
                  <a:cubicBezTo>
                    <a:pt x="6224" y="2228"/>
                    <a:pt x="3041" y="5769"/>
                    <a:pt x="1336" y="9133"/>
                  </a:cubicBezTo>
                  <a:cubicBezTo>
                    <a:pt x="-370" y="12497"/>
                    <a:pt x="-597" y="15684"/>
                    <a:pt x="1563" y="17808"/>
                  </a:cubicBezTo>
                  <a:cubicBezTo>
                    <a:pt x="3723" y="19933"/>
                    <a:pt x="8270" y="20995"/>
                    <a:pt x="11908" y="20729"/>
                  </a:cubicBezTo>
                  <a:cubicBezTo>
                    <a:pt x="15546" y="20464"/>
                    <a:pt x="18275" y="18870"/>
                    <a:pt x="21003" y="17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693851" y="469900"/>
              <a:ext cx="157049" cy="2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17" fill="norm" stroke="1" extrusionOk="0">
                  <a:moveTo>
                    <a:pt x="1496" y="3812"/>
                  </a:moveTo>
                  <a:cubicBezTo>
                    <a:pt x="632" y="3086"/>
                    <a:pt x="-232" y="2360"/>
                    <a:pt x="56" y="1997"/>
                  </a:cubicBezTo>
                  <a:cubicBezTo>
                    <a:pt x="344" y="1634"/>
                    <a:pt x="1784" y="1634"/>
                    <a:pt x="3944" y="2360"/>
                  </a:cubicBezTo>
                  <a:cubicBezTo>
                    <a:pt x="6104" y="3086"/>
                    <a:pt x="8984" y="4538"/>
                    <a:pt x="11000" y="7533"/>
                  </a:cubicBezTo>
                  <a:cubicBezTo>
                    <a:pt x="13016" y="10528"/>
                    <a:pt x="14168" y="15066"/>
                    <a:pt x="14168" y="17788"/>
                  </a:cubicBezTo>
                  <a:cubicBezTo>
                    <a:pt x="14168" y="20511"/>
                    <a:pt x="13016" y="21418"/>
                    <a:pt x="12008" y="21509"/>
                  </a:cubicBezTo>
                  <a:cubicBezTo>
                    <a:pt x="11000" y="21600"/>
                    <a:pt x="10136" y="20874"/>
                    <a:pt x="9560" y="18787"/>
                  </a:cubicBezTo>
                  <a:cubicBezTo>
                    <a:pt x="8984" y="16699"/>
                    <a:pt x="8696" y="13250"/>
                    <a:pt x="10712" y="9892"/>
                  </a:cubicBezTo>
                  <a:cubicBezTo>
                    <a:pt x="12728" y="6534"/>
                    <a:pt x="17048" y="3267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927099" y="463080"/>
              <a:ext cx="177801" cy="22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467"/>
                  </a:moveTo>
                  <a:cubicBezTo>
                    <a:pt x="771" y="6303"/>
                    <a:pt x="1543" y="10138"/>
                    <a:pt x="1929" y="12964"/>
                  </a:cubicBezTo>
                  <a:cubicBezTo>
                    <a:pt x="2314" y="15791"/>
                    <a:pt x="2314" y="17607"/>
                    <a:pt x="2314" y="19021"/>
                  </a:cubicBezTo>
                  <a:cubicBezTo>
                    <a:pt x="2314" y="20434"/>
                    <a:pt x="2314" y="21443"/>
                    <a:pt x="2186" y="21342"/>
                  </a:cubicBezTo>
                  <a:cubicBezTo>
                    <a:pt x="2057" y="21241"/>
                    <a:pt x="1800" y="20030"/>
                    <a:pt x="1800" y="17607"/>
                  </a:cubicBezTo>
                  <a:cubicBezTo>
                    <a:pt x="1800" y="15185"/>
                    <a:pt x="2057" y="11551"/>
                    <a:pt x="2443" y="9028"/>
                  </a:cubicBezTo>
                  <a:cubicBezTo>
                    <a:pt x="2829" y="6505"/>
                    <a:pt x="3343" y="5092"/>
                    <a:pt x="4114" y="3981"/>
                  </a:cubicBezTo>
                  <a:cubicBezTo>
                    <a:pt x="4886" y="2871"/>
                    <a:pt x="5914" y="2064"/>
                    <a:pt x="6814" y="2265"/>
                  </a:cubicBezTo>
                  <a:cubicBezTo>
                    <a:pt x="7714" y="2467"/>
                    <a:pt x="8486" y="3679"/>
                    <a:pt x="9000" y="5394"/>
                  </a:cubicBezTo>
                  <a:cubicBezTo>
                    <a:pt x="9514" y="7110"/>
                    <a:pt x="9771" y="9331"/>
                    <a:pt x="9771" y="11249"/>
                  </a:cubicBezTo>
                  <a:cubicBezTo>
                    <a:pt x="9771" y="13166"/>
                    <a:pt x="9514" y="14781"/>
                    <a:pt x="9386" y="15084"/>
                  </a:cubicBezTo>
                  <a:cubicBezTo>
                    <a:pt x="9257" y="15387"/>
                    <a:pt x="9257" y="14378"/>
                    <a:pt x="9771" y="11955"/>
                  </a:cubicBezTo>
                  <a:cubicBezTo>
                    <a:pt x="10286" y="9533"/>
                    <a:pt x="11314" y="5697"/>
                    <a:pt x="12343" y="3376"/>
                  </a:cubicBezTo>
                  <a:cubicBezTo>
                    <a:pt x="13371" y="1054"/>
                    <a:pt x="14400" y="247"/>
                    <a:pt x="15557" y="45"/>
                  </a:cubicBezTo>
                  <a:cubicBezTo>
                    <a:pt x="16714" y="-157"/>
                    <a:pt x="18000" y="247"/>
                    <a:pt x="18900" y="2871"/>
                  </a:cubicBezTo>
                  <a:cubicBezTo>
                    <a:pt x="19800" y="5495"/>
                    <a:pt x="20314" y="10340"/>
                    <a:pt x="20700" y="13267"/>
                  </a:cubicBezTo>
                  <a:cubicBezTo>
                    <a:pt x="21086" y="16194"/>
                    <a:pt x="21343" y="17204"/>
                    <a:pt x="21600" y="18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174750" y="171450"/>
              <a:ext cx="329837" cy="50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0" y="14370"/>
                  </a:moveTo>
                  <a:cubicBezTo>
                    <a:pt x="275" y="13647"/>
                    <a:pt x="550" y="12924"/>
                    <a:pt x="688" y="12788"/>
                  </a:cubicBezTo>
                  <a:cubicBezTo>
                    <a:pt x="825" y="12653"/>
                    <a:pt x="825" y="13105"/>
                    <a:pt x="688" y="14325"/>
                  </a:cubicBezTo>
                  <a:cubicBezTo>
                    <a:pt x="550" y="15545"/>
                    <a:pt x="275" y="17533"/>
                    <a:pt x="206" y="18753"/>
                  </a:cubicBezTo>
                  <a:cubicBezTo>
                    <a:pt x="138" y="19973"/>
                    <a:pt x="275" y="20425"/>
                    <a:pt x="550" y="20832"/>
                  </a:cubicBezTo>
                  <a:cubicBezTo>
                    <a:pt x="825" y="21238"/>
                    <a:pt x="1238" y="21600"/>
                    <a:pt x="1720" y="21600"/>
                  </a:cubicBezTo>
                  <a:cubicBezTo>
                    <a:pt x="2201" y="21600"/>
                    <a:pt x="2752" y="21238"/>
                    <a:pt x="3302" y="20335"/>
                  </a:cubicBezTo>
                  <a:cubicBezTo>
                    <a:pt x="3852" y="19431"/>
                    <a:pt x="4403" y="17985"/>
                    <a:pt x="4884" y="16946"/>
                  </a:cubicBezTo>
                  <a:cubicBezTo>
                    <a:pt x="5366" y="15906"/>
                    <a:pt x="5778" y="15274"/>
                    <a:pt x="6191" y="15319"/>
                  </a:cubicBezTo>
                  <a:cubicBezTo>
                    <a:pt x="6604" y="15364"/>
                    <a:pt x="7017" y="16087"/>
                    <a:pt x="7567" y="16991"/>
                  </a:cubicBezTo>
                  <a:cubicBezTo>
                    <a:pt x="8117" y="17895"/>
                    <a:pt x="8805" y="18979"/>
                    <a:pt x="9493" y="19567"/>
                  </a:cubicBezTo>
                  <a:cubicBezTo>
                    <a:pt x="10181" y="20154"/>
                    <a:pt x="10869" y="20244"/>
                    <a:pt x="11419" y="20109"/>
                  </a:cubicBezTo>
                  <a:cubicBezTo>
                    <a:pt x="11969" y="19973"/>
                    <a:pt x="12382" y="19612"/>
                    <a:pt x="13001" y="18482"/>
                  </a:cubicBezTo>
                  <a:cubicBezTo>
                    <a:pt x="13620" y="17352"/>
                    <a:pt x="14446" y="15454"/>
                    <a:pt x="15065" y="13105"/>
                  </a:cubicBezTo>
                  <a:cubicBezTo>
                    <a:pt x="15684" y="10755"/>
                    <a:pt x="16097" y="7953"/>
                    <a:pt x="16441" y="5874"/>
                  </a:cubicBezTo>
                  <a:cubicBezTo>
                    <a:pt x="16785" y="3796"/>
                    <a:pt x="17060" y="2440"/>
                    <a:pt x="17335" y="1491"/>
                  </a:cubicBezTo>
                  <a:cubicBezTo>
                    <a:pt x="17610" y="542"/>
                    <a:pt x="17885" y="0"/>
                    <a:pt x="17954" y="0"/>
                  </a:cubicBezTo>
                  <a:cubicBezTo>
                    <a:pt x="18023" y="0"/>
                    <a:pt x="17885" y="542"/>
                    <a:pt x="17473" y="2214"/>
                  </a:cubicBezTo>
                  <a:cubicBezTo>
                    <a:pt x="17060" y="3886"/>
                    <a:pt x="16372" y="6688"/>
                    <a:pt x="15959" y="8947"/>
                  </a:cubicBezTo>
                  <a:cubicBezTo>
                    <a:pt x="15546" y="11207"/>
                    <a:pt x="15409" y="12924"/>
                    <a:pt x="15409" y="14189"/>
                  </a:cubicBezTo>
                  <a:cubicBezTo>
                    <a:pt x="15409" y="15454"/>
                    <a:pt x="15546" y="16268"/>
                    <a:pt x="15890" y="16855"/>
                  </a:cubicBezTo>
                  <a:cubicBezTo>
                    <a:pt x="16234" y="17443"/>
                    <a:pt x="16785" y="17804"/>
                    <a:pt x="17404" y="17940"/>
                  </a:cubicBezTo>
                  <a:cubicBezTo>
                    <a:pt x="18023" y="18075"/>
                    <a:pt x="18711" y="17985"/>
                    <a:pt x="19468" y="17397"/>
                  </a:cubicBezTo>
                  <a:cubicBezTo>
                    <a:pt x="20224" y="16810"/>
                    <a:pt x="21050" y="15726"/>
                    <a:pt x="21325" y="14686"/>
                  </a:cubicBezTo>
                  <a:cubicBezTo>
                    <a:pt x="21600" y="13647"/>
                    <a:pt x="21325" y="12653"/>
                    <a:pt x="21050" y="11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391646" y="55679"/>
              <a:ext cx="583205" cy="50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91" fill="norm" stroke="1" extrusionOk="0">
                  <a:moveTo>
                    <a:pt x="2311" y="15795"/>
                  </a:moveTo>
                  <a:cubicBezTo>
                    <a:pt x="1841" y="15795"/>
                    <a:pt x="1372" y="15795"/>
                    <a:pt x="902" y="15884"/>
                  </a:cubicBezTo>
                  <a:cubicBezTo>
                    <a:pt x="433" y="15973"/>
                    <a:pt x="-37" y="16151"/>
                    <a:pt x="2" y="16195"/>
                  </a:cubicBezTo>
                  <a:cubicBezTo>
                    <a:pt x="41" y="16240"/>
                    <a:pt x="589" y="16151"/>
                    <a:pt x="1802" y="15795"/>
                  </a:cubicBezTo>
                  <a:cubicBezTo>
                    <a:pt x="3015" y="15440"/>
                    <a:pt x="4893" y="14817"/>
                    <a:pt x="6028" y="14462"/>
                  </a:cubicBezTo>
                  <a:cubicBezTo>
                    <a:pt x="7163" y="14106"/>
                    <a:pt x="7554" y="14017"/>
                    <a:pt x="7985" y="13840"/>
                  </a:cubicBezTo>
                  <a:cubicBezTo>
                    <a:pt x="8415" y="13662"/>
                    <a:pt x="8885" y="13395"/>
                    <a:pt x="8924" y="13306"/>
                  </a:cubicBezTo>
                  <a:cubicBezTo>
                    <a:pt x="8963" y="13217"/>
                    <a:pt x="8572" y="13306"/>
                    <a:pt x="8102" y="13751"/>
                  </a:cubicBezTo>
                  <a:cubicBezTo>
                    <a:pt x="7633" y="14195"/>
                    <a:pt x="7085" y="14995"/>
                    <a:pt x="6654" y="16151"/>
                  </a:cubicBezTo>
                  <a:cubicBezTo>
                    <a:pt x="6224" y="17306"/>
                    <a:pt x="5911" y="18817"/>
                    <a:pt x="5872" y="19795"/>
                  </a:cubicBezTo>
                  <a:cubicBezTo>
                    <a:pt x="5833" y="20773"/>
                    <a:pt x="6067" y="21217"/>
                    <a:pt x="6380" y="21351"/>
                  </a:cubicBezTo>
                  <a:cubicBezTo>
                    <a:pt x="6693" y="21484"/>
                    <a:pt x="7085" y="21306"/>
                    <a:pt x="7633" y="20551"/>
                  </a:cubicBezTo>
                  <a:cubicBezTo>
                    <a:pt x="8180" y="19795"/>
                    <a:pt x="8885" y="18462"/>
                    <a:pt x="9276" y="17484"/>
                  </a:cubicBezTo>
                  <a:cubicBezTo>
                    <a:pt x="9667" y="16506"/>
                    <a:pt x="9746" y="15884"/>
                    <a:pt x="9785" y="15840"/>
                  </a:cubicBezTo>
                  <a:cubicBezTo>
                    <a:pt x="9824" y="15795"/>
                    <a:pt x="9824" y="16328"/>
                    <a:pt x="9824" y="16951"/>
                  </a:cubicBezTo>
                  <a:cubicBezTo>
                    <a:pt x="9824" y="17573"/>
                    <a:pt x="9824" y="18284"/>
                    <a:pt x="9902" y="18862"/>
                  </a:cubicBezTo>
                  <a:cubicBezTo>
                    <a:pt x="9980" y="19440"/>
                    <a:pt x="10137" y="19884"/>
                    <a:pt x="10411" y="20151"/>
                  </a:cubicBezTo>
                  <a:cubicBezTo>
                    <a:pt x="10685" y="20417"/>
                    <a:pt x="11076" y="20506"/>
                    <a:pt x="11467" y="20328"/>
                  </a:cubicBezTo>
                  <a:cubicBezTo>
                    <a:pt x="11859" y="20151"/>
                    <a:pt x="12250" y="19706"/>
                    <a:pt x="12798" y="18062"/>
                  </a:cubicBezTo>
                  <a:cubicBezTo>
                    <a:pt x="13346" y="16417"/>
                    <a:pt x="14050" y="13573"/>
                    <a:pt x="14637" y="10551"/>
                  </a:cubicBezTo>
                  <a:cubicBezTo>
                    <a:pt x="15224" y="7528"/>
                    <a:pt x="15693" y="4328"/>
                    <a:pt x="16006" y="2417"/>
                  </a:cubicBezTo>
                  <a:cubicBezTo>
                    <a:pt x="16320" y="506"/>
                    <a:pt x="16476" y="-116"/>
                    <a:pt x="16554" y="17"/>
                  </a:cubicBezTo>
                  <a:cubicBezTo>
                    <a:pt x="16633" y="151"/>
                    <a:pt x="16633" y="1040"/>
                    <a:pt x="16476" y="3217"/>
                  </a:cubicBezTo>
                  <a:cubicBezTo>
                    <a:pt x="16320" y="5395"/>
                    <a:pt x="16006" y="8862"/>
                    <a:pt x="15811" y="11706"/>
                  </a:cubicBezTo>
                  <a:cubicBezTo>
                    <a:pt x="15615" y="14551"/>
                    <a:pt x="15537" y="16773"/>
                    <a:pt x="15615" y="18106"/>
                  </a:cubicBezTo>
                  <a:cubicBezTo>
                    <a:pt x="15693" y="19440"/>
                    <a:pt x="15928" y="19884"/>
                    <a:pt x="16241" y="20062"/>
                  </a:cubicBezTo>
                  <a:cubicBezTo>
                    <a:pt x="16554" y="20240"/>
                    <a:pt x="16946" y="20151"/>
                    <a:pt x="17298" y="19662"/>
                  </a:cubicBezTo>
                  <a:cubicBezTo>
                    <a:pt x="17650" y="19173"/>
                    <a:pt x="17963" y="18284"/>
                    <a:pt x="18041" y="17306"/>
                  </a:cubicBezTo>
                  <a:cubicBezTo>
                    <a:pt x="18120" y="16328"/>
                    <a:pt x="17963" y="15262"/>
                    <a:pt x="17493" y="14551"/>
                  </a:cubicBezTo>
                  <a:cubicBezTo>
                    <a:pt x="17024" y="13840"/>
                    <a:pt x="16241" y="13484"/>
                    <a:pt x="15967" y="13262"/>
                  </a:cubicBezTo>
                  <a:cubicBezTo>
                    <a:pt x="15693" y="13040"/>
                    <a:pt x="15928" y="12951"/>
                    <a:pt x="16672" y="12817"/>
                  </a:cubicBezTo>
                  <a:cubicBezTo>
                    <a:pt x="17415" y="12684"/>
                    <a:pt x="18667" y="12506"/>
                    <a:pt x="19489" y="12417"/>
                  </a:cubicBezTo>
                  <a:cubicBezTo>
                    <a:pt x="20311" y="12328"/>
                    <a:pt x="20702" y="12328"/>
                    <a:pt x="20898" y="12551"/>
                  </a:cubicBezTo>
                  <a:cubicBezTo>
                    <a:pt x="21093" y="12773"/>
                    <a:pt x="21093" y="13217"/>
                    <a:pt x="21172" y="14284"/>
                  </a:cubicBezTo>
                  <a:cubicBezTo>
                    <a:pt x="21250" y="15351"/>
                    <a:pt x="21406" y="17040"/>
                    <a:pt x="21563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987550" y="273050"/>
              <a:ext cx="25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2034100" y="342900"/>
              <a:ext cx="84684" cy="16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172" fill="norm" stroke="1" extrusionOk="0">
                  <a:moveTo>
                    <a:pt x="16862" y="0"/>
                  </a:moveTo>
                  <a:cubicBezTo>
                    <a:pt x="11067" y="3510"/>
                    <a:pt x="5272" y="7020"/>
                    <a:pt x="2375" y="9585"/>
                  </a:cubicBezTo>
                  <a:cubicBezTo>
                    <a:pt x="-523" y="12150"/>
                    <a:pt x="-523" y="13770"/>
                    <a:pt x="1057" y="15660"/>
                  </a:cubicBezTo>
                  <a:cubicBezTo>
                    <a:pt x="2638" y="17550"/>
                    <a:pt x="5799" y="19710"/>
                    <a:pt x="8697" y="20655"/>
                  </a:cubicBezTo>
                  <a:cubicBezTo>
                    <a:pt x="11594" y="21600"/>
                    <a:pt x="14228" y="21330"/>
                    <a:pt x="16599" y="19170"/>
                  </a:cubicBezTo>
                  <a:cubicBezTo>
                    <a:pt x="18970" y="17010"/>
                    <a:pt x="21077" y="12960"/>
                    <a:pt x="21077" y="10530"/>
                  </a:cubicBezTo>
                  <a:cubicBezTo>
                    <a:pt x="21077" y="8100"/>
                    <a:pt x="18970" y="7290"/>
                    <a:pt x="16862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2159000" y="329711"/>
              <a:ext cx="141817" cy="18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11" fill="norm" stroke="1" extrusionOk="0">
                  <a:moveTo>
                    <a:pt x="0" y="3738"/>
                  </a:moveTo>
                  <a:cubicBezTo>
                    <a:pt x="953" y="6193"/>
                    <a:pt x="1906" y="8647"/>
                    <a:pt x="2382" y="11102"/>
                  </a:cubicBezTo>
                  <a:cubicBezTo>
                    <a:pt x="2859" y="13556"/>
                    <a:pt x="2859" y="16011"/>
                    <a:pt x="2859" y="16625"/>
                  </a:cubicBezTo>
                  <a:cubicBezTo>
                    <a:pt x="2859" y="17238"/>
                    <a:pt x="2859" y="16011"/>
                    <a:pt x="3653" y="13311"/>
                  </a:cubicBezTo>
                  <a:cubicBezTo>
                    <a:pt x="4447" y="10611"/>
                    <a:pt x="6035" y="6438"/>
                    <a:pt x="7306" y="3861"/>
                  </a:cubicBezTo>
                  <a:cubicBezTo>
                    <a:pt x="8576" y="1284"/>
                    <a:pt x="9529" y="302"/>
                    <a:pt x="10800" y="56"/>
                  </a:cubicBezTo>
                  <a:cubicBezTo>
                    <a:pt x="12071" y="-189"/>
                    <a:pt x="13659" y="302"/>
                    <a:pt x="15565" y="2756"/>
                  </a:cubicBezTo>
                  <a:cubicBezTo>
                    <a:pt x="17471" y="5211"/>
                    <a:pt x="19694" y="9629"/>
                    <a:pt x="20647" y="13066"/>
                  </a:cubicBezTo>
                  <a:cubicBezTo>
                    <a:pt x="21600" y="16502"/>
                    <a:pt x="21282" y="18956"/>
                    <a:pt x="20965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600200" y="438149"/>
              <a:ext cx="101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91"/>
                    <a:pt x="7200" y="11782"/>
                    <a:pt x="10800" y="15382"/>
                  </a:cubicBezTo>
                  <a:cubicBezTo>
                    <a:pt x="14400" y="18982"/>
                    <a:pt x="180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3022599" y="57150"/>
              <a:ext cx="37568" cy="54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94" fill="norm" stroke="1" extrusionOk="0">
                  <a:moveTo>
                    <a:pt x="0" y="0"/>
                  </a:moveTo>
                  <a:cubicBezTo>
                    <a:pt x="7200" y="2847"/>
                    <a:pt x="14400" y="5693"/>
                    <a:pt x="18000" y="8749"/>
                  </a:cubicBezTo>
                  <a:cubicBezTo>
                    <a:pt x="21600" y="11805"/>
                    <a:pt x="21600" y="15070"/>
                    <a:pt x="21000" y="17079"/>
                  </a:cubicBezTo>
                  <a:cubicBezTo>
                    <a:pt x="20400" y="19088"/>
                    <a:pt x="19200" y="19842"/>
                    <a:pt x="17400" y="20470"/>
                  </a:cubicBezTo>
                  <a:cubicBezTo>
                    <a:pt x="15600" y="21098"/>
                    <a:pt x="13200" y="21600"/>
                    <a:pt x="11400" y="21474"/>
                  </a:cubicBezTo>
                  <a:cubicBezTo>
                    <a:pt x="9600" y="21349"/>
                    <a:pt x="8400" y="20595"/>
                    <a:pt x="7200" y="1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2793416" y="19050"/>
              <a:ext cx="495884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574" y="21600"/>
                  </a:moveTo>
                  <a:cubicBezTo>
                    <a:pt x="208" y="20400"/>
                    <a:pt x="-158" y="19200"/>
                    <a:pt x="71" y="17800"/>
                  </a:cubicBezTo>
                  <a:cubicBezTo>
                    <a:pt x="300" y="16400"/>
                    <a:pt x="1123" y="14800"/>
                    <a:pt x="2908" y="12400"/>
                  </a:cubicBezTo>
                  <a:cubicBezTo>
                    <a:pt x="4693" y="10000"/>
                    <a:pt x="7439" y="6800"/>
                    <a:pt x="10688" y="4600"/>
                  </a:cubicBezTo>
                  <a:cubicBezTo>
                    <a:pt x="13937" y="2400"/>
                    <a:pt x="17689" y="1200"/>
                    <a:pt x="214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3213100" y="300058"/>
              <a:ext cx="209550" cy="21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2" fill="norm" stroke="1" extrusionOk="0">
                  <a:moveTo>
                    <a:pt x="0" y="10536"/>
                  </a:moveTo>
                  <a:cubicBezTo>
                    <a:pt x="3491" y="9278"/>
                    <a:pt x="6982" y="8019"/>
                    <a:pt x="9709" y="6761"/>
                  </a:cubicBezTo>
                  <a:cubicBezTo>
                    <a:pt x="12436" y="5503"/>
                    <a:pt x="14400" y="4245"/>
                    <a:pt x="15709" y="3196"/>
                  </a:cubicBezTo>
                  <a:cubicBezTo>
                    <a:pt x="17018" y="2148"/>
                    <a:pt x="17673" y="1309"/>
                    <a:pt x="17455" y="680"/>
                  </a:cubicBezTo>
                  <a:cubicBezTo>
                    <a:pt x="17236" y="50"/>
                    <a:pt x="16145" y="-369"/>
                    <a:pt x="14291" y="470"/>
                  </a:cubicBezTo>
                  <a:cubicBezTo>
                    <a:pt x="12436" y="1309"/>
                    <a:pt x="9818" y="3406"/>
                    <a:pt x="7964" y="6237"/>
                  </a:cubicBezTo>
                  <a:cubicBezTo>
                    <a:pt x="6109" y="9068"/>
                    <a:pt x="5018" y="12633"/>
                    <a:pt x="5236" y="15359"/>
                  </a:cubicBezTo>
                  <a:cubicBezTo>
                    <a:pt x="5455" y="18085"/>
                    <a:pt x="6982" y="19973"/>
                    <a:pt x="9927" y="20602"/>
                  </a:cubicBezTo>
                  <a:cubicBezTo>
                    <a:pt x="12873" y="21231"/>
                    <a:pt x="17236" y="20602"/>
                    <a:pt x="21600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3536950" y="263929"/>
              <a:ext cx="105824" cy="29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80" fill="norm" stroke="1" extrusionOk="0">
                  <a:moveTo>
                    <a:pt x="15247" y="1120"/>
                  </a:moveTo>
                  <a:cubicBezTo>
                    <a:pt x="13553" y="660"/>
                    <a:pt x="11859" y="200"/>
                    <a:pt x="9953" y="47"/>
                  </a:cubicBezTo>
                  <a:cubicBezTo>
                    <a:pt x="8047" y="-106"/>
                    <a:pt x="5929" y="47"/>
                    <a:pt x="4659" y="1503"/>
                  </a:cubicBezTo>
                  <a:cubicBezTo>
                    <a:pt x="3388" y="2958"/>
                    <a:pt x="2965" y="5715"/>
                    <a:pt x="5929" y="8626"/>
                  </a:cubicBezTo>
                  <a:cubicBezTo>
                    <a:pt x="8894" y="11537"/>
                    <a:pt x="15247" y="14600"/>
                    <a:pt x="18424" y="16668"/>
                  </a:cubicBezTo>
                  <a:cubicBezTo>
                    <a:pt x="21600" y="18737"/>
                    <a:pt x="21600" y="19809"/>
                    <a:pt x="20541" y="20498"/>
                  </a:cubicBezTo>
                  <a:cubicBezTo>
                    <a:pt x="19482" y="21188"/>
                    <a:pt x="17365" y="21494"/>
                    <a:pt x="14400" y="21341"/>
                  </a:cubicBezTo>
                  <a:cubicBezTo>
                    <a:pt x="11435" y="21188"/>
                    <a:pt x="7624" y="20575"/>
                    <a:pt x="5082" y="19120"/>
                  </a:cubicBezTo>
                  <a:cubicBezTo>
                    <a:pt x="2541" y="17664"/>
                    <a:pt x="1271" y="15366"/>
                    <a:pt x="0" y="13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3748616" y="0"/>
              <a:ext cx="137584" cy="52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17612" y="0"/>
                  </a:moveTo>
                  <a:cubicBezTo>
                    <a:pt x="15951" y="172"/>
                    <a:pt x="14289" y="344"/>
                    <a:pt x="12295" y="1678"/>
                  </a:cubicBezTo>
                  <a:cubicBezTo>
                    <a:pt x="10302" y="3012"/>
                    <a:pt x="7975" y="5508"/>
                    <a:pt x="5982" y="8218"/>
                  </a:cubicBezTo>
                  <a:cubicBezTo>
                    <a:pt x="3988" y="10929"/>
                    <a:pt x="2326" y="13855"/>
                    <a:pt x="1329" y="15877"/>
                  </a:cubicBezTo>
                  <a:cubicBezTo>
                    <a:pt x="332" y="17900"/>
                    <a:pt x="0" y="19018"/>
                    <a:pt x="0" y="19793"/>
                  </a:cubicBezTo>
                  <a:cubicBezTo>
                    <a:pt x="0" y="20567"/>
                    <a:pt x="332" y="20998"/>
                    <a:pt x="1329" y="21256"/>
                  </a:cubicBezTo>
                  <a:cubicBezTo>
                    <a:pt x="2326" y="21514"/>
                    <a:pt x="3988" y="21600"/>
                    <a:pt x="7477" y="20998"/>
                  </a:cubicBezTo>
                  <a:cubicBezTo>
                    <a:pt x="10966" y="20395"/>
                    <a:pt x="16283" y="19104"/>
                    <a:pt x="21600" y="1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3714750" y="276722"/>
              <a:ext cx="2730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353" y="12302"/>
                    <a:pt x="8707" y="4448"/>
                    <a:pt x="12307" y="1502"/>
                  </a:cubicBezTo>
                  <a:cubicBezTo>
                    <a:pt x="15907" y="-1443"/>
                    <a:pt x="1875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20650" y="698925"/>
              <a:ext cx="4413251" cy="34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0373"/>
                  </a:moveTo>
                  <a:cubicBezTo>
                    <a:pt x="352" y="20773"/>
                    <a:pt x="704" y="21173"/>
                    <a:pt x="1067" y="21373"/>
                  </a:cubicBezTo>
                  <a:cubicBezTo>
                    <a:pt x="1430" y="21573"/>
                    <a:pt x="1803" y="21573"/>
                    <a:pt x="2170" y="21306"/>
                  </a:cubicBezTo>
                  <a:cubicBezTo>
                    <a:pt x="2538" y="21040"/>
                    <a:pt x="2901" y="20506"/>
                    <a:pt x="3300" y="19973"/>
                  </a:cubicBezTo>
                  <a:cubicBezTo>
                    <a:pt x="3698" y="19440"/>
                    <a:pt x="4134" y="18906"/>
                    <a:pt x="4522" y="18373"/>
                  </a:cubicBezTo>
                  <a:cubicBezTo>
                    <a:pt x="4911" y="17840"/>
                    <a:pt x="5252" y="17306"/>
                    <a:pt x="5579" y="16773"/>
                  </a:cubicBezTo>
                  <a:cubicBezTo>
                    <a:pt x="5905" y="16240"/>
                    <a:pt x="6216" y="15706"/>
                    <a:pt x="6553" y="15240"/>
                  </a:cubicBezTo>
                  <a:cubicBezTo>
                    <a:pt x="6889" y="14773"/>
                    <a:pt x="7252" y="14373"/>
                    <a:pt x="7630" y="13773"/>
                  </a:cubicBezTo>
                  <a:cubicBezTo>
                    <a:pt x="8008" y="13173"/>
                    <a:pt x="8402" y="12373"/>
                    <a:pt x="8769" y="11706"/>
                  </a:cubicBezTo>
                  <a:cubicBezTo>
                    <a:pt x="9137" y="11040"/>
                    <a:pt x="9479" y="10506"/>
                    <a:pt x="9862" y="9973"/>
                  </a:cubicBezTo>
                  <a:cubicBezTo>
                    <a:pt x="10246" y="9440"/>
                    <a:pt x="10671" y="8906"/>
                    <a:pt x="11111" y="8373"/>
                  </a:cubicBezTo>
                  <a:cubicBezTo>
                    <a:pt x="11551" y="7840"/>
                    <a:pt x="12007" y="7306"/>
                    <a:pt x="12452" y="6840"/>
                  </a:cubicBezTo>
                  <a:cubicBezTo>
                    <a:pt x="12898" y="6373"/>
                    <a:pt x="13333" y="5973"/>
                    <a:pt x="13753" y="5506"/>
                  </a:cubicBezTo>
                  <a:cubicBezTo>
                    <a:pt x="14172" y="5040"/>
                    <a:pt x="14576" y="4506"/>
                    <a:pt x="14975" y="4040"/>
                  </a:cubicBezTo>
                  <a:cubicBezTo>
                    <a:pt x="15374" y="3573"/>
                    <a:pt x="15767" y="3173"/>
                    <a:pt x="16135" y="2840"/>
                  </a:cubicBezTo>
                  <a:cubicBezTo>
                    <a:pt x="16503" y="2506"/>
                    <a:pt x="16845" y="2240"/>
                    <a:pt x="17182" y="1973"/>
                  </a:cubicBezTo>
                  <a:cubicBezTo>
                    <a:pt x="17518" y="1706"/>
                    <a:pt x="17850" y="1440"/>
                    <a:pt x="18238" y="1106"/>
                  </a:cubicBezTo>
                  <a:cubicBezTo>
                    <a:pt x="18627" y="773"/>
                    <a:pt x="19072" y="373"/>
                    <a:pt x="19507" y="173"/>
                  </a:cubicBezTo>
                  <a:cubicBezTo>
                    <a:pt x="19942" y="-27"/>
                    <a:pt x="20367" y="-27"/>
                    <a:pt x="20714" y="40"/>
                  </a:cubicBezTo>
                  <a:cubicBezTo>
                    <a:pt x="21061" y="106"/>
                    <a:pt x="21331" y="240"/>
                    <a:pt x="21600" y="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0" y="711200"/>
              <a:ext cx="4108450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" y="21140"/>
                    <a:pt x="801" y="20681"/>
                    <a:pt x="1191" y="20336"/>
                  </a:cubicBezTo>
                  <a:cubicBezTo>
                    <a:pt x="1580" y="19991"/>
                    <a:pt x="1959" y="19762"/>
                    <a:pt x="2381" y="19417"/>
                  </a:cubicBezTo>
                  <a:cubicBezTo>
                    <a:pt x="2804" y="19072"/>
                    <a:pt x="3272" y="18613"/>
                    <a:pt x="3695" y="18191"/>
                  </a:cubicBezTo>
                  <a:cubicBezTo>
                    <a:pt x="4117" y="17770"/>
                    <a:pt x="4496" y="17387"/>
                    <a:pt x="4902" y="16966"/>
                  </a:cubicBezTo>
                  <a:cubicBezTo>
                    <a:pt x="5308" y="16545"/>
                    <a:pt x="5742" y="16085"/>
                    <a:pt x="6204" y="15587"/>
                  </a:cubicBezTo>
                  <a:cubicBezTo>
                    <a:pt x="6666" y="15089"/>
                    <a:pt x="7155" y="14553"/>
                    <a:pt x="7589" y="14094"/>
                  </a:cubicBezTo>
                  <a:cubicBezTo>
                    <a:pt x="8023" y="13634"/>
                    <a:pt x="8402" y="13251"/>
                    <a:pt x="8786" y="12868"/>
                  </a:cubicBezTo>
                  <a:cubicBezTo>
                    <a:pt x="9170" y="12485"/>
                    <a:pt x="9559" y="12102"/>
                    <a:pt x="9949" y="11681"/>
                  </a:cubicBezTo>
                  <a:cubicBezTo>
                    <a:pt x="10338" y="11260"/>
                    <a:pt x="10728" y="10800"/>
                    <a:pt x="11151" y="10379"/>
                  </a:cubicBezTo>
                  <a:cubicBezTo>
                    <a:pt x="11573" y="9957"/>
                    <a:pt x="12030" y="9574"/>
                    <a:pt x="12475" y="9191"/>
                  </a:cubicBezTo>
                  <a:cubicBezTo>
                    <a:pt x="12920" y="8809"/>
                    <a:pt x="13354" y="8426"/>
                    <a:pt x="13771" y="8081"/>
                  </a:cubicBezTo>
                  <a:cubicBezTo>
                    <a:pt x="14189" y="7736"/>
                    <a:pt x="14589" y="7430"/>
                    <a:pt x="14990" y="7123"/>
                  </a:cubicBezTo>
                  <a:cubicBezTo>
                    <a:pt x="15390" y="6817"/>
                    <a:pt x="15791" y="6511"/>
                    <a:pt x="16164" y="6243"/>
                  </a:cubicBezTo>
                  <a:cubicBezTo>
                    <a:pt x="16537" y="5974"/>
                    <a:pt x="16882" y="5745"/>
                    <a:pt x="17288" y="5515"/>
                  </a:cubicBezTo>
                  <a:cubicBezTo>
                    <a:pt x="17694" y="5285"/>
                    <a:pt x="18161" y="5055"/>
                    <a:pt x="18618" y="4749"/>
                  </a:cubicBezTo>
                  <a:cubicBezTo>
                    <a:pt x="19074" y="4443"/>
                    <a:pt x="19519" y="4060"/>
                    <a:pt x="19925" y="3562"/>
                  </a:cubicBezTo>
                  <a:cubicBezTo>
                    <a:pt x="20331" y="3064"/>
                    <a:pt x="20699" y="2451"/>
                    <a:pt x="20971" y="1838"/>
                  </a:cubicBezTo>
                  <a:cubicBezTo>
                    <a:pt x="21244" y="1226"/>
                    <a:pt x="21422" y="6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810355" y="1543200"/>
              <a:ext cx="269145" cy="35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63" fill="norm" stroke="1" extrusionOk="0">
                  <a:moveTo>
                    <a:pt x="194" y="1525"/>
                  </a:moveTo>
                  <a:cubicBezTo>
                    <a:pt x="26" y="885"/>
                    <a:pt x="-143" y="246"/>
                    <a:pt x="194" y="55"/>
                  </a:cubicBezTo>
                  <a:cubicBezTo>
                    <a:pt x="532" y="-137"/>
                    <a:pt x="1376" y="119"/>
                    <a:pt x="2979" y="1716"/>
                  </a:cubicBezTo>
                  <a:cubicBezTo>
                    <a:pt x="4582" y="3314"/>
                    <a:pt x="6944" y="6254"/>
                    <a:pt x="9560" y="9449"/>
                  </a:cubicBezTo>
                  <a:cubicBezTo>
                    <a:pt x="12176" y="12644"/>
                    <a:pt x="15045" y="16095"/>
                    <a:pt x="17070" y="18140"/>
                  </a:cubicBezTo>
                  <a:cubicBezTo>
                    <a:pt x="19095" y="20185"/>
                    <a:pt x="20276" y="20824"/>
                    <a:pt x="21457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838200" y="1517649"/>
              <a:ext cx="2413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84" y="645"/>
                    <a:pt x="18568" y="1290"/>
                    <a:pt x="16484" y="3278"/>
                  </a:cubicBezTo>
                  <a:cubicBezTo>
                    <a:pt x="14400" y="5266"/>
                    <a:pt x="11747" y="8597"/>
                    <a:pt x="9000" y="11606"/>
                  </a:cubicBezTo>
                  <a:cubicBezTo>
                    <a:pt x="6253" y="14615"/>
                    <a:pt x="3411" y="17301"/>
                    <a:pt x="1895" y="18913"/>
                  </a:cubicBezTo>
                  <a:cubicBezTo>
                    <a:pt x="379" y="20525"/>
                    <a:pt x="189" y="21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1270000" y="1619250"/>
              <a:ext cx="165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8000"/>
                    <a:pt x="6092" y="14400"/>
                    <a:pt x="9692" y="10800"/>
                  </a:cubicBezTo>
                  <a:cubicBezTo>
                    <a:pt x="13292" y="7200"/>
                    <a:pt x="1744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1314450" y="1765299"/>
              <a:ext cx="146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1866891" y="1309425"/>
              <a:ext cx="165110" cy="54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69" fill="norm" stroke="1" extrusionOk="0">
                  <a:moveTo>
                    <a:pt x="21328" y="2431"/>
                  </a:moveTo>
                  <a:cubicBezTo>
                    <a:pt x="17227" y="1603"/>
                    <a:pt x="13125" y="776"/>
                    <a:pt x="10255" y="362"/>
                  </a:cubicBezTo>
                  <a:cubicBezTo>
                    <a:pt x="7384" y="-52"/>
                    <a:pt x="5743" y="-52"/>
                    <a:pt x="4376" y="72"/>
                  </a:cubicBezTo>
                  <a:cubicBezTo>
                    <a:pt x="3009" y="196"/>
                    <a:pt x="1915" y="445"/>
                    <a:pt x="1642" y="776"/>
                  </a:cubicBezTo>
                  <a:cubicBezTo>
                    <a:pt x="1369" y="1107"/>
                    <a:pt x="1915" y="1520"/>
                    <a:pt x="4103" y="2472"/>
                  </a:cubicBezTo>
                  <a:cubicBezTo>
                    <a:pt x="6290" y="3424"/>
                    <a:pt x="10118" y="4914"/>
                    <a:pt x="12305" y="6238"/>
                  </a:cubicBezTo>
                  <a:cubicBezTo>
                    <a:pt x="14493" y="7562"/>
                    <a:pt x="15039" y="8720"/>
                    <a:pt x="14219" y="9755"/>
                  </a:cubicBezTo>
                  <a:cubicBezTo>
                    <a:pt x="13399" y="10789"/>
                    <a:pt x="11212" y="11700"/>
                    <a:pt x="9434" y="12196"/>
                  </a:cubicBezTo>
                  <a:cubicBezTo>
                    <a:pt x="7657" y="12693"/>
                    <a:pt x="6290" y="12776"/>
                    <a:pt x="4923" y="12817"/>
                  </a:cubicBezTo>
                  <a:cubicBezTo>
                    <a:pt x="3556" y="12858"/>
                    <a:pt x="2189" y="12858"/>
                    <a:pt x="1232" y="12651"/>
                  </a:cubicBezTo>
                  <a:cubicBezTo>
                    <a:pt x="275" y="12445"/>
                    <a:pt x="-272" y="12031"/>
                    <a:pt x="138" y="11741"/>
                  </a:cubicBezTo>
                  <a:cubicBezTo>
                    <a:pt x="548" y="11451"/>
                    <a:pt x="1915" y="11286"/>
                    <a:pt x="3282" y="11203"/>
                  </a:cubicBezTo>
                  <a:cubicBezTo>
                    <a:pt x="4650" y="11120"/>
                    <a:pt x="6017" y="11120"/>
                    <a:pt x="7247" y="11286"/>
                  </a:cubicBezTo>
                  <a:cubicBezTo>
                    <a:pt x="8477" y="11451"/>
                    <a:pt x="9571" y="11782"/>
                    <a:pt x="10255" y="12403"/>
                  </a:cubicBezTo>
                  <a:cubicBezTo>
                    <a:pt x="10938" y="13024"/>
                    <a:pt x="11212" y="13934"/>
                    <a:pt x="10255" y="15010"/>
                  </a:cubicBezTo>
                  <a:cubicBezTo>
                    <a:pt x="9298" y="16086"/>
                    <a:pt x="7110" y="17327"/>
                    <a:pt x="5470" y="18196"/>
                  </a:cubicBezTo>
                  <a:cubicBezTo>
                    <a:pt x="3829" y="19065"/>
                    <a:pt x="2736" y="19562"/>
                    <a:pt x="2052" y="20058"/>
                  </a:cubicBezTo>
                  <a:cubicBezTo>
                    <a:pt x="1369" y="20555"/>
                    <a:pt x="1095" y="21051"/>
                    <a:pt x="1642" y="21300"/>
                  </a:cubicBezTo>
                  <a:cubicBezTo>
                    <a:pt x="2189" y="21548"/>
                    <a:pt x="3556" y="21548"/>
                    <a:pt x="6563" y="21134"/>
                  </a:cubicBezTo>
                  <a:cubicBezTo>
                    <a:pt x="9571" y="20720"/>
                    <a:pt x="14219" y="19893"/>
                    <a:pt x="18867" y="19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2181722" y="1463589"/>
              <a:ext cx="218579" cy="31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33" fill="norm" stroke="1" extrusionOk="0">
                  <a:moveTo>
                    <a:pt x="262" y="1528"/>
                  </a:moveTo>
                  <a:cubicBezTo>
                    <a:pt x="55" y="803"/>
                    <a:pt x="-153" y="78"/>
                    <a:pt x="159" y="5"/>
                  </a:cubicBezTo>
                  <a:cubicBezTo>
                    <a:pt x="470" y="-67"/>
                    <a:pt x="1301" y="513"/>
                    <a:pt x="3897" y="2832"/>
                  </a:cubicBezTo>
                  <a:cubicBezTo>
                    <a:pt x="6493" y="5152"/>
                    <a:pt x="10855" y="9211"/>
                    <a:pt x="14074" y="12618"/>
                  </a:cubicBezTo>
                  <a:cubicBezTo>
                    <a:pt x="17293" y="16024"/>
                    <a:pt x="19370" y="18779"/>
                    <a:pt x="21447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2188442" y="1435100"/>
              <a:ext cx="186458" cy="36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00" fill="norm" stroke="1" extrusionOk="0">
                  <a:moveTo>
                    <a:pt x="21379" y="0"/>
                  </a:moveTo>
                  <a:cubicBezTo>
                    <a:pt x="18709" y="2110"/>
                    <a:pt x="16040" y="4221"/>
                    <a:pt x="12885" y="7138"/>
                  </a:cubicBezTo>
                  <a:cubicBezTo>
                    <a:pt x="9730" y="10055"/>
                    <a:pt x="6089" y="13779"/>
                    <a:pt x="3905" y="16076"/>
                  </a:cubicBezTo>
                  <a:cubicBezTo>
                    <a:pt x="1721" y="18372"/>
                    <a:pt x="992" y="19241"/>
                    <a:pt x="507" y="19986"/>
                  </a:cubicBezTo>
                  <a:cubicBezTo>
                    <a:pt x="22" y="20731"/>
                    <a:pt x="-221" y="21352"/>
                    <a:pt x="264" y="21476"/>
                  </a:cubicBezTo>
                  <a:cubicBezTo>
                    <a:pt x="750" y="21600"/>
                    <a:pt x="1963" y="21228"/>
                    <a:pt x="3177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2495550" y="1670049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2559050" y="1758950"/>
              <a:ext cx="825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2851150" y="1435099"/>
              <a:ext cx="2159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2905"/>
                    <a:pt x="8471" y="5811"/>
                    <a:pt x="12071" y="8905"/>
                  </a:cubicBezTo>
                  <a:cubicBezTo>
                    <a:pt x="15671" y="12000"/>
                    <a:pt x="18635" y="15284"/>
                    <a:pt x="20118" y="17432"/>
                  </a:cubicBezTo>
                  <a:cubicBezTo>
                    <a:pt x="21600" y="19579"/>
                    <a:pt x="21600" y="205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2844800" y="1416050"/>
              <a:ext cx="21590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1" y="0"/>
                    <a:pt x="19482" y="0"/>
                    <a:pt x="17894" y="1143"/>
                  </a:cubicBezTo>
                  <a:cubicBezTo>
                    <a:pt x="16306" y="2286"/>
                    <a:pt x="14188" y="4571"/>
                    <a:pt x="11753" y="7143"/>
                  </a:cubicBezTo>
                  <a:cubicBezTo>
                    <a:pt x="9318" y="9714"/>
                    <a:pt x="6565" y="12571"/>
                    <a:pt x="4553" y="15029"/>
                  </a:cubicBezTo>
                  <a:cubicBezTo>
                    <a:pt x="2541" y="17486"/>
                    <a:pt x="1271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048000" y="1681530"/>
              <a:ext cx="95250" cy="14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5732"/>
                  </a:moveTo>
                  <a:cubicBezTo>
                    <a:pt x="480" y="4189"/>
                    <a:pt x="960" y="2646"/>
                    <a:pt x="2400" y="1566"/>
                  </a:cubicBezTo>
                  <a:cubicBezTo>
                    <a:pt x="3840" y="486"/>
                    <a:pt x="6240" y="-131"/>
                    <a:pt x="8400" y="23"/>
                  </a:cubicBezTo>
                  <a:cubicBezTo>
                    <a:pt x="10560" y="178"/>
                    <a:pt x="12480" y="1103"/>
                    <a:pt x="12720" y="3418"/>
                  </a:cubicBezTo>
                  <a:cubicBezTo>
                    <a:pt x="12960" y="5732"/>
                    <a:pt x="11520" y="9435"/>
                    <a:pt x="9840" y="12058"/>
                  </a:cubicBezTo>
                  <a:cubicBezTo>
                    <a:pt x="8160" y="14680"/>
                    <a:pt x="6240" y="16223"/>
                    <a:pt x="4560" y="17612"/>
                  </a:cubicBezTo>
                  <a:cubicBezTo>
                    <a:pt x="2880" y="19000"/>
                    <a:pt x="1440" y="20235"/>
                    <a:pt x="1920" y="20852"/>
                  </a:cubicBezTo>
                  <a:cubicBezTo>
                    <a:pt x="2400" y="21469"/>
                    <a:pt x="4800" y="21469"/>
                    <a:pt x="8400" y="21006"/>
                  </a:cubicBezTo>
                  <a:cubicBezTo>
                    <a:pt x="12000" y="20543"/>
                    <a:pt x="16800" y="19618"/>
                    <a:pt x="21600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3235024" y="1822449"/>
              <a:ext cx="365427" cy="4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71" fill="norm" stroke="1" extrusionOk="0">
                  <a:moveTo>
                    <a:pt x="2065" y="0"/>
                  </a:moveTo>
                  <a:cubicBezTo>
                    <a:pt x="1569" y="3086"/>
                    <a:pt x="1072" y="6171"/>
                    <a:pt x="638" y="9771"/>
                  </a:cubicBezTo>
                  <a:cubicBezTo>
                    <a:pt x="203" y="13371"/>
                    <a:pt x="-169" y="17486"/>
                    <a:pt x="79" y="19543"/>
                  </a:cubicBezTo>
                  <a:cubicBezTo>
                    <a:pt x="328" y="21600"/>
                    <a:pt x="1197" y="21600"/>
                    <a:pt x="3307" y="21086"/>
                  </a:cubicBezTo>
                  <a:cubicBezTo>
                    <a:pt x="5417" y="20571"/>
                    <a:pt x="8769" y="19543"/>
                    <a:pt x="11997" y="15943"/>
                  </a:cubicBezTo>
                  <a:cubicBezTo>
                    <a:pt x="15224" y="12343"/>
                    <a:pt x="18328" y="6171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3841750" y="1784349"/>
              <a:ext cx="7614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4011" y="0"/>
                  </a:moveTo>
                  <a:cubicBezTo>
                    <a:pt x="16930" y="900"/>
                    <a:pt x="19849" y="1800"/>
                    <a:pt x="20724" y="3375"/>
                  </a:cubicBezTo>
                  <a:cubicBezTo>
                    <a:pt x="21600" y="4950"/>
                    <a:pt x="20432" y="7200"/>
                    <a:pt x="16638" y="10350"/>
                  </a:cubicBezTo>
                  <a:cubicBezTo>
                    <a:pt x="12843" y="13500"/>
                    <a:pt x="6422" y="17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4171949" y="1393735"/>
              <a:ext cx="241301" cy="38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895"/>
                  </a:moveTo>
                  <a:cubicBezTo>
                    <a:pt x="568" y="421"/>
                    <a:pt x="1137" y="-54"/>
                    <a:pt x="1895" y="5"/>
                  </a:cubicBezTo>
                  <a:cubicBezTo>
                    <a:pt x="2653" y="65"/>
                    <a:pt x="3600" y="658"/>
                    <a:pt x="5779" y="2557"/>
                  </a:cubicBezTo>
                  <a:cubicBezTo>
                    <a:pt x="7958" y="4456"/>
                    <a:pt x="11368" y="7660"/>
                    <a:pt x="14211" y="11043"/>
                  </a:cubicBezTo>
                  <a:cubicBezTo>
                    <a:pt x="17053" y="14425"/>
                    <a:pt x="19326" y="17986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4235450" y="1371600"/>
              <a:ext cx="203200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25" y="2688"/>
                    <a:pt x="13050" y="5376"/>
                    <a:pt x="9450" y="8208"/>
                  </a:cubicBezTo>
                  <a:cubicBezTo>
                    <a:pt x="5850" y="11040"/>
                    <a:pt x="2925" y="14016"/>
                    <a:pt x="1463" y="16272"/>
                  </a:cubicBezTo>
                  <a:cubicBezTo>
                    <a:pt x="0" y="18528"/>
                    <a:pt x="0" y="200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521200" y="1682480"/>
              <a:ext cx="107950" cy="13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6711"/>
                  </a:moveTo>
                  <a:cubicBezTo>
                    <a:pt x="1271" y="7981"/>
                    <a:pt x="2541" y="9252"/>
                    <a:pt x="3176" y="10681"/>
                  </a:cubicBezTo>
                  <a:cubicBezTo>
                    <a:pt x="3812" y="12111"/>
                    <a:pt x="3812" y="13699"/>
                    <a:pt x="3388" y="15287"/>
                  </a:cubicBezTo>
                  <a:cubicBezTo>
                    <a:pt x="2965" y="16876"/>
                    <a:pt x="2118" y="18464"/>
                    <a:pt x="1694" y="18464"/>
                  </a:cubicBezTo>
                  <a:cubicBezTo>
                    <a:pt x="1271" y="18464"/>
                    <a:pt x="1271" y="16876"/>
                    <a:pt x="2118" y="14176"/>
                  </a:cubicBezTo>
                  <a:cubicBezTo>
                    <a:pt x="2965" y="11476"/>
                    <a:pt x="4659" y="7664"/>
                    <a:pt x="6141" y="5123"/>
                  </a:cubicBezTo>
                  <a:cubicBezTo>
                    <a:pt x="7624" y="2581"/>
                    <a:pt x="8894" y="1311"/>
                    <a:pt x="10588" y="517"/>
                  </a:cubicBezTo>
                  <a:cubicBezTo>
                    <a:pt x="12282" y="-277"/>
                    <a:pt x="14400" y="-595"/>
                    <a:pt x="16306" y="2899"/>
                  </a:cubicBezTo>
                  <a:cubicBezTo>
                    <a:pt x="18212" y="6393"/>
                    <a:pt x="19906" y="13699"/>
                    <a:pt x="21600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4765873" y="1277802"/>
              <a:ext cx="57212" cy="59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477" fill="norm" stroke="1" extrusionOk="0">
                  <a:moveTo>
                    <a:pt x="1047" y="1792"/>
                  </a:moveTo>
                  <a:cubicBezTo>
                    <a:pt x="1792" y="1177"/>
                    <a:pt x="2537" y="562"/>
                    <a:pt x="4772" y="254"/>
                  </a:cubicBezTo>
                  <a:cubicBezTo>
                    <a:pt x="7006" y="-53"/>
                    <a:pt x="10730" y="-53"/>
                    <a:pt x="13710" y="101"/>
                  </a:cubicBezTo>
                  <a:cubicBezTo>
                    <a:pt x="16689" y="254"/>
                    <a:pt x="18923" y="562"/>
                    <a:pt x="18923" y="1523"/>
                  </a:cubicBezTo>
                  <a:cubicBezTo>
                    <a:pt x="18923" y="2484"/>
                    <a:pt x="16689" y="4098"/>
                    <a:pt x="12592" y="5520"/>
                  </a:cubicBezTo>
                  <a:cubicBezTo>
                    <a:pt x="8496" y="6942"/>
                    <a:pt x="2537" y="8172"/>
                    <a:pt x="675" y="9171"/>
                  </a:cubicBezTo>
                  <a:cubicBezTo>
                    <a:pt x="-1187" y="10170"/>
                    <a:pt x="1047" y="10939"/>
                    <a:pt x="4399" y="12207"/>
                  </a:cubicBezTo>
                  <a:cubicBezTo>
                    <a:pt x="7751" y="13476"/>
                    <a:pt x="12220" y="15244"/>
                    <a:pt x="15199" y="16704"/>
                  </a:cubicBezTo>
                  <a:cubicBezTo>
                    <a:pt x="18179" y="18165"/>
                    <a:pt x="19668" y="19318"/>
                    <a:pt x="20041" y="20087"/>
                  </a:cubicBezTo>
                  <a:cubicBezTo>
                    <a:pt x="20413" y="20855"/>
                    <a:pt x="19668" y="21240"/>
                    <a:pt x="17434" y="21393"/>
                  </a:cubicBezTo>
                  <a:cubicBezTo>
                    <a:pt x="15199" y="21547"/>
                    <a:pt x="11475" y="21470"/>
                    <a:pt x="8868" y="21316"/>
                  </a:cubicBezTo>
                  <a:cubicBezTo>
                    <a:pt x="6261" y="21163"/>
                    <a:pt x="4772" y="20932"/>
                    <a:pt x="3282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6604000" y="1221316"/>
              <a:ext cx="177800" cy="2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0"/>
                  </a:moveTo>
                  <a:cubicBezTo>
                    <a:pt x="771" y="745"/>
                    <a:pt x="1543" y="0"/>
                    <a:pt x="2571" y="0"/>
                  </a:cubicBezTo>
                  <a:cubicBezTo>
                    <a:pt x="3600" y="0"/>
                    <a:pt x="4886" y="745"/>
                    <a:pt x="6943" y="3538"/>
                  </a:cubicBezTo>
                  <a:cubicBezTo>
                    <a:pt x="9000" y="6331"/>
                    <a:pt x="11829" y="11172"/>
                    <a:pt x="14400" y="14524"/>
                  </a:cubicBezTo>
                  <a:cubicBezTo>
                    <a:pt x="16971" y="17876"/>
                    <a:pt x="19286" y="197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6772819" y="1234989"/>
              <a:ext cx="162604" cy="42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550" fill="norm" stroke="1" extrusionOk="0">
                  <a:moveTo>
                    <a:pt x="20026" y="1138"/>
                  </a:moveTo>
                  <a:cubicBezTo>
                    <a:pt x="20573" y="598"/>
                    <a:pt x="21120" y="58"/>
                    <a:pt x="20983" y="4"/>
                  </a:cubicBezTo>
                  <a:cubicBezTo>
                    <a:pt x="20847" y="-50"/>
                    <a:pt x="20026" y="382"/>
                    <a:pt x="17429" y="2326"/>
                  </a:cubicBezTo>
                  <a:cubicBezTo>
                    <a:pt x="14831" y="4270"/>
                    <a:pt x="10457" y="7726"/>
                    <a:pt x="7039" y="10534"/>
                  </a:cubicBezTo>
                  <a:cubicBezTo>
                    <a:pt x="3621" y="13342"/>
                    <a:pt x="1161" y="15502"/>
                    <a:pt x="340" y="17230"/>
                  </a:cubicBezTo>
                  <a:cubicBezTo>
                    <a:pt x="-480" y="18958"/>
                    <a:pt x="340" y="20254"/>
                    <a:pt x="1161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7061200" y="146685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7092950" y="1606550"/>
              <a:ext cx="127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7609611" y="1132416"/>
              <a:ext cx="188189" cy="5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2003"/>
                  </a:moveTo>
                  <a:cubicBezTo>
                    <a:pt x="21098" y="1568"/>
                    <a:pt x="20858" y="1132"/>
                    <a:pt x="19418" y="740"/>
                  </a:cubicBezTo>
                  <a:cubicBezTo>
                    <a:pt x="17978" y="348"/>
                    <a:pt x="15338" y="0"/>
                    <a:pt x="12818" y="0"/>
                  </a:cubicBezTo>
                  <a:cubicBezTo>
                    <a:pt x="10298" y="0"/>
                    <a:pt x="7898" y="348"/>
                    <a:pt x="6698" y="1002"/>
                  </a:cubicBezTo>
                  <a:cubicBezTo>
                    <a:pt x="5498" y="1655"/>
                    <a:pt x="5498" y="2613"/>
                    <a:pt x="6698" y="4050"/>
                  </a:cubicBezTo>
                  <a:cubicBezTo>
                    <a:pt x="7898" y="5487"/>
                    <a:pt x="10298" y="7403"/>
                    <a:pt x="11378" y="8971"/>
                  </a:cubicBezTo>
                  <a:cubicBezTo>
                    <a:pt x="12458" y="10539"/>
                    <a:pt x="12218" y="11758"/>
                    <a:pt x="11498" y="12498"/>
                  </a:cubicBezTo>
                  <a:cubicBezTo>
                    <a:pt x="10778" y="13239"/>
                    <a:pt x="9578" y="13500"/>
                    <a:pt x="8378" y="13674"/>
                  </a:cubicBezTo>
                  <a:cubicBezTo>
                    <a:pt x="7178" y="13848"/>
                    <a:pt x="5978" y="13935"/>
                    <a:pt x="4778" y="13935"/>
                  </a:cubicBezTo>
                  <a:cubicBezTo>
                    <a:pt x="3578" y="13935"/>
                    <a:pt x="2378" y="13848"/>
                    <a:pt x="1538" y="13587"/>
                  </a:cubicBezTo>
                  <a:cubicBezTo>
                    <a:pt x="698" y="13326"/>
                    <a:pt x="218" y="12890"/>
                    <a:pt x="578" y="12716"/>
                  </a:cubicBezTo>
                  <a:cubicBezTo>
                    <a:pt x="938" y="12542"/>
                    <a:pt x="2138" y="12629"/>
                    <a:pt x="2978" y="12890"/>
                  </a:cubicBezTo>
                  <a:cubicBezTo>
                    <a:pt x="3818" y="13152"/>
                    <a:pt x="4298" y="13587"/>
                    <a:pt x="4298" y="14327"/>
                  </a:cubicBezTo>
                  <a:cubicBezTo>
                    <a:pt x="4298" y="15068"/>
                    <a:pt x="3818" y="16113"/>
                    <a:pt x="2978" y="17027"/>
                  </a:cubicBezTo>
                  <a:cubicBezTo>
                    <a:pt x="2138" y="17942"/>
                    <a:pt x="938" y="18726"/>
                    <a:pt x="338" y="19423"/>
                  </a:cubicBezTo>
                  <a:cubicBezTo>
                    <a:pt x="-262" y="20119"/>
                    <a:pt x="-262" y="20729"/>
                    <a:pt x="2018" y="21077"/>
                  </a:cubicBezTo>
                  <a:cubicBezTo>
                    <a:pt x="4298" y="21426"/>
                    <a:pt x="8858" y="21513"/>
                    <a:pt x="13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7943850" y="1263650"/>
              <a:ext cx="1587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887"/>
                    <a:pt x="11520" y="13774"/>
                    <a:pt x="15120" y="17374"/>
                  </a:cubicBezTo>
                  <a:cubicBezTo>
                    <a:pt x="18720" y="20974"/>
                    <a:pt x="20160" y="212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8075974" y="1290865"/>
              <a:ext cx="111621" cy="3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95" fill="norm" stroke="1" extrusionOk="0">
                  <a:moveTo>
                    <a:pt x="20632" y="1726"/>
                  </a:moveTo>
                  <a:cubicBezTo>
                    <a:pt x="21032" y="1115"/>
                    <a:pt x="21432" y="505"/>
                    <a:pt x="20632" y="200"/>
                  </a:cubicBezTo>
                  <a:cubicBezTo>
                    <a:pt x="19832" y="-105"/>
                    <a:pt x="17832" y="-105"/>
                    <a:pt x="14632" y="505"/>
                  </a:cubicBezTo>
                  <a:cubicBezTo>
                    <a:pt x="11432" y="1115"/>
                    <a:pt x="7032" y="2336"/>
                    <a:pt x="4232" y="3617"/>
                  </a:cubicBezTo>
                  <a:cubicBezTo>
                    <a:pt x="1432" y="4898"/>
                    <a:pt x="232" y="6241"/>
                    <a:pt x="32" y="8559"/>
                  </a:cubicBezTo>
                  <a:cubicBezTo>
                    <a:pt x="-168" y="10878"/>
                    <a:pt x="632" y="14173"/>
                    <a:pt x="1032" y="16492"/>
                  </a:cubicBezTo>
                  <a:cubicBezTo>
                    <a:pt x="1432" y="18810"/>
                    <a:pt x="1432" y="20153"/>
                    <a:pt x="1432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8235950" y="1543050"/>
              <a:ext cx="381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8280400" y="1682750"/>
              <a:ext cx="889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8540750" y="1282700"/>
              <a:ext cx="1778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3863"/>
                    <a:pt x="9771" y="7727"/>
                    <a:pt x="13371" y="11327"/>
                  </a:cubicBezTo>
                  <a:cubicBezTo>
                    <a:pt x="16971" y="14927"/>
                    <a:pt x="19286" y="182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8661399" y="1327150"/>
              <a:ext cx="2032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129"/>
                    <a:pt x="19350" y="257"/>
                    <a:pt x="17325" y="1543"/>
                  </a:cubicBezTo>
                  <a:cubicBezTo>
                    <a:pt x="15300" y="2829"/>
                    <a:pt x="12375" y="5271"/>
                    <a:pt x="9337" y="8421"/>
                  </a:cubicBezTo>
                  <a:cubicBezTo>
                    <a:pt x="6300" y="11571"/>
                    <a:pt x="3150" y="15429"/>
                    <a:pt x="1575" y="17743"/>
                  </a:cubicBezTo>
                  <a:cubicBezTo>
                    <a:pt x="0" y="20057"/>
                    <a:pt x="0" y="20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8788400" y="1582092"/>
              <a:ext cx="114300" cy="13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1904"/>
                  </a:moveTo>
                  <a:cubicBezTo>
                    <a:pt x="2400" y="876"/>
                    <a:pt x="4800" y="-153"/>
                    <a:pt x="6600" y="18"/>
                  </a:cubicBezTo>
                  <a:cubicBezTo>
                    <a:pt x="8400" y="190"/>
                    <a:pt x="9600" y="1561"/>
                    <a:pt x="10200" y="4133"/>
                  </a:cubicBezTo>
                  <a:cubicBezTo>
                    <a:pt x="10800" y="6704"/>
                    <a:pt x="10800" y="10476"/>
                    <a:pt x="10000" y="12876"/>
                  </a:cubicBezTo>
                  <a:cubicBezTo>
                    <a:pt x="9200" y="15276"/>
                    <a:pt x="7600" y="16304"/>
                    <a:pt x="6000" y="17504"/>
                  </a:cubicBezTo>
                  <a:cubicBezTo>
                    <a:pt x="4400" y="18704"/>
                    <a:pt x="2800" y="20076"/>
                    <a:pt x="3200" y="20761"/>
                  </a:cubicBezTo>
                  <a:cubicBezTo>
                    <a:pt x="3600" y="21447"/>
                    <a:pt x="6000" y="21447"/>
                    <a:pt x="9400" y="20761"/>
                  </a:cubicBezTo>
                  <a:cubicBezTo>
                    <a:pt x="12800" y="20076"/>
                    <a:pt x="17200" y="18704"/>
                    <a:pt x="21600" y="17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8915399" y="1733550"/>
              <a:ext cx="95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9118600" y="1720850"/>
              <a:ext cx="1778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9493250" y="1670049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9550400" y="1727200"/>
              <a:ext cx="1270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9906000" y="1279160"/>
              <a:ext cx="215900" cy="19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4569"/>
                  </a:moveTo>
                  <a:cubicBezTo>
                    <a:pt x="847" y="2944"/>
                    <a:pt x="1694" y="1318"/>
                    <a:pt x="2965" y="505"/>
                  </a:cubicBezTo>
                  <a:cubicBezTo>
                    <a:pt x="4235" y="-308"/>
                    <a:pt x="5929" y="-308"/>
                    <a:pt x="8153" y="1782"/>
                  </a:cubicBezTo>
                  <a:cubicBezTo>
                    <a:pt x="10376" y="3873"/>
                    <a:pt x="13129" y="8053"/>
                    <a:pt x="15459" y="11653"/>
                  </a:cubicBezTo>
                  <a:cubicBezTo>
                    <a:pt x="17788" y="15253"/>
                    <a:pt x="19694" y="18273"/>
                    <a:pt x="21600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9991952" y="1289049"/>
              <a:ext cx="207371" cy="46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14" fill="norm" stroke="1" extrusionOk="0">
                  <a:moveTo>
                    <a:pt x="20594" y="1178"/>
                  </a:moveTo>
                  <a:cubicBezTo>
                    <a:pt x="21031" y="589"/>
                    <a:pt x="21467" y="0"/>
                    <a:pt x="21358" y="0"/>
                  </a:cubicBezTo>
                  <a:cubicBezTo>
                    <a:pt x="21249" y="0"/>
                    <a:pt x="20594" y="589"/>
                    <a:pt x="18849" y="2209"/>
                  </a:cubicBezTo>
                  <a:cubicBezTo>
                    <a:pt x="17103" y="3829"/>
                    <a:pt x="14267" y="6480"/>
                    <a:pt x="11322" y="9278"/>
                  </a:cubicBezTo>
                  <a:cubicBezTo>
                    <a:pt x="8376" y="12076"/>
                    <a:pt x="5322" y="15022"/>
                    <a:pt x="3467" y="16838"/>
                  </a:cubicBezTo>
                  <a:cubicBezTo>
                    <a:pt x="1612" y="18655"/>
                    <a:pt x="958" y="19342"/>
                    <a:pt x="522" y="20029"/>
                  </a:cubicBezTo>
                  <a:cubicBezTo>
                    <a:pt x="85" y="20716"/>
                    <a:pt x="-133" y="21404"/>
                    <a:pt x="85" y="21502"/>
                  </a:cubicBezTo>
                  <a:cubicBezTo>
                    <a:pt x="303" y="21600"/>
                    <a:pt x="958" y="21109"/>
                    <a:pt x="1612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0133373" y="1640524"/>
              <a:ext cx="198128" cy="13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56" fill="norm" stroke="1" extrusionOk="0">
                  <a:moveTo>
                    <a:pt x="131" y="2601"/>
                  </a:moveTo>
                  <a:cubicBezTo>
                    <a:pt x="359" y="5874"/>
                    <a:pt x="586" y="9147"/>
                    <a:pt x="472" y="11601"/>
                  </a:cubicBezTo>
                  <a:cubicBezTo>
                    <a:pt x="359" y="14056"/>
                    <a:pt x="-96" y="15692"/>
                    <a:pt x="18" y="15529"/>
                  </a:cubicBezTo>
                  <a:cubicBezTo>
                    <a:pt x="131" y="15365"/>
                    <a:pt x="813" y="13401"/>
                    <a:pt x="1496" y="11601"/>
                  </a:cubicBezTo>
                  <a:cubicBezTo>
                    <a:pt x="2178" y="9801"/>
                    <a:pt x="2860" y="8165"/>
                    <a:pt x="3542" y="6692"/>
                  </a:cubicBezTo>
                  <a:cubicBezTo>
                    <a:pt x="4224" y="5220"/>
                    <a:pt x="4906" y="3911"/>
                    <a:pt x="5588" y="4074"/>
                  </a:cubicBezTo>
                  <a:cubicBezTo>
                    <a:pt x="6270" y="4238"/>
                    <a:pt x="6952" y="5874"/>
                    <a:pt x="7748" y="6201"/>
                  </a:cubicBezTo>
                  <a:cubicBezTo>
                    <a:pt x="8544" y="6529"/>
                    <a:pt x="9453" y="5547"/>
                    <a:pt x="10590" y="4238"/>
                  </a:cubicBezTo>
                  <a:cubicBezTo>
                    <a:pt x="11727" y="2929"/>
                    <a:pt x="13091" y="1292"/>
                    <a:pt x="14456" y="474"/>
                  </a:cubicBezTo>
                  <a:cubicBezTo>
                    <a:pt x="15820" y="-344"/>
                    <a:pt x="17184" y="-344"/>
                    <a:pt x="18435" y="2438"/>
                  </a:cubicBezTo>
                  <a:cubicBezTo>
                    <a:pt x="19685" y="5220"/>
                    <a:pt x="20822" y="10783"/>
                    <a:pt x="21163" y="14383"/>
                  </a:cubicBezTo>
                  <a:cubicBezTo>
                    <a:pt x="21504" y="17983"/>
                    <a:pt x="21049" y="19620"/>
                    <a:pt x="20595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10521950" y="1218632"/>
              <a:ext cx="74084" cy="55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996"/>
                  </a:moveTo>
                  <a:cubicBezTo>
                    <a:pt x="1851" y="671"/>
                    <a:pt x="3703" y="346"/>
                    <a:pt x="6480" y="143"/>
                  </a:cubicBezTo>
                  <a:cubicBezTo>
                    <a:pt x="9257" y="-60"/>
                    <a:pt x="12960" y="-141"/>
                    <a:pt x="16046" y="549"/>
                  </a:cubicBezTo>
                  <a:cubicBezTo>
                    <a:pt x="19131" y="1239"/>
                    <a:pt x="21600" y="2701"/>
                    <a:pt x="21600" y="4082"/>
                  </a:cubicBezTo>
                  <a:cubicBezTo>
                    <a:pt x="21600" y="5462"/>
                    <a:pt x="19131" y="6761"/>
                    <a:pt x="16971" y="7573"/>
                  </a:cubicBezTo>
                  <a:cubicBezTo>
                    <a:pt x="14811" y="8385"/>
                    <a:pt x="12960" y="8710"/>
                    <a:pt x="10800" y="9035"/>
                  </a:cubicBezTo>
                  <a:cubicBezTo>
                    <a:pt x="8640" y="9360"/>
                    <a:pt x="6171" y="9685"/>
                    <a:pt x="6480" y="10415"/>
                  </a:cubicBezTo>
                  <a:cubicBezTo>
                    <a:pt x="6789" y="11146"/>
                    <a:pt x="9874" y="12283"/>
                    <a:pt x="12343" y="13501"/>
                  </a:cubicBezTo>
                  <a:cubicBezTo>
                    <a:pt x="14811" y="14719"/>
                    <a:pt x="16663" y="16018"/>
                    <a:pt x="16971" y="17277"/>
                  </a:cubicBezTo>
                  <a:cubicBezTo>
                    <a:pt x="17280" y="18536"/>
                    <a:pt x="16046" y="19754"/>
                    <a:pt x="13886" y="20444"/>
                  </a:cubicBezTo>
                  <a:cubicBezTo>
                    <a:pt x="11726" y="21134"/>
                    <a:pt x="8640" y="21297"/>
                    <a:pt x="5554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2743200" y="22606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2717800" y="21082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2832099" y="22098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2838450" y="2120900"/>
              <a:ext cx="254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2902958" y="2066783"/>
              <a:ext cx="170442" cy="28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097" fill="norm" stroke="1" extrusionOk="0">
                  <a:moveTo>
                    <a:pt x="10273" y="14333"/>
                  </a:moveTo>
                  <a:cubicBezTo>
                    <a:pt x="9740" y="13550"/>
                    <a:pt x="9206" y="12767"/>
                    <a:pt x="8406" y="12141"/>
                  </a:cubicBezTo>
                  <a:cubicBezTo>
                    <a:pt x="7606" y="11515"/>
                    <a:pt x="6540" y="11046"/>
                    <a:pt x="5473" y="11046"/>
                  </a:cubicBezTo>
                  <a:cubicBezTo>
                    <a:pt x="4406" y="11046"/>
                    <a:pt x="3340" y="11515"/>
                    <a:pt x="2406" y="12767"/>
                  </a:cubicBezTo>
                  <a:cubicBezTo>
                    <a:pt x="1473" y="14019"/>
                    <a:pt x="673" y="16054"/>
                    <a:pt x="273" y="17463"/>
                  </a:cubicBezTo>
                  <a:cubicBezTo>
                    <a:pt x="-127" y="18872"/>
                    <a:pt x="-127" y="19654"/>
                    <a:pt x="540" y="20280"/>
                  </a:cubicBezTo>
                  <a:cubicBezTo>
                    <a:pt x="1206" y="20906"/>
                    <a:pt x="2540" y="21376"/>
                    <a:pt x="4140" y="20906"/>
                  </a:cubicBezTo>
                  <a:cubicBezTo>
                    <a:pt x="5740" y="20437"/>
                    <a:pt x="7606" y="19028"/>
                    <a:pt x="8673" y="16602"/>
                  </a:cubicBezTo>
                  <a:cubicBezTo>
                    <a:pt x="9740" y="14176"/>
                    <a:pt x="10006" y="10733"/>
                    <a:pt x="9873" y="7133"/>
                  </a:cubicBezTo>
                  <a:cubicBezTo>
                    <a:pt x="9740" y="3533"/>
                    <a:pt x="9206" y="-224"/>
                    <a:pt x="9606" y="11"/>
                  </a:cubicBezTo>
                  <a:cubicBezTo>
                    <a:pt x="10006" y="246"/>
                    <a:pt x="11340" y="4472"/>
                    <a:pt x="12806" y="7993"/>
                  </a:cubicBezTo>
                  <a:cubicBezTo>
                    <a:pt x="14273" y="11515"/>
                    <a:pt x="15873" y="14333"/>
                    <a:pt x="17340" y="15976"/>
                  </a:cubicBezTo>
                  <a:cubicBezTo>
                    <a:pt x="18806" y="17619"/>
                    <a:pt x="20140" y="18089"/>
                    <a:pt x="21473" y="18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8610600" y="21907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8636000" y="2082800"/>
              <a:ext cx="19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8693149" y="218440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8724899" y="2101850"/>
              <a:ext cx="57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8735823" y="1937748"/>
              <a:ext cx="166514" cy="40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76" fill="norm" stroke="1" extrusionOk="0">
                  <a:moveTo>
                    <a:pt x="17237" y="13642"/>
                  </a:moveTo>
                  <a:cubicBezTo>
                    <a:pt x="16427" y="12974"/>
                    <a:pt x="15617" y="12306"/>
                    <a:pt x="13862" y="12139"/>
                  </a:cubicBezTo>
                  <a:cubicBezTo>
                    <a:pt x="12107" y="11972"/>
                    <a:pt x="9407" y="12306"/>
                    <a:pt x="6977" y="13531"/>
                  </a:cubicBezTo>
                  <a:cubicBezTo>
                    <a:pt x="4547" y="14755"/>
                    <a:pt x="2387" y="16871"/>
                    <a:pt x="1172" y="18318"/>
                  </a:cubicBezTo>
                  <a:cubicBezTo>
                    <a:pt x="-43" y="19766"/>
                    <a:pt x="-313" y="20545"/>
                    <a:pt x="362" y="20990"/>
                  </a:cubicBezTo>
                  <a:cubicBezTo>
                    <a:pt x="1037" y="21436"/>
                    <a:pt x="2657" y="21547"/>
                    <a:pt x="4547" y="21046"/>
                  </a:cubicBezTo>
                  <a:cubicBezTo>
                    <a:pt x="6437" y="20545"/>
                    <a:pt x="8597" y="19432"/>
                    <a:pt x="11162" y="16871"/>
                  </a:cubicBezTo>
                  <a:cubicBezTo>
                    <a:pt x="13727" y="14310"/>
                    <a:pt x="16697" y="10302"/>
                    <a:pt x="18452" y="7518"/>
                  </a:cubicBezTo>
                  <a:cubicBezTo>
                    <a:pt x="20207" y="4735"/>
                    <a:pt x="20747" y="3176"/>
                    <a:pt x="21017" y="2007"/>
                  </a:cubicBezTo>
                  <a:cubicBezTo>
                    <a:pt x="21287" y="838"/>
                    <a:pt x="21287" y="58"/>
                    <a:pt x="21152" y="3"/>
                  </a:cubicBezTo>
                  <a:cubicBezTo>
                    <a:pt x="21017" y="-53"/>
                    <a:pt x="20747" y="615"/>
                    <a:pt x="20072" y="2786"/>
                  </a:cubicBezTo>
                  <a:cubicBezTo>
                    <a:pt x="19397" y="4957"/>
                    <a:pt x="18317" y="8632"/>
                    <a:pt x="18182" y="11137"/>
                  </a:cubicBezTo>
                  <a:cubicBezTo>
                    <a:pt x="18047" y="13642"/>
                    <a:pt x="18857" y="14978"/>
                    <a:pt x="19667" y="16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2422434" y="2863850"/>
              <a:ext cx="238217" cy="438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09" fill="norm" stroke="1" extrusionOk="0">
                  <a:moveTo>
                    <a:pt x="3163" y="0"/>
                  </a:moveTo>
                  <a:cubicBezTo>
                    <a:pt x="2589" y="3531"/>
                    <a:pt x="2016" y="7062"/>
                    <a:pt x="2111" y="10385"/>
                  </a:cubicBezTo>
                  <a:cubicBezTo>
                    <a:pt x="2207" y="13708"/>
                    <a:pt x="2971" y="16823"/>
                    <a:pt x="3354" y="18744"/>
                  </a:cubicBezTo>
                  <a:cubicBezTo>
                    <a:pt x="3736" y="20665"/>
                    <a:pt x="3736" y="21392"/>
                    <a:pt x="3640" y="21496"/>
                  </a:cubicBezTo>
                  <a:cubicBezTo>
                    <a:pt x="3545" y="21600"/>
                    <a:pt x="3354" y="21081"/>
                    <a:pt x="2971" y="20302"/>
                  </a:cubicBezTo>
                  <a:cubicBezTo>
                    <a:pt x="2589" y="19523"/>
                    <a:pt x="2016" y="18485"/>
                    <a:pt x="1347" y="17602"/>
                  </a:cubicBezTo>
                  <a:cubicBezTo>
                    <a:pt x="678" y="16719"/>
                    <a:pt x="-87" y="15992"/>
                    <a:pt x="9" y="15525"/>
                  </a:cubicBezTo>
                  <a:cubicBezTo>
                    <a:pt x="104" y="15058"/>
                    <a:pt x="1060" y="14850"/>
                    <a:pt x="3354" y="13708"/>
                  </a:cubicBezTo>
                  <a:cubicBezTo>
                    <a:pt x="5648" y="12565"/>
                    <a:pt x="9279" y="10488"/>
                    <a:pt x="11573" y="8827"/>
                  </a:cubicBezTo>
                  <a:cubicBezTo>
                    <a:pt x="13867" y="7165"/>
                    <a:pt x="14823" y="5919"/>
                    <a:pt x="15587" y="4881"/>
                  </a:cubicBezTo>
                  <a:cubicBezTo>
                    <a:pt x="16352" y="3842"/>
                    <a:pt x="16925" y="3012"/>
                    <a:pt x="17212" y="2960"/>
                  </a:cubicBezTo>
                  <a:cubicBezTo>
                    <a:pt x="17499" y="2908"/>
                    <a:pt x="17499" y="3635"/>
                    <a:pt x="17403" y="5660"/>
                  </a:cubicBezTo>
                  <a:cubicBezTo>
                    <a:pt x="17308" y="7685"/>
                    <a:pt x="17117" y="11008"/>
                    <a:pt x="17308" y="13396"/>
                  </a:cubicBezTo>
                  <a:cubicBezTo>
                    <a:pt x="17499" y="15785"/>
                    <a:pt x="18072" y="17238"/>
                    <a:pt x="18837" y="18017"/>
                  </a:cubicBezTo>
                  <a:cubicBezTo>
                    <a:pt x="19601" y="18796"/>
                    <a:pt x="20557" y="18900"/>
                    <a:pt x="21513" y="19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2677818" y="3162299"/>
              <a:ext cx="82878" cy="1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057" fill="norm" stroke="1" extrusionOk="0">
                  <a:moveTo>
                    <a:pt x="8371" y="3135"/>
                  </a:moveTo>
                  <a:cubicBezTo>
                    <a:pt x="5210" y="6968"/>
                    <a:pt x="2049" y="10800"/>
                    <a:pt x="732" y="13761"/>
                  </a:cubicBezTo>
                  <a:cubicBezTo>
                    <a:pt x="-585" y="16723"/>
                    <a:pt x="-58" y="18813"/>
                    <a:pt x="1786" y="20032"/>
                  </a:cubicBezTo>
                  <a:cubicBezTo>
                    <a:pt x="3630" y="21252"/>
                    <a:pt x="6791" y="21600"/>
                    <a:pt x="10215" y="19858"/>
                  </a:cubicBezTo>
                  <a:cubicBezTo>
                    <a:pt x="13639" y="18116"/>
                    <a:pt x="17327" y="14284"/>
                    <a:pt x="19171" y="11323"/>
                  </a:cubicBezTo>
                  <a:cubicBezTo>
                    <a:pt x="21015" y="8361"/>
                    <a:pt x="21015" y="6271"/>
                    <a:pt x="19698" y="4529"/>
                  </a:cubicBezTo>
                  <a:cubicBezTo>
                    <a:pt x="18381" y="2787"/>
                    <a:pt x="15747" y="1394"/>
                    <a:pt x="131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2882900" y="297815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927350" y="31813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3397249" y="2908300"/>
              <a:ext cx="2032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3848"/>
                    <a:pt x="8550" y="7697"/>
                    <a:pt x="12150" y="11297"/>
                  </a:cubicBezTo>
                  <a:cubicBezTo>
                    <a:pt x="15750" y="14897"/>
                    <a:pt x="18675" y="182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3435350" y="2915394"/>
              <a:ext cx="190500" cy="39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1665"/>
                  </a:moveTo>
                  <a:cubicBezTo>
                    <a:pt x="21120" y="983"/>
                    <a:pt x="20640" y="301"/>
                    <a:pt x="19800" y="73"/>
                  </a:cubicBezTo>
                  <a:cubicBezTo>
                    <a:pt x="18960" y="-154"/>
                    <a:pt x="17760" y="73"/>
                    <a:pt x="15720" y="1779"/>
                  </a:cubicBezTo>
                  <a:cubicBezTo>
                    <a:pt x="13680" y="3484"/>
                    <a:pt x="10800" y="6667"/>
                    <a:pt x="8160" y="9737"/>
                  </a:cubicBezTo>
                  <a:cubicBezTo>
                    <a:pt x="5520" y="12806"/>
                    <a:pt x="3120" y="15762"/>
                    <a:pt x="1800" y="17694"/>
                  </a:cubicBezTo>
                  <a:cubicBezTo>
                    <a:pt x="480" y="19627"/>
                    <a:pt x="240" y="20537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3727449" y="3022599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4400"/>
                    <a:pt x="1440" y="7200"/>
                    <a:pt x="5040" y="3600"/>
                  </a:cubicBezTo>
                  <a:cubicBezTo>
                    <a:pt x="8640" y="0"/>
                    <a:pt x="151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3784599" y="314325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3809999" y="3181350"/>
              <a:ext cx="133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4076699" y="2914650"/>
              <a:ext cx="1460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2492"/>
                    <a:pt x="7513" y="4985"/>
                    <a:pt x="11113" y="8585"/>
                  </a:cubicBezTo>
                  <a:cubicBezTo>
                    <a:pt x="14713" y="12185"/>
                    <a:pt x="18157" y="16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4214393" y="2888120"/>
              <a:ext cx="119301" cy="3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50" fill="norm" stroke="1" extrusionOk="0">
                  <a:moveTo>
                    <a:pt x="20463" y="1621"/>
                  </a:moveTo>
                  <a:cubicBezTo>
                    <a:pt x="20836" y="845"/>
                    <a:pt x="21208" y="69"/>
                    <a:pt x="20836" y="5"/>
                  </a:cubicBezTo>
                  <a:cubicBezTo>
                    <a:pt x="20463" y="-60"/>
                    <a:pt x="19346" y="587"/>
                    <a:pt x="16553" y="2786"/>
                  </a:cubicBezTo>
                  <a:cubicBezTo>
                    <a:pt x="13760" y="4984"/>
                    <a:pt x="9291" y="8735"/>
                    <a:pt x="6311" y="11645"/>
                  </a:cubicBezTo>
                  <a:cubicBezTo>
                    <a:pt x="3332" y="14556"/>
                    <a:pt x="1842" y="16625"/>
                    <a:pt x="911" y="18177"/>
                  </a:cubicBezTo>
                  <a:cubicBezTo>
                    <a:pt x="-20" y="19729"/>
                    <a:pt x="-392" y="20764"/>
                    <a:pt x="539" y="21152"/>
                  </a:cubicBezTo>
                  <a:cubicBezTo>
                    <a:pt x="1470" y="21540"/>
                    <a:pt x="3705" y="21281"/>
                    <a:pt x="5939" y="2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5308600" y="3009899"/>
              <a:ext cx="120650" cy="22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0"/>
                  </a:moveTo>
                  <a:cubicBezTo>
                    <a:pt x="379" y="4000"/>
                    <a:pt x="758" y="8000"/>
                    <a:pt x="1326" y="11400"/>
                  </a:cubicBezTo>
                  <a:cubicBezTo>
                    <a:pt x="1895" y="14800"/>
                    <a:pt x="2653" y="17600"/>
                    <a:pt x="3789" y="19300"/>
                  </a:cubicBezTo>
                  <a:cubicBezTo>
                    <a:pt x="4926" y="21000"/>
                    <a:pt x="6442" y="21600"/>
                    <a:pt x="7200" y="21400"/>
                  </a:cubicBezTo>
                  <a:cubicBezTo>
                    <a:pt x="7958" y="21200"/>
                    <a:pt x="7958" y="20200"/>
                    <a:pt x="8337" y="17900"/>
                  </a:cubicBezTo>
                  <a:cubicBezTo>
                    <a:pt x="8716" y="15600"/>
                    <a:pt x="9474" y="12000"/>
                    <a:pt x="10232" y="9600"/>
                  </a:cubicBezTo>
                  <a:cubicBezTo>
                    <a:pt x="10989" y="7200"/>
                    <a:pt x="11747" y="6000"/>
                    <a:pt x="13642" y="5600"/>
                  </a:cubicBezTo>
                  <a:cubicBezTo>
                    <a:pt x="15537" y="5200"/>
                    <a:pt x="18568" y="5600"/>
                    <a:pt x="21600" y="6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5422900" y="3027736"/>
              <a:ext cx="114864" cy="20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93" fill="norm" stroke="1" extrusionOk="0">
                  <a:moveTo>
                    <a:pt x="20029" y="4707"/>
                  </a:moveTo>
                  <a:cubicBezTo>
                    <a:pt x="20815" y="3616"/>
                    <a:pt x="21600" y="2525"/>
                    <a:pt x="21207" y="1652"/>
                  </a:cubicBezTo>
                  <a:cubicBezTo>
                    <a:pt x="20815" y="780"/>
                    <a:pt x="19244" y="125"/>
                    <a:pt x="17280" y="16"/>
                  </a:cubicBezTo>
                  <a:cubicBezTo>
                    <a:pt x="15316" y="-93"/>
                    <a:pt x="12960" y="343"/>
                    <a:pt x="10996" y="1762"/>
                  </a:cubicBezTo>
                  <a:cubicBezTo>
                    <a:pt x="9033" y="3180"/>
                    <a:pt x="7462" y="5580"/>
                    <a:pt x="8444" y="8307"/>
                  </a:cubicBezTo>
                  <a:cubicBezTo>
                    <a:pt x="9425" y="11034"/>
                    <a:pt x="12960" y="14089"/>
                    <a:pt x="15120" y="16271"/>
                  </a:cubicBezTo>
                  <a:cubicBezTo>
                    <a:pt x="17280" y="18452"/>
                    <a:pt x="18065" y="19762"/>
                    <a:pt x="17476" y="20525"/>
                  </a:cubicBezTo>
                  <a:cubicBezTo>
                    <a:pt x="16887" y="21289"/>
                    <a:pt x="14924" y="21507"/>
                    <a:pt x="11782" y="21071"/>
                  </a:cubicBezTo>
                  <a:cubicBezTo>
                    <a:pt x="8640" y="20634"/>
                    <a:pt x="4320" y="19543"/>
                    <a:pt x="0" y="1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6315302" y="2927350"/>
              <a:ext cx="228655" cy="36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3" fill="norm" stroke="1" extrusionOk="0">
                  <a:moveTo>
                    <a:pt x="6816" y="1124"/>
                  </a:moveTo>
                  <a:cubicBezTo>
                    <a:pt x="6618" y="4495"/>
                    <a:pt x="6419" y="7866"/>
                    <a:pt x="5924" y="11112"/>
                  </a:cubicBezTo>
                  <a:cubicBezTo>
                    <a:pt x="5429" y="14358"/>
                    <a:pt x="4636" y="17480"/>
                    <a:pt x="3942" y="19290"/>
                  </a:cubicBezTo>
                  <a:cubicBezTo>
                    <a:pt x="3249" y="21101"/>
                    <a:pt x="2654" y="21600"/>
                    <a:pt x="2060" y="21538"/>
                  </a:cubicBezTo>
                  <a:cubicBezTo>
                    <a:pt x="1465" y="21475"/>
                    <a:pt x="871" y="20851"/>
                    <a:pt x="474" y="19914"/>
                  </a:cubicBezTo>
                  <a:cubicBezTo>
                    <a:pt x="78" y="18978"/>
                    <a:pt x="-120" y="17729"/>
                    <a:pt x="78" y="16855"/>
                  </a:cubicBezTo>
                  <a:cubicBezTo>
                    <a:pt x="276" y="15982"/>
                    <a:pt x="871" y="15482"/>
                    <a:pt x="2357" y="14983"/>
                  </a:cubicBezTo>
                  <a:cubicBezTo>
                    <a:pt x="3843" y="14483"/>
                    <a:pt x="6221" y="13984"/>
                    <a:pt x="9095" y="12298"/>
                  </a:cubicBezTo>
                  <a:cubicBezTo>
                    <a:pt x="11968" y="10613"/>
                    <a:pt x="15337" y="7741"/>
                    <a:pt x="17319" y="5743"/>
                  </a:cubicBezTo>
                  <a:cubicBezTo>
                    <a:pt x="19300" y="3746"/>
                    <a:pt x="19895" y="2622"/>
                    <a:pt x="20291" y="1686"/>
                  </a:cubicBezTo>
                  <a:cubicBezTo>
                    <a:pt x="20687" y="749"/>
                    <a:pt x="20886" y="0"/>
                    <a:pt x="21084" y="0"/>
                  </a:cubicBezTo>
                  <a:cubicBezTo>
                    <a:pt x="21282" y="0"/>
                    <a:pt x="21480" y="749"/>
                    <a:pt x="21381" y="3434"/>
                  </a:cubicBezTo>
                  <a:cubicBezTo>
                    <a:pt x="21282" y="6118"/>
                    <a:pt x="20886" y="10738"/>
                    <a:pt x="20687" y="13422"/>
                  </a:cubicBezTo>
                  <a:cubicBezTo>
                    <a:pt x="20489" y="16106"/>
                    <a:pt x="20489" y="16855"/>
                    <a:pt x="20489" y="1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610350" y="3155949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6813550" y="2978150"/>
              <a:ext cx="19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6826250" y="31686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7080250" y="2946400"/>
              <a:ext cx="1524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160"/>
                    <a:pt x="3000" y="320"/>
                    <a:pt x="4800" y="1680"/>
                  </a:cubicBezTo>
                  <a:cubicBezTo>
                    <a:pt x="6600" y="3040"/>
                    <a:pt x="8700" y="5600"/>
                    <a:pt x="11550" y="8720"/>
                  </a:cubicBezTo>
                  <a:cubicBezTo>
                    <a:pt x="14400" y="11840"/>
                    <a:pt x="18000" y="15520"/>
                    <a:pt x="19800" y="17760"/>
                  </a:cubicBezTo>
                  <a:cubicBezTo>
                    <a:pt x="21600" y="20000"/>
                    <a:pt x="216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7086600" y="2946400"/>
              <a:ext cx="2032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75" y="766"/>
                    <a:pt x="17550" y="1532"/>
                    <a:pt x="14625" y="3830"/>
                  </a:cubicBezTo>
                  <a:cubicBezTo>
                    <a:pt x="11700" y="6128"/>
                    <a:pt x="7875" y="9957"/>
                    <a:pt x="5288" y="13174"/>
                  </a:cubicBezTo>
                  <a:cubicBezTo>
                    <a:pt x="2700" y="16391"/>
                    <a:pt x="1350" y="189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7391400" y="3019689"/>
              <a:ext cx="171450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267" y="14453"/>
                    <a:pt x="533" y="8100"/>
                    <a:pt x="2400" y="4288"/>
                  </a:cubicBezTo>
                  <a:cubicBezTo>
                    <a:pt x="4267" y="477"/>
                    <a:pt x="7733" y="-794"/>
                    <a:pt x="11200" y="477"/>
                  </a:cubicBezTo>
                  <a:cubicBezTo>
                    <a:pt x="14667" y="1747"/>
                    <a:pt x="18133" y="5559"/>
                    <a:pt x="21600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7387731" y="3117850"/>
              <a:ext cx="187820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982" fill="norm" stroke="1" extrusionOk="0">
                  <a:moveTo>
                    <a:pt x="2576" y="10800"/>
                  </a:moveTo>
                  <a:cubicBezTo>
                    <a:pt x="1136" y="14400"/>
                    <a:pt x="-304" y="18000"/>
                    <a:pt x="56" y="19800"/>
                  </a:cubicBezTo>
                  <a:cubicBezTo>
                    <a:pt x="416" y="21600"/>
                    <a:pt x="2576" y="21600"/>
                    <a:pt x="6416" y="18000"/>
                  </a:cubicBezTo>
                  <a:cubicBezTo>
                    <a:pt x="10256" y="14400"/>
                    <a:pt x="15776" y="7200"/>
                    <a:pt x="21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7429500" y="3143250"/>
              <a:ext cx="1587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7453239" y="2921000"/>
              <a:ext cx="14771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21230" y="0"/>
                  </a:moveTo>
                  <a:cubicBezTo>
                    <a:pt x="17579" y="2541"/>
                    <a:pt x="13929" y="5082"/>
                    <a:pt x="10278" y="8329"/>
                  </a:cubicBezTo>
                  <a:cubicBezTo>
                    <a:pt x="6627" y="11576"/>
                    <a:pt x="2976" y="15529"/>
                    <a:pt x="1303" y="17859"/>
                  </a:cubicBezTo>
                  <a:cubicBezTo>
                    <a:pt x="-370" y="20188"/>
                    <a:pt x="-66" y="20894"/>
                    <a:pt x="2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7677149" y="2895600"/>
              <a:ext cx="952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7710488" y="2959100"/>
              <a:ext cx="163513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1392" y="0"/>
                  </a:moveTo>
                  <a:cubicBezTo>
                    <a:pt x="16961" y="2782"/>
                    <a:pt x="12530" y="5564"/>
                    <a:pt x="8930" y="8509"/>
                  </a:cubicBezTo>
                  <a:cubicBezTo>
                    <a:pt x="5330" y="11455"/>
                    <a:pt x="2561" y="14564"/>
                    <a:pt x="1177" y="16527"/>
                  </a:cubicBezTo>
                  <a:cubicBezTo>
                    <a:pt x="-208" y="18491"/>
                    <a:pt x="-208" y="19309"/>
                    <a:pt x="346" y="19964"/>
                  </a:cubicBezTo>
                  <a:cubicBezTo>
                    <a:pt x="900" y="20618"/>
                    <a:pt x="2007" y="21109"/>
                    <a:pt x="3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028699" y="3866166"/>
              <a:ext cx="190076" cy="6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4" fill="norm" stroke="1" extrusionOk="0">
                  <a:moveTo>
                    <a:pt x="0" y="21494"/>
                  </a:moveTo>
                  <a:cubicBezTo>
                    <a:pt x="1440" y="19224"/>
                    <a:pt x="2880" y="16954"/>
                    <a:pt x="4680" y="14615"/>
                  </a:cubicBezTo>
                  <a:cubicBezTo>
                    <a:pt x="6480" y="12276"/>
                    <a:pt x="8640" y="9869"/>
                    <a:pt x="11160" y="7495"/>
                  </a:cubicBezTo>
                  <a:cubicBezTo>
                    <a:pt x="13680" y="5122"/>
                    <a:pt x="16560" y="2783"/>
                    <a:pt x="18360" y="1476"/>
                  </a:cubicBezTo>
                  <a:cubicBezTo>
                    <a:pt x="20160" y="169"/>
                    <a:pt x="20880" y="-106"/>
                    <a:pt x="21240" y="32"/>
                  </a:cubicBezTo>
                  <a:cubicBezTo>
                    <a:pt x="21600" y="169"/>
                    <a:pt x="21600" y="719"/>
                    <a:pt x="21480" y="2198"/>
                  </a:cubicBezTo>
                  <a:cubicBezTo>
                    <a:pt x="21360" y="3677"/>
                    <a:pt x="21120" y="6085"/>
                    <a:pt x="20880" y="8562"/>
                  </a:cubicBezTo>
                  <a:cubicBezTo>
                    <a:pt x="20640" y="11038"/>
                    <a:pt x="20400" y="13583"/>
                    <a:pt x="20280" y="15062"/>
                  </a:cubicBezTo>
                  <a:cubicBezTo>
                    <a:pt x="20160" y="16541"/>
                    <a:pt x="20160" y="16954"/>
                    <a:pt x="20160" y="17435"/>
                  </a:cubicBezTo>
                  <a:cubicBezTo>
                    <a:pt x="20160" y="17917"/>
                    <a:pt x="20160" y="18467"/>
                    <a:pt x="19800" y="18502"/>
                  </a:cubicBezTo>
                  <a:cubicBezTo>
                    <a:pt x="19440" y="18536"/>
                    <a:pt x="18720" y="18055"/>
                    <a:pt x="18000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1071033" y="4267200"/>
              <a:ext cx="218017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7" y="21600"/>
                  </a:moveTo>
                  <a:cubicBezTo>
                    <a:pt x="1049" y="20160"/>
                    <a:pt x="0" y="18720"/>
                    <a:pt x="0" y="18000"/>
                  </a:cubicBezTo>
                  <a:cubicBezTo>
                    <a:pt x="0" y="17280"/>
                    <a:pt x="1049" y="17280"/>
                    <a:pt x="3984" y="15840"/>
                  </a:cubicBezTo>
                  <a:cubicBezTo>
                    <a:pt x="6920" y="14400"/>
                    <a:pt x="11744" y="11520"/>
                    <a:pt x="14994" y="8640"/>
                  </a:cubicBezTo>
                  <a:cubicBezTo>
                    <a:pt x="18245" y="5760"/>
                    <a:pt x="1992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1285358" y="4192446"/>
              <a:ext cx="128449" cy="24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083" fill="norm" stroke="1" extrusionOk="0">
                  <a:moveTo>
                    <a:pt x="13969" y="2599"/>
                  </a:moveTo>
                  <a:cubicBezTo>
                    <a:pt x="13626" y="1691"/>
                    <a:pt x="13283" y="784"/>
                    <a:pt x="12255" y="330"/>
                  </a:cubicBezTo>
                  <a:cubicBezTo>
                    <a:pt x="11226" y="-124"/>
                    <a:pt x="9512" y="-124"/>
                    <a:pt x="7283" y="421"/>
                  </a:cubicBezTo>
                  <a:cubicBezTo>
                    <a:pt x="5055" y="965"/>
                    <a:pt x="2312" y="2054"/>
                    <a:pt x="940" y="3052"/>
                  </a:cubicBezTo>
                  <a:cubicBezTo>
                    <a:pt x="-431" y="4051"/>
                    <a:pt x="-431" y="4958"/>
                    <a:pt x="1798" y="6320"/>
                  </a:cubicBezTo>
                  <a:cubicBezTo>
                    <a:pt x="4026" y="7681"/>
                    <a:pt x="8483" y="9496"/>
                    <a:pt x="12083" y="11402"/>
                  </a:cubicBezTo>
                  <a:cubicBezTo>
                    <a:pt x="15683" y="13308"/>
                    <a:pt x="18426" y="15305"/>
                    <a:pt x="19798" y="16757"/>
                  </a:cubicBezTo>
                  <a:cubicBezTo>
                    <a:pt x="21169" y="18209"/>
                    <a:pt x="21169" y="19116"/>
                    <a:pt x="19626" y="19933"/>
                  </a:cubicBezTo>
                  <a:cubicBezTo>
                    <a:pt x="18083" y="20750"/>
                    <a:pt x="14998" y="21476"/>
                    <a:pt x="12255" y="20841"/>
                  </a:cubicBezTo>
                  <a:cubicBezTo>
                    <a:pt x="9512" y="20205"/>
                    <a:pt x="7112" y="18209"/>
                    <a:pt x="4712" y="16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1435587" y="4192325"/>
              <a:ext cx="78391" cy="22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259" fill="norm" stroke="1" extrusionOk="0">
                  <a:moveTo>
                    <a:pt x="19811" y="4590"/>
                  </a:moveTo>
                  <a:cubicBezTo>
                    <a:pt x="20365" y="3608"/>
                    <a:pt x="20919" y="2626"/>
                    <a:pt x="20088" y="1841"/>
                  </a:cubicBezTo>
                  <a:cubicBezTo>
                    <a:pt x="19257" y="1055"/>
                    <a:pt x="17042" y="466"/>
                    <a:pt x="14273" y="172"/>
                  </a:cubicBezTo>
                  <a:cubicBezTo>
                    <a:pt x="11504" y="-123"/>
                    <a:pt x="8181" y="-123"/>
                    <a:pt x="5134" y="859"/>
                  </a:cubicBezTo>
                  <a:cubicBezTo>
                    <a:pt x="2088" y="1841"/>
                    <a:pt x="-681" y="3804"/>
                    <a:pt x="150" y="6062"/>
                  </a:cubicBezTo>
                  <a:cubicBezTo>
                    <a:pt x="981" y="8321"/>
                    <a:pt x="5411" y="10873"/>
                    <a:pt x="8734" y="12837"/>
                  </a:cubicBezTo>
                  <a:cubicBezTo>
                    <a:pt x="12057" y="14801"/>
                    <a:pt x="14273" y="16175"/>
                    <a:pt x="15104" y="17452"/>
                  </a:cubicBezTo>
                  <a:cubicBezTo>
                    <a:pt x="15934" y="18728"/>
                    <a:pt x="15381" y="19906"/>
                    <a:pt x="13719" y="20593"/>
                  </a:cubicBezTo>
                  <a:cubicBezTo>
                    <a:pt x="12057" y="21281"/>
                    <a:pt x="9288" y="21477"/>
                    <a:pt x="7627" y="20986"/>
                  </a:cubicBezTo>
                  <a:cubicBezTo>
                    <a:pt x="5965" y="20495"/>
                    <a:pt x="5411" y="19317"/>
                    <a:pt x="6519" y="17844"/>
                  </a:cubicBezTo>
                  <a:cubicBezTo>
                    <a:pt x="7627" y="16372"/>
                    <a:pt x="10396" y="14604"/>
                    <a:pt x="13165" y="12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1581150" y="4201959"/>
              <a:ext cx="317500" cy="16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fill="norm" stroke="1" extrusionOk="0">
                  <a:moveTo>
                    <a:pt x="0" y="5019"/>
                  </a:moveTo>
                  <a:cubicBezTo>
                    <a:pt x="432" y="3953"/>
                    <a:pt x="864" y="2886"/>
                    <a:pt x="1296" y="1819"/>
                  </a:cubicBezTo>
                  <a:cubicBezTo>
                    <a:pt x="1728" y="753"/>
                    <a:pt x="2160" y="-314"/>
                    <a:pt x="2232" y="86"/>
                  </a:cubicBezTo>
                  <a:cubicBezTo>
                    <a:pt x="2304" y="486"/>
                    <a:pt x="2016" y="2353"/>
                    <a:pt x="1800" y="5286"/>
                  </a:cubicBezTo>
                  <a:cubicBezTo>
                    <a:pt x="1584" y="8219"/>
                    <a:pt x="1440" y="12219"/>
                    <a:pt x="1440" y="14886"/>
                  </a:cubicBezTo>
                  <a:cubicBezTo>
                    <a:pt x="1440" y="17553"/>
                    <a:pt x="1584" y="18886"/>
                    <a:pt x="2016" y="19819"/>
                  </a:cubicBezTo>
                  <a:cubicBezTo>
                    <a:pt x="2448" y="20753"/>
                    <a:pt x="3168" y="21286"/>
                    <a:pt x="4032" y="19419"/>
                  </a:cubicBezTo>
                  <a:cubicBezTo>
                    <a:pt x="4896" y="17553"/>
                    <a:pt x="5904" y="13286"/>
                    <a:pt x="6552" y="9953"/>
                  </a:cubicBezTo>
                  <a:cubicBezTo>
                    <a:pt x="7200" y="6619"/>
                    <a:pt x="7488" y="4219"/>
                    <a:pt x="7632" y="3686"/>
                  </a:cubicBezTo>
                  <a:cubicBezTo>
                    <a:pt x="7776" y="3153"/>
                    <a:pt x="7776" y="4486"/>
                    <a:pt x="7992" y="5686"/>
                  </a:cubicBezTo>
                  <a:cubicBezTo>
                    <a:pt x="8208" y="6886"/>
                    <a:pt x="8640" y="7953"/>
                    <a:pt x="9144" y="8086"/>
                  </a:cubicBezTo>
                  <a:cubicBezTo>
                    <a:pt x="9648" y="8219"/>
                    <a:pt x="10224" y="7419"/>
                    <a:pt x="10656" y="7686"/>
                  </a:cubicBezTo>
                  <a:cubicBezTo>
                    <a:pt x="11088" y="7953"/>
                    <a:pt x="11376" y="9286"/>
                    <a:pt x="11592" y="10619"/>
                  </a:cubicBezTo>
                  <a:cubicBezTo>
                    <a:pt x="11808" y="11953"/>
                    <a:pt x="11952" y="13286"/>
                    <a:pt x="12312" y="13419"/>
                  </a:cubicBezTo>
                  <a:cubicBezTo>
                    <a:pt x="12672" y="13553"/>
                    <a:pt x="13248" y="12486"/>
                    <a:pt x="13680" y="10753"/>
                  </a:cubicBezTo>
                  <a:cubicBezTo>
                    <a:pt x="14112" y="9019"/>
                    <a:pt x="14400" y="6619"/>
                    <a:pt x="14688" y="6486"/>
                  </a:cubicBezTo>
                  <a:cubicBezTo>
                    <a:pt x="14976" y="6353"/>
                    <a:pt x="15264" y="8486"/>
                    <a:pt x="15624" y="9019"/>
                  </a:cubicBezTo>
                  <a:cubicBezTo>
                    <a:pt x="15984" y="9553"/>
                    <a:pt x="16416" y="8486"/>
                    <a:pt x="16776" y="7286"/>
                  </a:cubicBezTo>
                  <a:cubicBezTo>
                    <a:pt x="17136" y="6086"/>
                    <a:pt x="17424" y="4753"/>
                    <a:pt x="17784" y="3553"/>
                  </a:cubicBezTo>
                  <a:cubicBezTo>
                    <a:pt x="18144" y="2353"/>
                    <a:pt x="18576" y="1286"/>
                    <a:pt x="19152" y="886"/>
                  </a:cubicBezTo>
                  <a:cubicBezTo>
                    <a:pt x="19728" y="486"/>
                    <a:pt x="20448" y="753"/>
                    <a:pt x="20880" y="3553"/>
                  </a:cubicBezTo>
                  <a:cubicBezTo>
                    <a:pt x="21312" y="6353"/>
                    <a:pt x="21456" y="11686"/>
                    <a:pt x="21600" y="17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1930929" y="4164620"/>
              <a:ext cx="106479" cy="40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76" fill="norm" stroke="1" extrusionOk="0">
                  <a:moveTo>
                    <a:pt x="7518" y="3392"/>
                  </a:moveTo>
                  <a:cubicBezTo>
                    <a:pt x="7094" y="6509"/>
                    <a:pt x="6670" y="9627"/>
                    <a:pt x="5823" y="12355"/>
                  </a:cubicBezTo>
                  <a:cubicBezTo>
                    <a:pt x="4976" y="15083"/>
                    <a:pt x="3706" y="17421"/>
                    <a:pt x="2647" y="18980"/>
                  </a:cubicBezTo>
                  <a:cubicBezTo>
                    <a:pt x="1588" y="20538"/>
                    <a:pt x="741" y="21318"/>
                    <a:pt x="318" y="21373"/>
                  </a:cubicBezTo>
                  <a:cubicBezTo>
                    <a:pt x="-106" y="21429"/>
                    <a:pt x="-106" y="20761"/>
                    <a:pt x="318" y="18423"/>
                  </a:cubicBezTo>
                  <a:cubicBezTo>
                    <a:pt x="741" y="16085"/>
                    <a:pt x="1588" y="12076"/>
                    <a:pt x="2859" y="8959"/>
                  </a:cubicBezTo>
                  <a:cubicBezTo>
                    <a:pt x="4129" y="5841"/>
                    <a:pt x="5823" y="3615"/>
                    <a:pt x="7306" y="2278"/>
                  </a:cubicBezTo>
                  <a:cubicBezTo>
                    <a:pt x="8788" y="942"/>
                    <a:pt x="10059" y="497"/>
                    <a:pt x="11753" y="219"/>
                  </a:cubicBezTo>
                  <a:cubicBezTo>
                    <a:pt x="13447" y="-60"/>
                    <a:pt x="15565" y="-171"/>
                    <a:pt x="17470" y="497"/>
                  </a:cubicBezTo>
                  <a:cubicBezTo>
                    <a:pt x="19376" y="1165"/>
                    <a:pt x="21070" y="2613"/>
                    <a:pt x="21282" y="4171"/>
                  </a:cubicBezTo>
                  <a:cubicBezTo>
                    <a:pt x="21494" y="5730"/>
                    <a:pt x="20223" y="7400"/>
                    <a:pt x="18953" y="8458"/>
                  </a:cubicBezTo>
                  <a:cubicBezTo>
                    <a:pt x="17682" y="9516"/>
                    <a:pt x="16412" y="9961"/>
                    <a:pt x="14718" y="10239"/>
                  </a:cubicBezTo>
                  <a:cubicBezTo>
                    <a:pt x="13023" y="10518"/>
                    <a:pt x="10906" y="10629"/>
                    <a:pt x="9423" y="10351"/>
                  </a:cubicBezTo>
                  <a:cubicBezTo>
                    <a:pt x="7941" y="10072"/>
                    <a:pt x="7094" y="9404"/>
                    <a:pt x="6670" y="8681"/>
                  </a:cubicBezTo>
                  <a:cubicBezTo>
                    <a:pt x="6247" y="7957"/>
                    <a:pt x="6247" y="7177"/>
                    <a:pt x="6247" y="6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2117634" y="3892549"/>
              <a:ext cx="111216" cy="39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0" fill="norm" stroke="1" extrusionOk="0">
                  <a:moveTo>
                    <a:pt x="10410" y="0"/>
                  </a:moveTo>
                  <a:cubicBezTo>
                    <a:pt x="10003" y="2514"/>
                    <a:pt x="9595" y="5029"/>
                    <a:pt x="8169" y="8171"/>
                  </a:cubicBezTo>
                  <a:cubicBezTo>
                    <a:pt x="6742" y="11314"/>
                    <a:pt x="4297" y="15086"/>
                    <a:pt x="3074" y="17486"/>
                  </a:cubicBezTo>
                  <a:cubicBezTo>
                    <a:pt x="1852" y="19886"/>
                    <a:pt x="1852" y="20914"/>
                    <a:pt x="2667" y="21257"/>
                  </a:cubicBezTo>
                  <a:cubicBezTo>
                    <a:pt x="3482" y="21600"/>
                    <a:pt x="5112" y="21257"/>
                    <a:pt x="5927" y="20457"/>
                  </a:cubicBezTo>
                  <a:cubicBezTo>
                    <a:pt x="6742" y="19657"/>
                    <a:pt x="6742" y="18400"/>
                    <a:pt x="6131" y="17543"/>
                  </a:cubicBezTo>
                  <a:cubicBezTo>
                    <a:pt x="5520" y="16686"/>
                    <a:pt x="4297" y="16229"/>
                    <a:pt x="2871" y="15829"/>
                  </a:cubicBezTo>
                  <a:cubicBezTo>
                    <a:pt x="1444" y="15429"/>
                    <a:pt x="-186" y="15086"/>
                    <a:pt x="18" y="14857"/>
                  </a:cubicBezTo>
                  <a:cubicBezTo>
                    <a:pt x="222" y="14629"/>
                    <a:pt x="2259" y="14514"/>
                    <a:pt x="4297" y="14457"/>
                  </a:cubicBezTo>
                  <a:cubicBezTo>
                    <a:pt x="6335" y="14400"/>
                    <a:pt x="8372" y="14400"/>
                    <a:pt x="10614" y="14857"/>
                  </a:cubicBezTo>
                  <a:cubicBezTo>
                    <a:pt x="12856" y="15314"/>
                    <a:pt x="15301" y="16229"/>
                    <a:pt x="16523" y="17200"/>
                  </a:cubicBezTo>
                  <a:cubicBezTo>
                    <a:pt x="17746" y="18171"/>
                    <a:pt x="17746" y="19200"/>
                    <a:pt x="17339" y="20000"/>
                  </a:cubicBezTo>
                  <a:cubicBezTo>
                    <a:pt x="16931" y="20800"/>
                    <a:pt x="16116" y="21371"/>
                    <a:pt x="15708" y="21314"/>
                  </a:cubicBezTo>
                  <a:cubicBezTo>
                    <a:pt x="15301" y="21257"/>
                    <a:pt x="15301" y="20571"/>
                    <a:pt x="16320" y="19029"/>
                  </a:cubicBezTo>
                  <a:cubicBezTo>
                    <a:pt x="17339" y="17486"/>
                    <a:pt x="19376" y="15086"/>
                    <a:pt x="21414" y="12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2266393" y="4095850"/>
              <a:ext cx="210108" cy="16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41" fill="norm" stroke="1" extrusionOk="0">
                  <a:moveTo>
                    <a:pt x="5889" y="4788"/>
                  </a:moveTo>
                  <a:cubicBezTo>
                    <a:pt x="4809" y="4521"/>
                    <a:pt x="3729" y="4254"/>
                    <a:pt x="2865" y="4654"/>
                  </a:cubicBezTo>
                  <a:cubicBezTo>
                    <a:pt x="2001" y="5054"/>
                    <a:pt x="1353" y="6121"/>
                    <a:pt x="813" y="8388"/>
                  </a:cubicBezTo>
                  <a:cubicBezTo>
                    <a:pt x="273" y="10654"/>
                    <a:pt x="-159" y="14121"/>
                    <a:pt x="57" y="16521"/>
                  </a:cubicBezTo>
                  <a:cubicBezTo>
                    <a:pt x="273" y="18921"/>
                    <a:pt x="1137" y="20254"/>
                    <a:pt x="2217" y="20788"/>
                  </a:cubicBezTo>
                  <a:cubicBezTo>
                    <a:pt x="3297" y="21321"/>
                    <a:pt x="4593" y="21054"/>
                    <a:pt x="5457" y="19588"/>
                  </a:cubicBezTo>
                  <a:cubicBezTo>
                    <a:pt x="6321" y="18121"/>
                    <a:pt x="6753" y="15454"/>
                    <a:pt x="6861" y="13454"/>
                  </a:cubicBezTo>
                  <a:cubicBezTo>
                    <a:pt x="6969" y="11454"/>
                    <a:pt x="6753" y="10121"/>
                    <a:pt x="7293" y="8788"/>
                  </a:cubicBezTo>
                  <a:cubicBezTo>
                    <a:pt x="7833" y="7454"/>
                    <a:pt x="9129" y="6121"/>
                    <a:pt x="9885" y="6388"/>
                  </a:cubicBezTo>
                  <a:cubicBezTo>
                    <a:pt x="10641" y="6654"/>
                    <a:pt x="10857" y="8521"/>
                    <a:pt x="10965" y="10121"/>
                  </a:cubicBezTo>
                  <a:cubicBezTo>
                    <a:pt x="11073" y="11721"/>
                    <a:pt x="11073" y="13054"/>
                    <a:pt x="11181" y="14388"/>
                  </a:cubicBezTo>
                  <a:cubicBezTo>
                    <a:pt x="11289" y="15721"/>
                    <a:pt x="11505" y="17054"/>
                    <a:pt x="11721" y="16921"/>
                  </a:cubicBezTo>
                  <a:cubicBezTo>
                    <a:pt x="11937" y="16788"/>
                    <a:pt x="12153" y="15188"/>
                    <a:pt x="12909" y="12254"/>
                  </a:cubicBezTo>
                  <a:cubicBezTo>
                    <a:pt x="13665" y="9321"/>
                    <a:pt x="14961" y="5054"/>
                    <a:pt x="16149" y="2654"/>
                  </a:cubicBezTo>
                  <a:cubicBezTo>
                    <a:pt x="17337" y="254"/>
                    <a:pt x="18417" y="-279"/>
                    <a:pt x="19173" y="121"/>
                  </a:cubicBezTo>
                  <a:cubicBezTo>
                    <a:pt x="19929" y="521"/>
                    <a:pt x="20361" y="1854"/>
                    <a:pt x="20685" y="5321"/>
                  </a:cubicBezTo>
                  <a:cubicBezTo>
                    <a:pt x="21009" y="8788"/>
                    <a:pt x="21225" y="14388"/>
                    <a:pt x="21441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2432050" y="4068409"/>
              <a:ext cx="158245" cy="24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03" fill="norm" stroke="1" extrusionOk="0">
                  <a:moveTo>
                    <a:pt x="20736" y="5611"/>
                  </a:moveTo>
                  <a:cubicBezTo>
                    <a:pt x="21024" y="4704"/>
                    <a:pt x="21312" y="3796"/>
                    <a:pt x="21456" y="2798"/>
                  </a:cubicBezTo>
                  <a:cubicBezTo>
                    <a:pt x="21600" y="1800"/>
                    <a:pt x="21600" y="711"/>
                    <a:pt x="20880" y="257"/>
                  </a:cubicBezTo>
                  <a:cubicBezTo>
                    <a:pt x="20160" y="-197"/>
                    <a:pt x="18720" y="-15"/>
                    <a:pt x="17568" y="529"/>
                  </a:cubicBezTo>
                  <a:cubicBezTo>
                    <a:pt x="16416" y="1074"/>
                    <a:pt x="15552" y="1981"/>
                    <a:pt x="15264" y="3342"/>
                  </a:cubicBezTo>
                  <a:cubicBezTo>
                    <a:pt x="14976" y="4704"/>
                    <a:pt x="15264" y="6519"/>
                    <a:pt x="16128" y="8425"/>
                  </a:cubicBezTo>
                  <a:cubicBezTo>
                    <a:pt x="16992" y="10331"/>
                    <a:pt x="18432" y="12327"/>
                    <a:pt x="18720" y="14324"/>
                  </a:cubicBezTo>
                  <a:cubicBezTo>
                    <a:pt x="19008" y="16321"/>
                    <a:pt x="18144" y="18317"/>
                    <a:pt x="14832" y="19497"/>
                  </a:cubicBezTo>
                  <a:cubicBezTo>
                    <a:pt x="11520" y="20677"/>
                    <a:pt x="5760" y="21040"/>
                    <a:pt x="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139334" y="4451350"/>
              <a:ext cx="1140316" cy="13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68" fill="norm" stroke="1" extrusionOk="0">
                  <a:moveTo>
                    <a:pt x="1389" y="18655"/>
                  </a:moveTo>
                  <a:cubicBezTo>
                    <a:pt x="1069" y="18982"/>
                    <a:pt x="749" y="19309"/>
                    <a:pt x="469" y="19800"/>
                  </a:cubicBezTo>
                  <a:cubicBezTo>
                    <a:pt x="189" y="20291"/>
                    <a:pt x="-51" y="20945"/>
                    <a:pt x="9" y="21273"/>
                  </a:cubicBezTo>
                  <a:cubicBezTo>
                    <a:pt x="69" y="21600"/>
                    <a:pt x="429" y="21600"/>
                    <a:pt x="1329" y="20618"/>
                  </a:cubicBezTo>
                  <a:cubicBezTo>
                    <a:pt x="2229" y="19636"/>
                    <a:pt x="3669" y="17673"/>
                    <a:pt x="5129" y="15873"/>
                  </a:cubicBezTo>
                  <a:cubicBezTo>
                    <a:pt x="6589" y="14073"/>
                    <a:pt x="8069" y="12436"/>
                    <a:pt x="9649" y="10636"/>
                  </a:cubicBezTo>
                  <a:cubicBezTo>
                    <a:pt x="11229" y="8836"/>
                    <a:pt x="12909" y="6873"/>
                    <a:pt x="14489" y="5400"/>
                  </a:cubicBezTo>
                  <a:cubicBezTo>
                    <a:pt x="16069" y="3927"/>
                    <a:pt x="17549" y="2945"/>
                    <a:pt x="18709" y="2127"/>
                  </a:cubicBezTo>
                  <a:cubicBezTo>
                    <a:pt x="19869" y="1309"/>
                    <a:pt x="20709" y="655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732421" y="4489450"/>
              <a:ext cx="629780" cy="4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246" fill="norm" stroke="1" extrusionOk="0">
                  <a:moveTo>
                    <a:pt x="8954" y="0"/>
                  </a:moveTo>
                  <a:cubicBezTo>
                    <a:pt x="6779" y="2817"/>
                    <a:pt x="4605" y="5635"/>
                    <a:pt x="3264" y="7513"/>
                  </a:cubicBezTo>
                  <a:cubicBezTo>
                    <a:pt x="1923" y="9391"/>
                    <a:pt x="1416" y="10330"/>
                    <a:pt x="945" y="11739"/>
                  </a:cubicBezTo>
                  <a:cubicBezTo>
                    <a:pt x="473" y="13148"/>
                    <a:pt x="38" y="15026"/>
                    <a:pt x="2" y="16904"/>
                  </a:cubicBezTo>
                  <a:cubicBezTo>
                    <a:pt x="-34" y="18783"/>
                    <a:pt x="328" y="20661"/>
                    <a:pt x="1706" y="21130"/>
                  </a:cubicBezTo>
                  <a:cubicBezTo>
                    <a:pt x="3083" y="21600"/>
                    <a:pt x="5475" y="20661"/>
                    <a:pt x="8012" y="17843"/>
                  </a:cubicBezTo>
                  <a:cubicBezTo>
                    <a:pt x="10549" y="15026"/>
                    <a:pt x="13230" y="10330"/>
                    <a:pt x="15514" y="7043"/>
                  </a:cubicBezTo>
                  <a:cubicBezTo>
                    <a:pt x="17797" y="3757"/>
                    <a:pt x="19681" y="1878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2844800" y="416560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2857500" y="4286249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3457299" y="3847925"/>
              <a:ext cx="270151" cy="52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20" fill="norm" stroke="1" extrusionOk="0">
                  <a:moveTo>
                    <a:pt x="6857" y="8855"/>
                  </a:moveTo>
                  <a:cubicBezTo>
                    <a:pt x="5844" y="11110"/>
                    <a:pt x="4832" y="13366"/>
                    <a:pt x="4072" y="15274"/>
                  </a:cubicBezTo>
                  <a:cubicBezTo>
                    <a:pt x="3313" y="17183"/>
                    <a:pt x="2807" y="18744"/>
                    <a:pt x="2385" y="19828"/>
                  </a:cubicBezTo>
                  <a:cubicBezTo>
                    <a:pt x="1963" y="20913"/>
                    <a:pt x="1625" y="21520"/>
                    <a:pt x="1288" y="21520"/>
                  </a:cubicBezTo>
                  <a:cubicBezTo>
                    <a:pt x="950" y="21520"/>
                    <a:pt x="613" y="20913"/>
                    <a:pt x="360" y="19048"/>
                  </a:cubicBezTo>
                  <a:cubicBezTo>
                    <a:pt x="107" y="17183"/>
                    <a:pt x="-62" y="14060"/>
                    <a:pt x="22" y="10980"/>
                  </a:cubicBezTo>
                  <a:cubicBezTo>
                    <a:pt x="107" y="7901"/>
                    <a:pt x="444" y="4865"/>
                    <a:pt x="866" y="2913"/>
                  </a:cubicBezTo>
                  <a:cubicBezTo>
                    <a:pt x="1288" y="961"/>
                    <a:pt x="1794" y="93"/>
                    <a:pt x="2385" y="7"/>
                  </a:cubicBezTo>
                  <a:cubicBezTo>
                    <a:pt x="2975" y="-80"/>
                    <a:pt x="3650" y="614"/>
                    <a:pt x="4747" y="2436"/>
                  </a:cubicBezTo>
                  <a:cubicBezTo>
                    <a:pt x="5844" y="4257"/>
                    <a:pt x="7363" y="7207"/>
                    <a:pt x="8629" y="9939"/>
                  </a:cubicBezTo>
                  <a:cubicBezTo>
                    <a:pt x="9894" y="12672"/>
                    <a:pt x="10907" y="15187"/>
                    <a:pt x="11666" y="16619"/>
                  </a:cubicBezTo>
                  <a:cubicBezTo>
                    <a:pt x="12425" y="18050"/>
                    <a:pt x="12932" y="18397"/>
                    <a:pt x="13438" y="18397"/>
                  </a:cubicBezTo>
                  <a:cubicBezTo>
                    <a:pt x="13944" y="18397"/>
                    <a:pt x="14450" y="18050"/>
                    <a:pt x="14957" y="16445"/>
                  </a:cubicBezTo>
                  <a:cubicBezTo>
                    <a:pt x="15463" y="14840"/>
                    <a:pt x="15969" y="11978"/>
                    <a:pt x="16222" y="9983"/>
                  </a:cubicBezTo>
                  <a:cubicBezTo>
                    <a:pt x="16476" y="7987"/>
                    <a:pt x="16476" y="6860"/>
                    <a:pt x="16476" y="6079"/>
                  </a:cubicBezTo>
                  <a:cubicBezTo>
                    <a:pt x="16476" y="5298"/>
                    <a:pt x="16476" y="4865"/>
                    <a:pt x="16897" y="4648"/>
                  </a:cubicBezTo>
                  <a:cubicBezTo>
                    <a:pt x="17319" y="4431"/>
                    <a:pt x="18163" y="4431"/>
                    <a:pt x="19007" y="4648"/>
                  </a:cubicBezTo>
                  <a:cubicBezTo>
                    <a:pt x="19851" y="4865"/>
                    <a:pt x="20694" y="5298"/>
                    <a:pt x="21538" y="5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3693330" y="4140200"/>
              <a:ext cx="123021" cy="1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170" fill="norm" stroke="1" extrusionOk="0">
                  <a:moveTo>
                    <a:pt x="21278" y="0"/>
                  </a:moveTo>
                  <a:cubicBezTo>
                    <a:pt x="15420" y="2541"/>
                    <a:pt x="9563" y="5082"/>
                    <a:pt x="5902" y="7782"/>
                  </a:cubicBezTo>
                  <a:cubicBezTo>
                    <a:pt x="2241" y="10482"/>
                    <a:pt x="776" y="13341"/>
                    <a:pt x="227" y="15724"/>
                  </a:cubicBezTo>
                  <a:cubicBezTo>
                    <a:pt x="-322" y="18106"/>
                    <a:pt x="44" y="20012"/>
                    <a:pt x="2241" y="20806"/>
                  </a:cubicBezTo>
                  <a:cubicBezTo>
                    <a:pt x="4437" y="21600"/>
                    <a:pt x="8464" y="21282"/>
                    <a:pt x="11576" y="17947"/>
                  </a:cubicBezTo>
                  <a:cubicBezTo>
                    <a:pt x="14688" y="14612"/>
                    <a:pt x="16885" y="8259"/>
                    <a:pt x="19081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3835400" y="4117261"/>
              <a:ext cx="355600" cy="18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0" y="4041"/>
                  </a:moveTo>
                  <a:cubicBezTo>
                    <a:pt x="643" y="4041"/>
                    <a:pt x="1286" y="4041"/>
                    <a:pt x="1864" y="5481"/>
                  </a:cubicBezTo>
                  <a:cubicBezTo>
                    <a:pt x="2443" y="6921"/>
                    <a:pt x="2957" y="9801"/>
                    <a:pt x="3214" y="11841"/>
                  </a:cubicBezTo>
                  <a:cubicBezTo>
                    <a:pt x="3471" y="13881"/>
                    <a:pt x="3471" y="15081"/>
                    <a:pt x="3214" y="16161"/>
                  </a:cubicBezTo>
                  <a:cubicBezTo>
                    <a:pt x="2957" y="17241"/>
                    <a:pt x="2443" y="18201"/>
                    <a:pt x="2121" y="18081"/>
                  </a:cubicBezTo>
                  <a:cubicBezTo>
                    <a:pt x="1800" y="17961"/>
                    <a:pt x="1671" y="16761"/>
                    <a:pt x="1671" y="14121"/>
                  </a:cubicBezTo>
                  <a:cubicBezTo>
                    <a:pt x="1671" y="11481"/>
                    <a:pt x="1800" y="7401"/>
                    <a:pt x="2121" y="4761"/>
                  </a:cubicBezTo>
                  <a:cubicBezTo>
                    <a:pt x="2443" y="2121"/>
                    <a:pt x="2957" y="921"/>
                    <a:pt x="3536" y="321"/>
                  </a:cubicBezTo>
                  <a:cubicBezTo>
                    <a:pt x="4114" y="-279"/>
                    <a:pt x="4757" y="-279"/>
                    <a:pt x="5336" y="2481"/>
                  </a:cubicBezTo>
                  <a:cubicBezTo>
                    <a:pt x="5914" y="5241"/>
                    <a:pt x="6429" y="10761"/>
                    <a:pt x="6686" y="14121"/>
                  </a:cubicBezTo>
                  <a:cubicBezTo>
                    <a:pt x="6943" y="17481"/>
                    <a:pt x="6943" y="18681"/>
                    <a:pt x="7200" y="19641"/>
                  </a:cubicBezTo>
                  <a:cubicBezTo>
                    <a:pt x="7457" y="20601"/>
                    <a:pt x="7971" y="21321"/>
                    <a:pt x="8871" y="20481"/>
                  </a:cubicBezTo>
                  <a:cubicBezTo>
                    <a:pt x="9771" y="19641"/>
                    <a:pt x="11057" y="17241"/>
                    <a:pt x="12150" y="14961"/>
                  </a:cubicBezTo>
                  <a:cubicBezTo>
                    <a:pt x="13243" y="12681"/>
                    <a:pt x="14143" y="10521"/>
                    <a:pt x="14786" y="8361"/>
                  </a:cubicBezTo>
                  <a:cubicBezTo>
                    <a:pt x="15429" y="6201"/>
                    <a:pt x="15814" y="4041"/>
                    <a:pt x="15621" y="3081"/>
                  </a:cubicBezTo>
                  <a:cubicBezTo>
                    <a:pt x="15429" y="2121"/>
                    <a:pt x="14657" y="2361"/>
                    <a:pt x="13886" y="3681"/>
                  </a:cubicBezTo>
                  <a:cubicBezTo>
                    <a:pt x="13114" y="5001"/>
                    <a:pt x="12343" y="7401"/>
                    <a:pt x="12021" y="9801"/>
                  </a:cubicBezTo>
                  <a:cubicBezTo>
                    <a:pt x="11700" y="12201"/>
                    <a:pt x="11829" y="14601"/>
                    <a:pt x="12536" y="16281"/>
                  </a:cubicBezTo>
                  <a:cubicBezTo>
                    <a:pt x="13243" y="17961"/>
                    <a:pt x="14529" y="18921"/>
                    <a:pt x="16136" y="18441"/>
                  </a:cubicBezTo>
                  <a:cubicBezTo>
                    <a:pt x="17743" y="17961"/>
                    <a:pt x="19671" y="16041"/>
                    <a:pt x="21600" y="14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4273550" y="3886199"/>
              <a:ext cx="2540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545"/>
                    <a:pt x="18000" y="7089"/>
                    <a:pt x="14400" y="10689"/>
                  </a:cubicBezTo>
                  <a:cubicBezTo>
                    <a:pt x="10800" y="14289"/>
                    <a:pt x="5400" y="17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4278684" y="4375149"/>
              <a:ext cx="66761" cy="7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116" fill="norm" stroke="1" extrusionOk="0">
                  <a:moveTo>
                    <a:pt x="12157" y="0"/>
                  </a:moveTo>
                  <a:cubicBezTo>
                    <a:pt x="9539" y="1800"/>
                    <a:pt x="6921" y="3600"/>
                    <a:pt x="4630" y="6000"/>
                  </a:cubicBezTo>
                  <a:cubicBezTo>
                    <a:pt x="2339" y="8400"/>
                    <a:pt x="376" y="11400"/>
                    <a:pt x="48" y="14400"/>
                  </a:cubicBezTo>
                  <a:cubicBezTo>
                    <a:pt x="-279" y="17400"/>
                    <a:pt x="1030" y="20400"/>
                    <a:pt x="4630" y="21000"/>
                  </a:cubicBezTo>
                  <a:cubicBezTo>
                    <a:pt x="8230" y="21600"/>
                    <a:pt x="14121" y="19800"/>
                    <a:pt x="17394" y="17400"/>
                  </a:cubicBezTo>
                  <a:cubicBezTo>
                    <a:pt x="20666" y="15000"/>
                    <a:pt x="21321" y="12000"/>
                    <a:pt x="20012" y="9000"/>
                  </a:cubicBezTo>
                  <a:cubicBezTo>
                    <a:pt x="18703" y="6000"/>
                    <a:pt x="15430" y="3000"/>
                    <a:pt x="12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3657599" y="4578350"/>
              <a:ext cx="469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6" y="5143"/>
                    <a:pt x="1751" y="10286"/>
                    <a:pt x="4281" y="12857"/>
                  </a:cubicBezTo>
                  <a:cubicBezTo>
                    <a:pt x="6811" y="15429"/>
                    <a:pt x="10995" y="15429"/>
                    <a:pt x="14157" y="16457"/>
                  </a:cubicBezTo>
                  <a:cubicBezTo>
                    <a:pt x="17319" y="17486"/>
                    <a:pt x="19459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3714749" y="4699000"/>
              <a:ext cx="412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88" y="3600"/>
                    <a:pt x="7975" y="7200"/>
                    <a:pt x="11575" y="10800"/>
                  </a:cubicBezTo>
                  <a:cubicBezTo>
                    <a:pt x="15175" y="14400"/>
                    <a:pt x="1838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Drawing"/>
          <p:cNvGrpSpPr/>
          <p:nvPr/>
        </p:nvGrpSpPr>
        <p:grpSpPr>
          <a:xfrm>
            <a:off x="486465" y="1281571"/>
            <a:ext cx="11864285" cy="8052929"/>
            <a:chOff x="-12699" y="0"/>
            <a:chExt cx="11864284" cy="8052928"/>
          </a:xfrm>
        </p:grpSpPr>
        <p:sp>
          <p:nvSpPr>
            <p:cNvPr id="1952" name="Line"/>
            <p:cNvSpPr/>
            <p:nvPr/>
          </p:nvSpPr>
          <p:spPr>
            <a:xfrm>
              <a:off x="1462984" y="255128"/>
              <a:ext cx="222251" cy="38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823" y="3541"/>
                    <a:pt x="1646" y="7082"/>
                    <a:pt x="2263" y="10269"/>
                  </a:cubicBezTo>
                  <a:cubicBezTo>
                    <a:pt x="2880" y="13456"/>
                    <a:pt x="3291" y="16289"/>
                    <a:pt x="3909" y="18236"/>
                  </a:cubicBezTo>
                  <a:cubicBezTo>
                    <a:pt x="4526" y="20184"/>
                    <a:pt x="5349" y="21246"/>
                    <a:pt x="5760" y="21423"/>
                  </a:cubicBezTo>
                  <a:cubicBezTo>
                    <a:pt x="6171" y="21600"/>
                    <a:pt x="6171" y="20892"/>
                    <a:pt x="5760" y="19889"/>
                  </a:cubicBezTo>
                  <a:cubicBezTo>
                    <a:pt x="5349" y="18885"/>
                    <a:pt x="4526" y="17587"/>
                    <a:pt x="4011" y="16643"/>
                  </a:cubicBezTo>
                  <a:cubicBezTo>
                    <a:pt x="3497" y="15698"/>
                    <a:pt x="3291" y="15108"/>
                    <a:pt x="3703" y="14931"/>
                  </a:cubicBezTo>
                  <a:cubicBezTo>
                    <a:pt x="4114" y="14754"/>
                    <a:pt x="5143" y="14990"/>
                    <a:pt x="6583" y="14400"/>
                  </a:cubicBezTo>
                  <a:cubicBezTo>
                    <a:pt x="8023" y="13810"/>
                    <a:pt x="9874" y="12393"/>
                    <a:pt x="11417" y="10505"/>
                  </a:cubicBezTo>
                  <a:cubicBezTo>
                    <a:pt x="12960" y="8616"/>
                    <a:pt x="14194" y="6256"/>
                    <a:pt x="14914" y="4780"/>
                  </a:cubicBezTo>
                  <a:cubicBezTo>
                    <a:pt x="15634" y="3305"/>
                    <a:pt x="15840" y="2715"/>
                    <a:pt x="16046" y="2774"/>
                  </a:cubicBezTo>
                  <a:cubicBezTo>
                    <a:pt x="16251" y="2833"/>
                    <a:pt x="16457" y="3541"/>
                    <a:pt x="16869" y="5843"/>
                  </a:cubicBezTo>
                  <a:cubicBezTo>
                    <a:pt x="17280" y="8144"/>
                    <a:pt x="17897" y="12039"/>
                    <a:pt x="18206" y="14341"/>
                  </a:cubicBezTo>
                  <a:cubicBezTo>
                    <a:pt x="18514" y="16643"/>
                    <a:pt x="18514" y="17351"/>
                    <a:pt x="19029" y="17882"/>
                  </a:cubicBezTo>
                  <a:cubicBezTo>
                    <a:pt x="19543" y="18413"/>
                    <a:pt x="20571" y="18767"/>
                    <a:pt x="21600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1716984" y="388478"/>
              <a:ext cx="38101" cy="14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13148"/>
                  </a:moveTo>
                  <a:cubicBezTo>
                    <a:pt x="2400" y="14713"/>
                    <a:pt x="4800" y="16278"/>
                    <a:pt x="7800" y="18000"/>
                  </a:cubicBezTo>
                  <a:cubicBezTo>
                    <a:pt x="10800" y="19722"/>
                    <a:pt x="14400" y="21600"/>
                    <a:pt x="16200" y="21443"/>
                  </a:cubicBezTo>
                  <a:cubicBezTo>
                    <a:pt x="18000" y="21287"/>
                    <a:pt x="18000" y="19096"/>
                    <a:pt x="18000" y="16122"/>
                  </a:cubicBezTo>
                  <a:cubicBezTo>
                    <a:pt x="18000" y="13148"/>
                    <a:pt x="18000" y="9391"/>
                    <a:pt x="18000" y="6574"/>
                  </a:cubicBezTo>
                  <a:cubicBezTo>
                    <a:pt x="18000" y="3757"/>
                    <a:pt x="18000" y="1878"/>
                    <a:pt x="18600" y="939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1800714" y="166753"/>
              <a:ext cx="278221" cy="63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40" fill="norm" stroke="1" extrusionOk="0">
                  <a:moveTo>
                    <a:pt x="6291" y="8565"/>
                  </a:moveTo>
                  <a:cubicBezTo>
                    <a:pt x="5473" y="8422"/>
                    <a:pt x="4654" y="8279"/>
                    <a:pt x="3918" y="8315"/>
                  </a:cubicBezTo>
                  <a:cubicBezTo>
                    <a:pt x="3182" y="8351"/>
                    <a:pt x="2527" y="8565"/>
                    <a:pt x="1873" y="9030"/>
                  </a:cubicBezTo>
                  <a:cubicBezTo>
                    <a:pt x="1218" y="9495"/>
                    <a:pt x="564" y="10210"/>
                    <a:pt x="236" y="10747"/>
                  </a:cubicBezTo>
                  <a:cubicBezTo>
                    <a:pt x="-91" y="11283"/>
                    <a:pt x="-91" y="11641"/>
                    <a:pt x="318" y="11748"/>
                  </a:cubicBezTo>
                  <a:cubicBezTo>
                    <a:pt x="727" y="11855"/>
                    <a:pt x="1545" y="11712"/>
                    <a:pt x="2282" y="11498"/>
                  </a:cubicBezTo>
                  <a:cubicBezTo>
                    <a:pt x="3018" y="11283"/>
                    <a:pt x="3673" y="10997"/>
                    <a:pt x="4245" y="10711"/>
                  </a:cubicBezTo>
                  <a:cubicBezTo>
                    <a:pt x="4818" y="10425"/>
                    <a:pt x="5309" y="10139"/>
                    <a:pt x="5718" y="10175"/>
                  </a:cubicBezTo>
                  <a:cubicBezTo>
                    <a:pt x="6127" y="10210"/>
                    <a:pt x="6454" y="10568"/>
                    <a:pt x="6864" y="11641"/>
                  </a:cubicBezTo>
                  <a:cubicBezTo>
                    <a:pt x="7273" y="12714"/>
                    <a:pt x="7764" y="14502"/>
                    <a:pt x="7927" y="16075"/>
                  </a:cubicBezTo>
                  <a:cubicBezTo>
                    <a:pt x="8091" y="17649"/>
                    <a:pt x="7927" y="19008"/>
                    <a:pt x="7600" y="19830"/>
                  </a:cubicBezTo>
                  <a:cubicBezTo>
                    <a:pt x="7273" y="20653"/>
                    <a:pt x="6782" y="20939"/>
                    <a:pt x="6127" y="21153"/>
                  </a:cubicBezTo>
                  <a:cubicBezTo>
                    <a:pt x="5473" y="21368"/>
                    <a:pt x="4654" y="21511"/>
                    <a:pt x="4082" y="21404"/>
                  </a:cubicBezTo>
                  <a:cubicBezTo>
                    <a:pt x="3509" y="21296"/>
                    <a:pt x="3182" y="20939"/>
                    <a:pt x="3182" y="19902"/>
                  </a:cubicBezTo>
                  <a:cubicBezTo>
                    <a:pt x="3182" y="18865"/>
                    <a:pt x="3509" y="17148"/>
                    <a:pt x="4491" y="15145"/>
                  </a:cubicBezTo>
                  <a:cubicBezTo>
                    <a:pt x="5473" y="13143"/>
                    <a:pt x="7109" y="10854"/>
                    <a:pt x="8827" y="8494"/>
                  </a:cubicBezTo>
                  <a:cubicBezTo>
                    <a:pt x="10545" y="6134"/>
                    <a:pt x="12345" y="3702"/>
                    <a:pt x="13491" y="2200"/>
                  </a:cubicBezTo>
                  <a:cubicBezTo>
                    <a:pt x="14636" y="698"/>
                    <a:pt x="15127" y="126"/>
                    <a:pt x="15373" y="18"/>
                  </a:cubicBezTo>
                  <a:cubicBezTo>
                    <a:pt x="15618" y="-89"/>
                    <a:pt x="15618" y="269"/>
                    <a:pt x="15536" y="1449"/>
                  </a:cubicBezTo>
                  <a:cubicBezTo>
                    <a:pt x="15454" y="2629"/>
                    <a:pt x="15291" y="4632"/>
                    <a:pt x="15127" y="5812"/>
                  </a:cubicBezTo>
                  <a:cubicBezTo>
                    <a:pt x="14964" y="6992"/>
                    <a:pt x="14800" y="7349"/>
                    <a:pt x="14718" y="7779"/>
                  </a:cubicBezTo>
                  <a:cubicBezTo>
                    <a:pt x="14636" y="8208"/>
                    <a:pt x="14636" y="8708"/>
                    <a:pt x="14964" y="8744"/>
                  </a:cubicBezTo>
                  <a:cubicBezTo>
                    <a:pt x="15291" y="8780"/>
                    <a:pt x="15945" y="8351"/>
                    <a:pt x="16764" y="8065"/>
                  </a:cubicBezTo>
                  <a:cubicBezTo>
                    <a:pt x="17582" y="7779"/>
                    <a:pt x="18564" y="7636"/>
                    <a:pt x="19300" y="7779"/>
                  </a:cubicBezTo>
                  <a:cubicBezTo>
                    <a:pt x="20036" y="7922"/>
                    <a:pt x="20527" y="8351"/>
                    <a:pt x="20854" y="9102"/>
                  </a:cubicBezTo>
                  <a:cubicBezTo>
                    <a:pt x="21182" y="9853"/>
                    <a:pt x="21345" y="10926"/>
                    <a:pt x="21509" y="11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148784" y="337678"/>
              <a:ext cx="101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327010" y="96378"/>
              <a:ext cx="1862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2090"/>
                    <a:pt x="6718" y="4181"/>
                    <a:pt x="3118" y="7490"/>
                  </a:cubicBezTo>
                  <a:cubicBezTo>
                    <a:pt x="-482" y="10800"/>
                    <a:pt x="-482" y="15329"/>
                    <a:pt x="718" y="17884"/>
                  </a:cubicBezTo>
                  <a:cubicBezTo>
                    <a:pt x="1918" y="20439"/>
                    <a:pt x="4318" y="21019"/>
                    <a:pt x="6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390084" y="73841"/>
              <a:ext cx="488951" cy="38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16746"/>
                  </a:moveTo>
                  <a:cubicBezTo>
                    <a:pt x="281" y="16276"/>
                    <a:pt x="561" y="15807"/>
                    <a:pt x="1122" y="15396"/>
                  </a:cubicBezTo>
                  <a:cubicBezTo>
                    <a:pt x="1683" y="14985"/>
                    <a:pt x="2525" y="14633"/>
                    <a:pt x="3039" y="14104"/>
                  </a:cubicBezTo>
                  <a:cubicBezTo>
                    <a:pt x="3553" y="13576"/>
                    <a:pt x="3740" y="12872"/>
                    <a:pt x="3600" y="12578"/>
                  </a:cubicBezTo>
                  <a:cubicBezTo>
                    <a:pt x="3460" y="12285"/>
                    <a:pt x="2992" y="12402"/>
                    <a:pt x="2478" y="13107"/>
                  </a:cubicBezTo>
                  <a:cubicBezTo>
                    <a:pt x="1964" y="13811"/>
                    <a:pt x="1403" y="15102"/>
                    <a:pt x="1122" y="16452"/>
                  </a:cubicBezTo>
                  <a:cubicBezTo>
                    <a:pt x="842" y="17802"/>
                    <a:pt x="842" y="19211"/>
                    <a:pt x="1029" y="20091"/>
                  </a:cubicBezTo>
                  <a:cubicBezTo>
                    <a:pt x="1216" y="20972"/>
                    <a:pt x="1590" y="21324"/>
                    <a:pt x="2291" y="21148"/>
                  </a:cubicBezTo>
                  <a:cubicBezTo>
                    <a:pt x="2992" y="20972"/>
                    <a:pt x="4021" y="20267"/>
                    <a:pt x="4816" y="19094"/>
                  </a:cubicBezTo>
                  <a:cubicBezTo>
                    <a:pt x="5610" y="17920"/>
                    <a:pt x="6171" y="16276"/>
                    <a:pt x="6545" y="15161"/>
                  </a:cubicBezTo>
                  <a:cubicBezTo>
                    <a:pt x="6919" y="14046"/>
                    <a:pt x="7106" y="13459"/>
                    <a:pt x="7200" y="13459"/>
                  </a:cubicBezTo>
                  <a:cubicBezTo>
                    <a:pt x="7294" y="13459"/>
                    <a:pt x="7294" y="14046"/>
                    <a:pt x="7340" y="14633"/>
                  </a:cubicBezTo>
                  <a:cubicBezTo>
                    <a:pt x="7387" y="15220"/>
                    <a:pt x="7481" y="15807"/>
                    <a:pt x="7621" y="16452"/>
                  </a:cubicBezTo>
                  <a:cubicBezTo>
                    <a:pt x="7761" y="17098"/>
                    <a:pt x="7948" y="17802"/>
                    <a:pt x="8275" y="18096"/>
                  </a:cubicBezTo>
                  <a:cubicBezTo>
                    <a:pt x="8603" y="18389"/>
                    <a:pt x="9070" y="18272"/>
                    <a:pt x="9444" y="17861"/>
                  </a:cubicBezTo>
                  <a:cubicBezTo>
                    <a:pt x="9818" y="17450"/>
                    <a:pt x="10099" y="16746"/>
                    <a:pt x="10332" y="16041"/>
                  </a:cubicBezTo>
                  <a:cubicBezTo>
                    <a:pt x="10566" y="15337"/>
                    <a:pt x="10753" y="14633"/>
                    <a:pt x="10987" y="13987"/>
                  </a:cubicBezTo>
                  <a:cubicBezTo>
                    <a:pt x="11221" y="13341"/>
                    <a:pt x="11501" y="12754"/>
                    <a:pt x="11782" y="12696"/>
                  </a:cubicBezTo>
                  <a:cubicBezTo>
                    <a:pt x="12062" y="12637"/>
                    <a:pt x="12343" y="13107"/>
                    <a:pt x="12717" y="13224"/>
                  </a:cubicBezTo>
                  <a:cubicBezTo>
                    <a:pt x="13091" y="13341"/>
                    <a:pt x="13558" y="13107"/>
                    <a:pt x="14026" y="12520"/>
                  </a:cubicBezTo>
                  <a:cubicBezTo>
                    <a:pt x="14494" y="11933"/>
                    <a:pt x="14961" y="10994"/>
                    <a:pt x="14961" y="10700"/>
                  </a:cubicBezTo>
                  <a:cubicBezTo>
                    <a:pt x="14961" y="10407"/>
                    <a:pt x="14494" y="10759"/>
                    <a:pt x="14073" y="11522"/>
                  </a:cubicBezTo>
                  <a:cubicBezTo>
                    <a:pt x="13652" y="12285"/>
                    <a:pt x="13278" y="13459"/>
                    <a:pt x="13138" y="14574"/>
                  </a:cubicBezTo>
                  <a:cubicBezTo>
                    <a:pt x="12997" y="15689"/>
                    <a:pt x="13091" y="16746"/>
                    <a:pt x="13418" y="17274"/>
                  </a:cubicBezTo>
                  <a:cubicBezTo>
                    <a:pt x="13745" y="17802"/>
                    <a:pt x="14306" y="17802"/>
                    <a:pt x="15195" y="16922"/>
                  </a:cubicBezTo>
                  <a:cubicBezTo>
                    <a:pt x="16083" y="16041"/>
                    <a:pt x="17299" y="14281"/>
                    <a:pt x="18281" y="11874"/>
                  </a:cubicBezTo>
                  <a:cubicBezTo>
                    <a:pt x="19262" y="9467"/>
                    <a:pt x="20010" y="6415"/>
                    <a:pt x="20431" y="4244"/>
                  </a:cubicBezTo>
                  <a:cubicBezTo>
                    <a:pt x="20852" y="2072"/>
                    <a:pt x="20945" y="781"/>
                    <a:pt x="20758" y="252"/>
                  </a:cubicBezTo>
                  <a:cubicBezTo>
                    <a:pt x="20571" y="-276"/>
                    <a:pt x="20104" y="-41"/>
                    <a:pt x="19590" y="1602"/>
                  </a:cubicBezTo>
                  <a:cubicBezTo>
                    <a:pt x="19075" y="3246"/>
                    <a:pt x="18514" y="6298"/>
                    <a:pt x="18281" y="8763"/>
                  </a:cubicBezTo>
                  <a:cubicBezTo>
                    <a:pt x="18047" y="11228"/>
                    <a:pt x="18140" y="13107"/>
                    <a:pt x="18748" y="14339"/>
                  </a:cubicBezTo>
                  <a:cubicBezTo>
                    <a:pt x="19356" y="15572"/>
                    <a:pt x="20478" y="16159"/>
                    <a:pt x="21600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488634" y="274178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475934" y="199680"/>
              <a:ext cx="571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0" y="11153"/>
                    <a:pt x="0" y="2153"/>
                    <a:pt x="3600" y="353"/>
                  </a:cubicBezTo>
                  <a:cubicBezTo>
                    <a:pt x="7200" y="-1447"/>
                    <a:pt x="144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603728" y="0"/>
              <a:ext cx="443707" cy="37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48" fill="norm" stroke="1" extrusionOk="0">
                  <a:moveTo>
                    <a:pt x="5207" y="15184"/>
                  </a:moveTo>
                  <a:cubicBezTo>
                    <a:pt x="4898" y="14704"/>
                    <a:pt x="4590" y="14224"/>
                    <a:pt x="3818" y="14284"/>
                  </a:cubicBezTo>
                  <a:cubicBezTo>
                    <a:pt x="3047" y="14344"/>
                    <a:pt x="1812" y="14944"/>
                    <a:pt x="1092" y="15844"/>
                  </a:cubicBezTo>
                  <a:cubicBezTo>
                    <a:pt x="372" y="16744"/>
                    <a:pt x="167" y="17944"/>
                    <a:pt x="64" y="18844"/>
                  </a:cubicBezTo>
                  <a:cubicBezTo>
                    <a:pt x="-39" y="19744"/>
                    <a:pt x="-39" y="20344"/>
                    <a:pt x="218" y="20764"/>
                  </a:cubicBezTo>
                  <a:cubicBezTo>
                    <a:pt x="475" y="21184"/>
                    <a:pt x="990" y="21424"/>
                    <a:pt x="1401" y="21304"/>
                  </a:cubicBezTo>
                  <a:cubicBezTo>
                    <a:pt x="1812" y="21184"/>
                    <a:pt x="2121" y="20704"/>
                    <a:pt x="2790" y="18664"/>
                  </a:cubicBezTo>
                  <a:cubicBezTo>
                    <a:pt x="3458" y="16624"/>
                    <a:pt x="4487" y="13024"/>
                    <a:pt x="5104" y="9904"/>
                  </a:cubicBezTo>
                  <a:cubicBezTo>
                    <a:pt x="5721" y="6784"/>
                    <a:pt x="5927" y="4144"/>
                    <a:pt x="5978" y="2464"/>
                  </a:cubicBezTo>
                  <a:cubicBezTo>
                    <a:pt x="6030" y="784"/>
                    <a:pt x="5927" y="64"/>
                    <a:pt x="5721" y="4"/>
                  </a:cubicBezTo>
                  <a:cubicBezTo>
                    <a:pt x="5515" y="-56"/>
                    <a:pt x="5207" y="544"/>
                    <a:pt x="5001" y="2764"/>
                  </a:cubicBezTo>
                  <a:cubicBezTo>
                    <a:pt x="4795" y="4984"/>
                    <a:pt x="4692" y="8824"/>
                    <a:pt x="4795" y="11704"/>
                  </a:cubicBezTo>
                  <a:cubicBezTo>
                    <a:pt x="4898" y="14584"/>
                    <a:pt x="5207" y="16504"/>
                    <a:pt x="5567" y="17764"/>
                  </a:cubicBezTo>
                  <a:cubicBezTo>
                    <a:pt x="5927" y="19024"/>
                    <a:pt x="6338" y="19624"/>
                    <a:pt x="6801" y="19744"/>
                  </a:cubicBezTo>
                  <a:cubicBezTo>
                    <a:pt x="7264" y="19864"/>
                    <a:pt x="7778" y="19504"/>
                    <a:pt x="8241" y="18784"/>
                  </a:cubicBezTo>
                  <a:cubicBezTo>
                    <a:pt x="8704" y="18064"/>
                    <a:pt x="9115" y="16984"/>
                    <a:pt x="9372" y="16144"/>
                  </a:cubicBezTo>
                  <a:cubicBezTo>
                    <a:pt x="9630" y="15304"/>
                    <a:pt x="9732" y="14704"/>
                    <a:pt x="9578" y="14584"/>
                  </a:cubicBezTo>
                  <a:cubicBezTo>
                    <a:pt x="9424" y="14464"/>
                    <a:pt x="9012" y="14824"/>
                    <a:pt x="8807" y="15304"/>
                  </a:cubicBezTo>
                  <a:cubicBezTo>
                    <a:pt x="8601" y="15784"/>
                    <a:pt x="8601" y="16384"/>
                    <a:pt x="8910" y="17404"/>
                  </a:cubicBezTo>
                  <a:cubicBezTo>
                    <a:pt x="9218" y="18424"/>
                    <a:pt x="9835" y="19864"/>
                    <a:pt x="10401" y="20644"/>
                  </a:cubicBezTo>
                  <a:cubicBezTo>
                    <a:pt x="10967" y="21424"/>
                    <a:pt x="11481" y="21544"/>
                    <a:pt x="12458" y="21064"/>
                  </a:cubicBezTo>
                  <a:cubicBezTo>
                    <a:pt x="13435" y="20584"/>
                    <a:pt x="14875" y="19504"/>
                    <a:pt x="15955" y="18484"/>
                  </a:cubicBezTo>
                  <a:cubicBezTo>
                    <a:pt x="17035" y="17464"/>
                    <a:pt x="17755" y="16504"/>
                    <a:pt x="18167" y="15604"/>
                  </a:cubicBezTo>
                  <a:cubicBezTo>
                    <a:pt x="18578" y="14704"/>
                    <a:pt x="18681" y="13864"/>
                    <a:pt x="18630" y="13144"/>
                  </a:cubicBezTo>
                  <a:cubicBezTo>
                    <a:pt x="18578" y="12424"/>
                    <a:pt x="18372" y="11824"/>
                    <a:pt x="17961" y="11644"/>
                  </a:cubicBezTo>
                  <a:cubicBezTo>
                    <a:pt x="17550" y="11464"/>
                    <a:pt x="16932" y="11704"/>
                    <a:pt x="16418" y="12484"/>
                  </a:cubicBezTo>
                  <a:cubicBezTo>
                    <a:pt x="15904" y="13264"/>
                    <a:pt x="15492" y="14584"/>
                    <a:pt x="15287" y="15544"/>
                  </a:cubicBezTo>
                  <a:cubicBezTo>
                    <a:pt x="15081" y="16504"/>
                    <a:pt x="15081" y="17104"/>
                    <a:pt x="15132" y="17704"/>
                  </a:cubicBezTo>
                  <a:cubicBezTo>
                    <a:pt x="15184" y="18304"/>
                    <a:pt x="15287" y="18904"/>
                    <a:pt x="15595" y="19264"/>
                  </a:cubicBezTo>
                  <a:cubicBezTo>
                    <a:pt x="15904" y="19624"/>
                    <a:pt x="16418" y="19744"/>
                    <a:pt x="16881" y="19504"/>
                  </a:cubicBezTo>
                  <a:cubicBezTo>
                    <a:pt x="17344" y="19264"/>
                    <a:pt x="17755" y="18664"/>
                    <a:pt x="18064" y="18004"/>
                  </a:cubicBezTo>
                  <a:cubicBezTo>
                    <a:pt x="18372" y="17344"/>
                    <a:pt x="18578" y="16624"/>
                    <a:pt x="18887" y="15784"/>
                  </a:cubicBezTo>
                  <a:cubicBezTo>
                    <a:pt x="19195" y="14944"/>
                    <a:pt x="19607" y="13984"/>
                    <a:pt x="19812" y="13924"/>
                  </a:cubicBezTo>
                  <a:cubicBezTo>
                    <a:pt x="20018" y="13864"/>
                    <a:pt x="20018" y="14704"/>
                    <a:pt x="20275" y="16024"/>
                  </a:cubicBezTo>
                  <a:cubicBezTo>
                    <a:pt x="20532" y="17344"/>
                    <a:pt x="21047" y="19144"/>
                    <a:pt x="21561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2009084" y="388478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678884" y="600145"/>
              <a:ext cx="2139951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" y="20730"/>
                    <a:pt x="1239" y="19860"/>
                    <a:pt x="1891" y="18773"/>
                  </a:cubicBezTo>
                  <a:cubicBezTo>
                    <a:pt x="2542" y="17686"/>
                    <a:pt x="3226" y="16381"/>
                    <a:pt x="3974" y="15004"/>
                  </a:cubicBezTo>
                  <a:cubicBezTo>
                    <a:pt x="4722" y="13627"/>
                    <a:pt x="5534" y="12177"/>
                    <a:pt x="6313" y="10800"/>
                  </a:cubicBezTo>
                  <a:cubicBezTo>
                    <a:pt x="7093" y="9423"/>
                    <a:pt x="7841" y="8118"/>
                    <a:pt x="8599" y="6886"/>
                  </a:cubicBezTo>
                  <a:cubicBezTo>
                    <a:pt x="9358" y="5654"/>
                    <a:pt x="10127" y="4494"/>
                    <a:pt x="10928" y="3624"/>
                  </a:cubicBezTo>
                  <a:cubicBezTo>
                    <a:pt x="11729" y="2754"/>
                    <a:pt x="12563" y="2174"/>
                    <a:pt x="13417" y="1667"/>
                  </a:cubicBezTo>
                  <a:cubicBezTo>
                    <a:pt x="14272" y="1160"/>
                    <a:pt x="15148" y="725"/>
                    <a:pt x="16024" y="435"/>
                  </a:cubicBezTo>
                  <a:cubicBezTo>
                    <a:pt x="16900" y="145"/>
                    <a:pt x="17776" y="0"/>
                    <a:pt x="18598" y="0"/>
                  </a:cubicBezTo>
                  <a:cubicBezTo>
                    <a:pt x="19421" y="0"/>
                    <a:pt x="20190" y="145"/>
                    <a:pt x="20681" y="435"/>
                  </a:cubicBezTo>
                  <a:cubicBezTo>
                    <a:pt x="21173" y="725"/>
                    <a:pt x="21386" y="1160"/>
                    <a:pt x="21600" y="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869112" y="610728"/>
              <a:ext cx="2044973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04" y="21600"/>
                  </a:moveTo>
                  <a:cubicBezTo>
                    <a:pt x="93" y="21600"/>
                    <a:pt x="-19" y="21600"/>
                    <a:pt x="3" y="21514"/>
                  </a:cubicBezTo>
                  <a:cubicBezTo>
                    <a:pt x="26" y="21429"/>
                    <a:pt x="182" y="21257"/>
                    <a:pt x="685" y="20786"/>
                  </a:cubicBezTo>
                  <a:cubicBezTo>
                    <a:pt x="1187" y="20314"/>
                    <a:pt x="2036" y="19543"/>
                    <a:pt x="2851" y="18857"/>
                  </a:cubicBezTo>
                  <a:cubicBezTo>
                    <a:pt x="3667" y="18171"/>
                    <a:pt x="4448" y="17571"/>
                    <a:pt x="5208" y="16929"/>
                  </a:cubicBezTo>
                  <a:cubicBezTo>
                    <a:pt x="5967" y="16286"/>
                    <a:pt x="6704" y="15600"/>
                    <a:pt x="7464" y="14871"/>
                  </a:cubicBezTo>
                  <a:cubicBezTo>
                    <a:pt x="8223" y="14143"/>
                    <a:pt x="9005" y="13371"/>
                    <a:pt x="9787" y="12557"/>
                  </a:cubicBezTo>
                  <a:cubicBezTo>
                    <a:pt x="10569" y="11743"/>
                    <a:pt x="11351" y="10886"/>
                    <a:pt x="12121" y="10071"/>
                  </a:cubicBezTo>
                  <a:cubicBezTo>
                    <a:pt x="12892" y="9257"/>
                    <a:pt x="13651" y="8486"/>
                    <a:pt x="14400" y="7757"/>
                  </a:cubicBezTo>
                  <a:cubicBezTo>
                    <a:pt x="15148" y="7029"/>
                    <a:pt x="15885" y="6343"/>
                    <a:pt x="16723" y="5657"/>
                  </a:cubicBezTo>
                  <a:cubicBezTo>
                    <a:pt x="17560" y="4971"/>
                    <a:pt x="18498" y="4286"/>
                    <a:pt x="19224" y="3729"/>
                  </a:cubicBezTo>
                  <a:cubicBezTo>
                    <a:pt x="19950" y="3171"/>
                    <a:pt x="20464" y="2743"/>
                    <a:pt x="20822" y="2143"/>
                  </a:cubicBezTo>
                  <a:cubicBezTo>
                    <a:pt x="21179" y="1543"/>
                    <a:pt x="21380" y="771"/>
                    <a:pt x="215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4187134" y="242428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212534" y="36942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2357800" y="1708065"/>
              <a:ext cx="198532" cy="50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61" fill="norm" stroke="1" extrusionOk="0">
                  <a:moveTo>
                    <a:pt x="4782" y="7161"/>
                  </a:moveTo>
                  <a:cubicBezTo>
                    <a:pt x="5457" y="10077"/>
                    <a:pt x="6132" y="12994"/>
                    <a:pt x="6582" y="15181"/>
                  </a:cubicBezTo>
                  <a:cubicBezTo>
                    <a:pt x="7032" y="17369"/>
                    <a:pt x="7257" y="18827"/>
                    <a:pt x="7370" y="19875"/>
                  </a:cubicBezTo>
                  <a:cubicBezTo>
                    <a:pt x="7482" y="20923"/>
                    <a:pt x="7482" y="21561"/>
                    <a:pt x="7145" y="21561"/>
                  </a:cubicBezTo>
                  <a:cubicBezTo>
                    <a:pt x="6807" y="21561"/>
                    <a:pt x="6132" y="20923"/>
                    <a:pt x="5007" y="19100"/>
                  </a:cubicBezTo>
                  <a:cubicBezTo>
                    <a:pt x="3882" y="17277"/>
                    <a:pt x="2307" y="14270"/>
                    <a:pt x="1295" y="11445"/>
                  </a:cubicBezTo>
                  <a:cubicBezTo>
                    <a:pt x="282" y="8619"/>
                    <a:pt x="-168" y="5976"/>
                    <a:pt x="57" y="4153"/>
                  </a:cubicBezTo>
                  <a:cubicBezTo>
                    <a:pt x="282" y="2331"/>
                    <a:pt x="1182" y="1328"/>
                    <a:pt x="2195" y="736"/>
                  </a:cubicBezTo>
                  <a:cubicBezTo>
                    <a:pt x="3207" y="143"/>
                    <a:pt x="4332" y="-39"/>
                    <a:pt x="5345" y="7"/>
                  </a:cubicBezTo>
                  <a:cubicBezTo>
                    <a:pt x="6357" y="52"/>
                    <a:pt x="7257" y="326"/>
                    <a:pt x="8495" y="1419"/>
                  </a:cubicBezTo>
                  <a:cubicBezTo>
                    <a:pt x="9732" y="2513"/>
                    <a:pt x="11307" y="4427"/>
                    <a:pt x="12095" y="5839"/>
                  </a:cubicBezTo>
                  <a:cubicBezTo>
                    <a:pt x="12882" y="7252"/>
                    <a:pt x="12882" y="8164"/>
                    <a:pt x="12095" y="8893"/>
                  </a:cubicBezTo>
                  <a:cubicBezTo>
                    <a:pt x="11307" y="9622"/>
                    <a:pt x="9732" y="10169"/>
                    <a:pt x="9957" y="10579"/>
                  </a:cubicBezTo>
                  <a:cubicBezTo>
                    <a:pt x="10182" y="10989"/>
                    <a:pt x="12207" y="11262"/>
                    <a:pt x="14344" y="12037"/>
                  </a:cubicBezTo>
                  <a:cubicBezTo>
                    <a:pt x="16482" y="12812"/>
                    <a:pt x="18732" y="14088"/>
                    <a:pt x="19970" y="15227"/>
                  </a:cubicBezTo>
                  <a:cubicBezTo>
                    <a:pt x="21207" y="16366"/>
                    <a:pt x="21432" y="17369"/>
                    <a:pt x="20645" y="18189"/>
                  </a:cubicBezTo>
                  <a:cubicBezTo>
                    <a:pt x="19857" y="19009"/>
                    <a:pt x="18057" y="19647"/>
                    <a:pt x="16145" y="19966"/>
                  </a:cubicBezTo>
                  <a:cubicBezTo>
                    <a:pt x="14232" y="20285"/>
                    <a:pt x="12207" y="20285"/>
                    <a:pt x="10407" y="20103"/>
                  </a:cubicBezTo>
                  <a:cubicBezTo>
                    <a:pt x="8607" y="19920"/>
                    <a:pt x="7032" y="19556"/>
                    <a:pt x="6919" y="19419"/>
                  </a:cubicBezTo>
                  <a:cubicBezTo>
                    <a:pt x="6807" y="19283"/>
                    <a:pt x="8157" y="19374"/>
                    <a:pt x="9507" y="19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584067" y="1716161"/>
              <a:ext cx="682318" cy="42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80" fill="norm" stroke="1" extrusionOk="0">
                  <a:moveTo>
                    <a:pt x="2699" y="16654"/>
                  </a:moveTo>
                  <a:cubicBezTo>
                    <a:pt x="2632" y="16119"/>
                    <a:pt x="2565" y="15585"/>
                    <a:pt x="2398" y="15104"/>
                  </a:cubicBezTo>
                  <a:cubicBezTo>
                    <a:pt x="2231" y="14622"/>
                    <a:pt x="1963" y="14195"/>
                    <a:pt x="1562" y="14355"/>
                  </a:cubicBezTo>
                  <a:cubicBezTo>
                    <a:pt x="1161" y="14516"/>
                    <a:pt x="626" y="15264"/>
                    <a:pt x="325" y="16333"/>
                  </a:cubicBezTo>
                  <a:cubicBezTo>
                    <a:pt x="24" y="17403"/>
                    <a:pt x="-43" y="18793"/>
                    <a:pt x="24" y="19755"/>
                  </a:cubicBezTo>
                  <a:cubicBezTo>
                    <a:pt x="91" y="20717"/>
                    <a:pt x="291" y="21252"/>
                    <a:pt x="559" y="21359"/>
                  </a:cubicBezTo>
                  <a:cubicBezTo>
                    <a:pt x="826" y="21466"/>
                    <a:pt x="1161" y="21145"/>
                    <a:pt x="1428" y="20664"/>
                  </a:cubicBezTo>
                  <a:cubicBezTo>
                    <a:pt x="1696" y="20183"/>
                    <a:pt x="1896" y="19541"/>
                    <a:pt x="2097" y="18953"/>
                  </a:cubicBezTo>
                  <a:cubicBezTo>
                    <a:pt x="2298" y="18365"/>
                    <a:pt x="2498" y="17830"/>
                    <a:pt x="2665" y="17884"/>
                  </a:cubicBezTo>
                  <a:cubicBezTo>
                    <a:pt x="2833" y="17937"/>
                    <a:pt x="2966" y="18579"/>
                    <a:pt x="3167" y="19114"/>
                  </a:cubicBezTo>
                  <a:cubicBezTo>
                    <a:pt x="3368" y="19648"/>
                    <a:pt x="3635" y="20076"/>
                    <a:pt x="3936" y="20290"/>
                  </a:cubicBezTo>
                  <a:cubicBezTo>
                    <a:pt x="4237" y="20504"/>
                    <a:pt x="4571" y="20504"/>
                    <a:pt x="4872" y="19916"/>
                  </a:cubicBezTo>
                  <a:cubicBezTo>
                    <a:pt x="5173" y="19327"/>
                    <a:pt x="5441" y="18151"/>
                    <a:pt x="5708" y="15959"/>
                  </a:cubicBezTo>
                  <a:cubicBezTo>
                    <a:pt x="5976" y="13767"/>
                    <a:pt x="6243" y="10559"/>
                    <a:pt x="6444" y="8046"/>
                  </a:cubicBezTo>
                  <a:cubicBezTo>
                    <a:pt x="6644" y="5533"/>
                    <a:pt x="6778" y="3716"/>
                    <a:pt x="6845" y="2379"/>
                  </a:cubicBezTo>
                  <a:cubicBezTo>
                    <a:pt x="6912" y="1042"/>
                    <a:pt x="6912" y="187"/>
                    <a:pt x="6912" y="26"/>
                  </a:cubicBezTo>
                  <a:cubicBezTo>
                    <a:pt x="6912" y="-134"/>
                    <a:pt x="6912" y="401"/>
                    <a:pt x="6845" y="2486"/>
                  </a:cubicBezTo>
                  <a:cubicBezTo>
                    <a:pt x="6778" y="4571"/>
                    <a:pt x="6644" y="8207"/>
                    <a:pt x="6644" y="11201"/>
                  </a:cubicBezTo>
                  <a:cubicBezTo>
                    <a:pt x="6644" y="14195"/>
                    <a:pt x="6778" y="16547"/>
                    <a:pt x="6945" y="18044"/>
                  </a:cubicBezTo>
                  <a:cubicBezTo>
                    <a:pt x="7112" y="19541"/>
                    <a:pt x="7313" y="20183"/>
                    <a:pt x="7581" y="20450"/>
                  </a:cubicBezTo>
                  <a:cubicBezTo>
                    <a:pt x="7848" y="20717"/>
                    <a:pt x="8182" y="20611"/>
                    <a:pt x="8416" y="20022"/>
                  </a:cubicBezTo>
                  <a:cubicBezTo>
                    <a:pt x="8650" y="19434"/>
                    <a:pt x="8784" y="18365"/>
                    <a:pt x="8617" y="17082"/>
                  </a:cubicBezTo>
                  <a:cubicBezTo>
                    <a:pt x="8450" y="15799"/>
                    <a:pt x="7982" y="14302"/>
                    <a:pt x="7547" y="13446"/>
                  </a:cubicBezTo>
                  <a:cubicBezTo>
                    <a:pt x="7112" y="12591"/>
                    <a:pt x="6711" y="12377"/>
                    <a:pt x="6343" y="12377"/>
                  </a:cubicBezTo>
                  <a:cubicBezTo>
                    <a:pt x="5976" y="12377"/>
                    <a:pt x="5641" y="12591"/>
                    <a:pt x="5675" y="12698"/>
                  </a:cubicBezTo>
                  <a:cubicBezTo>
                    <a:pt x="5708" y="12805"/>
                    <a:pt x="6109" y="12805"/>
                    <a:pt x="7246" y="12751"/>
                  </a:cubicBezTo>
                  <a:cubicBezTo>
                    <a:pt x="8383" y="12698"/>
                    <a:pt x="10255" y="12591"/>
                    <a:pt x="11426" y="12430"/>
                  </a:cubicBezTo>
                  <a:cubicBezTo>
                    <a:pt x="12596" y="12270"/>
                    <a:pt x="13064" y="12056"/>
                    <a:pt x="13298" y="11682"/>
                  </a:cubicBezTo>
                  <a:cubicBezTo>
                    <a:pt x="13532" y="11308"/>
                    <a:pt x="13532" y="10773"/>
                    <a:pt x="13365" y="10506"/>
                  </a:cubicBezTo>
                  <a:cubicBezTo>
                    <a:pt x="13198" y="10238"/>
                    <a:pt x="12864" y="10238"/>
                    <a:pt x="12462" y="10613"/>
                  </a:cubicBezTo>
                  <a:cubicBezTo>
                    <a:pt x="12061" y="10987"/>
                    <a:pt x="11593" y="11735"/>
                    <a:pt x="11325" y="12751"/>
                  </a:cubicBezTo>
                  <a:cubicBezTo>
                    <a:pt x="11058" y="13767"/>
                    <a:pt x="10991" y="15050"/>
                    <a:pt x="10958" y="15959"/>
                  </a:cubicBezTo>
                  <a:cubicBezTo>
                    <a:pt x="10924" y="16868"/>
                    <a:pt x="10924" y="17403"/>
                    <a:pt x="11024" y="17884"/>
                  </a:cubicBezTo>
                  <a:cubicBezTo>
                    <a:pt x="11125" y="18365"/>
                    <a:pt x="11325" y="18793"/>
                    <a:pt x="11593" y="19007"/>
                  </a:cubicBezTo>
                  <a:cubicBezTo>
                    <a:pt x="11860" y="19220"/>
                    <a:pt x="12195" y="19220"/>
                    <a:pt x="12730" y="18365"/>
                  </a:cubicBezTo>
                  <a:cubicBezTo>
                    <a:pt x="13265" y="17510"/>
                    <a:pt x="14000" y="15799"/>
                    <a:pt x="14669" y="12912"/>
                  </a:cubicBezTo>
                  <a:cubicBezTo>
                    <a:pt x="15338" y="10024"/>
                    <a:pt x="15940" y="5961"/>
                    <a:pt x="16274" y="3502"/>
                  </a:cubicBezTo>
                  <a:cubicBezTo>
                    <a:pt x="16608" y="1042"/>
                    <a:pt x="16675" y="187"/>
                    <a:pt x="16709" y="26"/>
                  </a:cubicBezTo>
                  <a:cubicBezTo>
                    <a:pt x="16742" y="-134"/>
                    <a:pt x="16742" y="401"/>
                    <a:pt x="16675" y="2753"/>
                  </a:cubicBezTo>
                  <a:cubicBezTo>
                    <a:pt x="16608" y="5106"/>
                    <a:pt x="16475" y="9276"/>
                    <a:pt x="16408" y="11628"/>
                  </a:cubicBezTo>
                  <a:cubicBezTo>
                    <a:pt x="16341" y="13981"/>
                    <a:pt x="16341" y="14516"/>
                    <a:pt x="16341" y="15050"/>
                  </a:cubicBezTo>
                  <a:cubicBezTo>
                    <a:pt x="16341" y="15585"/>
                    <a:pt x="16341" y="16119"/>
                    <a:pt x="16374" y="16013"/>
                  </a:cubicBezTo>
                  <a:cubicBezTo>
                    <a:pt x="16408" y="15906"/>
                    <a:pt x="16475" y="15157"/>
                    <a:pt x="16642" y="14302"/>
                  </a:cubicBezTo>
                  <a:cubicBezTo>
                    <a:pt x="16809" y="13446"/>
                    <a:pt x="17077" y="12484"/>
                    <a:pt x="17377" y="11896"/>
                  </a:cubicBezTo>
                  <a:cubicBezTo>
                    <a:pt x="17678" y="11308"/>
                    <a:pt x="18013" y="11094"/>
                    <a:pt x="18548" y="11254"/>
                  </a:cubicBezTo>
                  <a:cubicBezTo>
                    <a:pt x="19083" y="11415"/>
                    <a:pt x="19818" y="11949"/>
                    <a:pt x="20353" y="13072"/>
                  </a:cubicBezTo>
                  <a:cubicBezTo>
                    <a:pt x="20888" y="14195"/>
                    <a:pt x="21223" y="15906"/>
                    <a:pt x="21557" y="17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4361671" y="1609857"/>
              <a:ext cx="117564" cy="46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00" fill="norm" stroke="1" extrusionOk="0">
                  <a:moveTo>
                    <a:pt x="21423" y="1651"/>
                  </a:moveTo>
                  <a:cubicBezTo>
                    <a:pt x="20266" y="1068"/>
                    <a:pt x="19109" y="484"/>
                    <a:pt x="17373" y="192"/>
                  </a:cubicBezTo>
                  <a:cubicBezTo>
                    <a:pt x="15637" y="-100"/>
                    <a:pt x="13323" y="-100"/>
                    <a:pt x="11009" y="484"/>
                  </a:cubicBezTo>
                  <a:cubicBezTo>
                    <a:pt x="8694" y="1068"/>
                    <a:pt x="6380" y="2235"/>
                    <a:pt x="4259" y="4619"/>
                  </a:cubicBezTo>
                  <a:cubicBezTo>
                    <a:pt x="2137" y="7003"/>
                    <a:pt x="209" y="10603"/>
                    <a:pt x="16" y="13424"/>
                  </a:cubicBezTo>
                  <a:cubicBezTo>
                    <a:pt x="-177" y="16246"/>
                    <a:pt x="1366" y="18289"/>
                    <a:pt x="4644" y="19505"/>
                  </a:cubicBezTo>
                  <a:cubicBezTo>
                    <a:pt x="7923" y="20722"/>
                    <a:pt x="12937" y="21111"/>
                    <a:pt x="17952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4536649" y="1783362"/>
              <a:ext cx="27754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471" y="4091"/>
                  </a:moveTo>
                  <a:cubicBezTo>
                    <a:pt x="471" y="3273"/>
                    <a:pt x="471" y="2455"/>
                    <a:pt x="471" y="1636"/>
                  </a:cubicBezTo>
                  <a:cubicBezTo>
                    <a:pt x="471" y="818"/>
                    <a:pt x="471" y="0"/>
                    <a:pt x="471" y="0"/>
                  </a:cubicBezTo>
                  <a:cubicBezTo>
                    <a:pt x="471" y="0"/>
                    <a:pt x="471" y="818"/>
                    <a:pt x="471" y="4173"/>
                  </a:cubicBezTo>
                  <a:cubicBezTo>
                    <a:pt x="471" y="7527"/>
                    <a:pt x="471" y="13418"/>
                    <a:pt x="389" y="16936"/>
                  </a:cubicBezTo>
                  <a:cubicBezTo>
                    <a:pt x="307" y="20455"/>
                    <a:pt x="144" y="21600"/>
                    <a:pt x="62" y="21600"/>
                  </a:cubicBezTo>
                  <a:cubicBezTo>
                    <a:pt x="-20" y="21600"/>
                    <a:pt x="-20" y="20455"/>
                    <a:pt x="62" y="19227"/>
                  </a:cubicBezTo>
                  <a:cubicBezTo>
                    <a:pt x="144" y="18000"/>
                    <a:pt x="307" y="16691"/>
                    <a:pt x="553" y="15627"/>
                  </a:cubicBezTo>
                  <a:cubicBezTo>
                    <a:pt x="798" y="14564"/>
                    <a:pt x="1125" y="13745"/>
                    <a:pt x="1698" y="13173"/>
                  </a:cubicBezTo>
                  <a:cubicBezTo>
                    <a:pt x="2271" y="12600"/>
                    <a:pt x="3089" y="12273"/>
                    <a:pt x="3662" y="12518"/>
                  </a:cubicBezTo>
                  <a:cubicBezTo>
                    <a:pt x="4235" y="12764"/>
                    <a:pt x="4562" y="13582"/>
                    <a:pt x="4807" y="14400"/>
                  </a:cubicBezTo>
                  <a:cubicBezTo>
                    <a:pt x="5053" y="15218"/>
                    <a:pt x="5216" y="16036"/>
                    <a:pt x="5462" y="16936"/>
                  </a:cubicBezTo>
                  <a:cubicBezTo>
                    <a:pt x="5707" y="17836"/>
                    <a:pt x="6035" y="18818"/>
                    <a:pt x="6607" y="19227"/>
                  </a:cubicBezTo>
                  <a:cubicBezTo>
                    <a:pt x="7180" y="19636"/>
                    <a:pt x="7998" y="19473"/>
                    <a:pt x="8735" y="18982"/>
                  </a:cubicBezTo>
                  <a:cubicBezTo>
                    <a:pt x="9471" y="18491"/>
                    <a:pt x="10125" y="17673"/>
                    <a:pt x="10616" y="16855"/>
                  </a:cubicBezTo>
                  <a:cubicBezTo>
                    <a:pt x="11107" y="16036"/>
                    <a:pt x="11435" y="15218"/>
                    <a:pt x="11680" y="14400"/>
                  </a:cubicBezTo>
                  <a:cubicBezTo>
                    <a:pt x="11925" y="13582"/>
                    <a:pt x="12089" y="12764"/>
                    <a:pt x="11762" y="12436"/>
                  </a:cubicBezTo>
                  <a:cubicBezTo>
                    <a:pt x="11435" y="12109"/>
                    <a:pt x="10616" y="12273"/>
                    <a:pt x="10125" y="12764"/>
                  </a:cubicBezTo>
                  <a:cubicBezTo>
                    <a:pt x="9635" y="13255"/>
                    <a:pt x="9471" y="14073"/>
                    <a:pt x="9307" y="14891"/>
                  </a:cubicBezTo>
                  <a:cubicBezTo>
                    <a:pt x="9144" y="15709"/>
                    <a:pt x="8980" y="16527"/>
                    <a:pt x="9307" y="16773"/>
                  </a:cubicBezTo>
                  <a:cubicBezTo>
                    <a:pt x="9635" y="17018"/>
                    <a:pt x="10453" y="16691"/>
                    <a:pt x="11107" y="16936"/>
                  </a:cubicBezTo>
                  <a:cubicBezTo>
                    <a:pt x="11762" y="17182"/>
                    <a:pt x="12253" y="18000"/>
                    <a:pt x="12907" y="18491"/>
                  </a:cubicBezTo>
                  <a:cubicBezTo>
                    <a:pt x="13562" y="18982"/>
                    <a:pt x="14380" y="19145"/>
                    <a:pt x="15116" y="18818"/>
                  </a:cubicBezTo>
                  <a:cubicBezTo>
                    <a:pt x="15853" y="18491"/>
                    <a:pt x="16507" y="17673"/>
                    <a:pt x="16998" y="16855"/>
                  </a:cubicBezTo>
                  <a:cubicBezTo>
                    <a:pt x="17489" y="16036"/>
                    <a:pt x="17816" y="15218"/>
                    <a:pt x="17816" y="14155"/>
                  </a:cubicBezTo>
                  <a:cubicBezTo>
                    <a:pt x="17816" y="13091"/>
                    <a:pt x="17489" y="11782"/>
                    <a:pt x="17571" y="11536"/>
                  </a:cubicBezTo>
                  <a:cubicBezTo>
                    <a:pt x="17653" y="11291"/>
                    <a:pt x="18144" y="12109"/>
                    <a:pt x="18880" y="13255"/>
                  </a:cubicBezTo>
                  <a:cubicBezTo>
                    <a:pt x="19616" y="14400"/>
                    <a:pt x="20598" y="15873"/>
                    <a:pt x="21089" y="17018"/>
                  </a:cubicBezTo>
                  <a:cubicBezTo>
                    <a:pt x="21580" y="18164"/>
                    <a:pt x="21580" y="18982"/>
                    <a:pt x="21089" y="19555"/>
                  </a:cubicBezTo>
                  <a:cubicBezTo>
                    <a:pt x="20598" y="20127"/>
                    <a:pt x="19616" y="20455"/>
                    <a:pt x="18962" y="19964"/>
                  </a:cubicBezTo>
                  <a:cubicBezTo>
                    <a:pt x="18307" y="19473"/>
                    <a:pt x="17980" y="18164"/>
                    <a:pt x="17653" y="16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4992364" y="1665912"/>
              <a:ext cx="153621" cy="37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49" fill="norm" stroke="1" extrusionOk="0">
                  <a:moveTo>
                    <a:pt x="8160" y="651"/>
                  </a:moveTo>
                  <a:cubicBezTo>
                    <a:pt x="7272" y="177"/>
                    <a:pt x="6385" y="-298"/>
                    <a:pt x="5349" y="236"/>
                  </a:cubicBezTo>
                  <a:cubicBezTo>
                    <a:pt x="4313" y="770"/>
                    <a:pt x="3130" y="2313"/>
                    <a:pt x="2094" y="4983"/>
                  </a:cubicBezTo>
                  <a:cubicBezTo>
                    <a:pt x="1059" y="7654"/>
                    <a:pt x="171" y="11451"/>
                    <a:pt x="23" y="14240"/>
                  </a:cubicBezTo>
                  <a:cubicBezTo>
                    <a:pt x="-125" y="17029"/>
                    <a:pt x="467" y="18810"/>
                    <a:pt x="1354" y="19878"/>
                  </a:cubicBezTo>
                  <a:cubicBezTo>
                    <a:pt x="2242" y="20946"/>
                    <a:pt x="3426" y="21302"/>
                    <a:pt x="4461" y="21243"/>
                  </a:cubicBezTo>
                  <a:cubicBezTo>
                    <a:pt x="5497" y="21183"/>
                    <a:pt x="6385" y="20709"/>
                    <a:pt x="6533" y="19818"/>
                  </a:cubicBezTo>
                  <a:cubicBezTo>
                    <a:pt x="6680" y="18928"/>
                    <a:pt x="6089" y="17623"/>
                    <a:pt x="5201" y="16792"/>
                  </a:cubicBezTo>
                  <a:cubicBezTo>
                    <a:pt x="4313" y="15961"/>
                    <a:pt x="3130" y="15605"/>
                    <a:pt x="2094" y="15190"/>
                  </a:cubicBezTo>
                  <a:cubicBezTo>
                    <a:pt x="1059" y="14775"/>
                    <a:pt x="171" y="14300"/>
                    <a:pt x="319" y="13884"/>
                  </a:cubicBezTo>
                  <a:cubicBezTo>
                    <a:pt x="467" y="13469"/>
                    <a:pt x="1650" y="13113"/>
                    <a:pt x="2982" y="12876"/>
                  </a:cubicBezTo>
                  <a:cubicBezTo>
                    <a:pt x="4313" y="12638"/>
                    <a:pt x="5793" y="12520"/>
                    <a:pt x="7420" y="12282"/>
                  </a:cubicBezTo>
                  <a:cubicBezTo>
                    <a:pt x="9048" y="12045"/>
                    <a:pt x="10823" y="11689"/>
                    <a:pt x="11415" y="11807"/>
                  </a:cubicBezTo>
                  <a:cubicBezTo>
                    <a:pt x="12007" y="11926"/>
                    <a:pt x="11415" y="12520"/>
                    <a:pt x="10971" y="13410"/>
                  </a:cubicBezTo>
                  <a:cubicBezTo>
                    <a:pt x="10527" y="14300"/>
                    <a:pt x="10231" y="15487"/>
                    <a:pt x="10231" y="16377"/>
                  </a:cubicBezTo>
                  <a:cubicBezTo>
                    <a:pt x="10231" y="17267"/>
                    <a:pt x="10527" y="17860"/>
                    <a:pt x="11267" y="17979"/>
                  </a:cubicBezTo>
                  <a:cubicBezTo>
                    <a:pt x="12007" y="18098"/>
                    <a:pt x="13190" y="17742"/>
                    <a:pt x="13782" y="17267"/>
                  </a:cubicBezTo>
                  <a:cubicBezTo>
                    <a:pt x="14374" y="16792"/>
                    <a:pt x="14374" y="16199"/>
                    <a:pt x="14226" y="15487"/>
                  </a:cubicBezTo>
                  <a:cubicBezTo>
                    <a:pt x="14078" y="14775"/>
                    <a:pt x="13782" y="13944"/>
                    <a:pt x="13634" y="13825"/>
                  </a:cubicBezTo>
                  <a:cubicBezTo>
                    <a:pt x="13486" y="13706"/>
                    <a:pt x="13486" y="14300"/>
                    <a:pt x="13634" y="14893"/>
                  </a:cubicBezTo>
                  <a:cubicBezTo>
                    <a:pt x="13782" y="15487"/>
                    <a:pt x="14078" y="16080"/>
                    <a:pt x="15409" y="16614"/>
                  </a:cubicBezTo>
                  <a:cubicBezTo>
                    <a:pt x="16741" y="17148"/>
                    <a:pt x="19108" y="17623"/>
                    <a:pt x="21475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225084" y="1633078"/>
              <a:ext cx="28851" cy="38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44" fill="norm" stroke="1" extrusionOk="0">
                  <a:moveTo>
                    <a:pt x="21029" y="0"/>
                  </a:moveTo>
                  <a:cubicBezTo>
                    <a:pt x="17943" y="3699"/>
                    <a:pt x="14858" y="7399"/>
                    <a:pt x="11772" y="10740"/>
                  </a:cubicBezTo>
                  <a:cubicBezTo>
                    <a:pt x="8686" y="14082"/>
                    <a:pt x="5600" y="17065"/>
                    <a:pt x="3286" y="18915"/>
                  </a:cubicBezTo>
                  <a:cubicBezTo>
                    <a:pt x="972" y="20765"/>
                    <a:pt x="-571" y="21481"/>
                    <a:pt x="200" y="21540"/>
                  </a:cubicBezTo>
                  <a:cubicBezTo>
                    <a:pt x="972" y="21600"/>
                    <a:pt x="4058" y="21003"/>
                    <a:pt x="7143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5232440" y="1852883"/>
              <a:ext cx="275495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80" fill="norm" stroke="1" extrusionOk="0">
                  <a:moveTo>
                    <a:pt x="3653" y="1862"/>
                  </a:moveTo>
                  <a:cubicBezTo>
                    <a:pt x="3159" y="821"/>
                    <a:pt x="2664" y="-220"/>
                    <a:pt x="2169" y="40"/>
                  </a:cubicBezTo>
                  <a:cubicBezTo>
                    <a:pt x="1675" y="300"/>
                    <a:pt x="1180" y="1862"/>
                    <a:pt x="850" y="3944"/>
                  </a:cubicBezTo>
                  <a:cubicBezTo>
                    <a:pt x="521" y="6026"/>
                    <a:pt x="356" y="8628"/>
                    <a:pt x="191" y="10580"/>
                  </a:cubicBezTo>
                  <a:cubicBezTo>
                    <a:pt x="26" y="12532"/>
                    <a:pt x="-139" y="13833"/>
                    <a:pt x="191" y="14614"/>
                  </a:cubicBezTo>
                  <a:cubicBezTo>
                    <a:pt x="521" y="15394"/>
                    <a:pt x="1345" y="15655"/>
                    <a:pt x="2582" y="15655"/>
                  </a:cubicBezTo>
                  <a:cubicBezTo>
                    <a:pt x="3818" y="15655"/>
                    <a:pt x="5467" y="15394"/>
                    <a:pt x="6951" y="13833"/>
                  </a:cubicBezTo>
                  <a:cubicBezTo>
                    <a:pt x="8435" y="12272"/>
                    <a:pt x="9754" y="9409"/>
                    <a:pt x="10414" y="7327"/>
                  </a:cubicBezTo>
                  <a:cubicBezTo>
                    <a:pt x="11073" y="5245"/>
                    <a:pt x="11073" y="3944"/>
                    <a:pt x="10661" y="3423"/>
                  </a:cubicBezTo>
                  <a:cubicBezTo>
                    <a:pt x="10249" y="2903"/>
                    <a:pt x="9424" y="3163"/>
                    <a:pt x="8517" y="4725"/>
                  </a:cubicBezTo>
                  <a:cubicBezTo>
                    <a:pt x="7611" y="6286"/>
                    <a:pt x="6621" y="9149"/>
                    <a:pt x="6127" y="11231"/>
                  </a:cubicBezTo>
                  <a:cubicBezTo>
                    <a:pt x="5632" y="13313"/>
                    <a:pt x="5632" y="14614"/>
                    <a:pt x="5797" y="15915"/>
                  </a:cubicBezTo>
                  <a:cubicBezTo>
                    <a:pt x="5962" y="17216"/>
                    <a:pt x="6292" y="18517"/>
                    <a:pt x="6869" y="18908"/>
                  </a:cubicBezTo>
                  <a:cubicBezTo>
                    <a:pt x="7446" y="19298"/>
                    <a:pt x="8270" y="18778"/>
                    <a:pt x="9259" y="17086"/>
                  </a:cubicBezTo>
                  <a:cubicBezTo>
                    <a:pt x="10249" y="15394"/>
                    <a:pt x="11403" y="12532"/>
                    <a:pt x="12145" y="10320"/>
                  </a:cubicBezTo>
                  <a:cubicBezTo>
                    <a:pt x="12887" y="8108"/>
                    <a:pt x="13217" y="6546"/>
                    <a:pt x="13382" y="6416"/>
                  </a:cubicBezTo>
                  <a:cubicBezTo>
                    <a:pt x="13546" y="6286"/>
                    <a:pt x="13546" y="7587"/>
                    <a:pt x="13464" y="8888"/>
                  </a:cubicBezTo>
                  <a:cubicBezTo>
                    <a:pt x="13382" y="10190"/>
                    <a:pt x="13217" y="11491"/>
                    <a:pt x="13134" y="13052"/>
                  </a:cubicBezTo>
                  <a:cubicBezTo>
                    <a:pt x="13052" y="14614"/>
                    <a:pt x="13052" y="16435"/>
                    <a:pt x="13217" y="16696"/>
                  </a:cubicBezTo>
                  <a:cubicBezTo>
                    <a:pt x="13382" y="16956"/>
                    <a:pt x="13711" y="15655"/>
                    <a:pt x="14371" y="13573"/>
                  </a:cubicBezTo>
                  <a:cubicBezTo>
                    <a:pt x="15030" y="11491"/>
                    <a:pt x="16020" y="8628"/>
                    <a:pt x="16927" y="6937"/>
                  </a:cubicBezTo>
                  <a:cubicBezTo>
                    <a:pt x="17834" y="5245"/>
                    <a:pt x="18658" y="4725"/>
                    <a:pt x="19317" y="4985"/>
                  </a:cubicBezTo>
                  <a:cubicBezTo>
                    <a:pt x="19977" y="5245"/>
                    <a:pt x="20472" y="6286"/>
                    <a:pt x="20801" y="9149"/>
                  </a:cubicBezTo>
                  <a:cubicBezTo>
                    <a:pt x="21131" y="12011"/>
                    <a:pt x="21296" y="16696"/>
                    <a:pt x="21461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5831784" y="1761540"/>
              <a:ext cx="139701" cy="256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21600" y="403"/>
                  </a:moveTo>
                  <a:cubicBezTo>
                    <a:pt x="19964" y="54"/>
                    <a:pt x="18327" y="-294"/>
                    <a:pt x="15545" y="403"/>
                  </a:cubicBezTo>
                  <a:cubicBezTo>
                    <a:pt x="12764" y="1100"/>
                    <a:pt x="8836" y="2841"/>
                    <a:pt x="6873" y="4583"/>
                  </a:cubicBezTo>
                  <a:cubicBezTo>
                    <a:pt x="4909" y="6325"/>
                    <a:pt x="4909" y="8067"/>
                    <a:pt x="6382" y="10419"/>
                  </a:cubicBezTo>
                  <a:cubicBezTo>
                    <a:pt x="7855" y="12771"/>
                    <a:pt x="10800" y="15732"/>
                    <a:pt x="12436" y="17648"/>
                  </a:cubicBezTo>
                  <a:cubicBezTo>
                    <a:pt x="14073" y="19564"/>
                    <a:pt x="14400" y="20435"/>
                    <a:pt x="13418" y="20871"/>
                  </a:cubicBezTo>
                  <a:cubicBezTo>
                    <a:pt x="12436" y="21306"/>
                    <a:pt x="10145" y="21306"/>
                    <a:pt x="7691" y="20174"/>
                  </a:cubicBezTo>
                  <a:cubicBezTo>
                    <a:pt x="5236" y="19041"/>
                    <a:pt x="2618" y="16777"/>
                    <a:pt x="0" y="14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5838134" y="1747378"/>
              <a:ext cx="266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6320"/>
                    <a:pt x="8571" y="11040"/>
                    <a:pt x="12171" y="7440"/>
                  </a:cubicBezTo>
                  <a:cubicBezTo>
                    <a:pt x="15771" y="3840"/>
                    <a:pt x="18686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6114104" y="1702928"/>
              <a:ext cx="10926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8150" y="0"/>
                  </a:moveTo>
                  <a:cubicBezTo>
                    <a:pt x="5657" y="1800"/>
                    <a:pt x="3165" y="3600"/>
                    <a:pt x="1711" y="5025"/>
                  </a:cubicBezTo>
                  <a:cubicBezTo>
                    <a:pt x="257" y="6450"/>
                    <a:pt x="-158" y="7500"/>
                    <a:pt x="50" y="8475"/>
                  </a:cubicBezTo>
                  <a:cubicBezTo>
                    <a:pt x="257" y="9450"/>
                    <a:pt x="1088" y="10350"/>
                    <a:pt x="2542" y="10800"/>
                  </a:cubicBezTo>
                  <a:cubicBezTo>
                    <a:pt x="3996" y="11250"/>
                    <a:pt x="6073" y="11250"/>
                    <a:pt x="8150" y="11175"/>
                  </a:cubicBezTo>
                  <a:cubicBezTo>
                    <a:pt x="10227" y="11100"/>
                    <a:pt x="12304" y="10950"/>
                    <a:pt x="14380" y="10800"/>
                  </a:cubicBezTo>
                  <a:cubicBezTo>
                    <a:pt x="16457" y="10650"/>
                    <a:pt x="18534" y="10500"/>
                    <a:pt x="19780" y="10800"/>
                  </a:cubicBezTo>
                  <a:cubicBezTo>
                    <a:pt x="21027" y="11100"/>
                    <a:pt x="21442" y="11850"/>
                    <a:pt x="21442" y="13725"/>
                  </a:cubicBezTo>
                  <a:cubicBezTo>
                    <a:pt x="21442" y="15600"/>
                    <a:pt x="21027" y="18600"/>
                    <a:pt x="206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334614" y="1690228"/>
              <a:ext cx="106771" cy="30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79" fill="norm" stroke="1" extrusionOk="0">
                  <a:moveTo>
                    <a:pt x="4846" y="0"/>
                  </a:moveTo>
                  <a:cubicBezTo>
                    <a:pt x="3152" y="2250"/>
                    <a:pt x="1458" y="4500"/>
                    <a:pt x="611" y="6150"/>
                  </a:cubicBezTo>
                  <a:cubicBezTo>
                    <a:pt x="-236" y="7800"/>
                    <a:pt x="-236" y="8850"/>
                    <a:pt x="823" y="9300"/>
                  </a:cubicBezTo>
                  <a:cubicBezTo>
                    <a:pt x="1882" y="9750"/>
                    <a:pt x="3999" y="9600"/>
                    <a:pt x="6117" y="9225"/>
                  </a:cubicBezTo>
                  <a:cubicBezTo>
                    <a:pt x="8235" y="8850"/>
                    <a:pt x="10352" y="8250"/>
                    <a:pt x="12046" y="8325"/>
                  </a:cubicBezTo>
                  <a:cubicBezTo>
                    <a:pt x="13740" y="8400"/>
                    <a:pt x="15011" y="9150"/>
                    <a:pt x="15646" y="11175"/>
                  </a:cubicBezTo>
                  <a:cubicBezTo>
                    <a:pt x="16282" y="13200"/>
                    <a:pt x="16282" y="16500"/>
                    <a:pt x="16282" y="18525"/>
                  </a:cubicBezTo>
                  <a:cubicBezTo>
                    <a:pt x="16282" y="20550"/>
                    <a:pt x="16282" y="21300"/>
                    <a:pt x="17129" y="21450"/>
                  </a:cubicBezTo>
                  <a:cubicBezTo>
                    <a:pt x="17976" y="21600"/>
                    <a:pt x="19670" y="21150"/>
                    <a:pt x="21364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441384" y="1620378"/>
              <a:ext cx="15571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6416" y="0"/>
                  </a:moveTo>
                  <a:cubicBezTo>
                    <a:pt x="18432" y="3200"/>
                    <a:pt x="20448" y="6400"/>
                    <a:pt x="21024" y="9150"/>
                  </a:cubicBezTo>
                  <a:cubicBezTo>
                    <a:pt x="21600" y="11900"/>
                    <a:pt x="20736" y="14200"/>
                    <a:pt x="16992" y="16200"/>
                  </a:cubicBezTo>
                  <a:cubicBezTo>
                    <a:pt x="13248" y="18200"/>
                    <a:pt x="6624" y="19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275784" y="2173192"/>
              <a:ext cx="4159251" cy="26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0" y="21571"/>
                  </a:moveTo>
                  <a:cubicBezTo>
                    <a:pt x="396" y="21571"/>
                    <a:pt x="791" y="21571"/>
                    <a:pt x="1193" y="21485"/>
                  </a:cubicBezTo>
                  <a:cubicBezTo>
                    <a:pt x="1594" y="21400"/>
                    <a:pt x="2001" y="21228"/>
                    <a:pt x="2424" y="20800"/>
                  </a:cubicBezTo>
                  <a:cubicBezTo>
                    <a:pt x="2847" y="20371"/>
                    <a:pt x="3287" y="19685"/>
                    <a:pt x="3688" y="19000"/>
                  </a:cubicBezTo>
                  <a:cubicBezTo>
                    <a:pt x="4089" y="18314"/>
                    <a:pt x="4452" y="17628"/>
                    <a:pt x="4831" y="17028"/>
                  </a:cubicBezTo>
                  <a:cubicBezTo>
                    <a:pt x="5210" y="16428"/>
                    <a:pt x="5606" y="15914"/>
                    <a:pt x="6007" y="15228"/>
                  </a:cubicBezTo>
                  <a:cubicBezTo>
                    <a:pt x="6409" y="14542"/>
                    <a:pt x="6815" y="13685"/>
                    <a:pt x="7249" y="12914"/>
                  </a:cubicBezTo>
                  <a:cubicBezTo>
                    <a:pt x="7684" y="12142"/>
                    <a:pt x="8145" y="11457"/>
                    <a:pt x="8602" y="10771"/>
                  </a:cubicBezTo>
                  <a:cubicBezTo>
                    <a:pt x="9058" y="10085"/>
                    <a:pt x="9508" y="9400"/>
                    <a:pt x="9976" y="8714"/>
                  </a:cubicBezTo>
                  <a:cubicBezTo>
                    <a:pt x="10443" y="8028"/>
                    <a:pt x="10926" y="7342"/>
                    <a:pt x="11416" y="6657"/>
                  </a:cubicBezTo>
                  <a:cubicBezTo>
                    <a:pt x="11905" y="5971"/>
                    <a:pt x="12399" y="5285"/>
                    <a:pt x="12878" y="4685"/>
                  </a:cubicBezTo>
                  <a:cubicBezTo>
                    <a:pt x="13356" y="4085"/>
                    <a:pt x="13817" y="3571"/>
                    <a:pt x="14268" y="3057"/>
                  </a:cubicBezTo>
                  <a:cubicBezTo>
                    <a:pt x="14719" y="2542"/>
                    <a:pt x="15158" y="2028"/>
                    <a:pt x="15598" y="1600"/>
                  </a:cubicBezTo>
                  <a:cubicBezTo>
                    <a:pt x="16038" y="1171"/>
                    <a:pt x="16478" y="828"/>
                    <a:pt x="16879" y="571"/>
                  </a:cubicBezTo>
                  <a:cubicBezTo>
                    <a:pt x="17280" y="314"/>
                    <a:pt x="17643" y="142"/>
                    <a:pt x="18143" y="57"/>
                  </a:cubicBezTo>
                  <a:cubicBezTo>
                    <a:pt x="18643" y="-29"/>
                    <a:pt x="19281" y="-29"/>
                    <a:pt x="19825" y="142"/>
                  </a:cubicBezTo>
                  <a:cubicBezTo>
                    <a:pt x="20369" y="314"/>
                    <a:pt x="20820" y="657"/>
                    <a:pt x="21100" y="914"/>
                  </a:cubicBezTo>
                  <a:cubicBezTo>
                    <a:pt x="21380" y="1171"/>
                    <a:pt x="21490" y="1342"/>
                    <a:pt x="21600" y="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3704534" y="1734678"/>
              <a:ext cx="260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7" y="640"/>
                    <a:pt x="4215" y="1280"/>
                    <a:pt x="7200" y="3680"/>
                  </a:cubicBezTo>
                  <a:cubicBezTo>
                    <a:pt x="10185" y="6080"/>
                    <a:pt x="14049" y="10240"/>
                    <a:pt x="16595" y="13520"/>
                  </a:cubicBezTo>
                  <a:cubicBezTo>
                    <a:pt x="19141" y="16800"/>
                    <a:pt x="2037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748984" y="1715628"/>
              <a:ext cx="1968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45" y="2274"/>
                    <a:pt x="16490" y="4547"/>
                    <a:pt x="13819" y="7516"/>
                  </a:cubicBezTo>
                  <a:cubicBezTo>
                    <a:pt x="11148" y="10484"/>
                    <a:pt x="8361" y="14147"/>
                    <a:pt x="6039" y="16611"/>
                  </a:cubicBezTo>
                  <a:cubicBezTo>
                    <a:pt x="3716" y="19074"/>
                    <a:pt x="1858" y="20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2068800" y="2938744"/>
              <a:ext cx="175235" cy="49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55" fill="norm" stroke="1" extrusionOk="0">
                  <a:moveTo>
                    <a:pt x="21288" y="929"/>
                  </a:moveTo>
                  <a:cubicBezTo>
                    <a:pt x="20259" y="563"/>
                    <a:pt x="19231" y="197"/>
                    <a:pt x="16659" y="59"/>
                  </a:cubicBezTo>
                  <a:cubicBezTo>
                    <a:pt x="14088" y="-78"/>
                    <a:pt x="9974" y="14"/>
                    <a:pt x="6888" y="425"/>
                  </a:cubicBezTo>
                  <a:cubicBezTo>
                    <a:pt x="3802" y="837"/>
                    <a:pt x="1745" y="1569"/>
                    <a:pt x="717" y="2164"/>
                  </a:cubicBezTo>
                  <a:cubicBezTo>
                    <a:pt x="-312" y="2759"/>
                    <a:pt x="-312" y="3217"/>
                    <a:pt x="1231" y="3766"/>
                  </a:cubicBezTo>
                  <a:cubicBezTo>
                    <a:pt x="2774" y="4315"/>
                    <a:pt x="5859" y="4956"/>
                    <a:pt x="8431" y="5734"/>
                  </a:cubicBezTo>
                  <a:cubicBezTo>
                    <a:pt x="11002" y="6512"/>
                    <a:pt x="13059" y="7427"/>
                    <a:pt x="13702" y="8388"/>
                  </a:cubicBezTo>
                  <a:cubicBezTo>
                    <a:pt x="14345" y="9349"/>
                    <a:pt x="13574" y="10356"/>
                    <a:pt x="12031" y="11134"/>
                  </a:cubicBezTo>
                  <a:cubicBezTo>
                    <a:pt x="10488" y="11912"/>
                    <a:pt x="8174" y="12461"/>
                    <a:pt x="6374" y="12644"/>
                  </a:cubicBezTo>
                  <a:cubicBezTo>
                    <a:pt x="4574" y="12827"/>
                    <a:pt x="3288" y="12644"/>
                    <a:pt x="3288" y="12553"/>
                  </a:cubicBezTo>
                  <a:cubicBezTo>
                    <a:pt x="3288" y="12461"/>
                    <a:pt x="4574" y="12461"/>
                    <a:pt x="5474" y="12690"/>
                  </a:cubicBezTo>
                  <a:cubicBezTo>
                    <a:pt x="6374" y="12919"/>
                    <a:pt x="6888" y="13376"/>
                    <a:pt x="6888" y="14063"/>
                  </a:cubicBezTo>
                  <a:cubicBezTo>
                    <a:pt x="6888" y="14749"/>
                    <a:pt x="6374" y="15664"/>
                    <a:pt x="5731" y="16717"/>
                  </a:cubicBezTo>
                  <a:cubicBezTo>
                    <a:pt x="5088" y="17769"/>
                    <a:pt x="4317" y="18959"/>
                    <a:pt x="4059" y="19783"/>
                  </a:cubicBezTo>
                  <a:cubicBezTo>
                    <a:pt x="3802" y="20607"/>
                    <a:pt x="4059" y="21064"/>
                    <a:pt x="5088" y="21293"/>
                  </a:cubicBezTo>
                  <a:cubicBezTo>
                    <a:pt x="6117" y="21522"/>
                    <a:pt x="7917" y="21522"/>
                    <a:pt x="9845" y="21202"/>
                  </a:cubicBezTo>
                  <a:cubicBezTo>
                    <a:pt x="11774" y="20881"/>
                    <a:pt x="13831" y="20241"/>
                    <a:pt x="15888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2263084" y="3099928"/>
              <a:ext cx="2603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0" y="4731"/>
                    <a:pt x="8780" y="9463"/>
                    <a:pt x="12380" y="13063"/>
                  </a:cubicBezTo>
                  <a:cubicBezTo>
                    <a:pt x="15980" y="16663"/>
                    <a:pt x="18790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2380308" y="3064691"/>
              <a:ext cx="117727" cy="29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70" fill="norm" stroke="1" extrusionOk="0">
                  <a:moveTo>
                    <a:pt x="21453" y="712"/>
                  </a:moveTo>
                  <a:cubicBezTo>
                    <a:pt x="19910" y="253"/>
                    <a:pt x="18367" y="-207"/>
                    <a:pt x="16632" y="99"/>
                  </a:cubicBezTo>
                  <a:cubicBezTo>
                    <a:pt x="14896" y="406"/>
                    <a:pt x="12967" y="1478"/>
                    <a:pt x="10460" y="4006"/>
                  </a:cubicBezTo>
                  <a:cubicBezTo>
                    <a:pt x="7953" y="6533"/>
                    <a:pt x="4867" y="10516"/>
                    <a:pt x="2939" y="13350"/>
                  </a:cubicBezTo>
                  <a:cubicBezTo>
                    <a:pt x="1010" y="16184"/>
                    <a:pt x="239" y="17870"/>
                    <a:pt x="46" y="19095"/>
                  </a:cubicBezTo>
                  <a:cubicBezTo>
                    <a:pt x="-147" y="20321"/>
                    <a:pt x="239" y="21087"/>
                    <a:pt x="1782" y="21240"/>
                  </a:cubicBezTo>
                  <a:cubicBezTo>
                    <a:pt x="3324" y="21393"/>
                    <a:pt x="6024" y="20933"/>
                    <a:pt x="8724" y="20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2548834" y="3271378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800"/>
                  </a:cubicBezTo>
                  <a:cubicBezTo>
                    <a:pt x="21600" y="14400"/>
                    <a:pt x="216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2666455" y="3341228"/>
              <a:ext cx="4113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0157" fill="norm" stroke="1" extrusionOk="0">
                  <a:moveTo>
                    <a:pt x="4557" y="0"/>
                  </a:moveTo>
                  <a:cubicBezTo>
                    <a:pt x="1472" y="7855"/>
                    <a:pt x="-1614" y="15709"/>
                    <a:pt x="957" y="18655"/>
                  </a:cubicBezTo>
                  <a:cubicBezTo>
                    <a:pt x="3529" y="21600"/>
                    <a:pt x="11757" y="19636"/>
                    <a:pt x="19986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2834584" y="3334878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101284" y="3322178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4247369" y="2989827"/>
              <a:ext cx="390616" cy="23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14" fill="norm" stroke="1" extrusionOk="0">
                  <a:moveTo>
                    <a:pt x="7186" y="12457"/>
                  </a:moveTo>
                  <a:cubicBezTo>
                    <a:pt x="6135" y="10511"/>
                    <a:pt x="5084" y="8565"/>
                    <a:pt x="4267" y="7495"/>
                  </a:cubicBezTo>
                  <a:cubicBezTo>
                    <a:pt x="3450" y="6425"/>
                    <a:pt x="2866" y="6230"/>
                    <a:pt x="2399" y="6619"/>
                  </a:cubicBezTo>
                  <a:cubicBezTo>
                    <a:pt x="1932" y="7009"/>
                    <a:pt x="1582" y="7982"/>
                    <a:pt x="1115" y="10317"/>
                  </a:cubicBezTo>
                  <a:cubicBezTo>
                    <a:pt x="648" y="12652"/>
                    <a:pt x="64" y="16349"/>
                    <a:pt x="5" y="18490"/>
                  </a:cubicBezTo>
                  <a:cubicBezTo>
                    <a:pt x="-53" y="20630"/>
                    <a:pt x="414" y="21214"/>
                    <a:pt x="881" y="21214"/>
                  </a:cubicBezTo>
                  <a:cubicBezTo>
                    <a:pt x="1348" y="21214"/>
                    <a:pt x="1815" y="20630"/>
                    <a:pt x="2224" y="19852"/>
                  </a:cubicBezTo>
                  <a:cubicBezTo>
                    <a:pt x="2632" y="19073"/>
                    <a:pt x="2983" y="18100"/>
                    <a:pt x="3333" y="16836"/>
                  </a:cubicBezTo>
                  <a:cubicBezTo>
                    <a:pt x="3683" y="15571"/>
                    <a:pt x="4033" y="14014"/>
                    <a:pt x="4209" y="13722"/>
                  </a:cubicBezTo>
                  <a:cubicBezTo>
                    <a:pt x="4384" y="13430"/>
                    <a:pt x="4384" y="14403"/>
                    <a:pt x="4384" y="15376"/>
                  </a:cubicBezTo>
                  <a:cubicBezTo>
                    <a:pt x="4384" y="16349"/>
                    <a:pt x="4384" y="17322"/>
                    <a:pt x="4676" y="17711"/>
                  </a:cubicBezTo>
                  <a:cubicBezTo>
                    <a:pt x="4968" y="18100"/>
                    <a:pt x="5551" y="17906"/>
                    <a:pt x="6018" y="16836"/>
                  </a:cubicBezTo>
                  <a:cubicBezTo>
                    <a:pt x="6485" y="15765"/>
                    <a:pt x="6836" y="13819"/>
                    <a:pt x="7128" y="11679"/>
                  </a:cubicBezTo>
                  <a:cubicBezTo>
                    <a:pt x="7419" y="9538"/>
                    <a:pt x="7653" y="7203"/>
                    <a:pt x="7886" y="5063"/>
                  </a:cubicBezTo>
                  <a:cubicBezTo>
                    <a:pt x="8120" y="2922"/>
                    <a:pt x="8353" y="976"/>
                    <a:pt x="8704" y="295"/>
                  </a:cubicBezTo>
                  <a:cubicBezTo>
                    <a:pt x="9054" y="-386"/>
                    <a:pt x="9521" y="198"/>
                    <a:pt x="10163" y="1171"/>
                  </a:cubicBezTo>
                  <a:cubicBezTo>
                    <a:pt x="10805" y="2144"/>
                    <a:pt x="11623" y="3506"/>
                    <a:pt x="11798" y="5355"/>
                  </a:cubicBezTo>
                  <a:cubicBezTo>
                    <a:pt x="11973" y="7203"/>
                    <a:pt x="11506" y="9538"/>
                    <a:pt x="11097" y="11192"/>
                  </a:cubicBezTo>
                  <a:cubicBezTo>
                    <a:pt x="10689" y="12846"/>
                    <a:pt x="10338" y="13819"/>
                    <a:pt x="10105" y="14792"/>
                  </a:cubicBezTo>
                  <a:cubicBezTo>
                    <a:pt x="9871" y="15765"/>
                    <a:pt x="9755" y="16738"/>
                    <a:pt x="10046" y="17322"/>
                  </a:cubicBezTo>
                  <a:cubicBezTo>
                    <a:pt x="10338" y="17906"/>
                    <a:pt x="11039" y="18100"/>
                    <a:pt x="11915" y="17711"/>
                  </a:cubicBezTo>
                  <a:cubicBezTo>
                    <a:pt x="12790" y="17322"/>
                    <a:pt x="13841" y="16349"/>
                    <a:pt x="14950" y="14500"/>
                  </a:cubicBezTo>
                  <a:cubicBezTo>
                    <a:pt x="16059" y="12652"/>
                    <a:pt x="17227" y="9928"/>
                    <a:pt x="17869" y="8079"/>
                  </a:cubicBezTo>
                  <a:cubicBezTo>
                    <a:pt x="18511" y="6230"/>
                    <a:pt x="18628" y="5257"/>
                    <a:pt x="18395" y="5063"/>
                  </a:cubicBezTo>
                  <a:cubicBezTo>
                    <a:pt x="18161" y="4868"/>
                    <a:pt x="17577" y="5452"/>
                    <a:pt x="16935" y="7203"/>
                  </a:cubicBezTo>
                  <a:cubicBezTo>
                    <a:pt x="16293" y="8955"/>
                    <a:pt x="15592" y="11873"/>
                    <a:pt x="15301" y="13917"/>
                  </a:cubicBezTo>
                  <a:cubicBezTo>
                    <a:pt x="15009" y="15960"/>
                    <a:pt x="15125" y="17128"/>
                    <a:pt x="15476" y="17906"/>
                  </a:cubicBezTo>
                  <a:cubicBezTo>
                    <a:pt x="15826" y="18684"/>
                    <a:pt x="16410" y="19073"/>
                    <a:pt x="17461" y="18879"/>
                  </a:cubicBezTo>
                  <a:cubicBezTo>
                    <a:pt x="18511" y="18684"/>
                    <a:pt x="20029" y="17906"/>
                    <a:pt x="21547" y="17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4980884" y="2973871"/>
              <a:ext cx="114301" cy="22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21600" y="1111"/>
                  </a:moveTo>
                  <a:cubicBezTo>
                    <a:pt x="19600" y="511"/>
                    <a:pt x="17600" y="-89"/>
                    <a:pt x="14800" y="11"/>
                  </a:cubicBezTo>
                  <a:cubicBezTo>
                    <a:pt x="12000" y="111"/>
                    <a:pt x="8400" y="911"/>
                    <a:pt x="5600" y="1811"/>
                  </a:cubicBezTo>
                  <a:cubicBezTo>
                    <a:pt x="2800" y="2711"/>
                    <a:pt x="800" y="3711"/>
                    <a:pt x="1200" y="5211"/>
                  </a:cubicBezTo>
                  <a:cubicBezTo>
                    <a:pt x="1600" y="6711"/>
                    <a:pt x="4400" y="8711"/>
                    <a:pt x="7000" y="10711"/>
                  </a:cubicBezTo>
                  <a:cubicBezTo>
                    <a:pt x="9600" y="12711"/>
                    <a:pt x="12000" y="14711"/>
                    <a:pt x="11800" y="16511"/>
                  </a:cubicBezTo>
                  <a:cubicBezTo>
                    <a:pt x="11600" y="18311"/>
                    <a:pt x="8800" y="19911"/>
                    <a:pt x="6400" y="20711"/>
                  </a:cubicBezTo>
                  <a:cubicBezTo>
                    <a:pt x="4000" y="21511"/>
                    <a:pt x="2000" y="21511"/>
                    <a:pt x="1000" y="20611"/>
                  </a:cubicBezTo>
                  <a:cubicBezTo>
                    <a:pt x="0" y="19711"/>
                    <a:pt x="0" y="17911"/>
                    <a:pt x="0" y="16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5091245" y="2991978"/>
              <a:ext cx="195653" cy="19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210" fill="norm" stroke="1" extrusionOk="0">
                  <a:moveTo>
                    <a:pt x="9291" y="0"/>
                  </a:moveTo>
                  <a:cubicBezTo>
                    <a:pt x="8154" y="0"/>
                    <a:pt x="7017" y="0"/>
                    <a:pt x="5198" y="2583"/>
                  </a:cubicBezTo>
                  <a:cubicBezTo>
                    <a:pt x="3379" y="5165"/>
                    <a:pt x="878" y="10330"/>
                    <a:pt x="196" y="13970"/>
                  </a:cubicBezTo>
                  <a:cubicBezTo>
                    <a:pt x="-486" y="17609"/>
                    <a:pt x="651" y="19722"/>
                    <a:pt x="3038" y="20661"/>
                  </a:cubicBezTo>
                  <a:cubicBezTo>
                    <a:pt x="5426" y="21600"/>
                    <a:pt x="9063" y="21365"/>
                    <a:pt x="12133" y="19722"/>
                  </a:cubicBezTo>
                  <a:cubicBezTo>
                    <a:pt x="15202" y="18078"/>
                    <a:pt x="17703" y="15026"/>
                    <a:pt x="19181" y="12913"/>
                  </a:cubicBezTo>
                  <a:cubicBezTo>
                    <a:pt x="20659" y="10800"/>
                    <a:pt x="21114" y="9626"/>
                    <a:pt x="21000" y="8570"/>
                  </a:cubicBezTo>
                  <a:cubicBezTo>
                    <a:pt x="20887" y="7513"/>
                    <a:pt x="20205" y="6574"/>
                    <a:pt x="18840" y="6809"/>
                  </a:cubicBezTo>
                  <a:cubicBezTo>
                    <a:pt x="17476" y="7043"/>
                    <a:pt x="15430" y="8452"/>
                    <a:pt x="14293" y="10330"/>
                  </a:cubicBezTo>
                  <a:cubicBezTo>
                    <a:pt x="13156" y="12209"/>
                    <a:pt x="12929" y="14557"/>
                    <a:pt x="13156" y="16200"/>
                  </a:cubicBezTo>
                  <a:cubicBezTo>
                    <a:pt x="13383" y="17843"/>
                    <a:pt x="14066" y="18783"/>
                    <a:pt x="15089" y="19135"/>
                  </a:cubicBezTo>
                  <a:cubicBezTo>
                    <a:pt x="16112" y="19487"/>
                    <a:pt x="17476" y="19252"/>
                    <a:pt x="18272" y="17022"/>
                  </a:cubicBezTo>
                  <a:cubicBezTo>
                    <a:pt x="19068" y="14791"/>
                    <a:pt x="19295" y="10565"/>
                    <a:pt x="19522" y="6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5311084" y="2980985"/>
              <a:ext cx="328100" cy="20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19" fill="norm" stroke="1" extrusionOk="0">
                  <a:moveTo>
                    <a:pt x="0" y="4544"/>
                  </a:moveTo>
                  <a:cubicBezTo>
                    <a:pt x="692" y="4094"/>
                    <a:pt x="1385" y="3644"/>
                    <a:pt x="2285" y="4094"/>
                  </a:cubicBezTo>
                  <a:cubicBezTo>
                    <a:pt x="3185" y="4544"/>
                    <a:pt x="4292" y="5894"/>
                    <a:pt x="4985" y="8257"/>
                  </a:cubicBezTo>
                  <a:cubicBezTo>
                    <a:pt x="5677" y="10619"/>
                    <a:pt x="5954" y="13994"/>
                    <a:pt x="5815" y="16131"/>
                  </a:cubicBezTo>
                  <a:cubicBezTo>
                    <a:pt x="5677" y="18269"/>
                    <a:pt x="5123" y="19169"/>
                    <a:pt x="4777" y="19057"/>
                  </a:cubicBezTo>
                  <a:cubicBezTo>
                    <a:pt x="4431" y="18944"/>
                    <a:pt x="4292" y="17819"/>
                    <a:pt x="4915" y="15682"/>
                  </a:cubicBezTo>
                  <a:cubicBezTo>
                    <a:pt x="5538" y="13544"/>
                    <a:pt x="6923" y="10394"/>
                    <a:pt x="7892" y="8481"/>
                  </a:cubicBezTo>
                  <a:cubicBezTo>
                    <a:pt x="8862" y="6569"/>
                    <a:pt x="9415" y="5894"/>
                    <a:pt x="10108" y="5444"/>
                  </a:cubicBezTo>
                  <a:cubicBezTo>
                    <a:pt x="10800" y="4994"/>
                    <a:pt x="11631" y="4769"/>
                    <a:pt x="11700" y="4769"/>
                  </a:cubicBezTo>
                  <a:cubicBezTo>
                    <a:pt x="11769" y="4769"/>
                    <a:pt x="11077" y="4994"/>
                    <a:pt x="10523" y="5669"/>
                  </a:cubicBezTo>
                  <a:cubicBezTo>
                    <a:pt x="9969" y="6344"/>
                    <a:pt x="9554" y="7469"/>
                    <a:pt x="9277" y="9382"/>
                  </a:cubicBezTo>
                  <a:cubicBezTo>
                    <a:pt x="9000" y="11294"/>
                    <a:pt x="8862" y="13994"/>
                    <a:pt x="9138" y="15794"/>
                  </a:cubicBezTo>
                  <a:cubicBezTo>
                    <a:pt x="9415" y="17594"/>
                    <a:pt x="10108" y="18494"/>
                    <a:pt x="10800" y="18944"/>
                  </a:cubicBezTo>
                  <a:cubicBezTo>
                    <a:pt x="11492" y="19394"/>
                    <a:pt x="12185" y="19394"/>
                    <a:pt x="13431" y="17932"/>
                  </a:cubicBezTo>
                  <a:cubicBezTo>
                    <a:pt x="14677" y="16469"/>
                    <a:pt x="16477" y="13544"/>
                    <a:pt x="17792" y="10732"/>
                  </a:cubicBezTo>
                  <a:cubicBezTo>
                    <a:pt x="19108" y="7919"/>
                    <a:pt x="19938" y="5219"/>
                    <a:pt x="20354" y="3306"/>
                  </a:cubicBezTo>
                  <a:cubicBezTo>
                    <a:pt x="20769" y="1394"/>
                    <a:pt x="20769" y="269"/>
                    <a:pt x="20492" y="44"/>
                  </a:cubicBezTo>
                  <a:cubicBezTo>
                    <a:pt x="20215" y="-181"/>
                    <a:pt x="19662" y="494"/>
                    <a:pt x="19385" y="1394"/>
                  </a:cubicBezTo>
                  <a:cubicBezTo>
                    <a:pt x="19108" y="2294"/>
                    <a:pt x="19108" y="3419"/>
                    <a:pt x="19523" y="5894"/>
                  </a:cubicBezTo>
                  <a:cubicBezTo>
                    <a:pt x="19938" y="8369"/>
                    <a:pt x="20769" y="12194"/>
                    <a:pt x="21185" y="14781"/>
                  </a:cubicBezTo>
                  <a:cubicBezTo>
                    <a:pt x="21600" y="17369"/>
                    <a:pt x="21600" y="18719"/>
                    <a:pt x="20838" y="19619"/>
                  </a:cubicBezTo>
                  <a:cubicBezTo>
                    <a:pt x="20077" y="20519"/>
                    <a:pt x="18554" y="20969"/>
                    <a:pt x="1703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5399984" y="3025283"/>
              <a:ext cx="102417" cy="7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159" fill="norm" stroke="1" extrusionOk="0">
                  <a:moveTo>
                    <a:pt x="5184" y="21159"/>
                  </a:moveTo>
                  <a:cubicBezTo>
                    <a:pt x="10800" y="16959"/>
                    <a:pt x="16416" y="12759"/>
                    <a:pt x="19008" y="9159"/>
                  </a:cubicBezTo>
                  <a:cubicBezTo>
                    <a:pt x="21600" y="5559"/>
                    <a:pt x="21168" y="2559"/>
                    <a:pt x="19872" y="1059"/>
                  </a:cubicBezTo>
                  <a:cubicBezTo>
                    <a:pt x="18576" y="-441"/>
                    <a:pt x="16416" y="-441"/>
                    <a:pt x="12960" y="1659"/>
                  </a:cubicBezTo>
                  <a:cubicBezTo>
                    <a:pt x="9504" y="3759"/>
                    <a:pt x="4752" y="7959"/>
                    <a:pt x="0" y="12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4264331" y="3469551"/>
              <a:ext cx="386354" cy="55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98" fill="norm" stroke="1" extrusionOk="0">
                  <a:moveTo>
                    <a:pt x="6672" y="8540"/>
                  </a:moveTo>
                  <a:cubicBezTo>
                    <a:pt x="6672" y="8131"/>
                    <a:pt x="6672" y="7722"/>
                    <a:pt x="6495" y="7354"/>
                  </a:cubicBezTo>
                  <a:cubicBezTo>
                    <a:pt x="6318" y="6985"/>
                    <a:pt x="5964" y="6658"/>
                    <a:pt x="5137" y="6658"/>
                  </a:cubicBezTo>
                  <a:cubicBezTo>
                    <a:pt x="4311" y="6658"/>
                    <a:pt x="3013" y="6985"/>
                    <a:pt x="1951" y="7722"/>
                  </a:cubicBezTo>
                  <a:cubicBezTo>
                    <a:pt x="888" y="8458"/>
                    <a:pt x="62" y="9604"/>
                    <a:pt x="3" y="10626"/>
                  </a:cubicBezTo>
                  <a:cubicBezTo>
                    <a:pt x="-56" y="11649"/>
                    <a:pt x="652" y="12549"/>
                    <a:pt x="1596" y="12754"/>
                  </a:cubicBezTo>
                  <a:cubicBezTo>
                    <a:pt x="2541" y="12958"/>
                    <a:pt x="3721" y="12467"/>
                    <a:pt x="4429" y="11363"/>
                  </a:cubicBezTo>
                  <a:cubicBezTo>
                    <a:pt x="5137" y="10258"/>
                    <a:pt x="5374" y="8540"/>
                    <a:pt x="5314" y="7231"/>
                  </a:cubicBezTo>
                  <a:cubicBezTo>
                    <a:pt x="5255" y="5922"/>
                    <a:pt x="4901" y="5022"/>
                    <a:pt x="4783" y="4367"/>
                  </a:cubicBezTo>
                  <a:cubicBezTo>
                    <a:pt x="4665" y="3713"/>
                    <a:pt x="4783" y="3304"/>
                    <a:pt x="5374" y="2813"/>
                  </a:cubicBezTo>
                  <a:cubicBezTo>
                    <a:pt x="5964" y="2322"/>
                    <a:pt x="7026" y="1749"/>
                    <a:pt x="8442" y="1258"/>
                  </a:cubicBezTo>
                  <a:cubicBezTo>
                    <a:pt x="9859" y="767"/>
                    <a:pt x="11629" y="358"/>
                    <a:pt x="12869" y="154"/>
                  </a:cubicBezTo>
                  <a:cubicBezTo>
                    <a:pt x="14108" y="-51"/>
                    <a:pt x="14816" y="-51"/>
                    <a:pt x="15288" y="154"/>
                  </a:cubicBezTo>
                  <a:cubicBezTo>
                    <a:pt x="15760" y="358"/>
                    <a:pt x="15996" y="767"/>
                    <a:pt x="15642" y="2117"/>
                  </a:cubicBezTo>
                  <a:cubicBezTo>
                    <a:pt x="15288" y="3467"/>
                    <a:pt x="14344" y="5758"/>
                    <a:pt x="13282" y="8335"/>
                  </a:cubicBezTo>
                  <a:cubicBezTo>
                    <a:pt x="12219" y="10913"/>
                    <a:pt x="11039" y="13776"/>
                    <a:pt x="10390" y="15822"/>
                  </a:cubicBezTo>
                  <a:cubicBezTo>
                    <a:pt x="9741" y="17867"/>
                    <a:pt x="9623" y="19094"/>
                    <a:pt x="9564" y="19913"/>
                  </a:cubicBezTo>
                  <a:cubicBezTo>
                    <a:pt x="9505" y="20731"/>
                    <a:pt x="9505" y="21140"/>
                    <a:pt x="9800" y="21344"/>
                  </a:cubicBezTo>
                  <a:cubicBezTo>
                    <a:pt x="10095" y="21549"/>
                    <a:pt x="10685" y="21549"/>
                    <a:pt x="11098" y="21344"/>
                  </a:cubicBezTo>
                  <a:cubicBezTo>
                    <a:pt x="11511" y="21140"/>
                    <a:pt x="11747" y="20731"/>
                    <a:pt x="12042" y="19954"/>
                  </a:cubicBezTo>
                  <a:cubicBezTo>
                    <a:pt x="12337" y="19176"/>
                    <a:pt x="12692" y="18031"/>
                    <a:pt x="13931" y="17049"/>
                  </a:cubicBezTo>
                  <a:cubicBezTo>
                    <a:pt x="15170" y="16067"/>
                    <a:pt x="17295" y="15249"/>
                    <a:pt x="18711" y="14758"/>
                  </a:cubicBezTo>
                  <a:cubicBezTo>
                    <a:pt x="20128" y="14267"/>
                    <a:pt x="20836" y="14104"/>
                    <a:pt x="21544" y="13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002051" y="3456193"/>
              <a:ext cx="97960" cy="38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44" fill="norm" stroke="1" extrusionOk="0">
                  <a:moveTo>
                    <a:pt x="6434" y="5303"/>
                  </a:moveTo>
                  <a:cubicBezTo>
                    <a:pt x="5974" y="8270"/>
                    <a:pt x="5515" y="11237"/>
                    <a:pt x="5515" y="13730"/>
                  </a:cubicBezTo>
                  <a:cubicBezTo>
                    <a:pt x="5515" y="16222"/>
                    <a:pt x="5974" y="18240"/>
                    <a:pt x="6204" y="19545"/>
                  </a:cubicBezTo>
                  <a:cubicBezTo>
                    <a:pt x="6434" y="20851"/>
                    <a:pt x="6434" y="21444"/>
                    <a:pt x="5974" y="21444"/>
                  </a:cubicBezTo>
                  <a:cubicBezTo>
                    <a:pt x="5515" y="21444"/>
                    <a:pt x="4596" y="20851"/>
                    <a:pt x="3677" y="18952"/>
                  </a:cubicBezTo>
                  <a:cubicBezTo>
                    <a:pt x="2757" y="17053"/>
                    <a:pt x="1838" y="13848"/>
                    <a:pt x="1149" y="10763"/>
                  </a:cubicBezTo>
                  <a:cubicBezTo>
                    <a:pt x="460" y="7677"/>
                    <a:pt x="0" y="4710"/>
                    <a:pt x="0" y="2870"/>
                  </a:cubicBezTo>
                  <a:cubicBezTo>
                    <a:pt x="0" y="1031"/>
                    <a:pt x="460" y="319"/>
                    <a:pt x="1838" y="81"/>
                  </a:cubicBezTo>
                  <a:cubicBezTo>
                    <a:pt x="3217" y="-156"/>
                    <a:pt x="5515" y="81"/>
                    <a:pt x="8272" y="1387"/>
                  </a:cubicBezTo>
                  <a:cubicBezTo>
                    <a:pt x="11030" y="2692"/>
                    <a:pt x="14247" y="5066"/>
                    <a:pt x="15855" y="6906"/>
                  </a:cubicBezTo>
                  <a:cubicBezTo>
                    <a:pt x="17464" y="8745"/>
                    <a:pt x="17464" y="10051"/>
                    <a:pt x="16085" y="11119"/>
                  </a:cubicBezTo>
                  <a:cubicBezTo>
                    <a:pt x="14706" y="12187"/>
                    <a:pt x="11949" y="13018"/>
                    <a:pt x="11719" y="13611"/>
                  </a:cubicBezTo>
                  <a:cubicBezTo>
                    <a:pt x="11489" y="14204"/>
                    <a:pt x="13787" y="14560"/>
                    <a:pt x="15855" y="14976"/>
                  </a:cubicBezTo>
                  <a:cubicBezTo>
                    <a:pt x="17923" y="15391"/>
                    <a:pt x="19762" y="15866"/>
                    <a:pt x="20681" y="16578"/>
                  </a:cubicBezTo>
                  <a:cubicBezTo>
                    <a:pt x="21600" y="17290"/>
                    <a:pt x="21600" y="18240"/>
                    <a:pt x="19532" y="19070"/>
                  </a:cubicBezTo>
                  <a:cubicBezTo>
                    <a:pt x="17464" y="19901"/>
                    <a:pt x="13328" y="20613"/>
                    <a:pt x="9651" y="20969"/>
                  </a:cubicBezTo>
                  <a:cubicBezTo>
                    <a:pt x="5974" y="21325"/>
                    <a:pt x="2757" y="21325"/>
                    <a:pt x="1838" y="20910"/>
                  </a:cubicBezTo>
                  <a:cubicBezTo>
                    <a:pt x="919" y="20495"/>
                    <a:pt x="2298" y="19664"/>
                    <a:pt x="3677" y="1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127728" y="3431127"/>
              <a:ext cx="177007" cy="34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6" fill="norm" stroke="1" extrusionOk="0">
                  <a:moveTo>
                    <a:pt x="7618" y="16433"/>
                  </a:moveTo>
                  <a:cubicBezTo>
                    <a:pt x="6847" y="15909"/>
                    <a:pt x="6075" y="15385"/>
                    <a:pt x="5047" y="15516"/>
                  </a:cubicBezTo>
                  <a:cubicBezTo>
                    <a:pt x="4018" y="15647"/>
                    <a:pt x="2733" y="16433"/>
                    <a:pt x="1833" y="17218"/>
                  </a:cubicBezTo>
                  <a:cubicBezTo>
                    <a:pt x="933" y="18003"/>
                    <a:pt x="418" y="18789"/>
                    <a:pt x="161" y="19509"/>
                  </a:cubicBezTo>
                  <a:cubicBezTo>
                    <a:pt x="-96" y="20229"/>
                    <a:pt x="-96" y="20883"/>
                    <a:pt x="547" y="21211"/>
                  </a:cubicBezTo>
                  <a:cubicBezTo>
                    <a:pt x="1190" y="21538"/>
                    <a:pt x="2475" y="21538"/>
                    <a:pt x="3375" y="21211"/>
                  </a:cubicBezTo>
                  <a:cubicBezTo>
                    <a:pt x="4275" y="20883"/>
                    <a:pt x="4790" y="20229"/>
                    <a:pt x="5304" y="19574"/>
                  </a:cubicBezTo>
                  <a:cubicBezTo>
                    <a:pt x="5818" y="18920"/>
                    <a:pt x="6333" y="18265"/>
                    <a:pt x="6847" y="18331"/>
                  </a:cubicBezTo>
                  <a:cubicBezTo>
                    <a:pt x="7361" y="18396"/>
                    <a:pt x="7875" y="19182"/>
                    <a:pt x="8775" y="19443"/>
                  </a:cubicBezTo>
                  <a:cubicBezTo>
                    <a:pt x="9675" y="19705"/>
                    <a:pt x="10961" y="19443"/>
                    <a:pt x="12504" y="18069"/>
                  </a:cubicBezTo>
                  <a:cubicBezTo>
                    <a:pt x="14047" y="16694"/>
                    <a:pt x="15847" y="14207"/>
                    <a:pt x="17004" y="11327"/>
                  </a:cubicBezTo>
                  <a:cubicBezTo>
                    <a:pt x="18161" y="8447"/>
                    <a:pt x="18675" y="5174"/>
                    <a:pt x="19061" y="3080"/>
                  </a:cubicBezTo>
                  <a:cubicBezTo>
                    <a:pt x="19447" y="985"/>
                    <a:pt x="19704" y="69"/>
                    <a:pt x="19704" y="3"/>
                  </a:cubicBezTo>
                  <a:cubicBezTo>
                    <a:pt x="19704" y="-62"/>
                    <a:pt x="19447" y="723"/>
                    <a:pt x="18933" y="3407"/>
                  </a:cubicBezTo>
                  <a:cubicBezTo>
                    <a:pt x="18418" y="6091"/>
                    <a:pt x="17647" y="10673"/>
                    <a:pt x="17261" y="13749"/>
                  </a:cubicBezTo>
                  <a:cubicBezTo>
                    <a:pt x="16875" y="16825"/>
                    <a:pt x="16875" y="18396"/>
                    <a:pt x="17261" y="19443"/>
                  </a:cubicBezTo>
                  <a:cubicBezTo>
                    <a:pt x="17647" y="20491"/>
                    <a:pt x="18418" y="21014"/>
                    <a:pt x="19190" y="20949"/>
                  </a:cubicBezTo>
                  <a:cubicBezTo>
                    <a:pt x="19961" y="20883"/>
                    <a:pt x="20733" y="20229"/>
                    <a:pt x="21504" y="1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5281036" y="3428012"/>
              <a:ext cx="328499" cy="32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67" fill="norm" stroke="1" extrusionOk="0">
                  <a:moveTo>
                    <a:pt x="720" y="15508"/>
                  </a:moveTo>
                  <a:cubicBezTo>
                    <a:pt x="304" y="14954"/>
                    <a:pt x="-111" y="14400"/>
                    <a:pt x="27" y="14054"/>
                  </a:cubicBezTo>
                  <a:cubicBezTo>
                    <a:pt x="166" y="13708"/>
                    <a:pt x="858" y="13569"/>
                    <a:pt x="2174" y="13569"/>
                  </a:cubicBezTo>
                  <a:cubicBezTo>
                    <a:pt x="3489" y="13569"/>
                    <a:pt x="5427" y="13708"/>
                    <a:pt x="6674" y="13431"/>
                  </a:cubicBezTo>
                  <a:cubicBezTo>
                    <a:pt x="7920" y="13154"/>
                    <a:pt x="8474" y="12462"/>
                    <a:pt x="8335" y="12254"/>
                  </a:cubicBezTo>
                  <a:cubicBezTo>
                    <a:pt x="8197" y="12046"/>
                    <a:pt x="7366" y="12323"/>
                    <a:pt x="6397" y="13431"/>
                  </a:cubicBezTo>
                  <a:cubicBezTo>
                    <a:pt x="5427" y="14538"/>
                    <a:pt x="4320" y="16477"/>
                    <a:pt x="3766" y="17931"/>
                  </a:cubicBezTo>
                  <a:cubicBezTo>
                    <a:pt x="3212" y="19385"/>
                    <a:pt x="3212" y="20354"/>
                    <a:pt x="3627" y="20908"/>
                  </a:cubicBezTo>
                  <a:cubicBezTo>
                    <a:pt x="4043" y="21462"/>
                    <a:pt x="4874" y="21600"/>
                    <a:pt x="5981" y="20838"/>
                  </a:cubicBezTo>
                  <a:cubicBezTo>
                    <a:pt x="7089" y="20077"/>
                    <a:pt x="8474" y="18415"/>
                    <a:pt x="9720" y="15023"/>
                  </a:cubicBezTo>
                  <a:cubicBezTo>
                    <a:pt x="10966" y="11631"/>
                    <a:pt x="12074" y="6508"/>
                    <a:pt x="12627" y="3600"/>
                  </a:cubicBezTo>
                  <a:cubicBezTo>
                    <a:pt x="13181" y="692"/>
                    <a:pt x="13181" y="0"/>
                    <a:pt x="13112" y="0"/>
                  </a:cubicBezTo>
                  <a:cubicBezTo>
                    <a:pt x="13043" y="0"/>
                    <a:pt x="12904" y="692"/>
                    <a:pt x="12697" y="3462"/>
                  </a:cubicBezTo>
                  <a:cubicBezTo>
                    <a:pt x="12489" y="6231"/>
                    <a:pt x="12212" y="11077"/>
                    <a:pt x="12074" y="13846"/>
                  </a:cubicBezTo>
                  <a:cubicBezTo>
                    <a:pt x="11935" y="16615"/>
                    <a:pt x="11935" y="17308"/>
                    <a:pt x="12004" y="17238"/>
                  </a:cubicBezTo>
                  <a:cubicBezTo>
                    <a:pt x="12074" y="17169"/>
                    <a:pt x="12212" y="16338"/>
                    <a:pt x="12351" y="15508"/>
                  </a:cubicBezTo>
                  <a:cubicBezTo>
                    <a:pt x="12489" y="14677"/>
                    <a:pt x="12627" y="13846"/>
                    <a:pt x="12904" y="13085"/>
                  </a:cubicBezTo>
                  <a:cubicBezTo>
                    <a:pt x="13181" y="12323"/>
                    <a:pt x="13597" y="11631"/>
                    <a:pt x="14358" y="11631"/>
                  </a:cubicBezTo>
                  <a:cubicBezTo>
                    <a:pt x="15120" y="11631"/>
                    <a:pt x="16227" y="12323"/>
                    <a:pt x="17474" y="13569"/>
                  </a:cubicBezTo>
                  <a:cubicBezTo>
                    <a:pt x="18720" y="14815"/>
                    <a:pt x="20104" y="16615"/>
                    <a:pt x="21489" y="18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5749234" y="3455528"/>
              <a:ext cx="165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926"/>
                    <a:pt x="9969" y="9853"/>
                    <a:pt x="13569" y="13453"/>
                  </a:cubicBezTo>
                  <a:cubicBezTo>
                    <a:pt x="17169" y="17053"/>
                    <a:pt x="19385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5768284" y="3449128"/>
              <a:ext cx="177801" cy="3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432"/>
                  </a:moveTo>
                  <a:cubicBezTo>
                    <a:pt x="20314" y="146"/>
                    <a:pt x="19029" y="-140"/>
                    <a:pt x="17871" y="75"/>
                  </a:cubicBezTo>
                  <a:cubicBezTo>
                    <a:pt x="16714" y="289"/>
                    <a:pt x="15686" y="1004"/>
                    <a:pt x="13243" y="3508"/>
                  </a:cubicBezTo>
                  <a:cubicBezTo>
                    <a:pt x="10800" y="6011"/>
                    <a:pt x="6943" y="10302"/>
                    <a:pt x="4500" y="13592"/>
                  </a:cubicBezTo>
                  <a:cubicBezTo>
                    <a:pt x="2057" y="16883"/>
                    <a:pt x="1029" y="19171"/>
                    <a:pt x="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163145" y="3521145"/>
              <a:ext cx="125840" cy="23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065" fill="norm" stroke="1" extrusionOk="0">
                  <a:moveTo>
                    <a:pt x="21052" y="4396"/>
                  </a:moveTo>
                  <a:cubicBezTo>
                    <a:pt x="20698" y="3441"/>
                    <a:pt x="20344" y="2485"/>
                    <a:pt x="19636" y="1625"/>
                  </a:cubicBezTo>
                  <a:cubicBezTo>
                    <a:pt x="18927" y="765"/>
                    <a:pt x="17865" y="0"/>
                    <a:pt x="15386" y="0"/>
                  </a:cubicBezTo>
                  <a:cubicBezTo>
                    <a:pt x="12908" y="0"/>
                    <a:pt x="9013" y="765"/>
                    <a:pt x="7065" y="2198"/>
                  </a:cubicBezTo>
                  <a:cubicBezTo>
                    <a:pt x="5118" y="3632"/>
                    <a:pt x="5118" y="5735"/>
                    <a:pt x="7419" y="8411"/>
                  </a:cubicBezTo>
                  <a:cubicBezTo>
                    <a:pt x="9721" y="11087"/>
                    <a:pt x="14324" y="14336"/>
                    <a:pt x="16626" y="16439"/>
                  </a:cubicBezTo>
                  <a:cubicBezTo>
                    <a:pt x="18927" y="18542"/>
                    <a:pt x="18927" y="19497"/>
                    <a:pt x="16980" y="20262"/>
                  </a:cubicBezTo>
                  <a:cubicBezTo>
                    <a:pt x="15032" y="21027"/>
                    <a:pt x="11137" y="21600"/>
                    <a:pt x="7596" y="20262"/>
                  </a:cubicBezTo>
                  <a:cubicBezTo>
                    <a:pt x="4055" y="18924"/>
                    <a:pt x="868" y="15674"/>
                    <a:pt x="160" y="13094"/>
                  </a:cubicBezTo>
                  <a:cubicBezTo>
                    <a:pt x="-548" y="10513"/>
                    <a:pt x="1222" y="8602"/>
                    <a:pt x="2993" y="6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317469" y="3288251"/>
              <a:ext cx="523966" cy="40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31" fill="norm" stroke="1" extrusionOk="0">
                  <a:moveTo>
                    <a:pt x="1179" y="6065"/>
                  </a:moveTo>
                  <a:cubicBezTo>
                    <a:pt x="1528" y="5293"/>
                    <a:pt x="1876" y="4522"/>
                    <a:pt x="2225" y="3971"/>
                  </a:cubicBezTo>
                  <a:cubicBezTo>
                    <a:pt x="2573" y="3420"/>
                    <a:pt x="2921" y="3089"/>
                    <a:pt x="3095" y="3254"/>
                  </a:cubicBezTo>
                  <a:cubicBezTo>
                    <a:pt x="3270" y="3420"/>
                    <a:pt x="3270" y="4081"/>
                    <a:pt x="2921" y="6010"/>
                  </a:cubicBezTo>
                  <a:cubicBezTo>
                    <a:pt x="2573" y="7938"/>
                    <a:pt x="1876" y="11134"/>
                    <a:pt x="1397" y="13669"/>
                  </a:cubicBezTo>
                  <a:cubicBezTo>
                    <a:pt x="918" y="16203"/>
                    <a:pt x="657" y="18077"/>
                    <a:pt x="570" y="19344"/>
                  </a:cubicBezTo>
                  <a:cubicBezTo>
                    <a:pt x="483" y="20612"/>
                    <a:pt x="570" y="21273"/>
                    <a:pt x="744" y="21328"/>
                  </a:cubicBezTo>
                  <a:cubicBezTo>
                    <a:pt x="918" y="21383"/>
                    <a:pt x="1179" y="20832"/>
                    <a:pt x="1266" y="20281"/>
                  </a:cubicBezTo>
                  <a:cubicBezTo>
                    <a:pt x="1354" y="19730"/>
                    <a:pt x="1266" y="19179"/>
                    <a:pt x="1136" y="18628"/>
                  </a:cubicBezTo>
                  <a:cubicBezTo>
                    <a:pt x="1005" y="18077"/>
                    <a:pt x="831" y="17526"/>
                    <a:pt x="570" y="17030"/>
                  </a:cubicBezTo>
                  <a:cubicBezTo>
                    <a:pt x="308" y="16534"/>
                    <a:pt x="-40" y="16093"/>
                    <a:pt x="4" y="15928"/>
                  </a:cubicBezTo>
                  <a:cubicBezTo>
                    <a:pt x="47" y="15763"/>
                    <a:pt x="483" y="15873"/>
                    <a:pt x="1136" y="15928"/>
                  </a:cubicBezTo>
                  <a:cubicBezTo>
                    <a:pt x="1789" y="15983"/>
                    <a:pt x="2660" y="15983"/>
                    <a:pt x="3313" y="16038"/>
                  </a:cubicBezTo>
                  <a:cubicBezTo>
                    <a:pt x="3966" y="16093"/>
                    <a:pt x="4402" y="16203"/>
                    <a:pt x="4620" y="16534"/>
                  </a:cubicBezTo>
                  <a:cubicBezTo>
                    <a:pt x="4837" y="16865"/>
                    <a:pt x="4837" y="17416"/>
                    <a:pt x="4837" y="17967"/>
                  </a:cubicBezTo>
                  <a:cubicBezTo>
                    <a:pt x="4837" y="18518"/>
                    <a:pt x="4837" y="19069"/>
                    <a:pt x="4968" y="19124"/>
                  </a:cubicBezTo>
                  <a:cubicBezTo>
                    <a:pt x="5099" y="19179"/>
                    <a:pt x="5360" y="18738"/>
                    <a:pt x="5665" y="18352"/>
                  </a:cubicBezTo>
                  <a:cubicBezTo>
                    <a:pt x="5970" y="17967"/>
                    <a:pt x="6318" y="17636"/>
                    <a:pt x="6710" y="17691"/>
                  </a:cubicBezTo>
                  <a:cubicBezTo>
                    <a:pt x="7102" y="17746"/>
                    <a:pt x="7537" y="18187"/>
                    <a:pt x="8191" y="18518"/>
                  </a:cubicBezTo>
                  <a:cubicBezTo>
                    <a:pt x="8844" y="18848"/>
                    <a:pt x="9715" y="19069"/>
                    <a:pt x="10325" y="19014"/>
                  </a:cubicBezTo>
                  <a:cubicBezTo>
                    <a:pt x="10934" y="18959"/>
                    <a:pt x="11283" y="18628"/>
                    <a:pt x="11587" y="18242"/>
                  </a:cubicBezTo>
                  <a:cubicBezTo>
                    <a:pt x="11892" y="17856"/>
                    <a:pt x="12154" y="17416"/>
                    <a:pt x="12371" y="16920"/>
                  </a:cubicBezTo>
                  <a:cubicBezTo>
                    <a:pt x="12589" y="16424"/>
                    <a:pt x="12763" y="15873"/>
                    <a:pt x="12633" y="15707"/>
                  </a:cubicBezTo>
                  <a:cubicBezTo>
                    <a:pt x="12502" y="15542"/>
                    <a:pt x="12066" y="15763"/>
                    <a:pt x="11631" y="16369"/>
                  </a:cubicBezTo>
                  <a:cubicBezTo>
                    <a:pt x="11195" y="16975"/>
                    <a:pt x="10760" y="17967"/>
                    <a:pt x="10542" y="18738"/>
                  </a:cubicBezTo>
                  <a:cubicBezTo>
                    <a:pt x="10325" y="19510"/>
                    <a:pt x="10325" y="20061"/>
                    <a:pt x="10542" y="20281"/>
                  </a:cubicBezTo>
                  <a:cubicBezTo>
                    <a:pt x="10760" y="20501"/>
                    <a:pt x="11195" y="20391"/>
                    <a:pt x="11805" y="19289"/>
                  </a:cubicBezTo>
                  <a:cubicBezTo>
                    <a:pt x="12415" y="18187"/>
                    <a:pt x="13199" y="16093"/>
                    <a:pt x="13808" y="13118"/>
                  </a:cubicBezTo>
                  <a:cubicBezTo>
                    <a:pt x="14418" y="10142"/>
                    <a:pt x="14854" y="6285"/>
                    <a:pt x="15071" y="3861"/>
                  </a:cubicBezTo>
                  <a:cubicBezTo>
                    <a:pt x="15289" y="1436"/>
                    <a:pt x="15289" y="444"/>
                    <a:pt x="15115" y="114"/>
                  </a:cubicBezTo>
                  <a:cubicBezTo>
                    <a:pt x="14941" y="-217"/>
                    <a:pt x="14592" y="114"/>
                    <a:pt x="14113" y="1932"/>
                  </a:cubicBezTo>
                  <a:cubicBezTo>
                    <a:pt x="13634" y="3750"/>
                    <a:pt x="13025" y="7056"/>
                    <a:pt x="12763" y="9701"/>
                  </a:cubicBezTo>
                  <a:cubicBezTo>
                    <a:pt x="12502" y="12346"/>
                    <a:pt x="12589" y="14330"/>
                    <a:pt x="12763" y="15652"/>
                  </a:cubicBezTo>
                  <a:cubicBezTo>
                    <a:pt x="12937" y="16975"/>
                    <a:pt x="13199" y="17636"/>
                    <a:pt x="13547" y="18077"/>
                  </a:cubicBezTo>
                  <a:cubicBezTo>
                    <a:pt x="13895" y="18518"/>
                    <a:pt x="14331" y="18738"/>
                    <a:pt x="14723" y="18573"/>
                  </a:cubicBezTo>
                  <a:cubicBezTo>
                    <a:pt x="15115" y="18407"/>
                    <a:pt x="15463" y="17856"/>
                    <a:pt x="15768" y="17250"/>
                  </a:cubicBezTo>
                  <a:cubicBezTo>
                    <a:pt x="16073" y="16644"/>
                    <a:pt x="16334" y="15983"/>
                    <a:pt x="16508" y="15322"/>
                  </a:cubicBezTo>
                  <a:cubicBezTo>
                    <a:pt x="16683" y="14661"/>
                    <a:pt x="16770" y="13999"/>
                    <a:pt x="16595" y="13669"/>
                  </a:cubicBezTo>
                  <a:cubicBezTo>
                    <a:pt x="16421" y="13338"/>
                    <a:pt x="15986" y="13338"/>
                    <a:pt x="15725" y="13614"/>
                  </a:cubicBezTo>
                  <a:cubicBezTo>
                    <a:pt x="15463" y="13889"/>
                    <a:pt x="15376" y="14440"/>
                    <a:pt x="15289" y="14991"/>
                  </a:cubicBezTo>
                  <a:cubicBezTo>
                    <a:pt x="15202" y="15542"/>
                    <a:pt x="15115" y="16093"/>
                    <a:pt x="15202" y="16589"/>
                  </a:cubicBezTo>
                  <a:cubicBezTo>
                    <a:pt x="15289" y="17085"/>
                    <a:pt x="15550" y="17526"/>
                    <a:pt x="16029" y="17746"/>
                  </a:cubicBezTo>
                  <a:cubicBezTo>
                    <a:pt x="16508" y="17967"/>
                    <a:pt x="17205" y="17967"/>
                    <a:pt x="17597" y="17636"/>
                  </a:cubicBezTo>
                  <a:cubicBezTo>
                    <a:pt x="17989" y="17305"/>
                    <a:pt x="18076" y="16644"/>
                    <a:pt x="18207" y="16038"/>
                  </a:cubicBezTo>
                  <a:cubicBezTo>
                    <a:pt x="18337" y="15432"/>
                    <a:pt x="18512" y="14881"/>
                    <a:pt x="18729" y="14385"/>
                  </a:cubicBezTo>
                  <a:cubicBezTo>
                    <a:pt x="18947" y="13889"/>
                    <a:pt x="19208" y="13448"/>
                    <a:pt x="19557" y="13173"/>
                  </a:cubicBezTo>
                  <a:cubicBezTo>
                    <a:pt x="19905" y="12897"/>
                    <a:pt x="20341" y="12787"/>
                    <a:pt x="20689" y="13063"/>
                  </a:cubicBezTo>
                  <a:cubicBezTo>
                    <a:pt x="21037" y="13338"/>
                    <a:pt x="21299" y="13999"/>
                    <a:pt x="21429" y="14716"/>
                  </a:cubicBezTo>
                  <a:cubicBezTo>
                    <a:pt x="21560" y="15432"/>
                    <a:pt x="21560" y="16203"/>
                    <a:pt x="21560" y="16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905728" y="3265028"/>
              <a:ext cx="9031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600" fill="norm" stroke="1" extrusionOk="0">
                  <a:moveTo>
                    <a:pt x="16016" y="0"/>
                  </a:moveTo>
                  <a:cubicBezTo>
                    <a:pt x="11598" y="3886"/>
                    <a:pt x="7180" y="7771"/>
                    <a:pt x="4480" y="10457"/>
                  </a:cubicBezTo>
                  <a:cubicBezTo>
                    <a:pt x="1780" y="13143"/>
                    <a:pt x="798" y="14629"/>
                    <a:pt x="307" y="15886"/>
                  </a:cubicBezTo>
                  <a:cubicBezTo>
                    <a:pt x="-184" y="17143"/>
                    <a:pt x="-184" y="18171"/>
                    <a:pt x="1043" y="18800"/>
                  </a:cubicBezTo>
                  <a:cubicBezTo>
                    <a:pt x="2271" y="19429"/>
                    <a:pt x="4725" y="19657"/>
                    <a:pt x="6934" y="19486"/>
                  </a:cubicBezTo>
                  <a:cubicBezTo>
                    <a:pt x="9143" y="19314"/>
                    <a:pt x="11107" y="18743"/>
                    <a:pt x="13316" y="17714"/>
                  </a:cubicBezTo>
                  <a:cubicBezTo>
                    <a:pt x="15525" y="16686"/>
                    <a:pt x="17980" y="15200"/>
                    <a:pt x="19452" y="14114"/>
                  </a:cubicBezTo>
                  <a:cubicBezTo>
                    <a:pt x="20925" y="13029"/>
                    <a:pt x="21416" y="12343"/>
                    <a:pt x="20434" y="12171"/>
                  </a:cubicBezTo>
                  <a:cubicBezTo>
                    <a:pt x="19452" y="12000"/>
                    <a:pt x="16998" y="12343"/>
                    <a:pt x="15525" y="13314"/>
                  </a:cubicBezTo>
                  <a:cubicBezTo>
                    <a:pt x="14052" y="14286"/>
                    <a:pt x="13561" y="15886"/>
                    <a:pt x="13807" y="17371"/>
                  </a:cubicBezTo>
                  <a:cubicBezTo>
                    <a:pt x="14052" y="18857"/>
                    <a:pt x="15034" y="20229"/>
                    <a:pt x="160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832967" y="3398378"/>
              <a:ext cx="20531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21" y="21600"/>
                  </a:moveTo>
                  <a:cubicBezTo>
                    <a:pt x="0" y="18600"/>
                    <a:pt x="-220" y="15600"/>
                    <a:pt x="441" y="13200"/>
                  </a:cubicBezTo>
                  <a:cubicBezTo>
                    <a:pt x="1102" y="10800"/>
                    <a:pt x="2645" y="9000"/>
                    <a:pt x="6282" y="6900"/>
                  </a:cubicBezTo>
                  <a:cubicBezTo>
                    <a:pt x="9919" y="4800"/>
                    <a:pt x="15649" y="2400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3431484" y="4452478"/>
              <a:ext cx="342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7" y="0"/>
                    <a:pt x="1333" y="0"/>
                    <a:pt x="2200" y="689"/>
                  </a:cubicBezTo>
                  <a:cubicBezTo>
                    <a:pt x="3067" y="1379"/>
                    <a:pt x="4133" y="2757"/>
                    <a:pt x="6200" y="5132"/>
                  </a:cubicBezTo>
                  <a:cubicBezTo>
                    <a:pt x="8267" y="7506"/>
                    <a:pt x="11333" y="10877"/>
                    <a:pt x="14067" y="13787"/>
                  </a:cubicBezTo>
                  <a:cubicBezTo>
                    <a:pt x="16800" y="16698"/>
                    <a:pt x="19200" y="191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3393384" y="4444906"/>
              <a:ext cx="336551" cy="38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420"/>
                  </a:moveTo>
                  <a:cubicBezTo>
                    <a:pt x="20785" y="185"/>
                    <a:pt x="19970" y="-50"/>
                    <a:pt x="19291" y="9"/>
                  </a:cubicBezTo>
                  <a:cubicBezTo>
                    <a:pt x="18611" y="67"/>
                    <a:pt x="18068" y="420"/>
                    <a:pt x="16438" y="2063"/>
                  </a:cubicBezTo>
                  <a:cubicBezTo>
                    <a:pt x="14808" y="3707"/>
                    <a:pt x="12091" y="6641"/>
                    <a:pt x="9577" y="9459"/>
                  </a:cubicBezTo>
                  <a:cubicBezTo>
                    <a:pt x="7064" y="12276"/>
                    <a:pt x="4755" y="14976"/>
                    <a:pt x="3192" y="16972"/>
                  </a:cubicBezTo>
                  <a:cubicBezTo>
                    <a:pt x="1630" y="18967"/>
                    <a:pt x="815" y="20259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3304484" y="4281971"/>
              <a:ext cx="476251" cy="8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288" y="19138"/>
                    <a:pt x="576" y="16922"/>
                    <a:pt x="2112" y="14153"/>
                  </a:cubicBezTo>
                  <a:cubicBezTo>
                    <a:pt x="3648" y="11384"/>
                    <a:pt x="6432" y="8061"/>
                    <a:pt x="9168" y="5291"/>
                  </a:cubicBezTo>
                  <a:cubicBezTo>
                    <a:pt x="11904" y="2522"/>
                    <a:pt x="14592" y="307"/>
                    <a:pt x="16656" y="30"/>
                  </a:cubicBezTo>
                  <a:cubicBezTo>
                    <a:pt x="18720" y="-247"/>
                    <a:pt x="20160" y="1415"/>
                    <a:pt x="21600" y="3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742884" y="5367874"/>
              <a:ext cx="298451" cy="22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502"/>
                  </a:moveTo>
                  <a:cubicBezTo>
                    <a:pt x="919" y="105"/>
                    <a:pt x="1838" y="-291"/>
                    <a:pt x="3140" y="303"/>
                  </a:cubicBezTo>
                  <a:cubicBezTo>
                    <a:pt x="4443" y="898"/>
                    <a:pt x="6128" y="2483"/>
                    <a:pt x="8196" y="4960"/>
                  </a:cubicBezTo>
                  <a:cubicBezTo>
                    <a:pt x="10264" y="7437"/>
                    <a:pt x="12715" y="10806"/>
                    <a:pt x="15013" y="13680"/>
                  </a:cubicBezTo>
                  <a:cubicBezTo>
                    <a:pt x="17311" y="16553"/>
                    <a:pt x="19455" y="18931"/>
                    <a:pt x="2160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5838134" y="5316078"/>
              <a:ext cx="2222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74" y="4418"/>
                    <a:pt x="12549" y="8836"/>
                    <a:pt x="8949" y="12436"/>
                  </a:cubicBezTo>
                  <a:cubicBezTo>
                    <a:pt x="5349" y="16036"/>
                    <a:pt x="2674" y="188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5666684" y="5206133"/>
              <a:ext cx="3111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967" y="13094"/>
                    <a:pt x="7935" y="5581"/>
                    <a:pt x="11535" y="2294"/>
                  </a:cubicBezTo>
                  <a:cubicBezTo>
                    <a:pt x="15135" y="-993"/>
                    <a:pt x="18367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6358834" y="5284328"/>
              <a:ext cx="29200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0" y="0"/>
                  </a:moveTo>
                  <a:cubicBezTo>
                    <a:pt x="3419" y="1440"/>
                    <a:pt x="6837" y="2880"/>
                    <a:pt x="10101" y="4320"/>
                  </a:cubicBezTo>
                  <a:cubicBezTo>
                    <a:pt x="13364" y="5760"/>
                    <a:pt x="16472" y="7200"/>
                    <a:pt x="18414" y="8229"/>
                  </a:cubicBezTo>
                  <a:cubicBezTo>
                    <a:pt x="20357" y="9257"/>
                    <a:pt x="21134" y="9874"/>
                    <a:pt x="21367" y="10697"/>
                  </a:cubicBezTo>
                  <a:cubicBezTo>
                    <a:pt x="21600" y="11520"/>
                    <a:pt x="21289" y="12549"/>
                    <a:pt x="19968" y="13577"/>
                  </a:cubicBezTo>
                  <a:cubicBezTo>
                    <a:pt x="18647" y="14606"/>
                    <a:pt x="16317" y="15634"/>
                    <a:pt x="13753" y="16663"/>
                  </a:cubicBezTo>
                  <a:cubicBezTo>
                    <a:pt x="11188" y="17691"/>
                    <a:pt x="8391" y="18720"/>
                    <a:pt x="6760" y="19543"/>
                  </a:cubicBezTo>
                  <a:cubicBezTo>
                    <a:pt x="5128" y="20366"/>
                    <a:pt x="4662" y="20983"/>
                    <a:pt x="41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6644584" y="5252578"/>
              <a:ext cx="273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56" y="837"/>
                    <a:pt x="9712" y="1674"/>
                    <a:pt x="13144" y="2344"/>
                  </a:cubicBezTo>
                  <a:cubicBezTo>
                    <a:pt x="16577" y="3014"/>
                    <a:pt x="18586" y="3516"/>
                    <a:pt x="19842" y="4102"/>
                  </a:cubicBezTo>
                  <a:cubicBezTo>
                    <a:pt x="21098" y="4688"/>
                    <a:pt x="21600" y="5358"/>
                    <a:pt x="21600" y="6028"/>
                  </a:cubicBezTo>
                  <a:cubicBezTo>
                    <a:pt x="21600" y="6698"/>
                    <a:pt x="21098" y="7367"/>
                    <a:pt x="19340" y="8874"/>
                  </a:cubicBezTo>
                  <a:cubicBezTo>
                    <a:pt x="17581" y="10381"/>
                    <a:pt x="14567" y="12726"/>
                    <a:pt x="12726" y="14149"/>
                  </a:cubicBezTo>
                  <a:cubicBezTo>
                    <a:pt x="10884" y="15572"/>
                    <a:pt x="10214" y="16074"/>
                    <a:pt x="9712" y="17163"/>
                  </a:cubicBezTo>
                  <a:cubicBezTo>
                    <a:pt x="9209" y="18251"/>
                    <a:pt x="8874" y="19926"/>
                    <a:pt x="85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7108134" y="5150978"/>
              <a:ext cx="2349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6" y="4114"/>
                    <a:pt x="8951" y="8229"/>
                    <a:pt x="12551" y="11829"/>
                  </a:cubicBezTo>
                  <a:cubicBezTo>
                    <a:pt x="16151" y="15429"/>
                    <a:pt x="18876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7298634" y="5149969"/>
              <a:ext cx="133351" cy="37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1600" y="2229"/>
                  </a:moveTo>
                  <a:cubicBezTo>
                    <a:pt x="21257" y="1264"/>
                    <a:pt x="20914" y="299"/>
                    <a:pt x="20229" y="57"/>
                  </a:cubicBezTo>
                  <a:cubicBezTo>
                    <a:pt x="19543" y="-184"/>
                    <a:pt x="18514" y="299"/>
                    <a:pt x="15771" y="2169"/>
                  </a:cubicBezTo>
                  <a:cubicBezTo>
                    <a:pt x="13029" y="4039"/>
                    <a:pt x="8571" y="7298"/>
                    <a:pt x="5657" y="10737"/>
                  </a:cubicBezTo>
                  <a:cubicBezTo>
                    <a:pt x="2743" y="14176"/>
                    <a:pt x="1371" y="17796"/>
                    <a:pt x="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076384" y="4992228"/>
              <a:ext cx="419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2" y="16200"/>
                    <a:pt x="6764" y="10800"/>
                    <a:pt x="10364" y="7200"/>
                  </a:cubicBezTo>
                  <a:cubicBezTo>
                    <a:pt x="13964" y="3600"/>
                    <a:pt x="177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3183834" y="3055478"/>
              <a:ext cx="2349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2782"/>
                    <a:pt x="5059" y="5564"/>
                    <a:pt x="8270" y="8918"/>
                  </a:cubicBezTo>
                  <a:cubicBezTo>
                    <a:pt x="11481" y="12273"/>
                    <a:pt x="15373" y="16200"/>
                    <a:pt x="17708" y="18409"/>
                  </a:cubicBezTo>
                  <a:cubicBezTo>
                    <a:pt x="20043" y="20618"/>
                    <a:pt x="20822" y="21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3190184" y="3017378"/>
              <a:ext cx="2540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20" y="900"/>
                    <a:pt x="17640" y="1800"/>
                    <a:pt x="14760" y="4179"/>
                  </a:cubicBezTo>
                  <a:cubicBezTo>
                    <a:pt x="11880" y="6557"/>
                    <a:pt x="8100" y="10414"/>
                    <a:pt x="5490" y="13564"/>
                  </a:cubicBezTo>
                  <a:cubicBezTo>
                    <a:pt x="2880" y="16714"/>
                    <a:pt x="1440" y="19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3450534" y="3272290"/>
              <a:ext cx="99258" cy="20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19" fill="norm" stroke="1" extrusionOk="0">
                  <a:moveTo>
                    <a:pt x="0" y="2603"/>
                  </a:moveTo>
                  <a:cubicBezTo>
                    <a:pt x="1350" y="1703"/>
                    <a:pt x="2700" y="803"/>
                    <a:pt x="4500" y="353"/>
                  </a:cubicBezTo>
                  <a:cubicBezTo>
                    <a:pt x="6300" y="-97"/>
                    <a:pt x="8550" y="-97"/>
                    <a:pt x="10800" y="240"/>
                  </a:cubicBezTo>
                  <a:cubicBezTo>
                    <a:pt x="13050" y="578"/>
                    <a:pt x="15300" y="1253"/>
                    <a:pt x="16650" y="2153"/>
                  </a:cubicBezTo>
                  <a:cubicBezTo>
                    <a:pt x="18000" y="3053"/>
                    <a:pt x="18450" y="4178"/>
                    <a:pt x="17550" y="5303"/>
                  </a:cubicBezTo>
                  <a:cubicBezTo>
                    <a:pt x="16650" y="6428"/>
                    <a:pt x="14400" y="7553"/>
                    <a:pt x="14400" y="8115"/>
                  </a:cubicBezTo>
                  <a:cubicBezTo>
                    <a:pt x="14400" y="8678"/>
                    <a:pt x="16650" y="8678"/>
                    <a:pt x="18450" y="9128"/>
                  </a:cubicBezTo>
                  <a:cubicBezTo>
                    <a:pt x="20250" y="9578"/>
                    <a:pt x="21600" y="10478"/>
                    <a:pt x="20925" y="12391"/>
                  </a:cubicBezTo>
                  <a:cubicBezTo>
                    <a:pt x="20250" y="14303"/>
                    <a:pt x="17550" y="17228"/>
                    <a:pt x="15075" y="18915"/>
                  </a:cubicBezTo>
                  <a:cubicBezTo>
                    <a:pt x="12600" y="20603"/>
                    <a:pt x="10350" y="21053"/>
                    <a:pt x="8100" y="21278"/>
                  </a:cubicBezTo>
                  <a:cubicBezTo>
                    <a:pt x="5850" y="21503"/>
                    <a:pt x="3600" y="21503"/>
                    <a:pt x="2475" y="20940"/>
                  </a:cubicBezTo>
                  <a:cubicBezTo>
                    <a:pt x="1350" y="20378"/>
                    <a:pt x="1350" y="19253"/>
                    <a:pt x="1350" y="18015"/>
                  </a:cubicBezTo>
                  <a:cubicBezTo>
                    <a:pt x="1350" y="16778"/>
                    <a:pt x="1350" y="15428"/>
                    <a:pt x="1350" y="14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3558484" y="2932952"/>
              <a:ext cx="137964" cy="39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72" fill="norm" stroke="1" extrusionOk="0">
                  <a:moveTo>
                    <a:pt x="982" y="1481"/>
                  </a:moveTo>
                  <a:cubicBezTo>
                    <a:pt x="1309" y="906"/>
                    <a:pt x="1636" y="332"/>
                    <a:pt x="2618" y="102"/>
                  </a:cubicBezTo>
                  <a:cubicBezTo>
                    <a:pt x="3600" y="-128"/>
                    <a:pt x="5236" y="-13"/>
                    <a:pt x="7200" y="906"/>
                  </a:cubicBezTo>
                  <a:cubicBezTo>
                    <a:pt x="9164" y="1825"/>
                    <a:pt x="11455" y="3549"/>
                    <a:pt x="12600" y="4698"/>
                  </a:cubicBezTo>
                  <a:cubicBezTo>
                    <a:pt x="13745" y="5846"/>
                    <a:pt x="13745" y="6421"/>
                    <a:pt x="13255" y="6938"/>
                  </a:cubicBezTo>
                  <a:cubicBezTo>
                    <a:pt x="12764" y="7455"/>
                    <a:pt x="11782" y="7915"/>
                    <a:pt x="10964" y="8432"/>
                  </a:cubicBezTo>
                  <a:cubicBezTo>
                    <a:pt x="10145" y="8949"/>
                    <a:pt x="9491" y="9523"/>
                    <a:pt x="10473" y="10098"/>
                  </a:cubicBezTo>
                  <a:cubicBezTo>
                    <a:pt x="11455" y="10672"/>
                    <a:pt x="14073" y="11246"/>
                    <a:pt x="16200" y="12108"/>
                  </a:cubicBezTo>
                  <a:cubicBezTo>
                    <a:pt x="18327" y="12970"/>
                    <a:pt x="19964" y="14119"/>
                    <a:pt x="20782" y="14981"/>
                  </a:cubicBezTo>
                  <a:cubicBezTo>
                    <a:pt x="21600" y="15842"/>
                    <a:pt x="21600" y="16417"/>
                    <a:pt x="20127" y="17106"/>
                  </a:cubicBezTo>
                  <a:cubicBezTo>
                    <a:pt x="18655" y="17795"/>
                    <a:pt x="15709" y="18600"/>
                    <a:pt x="12109" y="19346"/>
                  </a:cubicBezTo>
                  <a:cubicBezTo>
                    <a:pt x="8509" y="20093"/>
                    <a:pt x="4255" y="20783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2726634" y="3042778"/>
              <a:ext cx="1968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2720"/>
                    <a:pt x="6968" y="5440"/>
                    <a:pt x="9755" y="8480"/>
                  </a:cubicBezTo>
                  <a:cubicBezTo>
                    <a:pt x="12542" y="11520"/>
                    <a:pt x="14632" y="14880"/>
                    <a:pt x="16490" y="17120"/>
                  </a:cubicBezTo>
                  <a:cubicBezTo>
                    <a:pt x="18348" y="19360"/>
                    <a:pt x="19974" y="20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2702936" y="3017378"/>
              <a:ext cx="33484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491" y="0"/>
                  </a:moveTo>
                  <a:cubicBezTo>
                    <a:pt x="19589" y="944"/>
                    <a:pt x="17687" y="1889"/>
                    <a:pt x="15514" y="3659"/>
                  </a:cubicBezTo>
                  <a:cubicBezTo>
                    <a:pt x="13340" y="5430"/>
                    <a:pt x="10895" y="8026"/>
                    <a:pt x="8517" y="10269"/>
                  </a:cubicBezTo>
                  <a:cubicBezTo>
                    <a:pt x="6140" y="12511"/>
                    <a:pt x="3831" y="14400"/>
                    <a:pt x="2336" y="15757"/>
                  </a:cubicBezTo>
                  <a:cubicBezTo>
                    <a:pt x="842" y="17115"/>
                    <a:pt x="163" y="17941"/>
                    <a:pt x="27" y="18826"/>
                  </a:cubicBezTo>
                  <a:cubicBezTo>
                    <a:pt x="-109" y="19711"/>
                    <a:pt x="299" y="20656"/>
                    <a:pt x="7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2904434" y="3329471"/>
              <a:ext cx="184151" cy="15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666"/>
                  </a:moveTo>
                  <a:cubicBezTo>
                    <a:pt x="3228" y="766"/>
                    <a:pt x="6455" y="-134"/>
                    <a:pt x="8566" y="16"/>
                  </a:cubicBezTo>
                  <a:cubicBezTo>
                    <a:pt x="10676" y="166"/>
                    <a:pt x="11669" y="1366"/>
                    <a:pt x="11545" y="3466"/>
                  </a:cubicBezTo>
                  <a:cubicBezTo>
                    <a:pt x="11421" y="5566"/>
                    <a:pt x="10179" y="8566"/>
                    <a:pt x="9062" y="10516"/>
                  </a:cubicBezTo>
                  <a:cubicBezTo>
                    <a:pt x="7945" y="12466"/>
                    <a:pt x="6952" y="13366"/>
                    <a:pt x="5834" y="14566"/>
                  </a:cubicBezTo>
                  <a:cubicBezTo>
                    <a:pt x="4717" y="15766"/>
                    <a:pt x="3476" y="17266"/>
                    <a:pt x="3724" y="18016"/>
                  </a:cubicBezTo>
                  <a:cubicBezTo>
                    <a:pt x="3972" y="18766"/>
                    <a:pt x="5710" y="18766"/>
                    <a:pt x="8938" y="19216"/>
                  </a:cubicBezTo>
                  <a:cubicBezTo>
                    <a:pt x="12166" y="19666"/>
                    <a:pt x="16883" y="20566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986734" y="5798678"/>
              <a:ext cx="8312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450"/>
                  </a:moveTo>
                  <a:cubicBezTo>
                    <a:pt x="165" y="8100"/>
                    <a:pt x="330" y="6750"/>
                    <a:pt x="509" y="5850"/>
                  </a:cubicBezTo>
                  <a:cubicBezTo>
                    <a:pt x="688" y="4950"/>
                    <a:pt x="880" y="4500"/>
                    <a:pt x="1070" y="4050"/>
                  </a:cubicBezTo>
                  <a:cubicBezTo>
                    <a:pt x="1260" y="3600"/>
                    <a:pt x="1447" y="3150"/>
                    <a:pt x="1650" y="2700"/>
                  </a:cubicBezTo>
                  <a:cubicBezTo>
                    <a:pt x="1854" y="2250"/>
                    <a:pt x="2074" y="1800"/>
                    <a:pt x="2280" y="1350"/>
                  </a:cubicBezTo>
                  <a:cubicBezTo>
                    <a:pt x="2486" y="900"/>
                    <a:pt x="2679" y="450"/>
                    <a:pt x="2885" y="225"/>
                  </a:cubicBezTo>
                  <a:cubicBezTo>
                    <a:pt x="3091" y="0"/>
                    <a:pt x="3311" y="0"/>
                    <a:pt x="3542" y="0"/>
                  </a:cubicBezTo>
                  <a:cubicBezTo>
                    <a:pt x="3773" y="0"/>
                    <a:pt x="4015" y="0"/>
                    <a:pt x="4219" y="0"/>
                  </a:cubicBezTo>
                  <a:cubicBezTo>
                    <a:pt x="4422" y="0"/>
                    <a:pt x="4587" y="0"/>
                    <a:pt x="4763" y="0"/>
                  </a:cubicBezTo>
                  <a:cubicBezTo>
                    <a:pt x="4939" y="0"/>
                    <a:pt x="5126" y="0"/>
                    <a:pt x="5305" y="0"/>
                  </a:cubicBezTo>
                  <a:cubicBezTo>
                    <a:pt x="5484" y="0"/>
                    <a:pt x="5654" y="0"/>
                    <a:pt x="5847" y="0"/>
                  </a:cubicBezTo>
                  <a:cubicBezTo>
                    <a:pt x="6039" y="0"/>
                    <a:pt x="6254" y="0"/>
                    <a:pt x="6463" y="225"/>
                  </a:cubicBezTo>
                  <a:cubicBezTo>
                    <a:pt x="6672" y="450"/>
                    <a:pt x="6875" y="900"/>
                    <a:pt x="7093" y="1125"/>
                  </a:cubicBezTo>
                  <a:cubicBezTo>
                    <a:pt x="7310" y="1350"/>
                    <a:pt x="7541" y="1350"/>
                    <a:pt x="7772" y="1350"/>
                  </a:cubicBezTo>
                  <a:cubicBezTo>
                    <a:pt x="8003" y="1350"/>
                    <a:pt x="8234" y="1350"/>
                    <a:pt x="8413" y="1575"/>
                  </a:cubicBezTo>
                  <a:cubicBezTo>
                    <a:pt x="8592" y="1800"/>
                    <a:pt x="8718" y="2250"/>
                    <a:pt x="8850" y="2475"/>
                  </a:cubicBezTo>
                  <a:cubicBezTo>
                    <a:pt x="8982" y="2700"/>
                    <a:pt x="9120" y="2700"/>
                    <a:pt x="9307" y="2700"/>
                  </a:cubicBezTo>
                  <a:cubicBezTo>
                    <a:pt x="9494" y="2700"/>
                    <a:pt x="9730" y="2700"/>
                    <a:pt x="9925" y="2925"/>
                  </a:cubicBezTo>
                  <a:cubicBezTo>
                    <a:pt x="10121" y="3150"/>
                    <a:pt x="10275" y="3600"/>
                    <a:pt x="10409" y="3825"/>
                  </a:cubicBezTo>
                  <a:cubicBezTo>
                    <a:pt x="10544" y="4050"/>
                    <a:pt x="10660" y="4050"/>
                    <a:pt x="10789" y="4050"/>
                  </a:cubicBezTo>
                  <a:cubicBezTo>
                    <a:pt x="10918" y="4050"/>
                    <a:pt x="11061" y="4050"/>
                    <a:pt x="11202" y="4275"/>
                  </a:cubicBezTo>
                  <a:cubicBezTo>
                    <a:pt x="11342" y="4500"/>
                    <a:pt x="11479" y="4950"/>
                    <a:pt x="11614" y="5175"/>
                  </a:cubicBezTo>
                  <a:cubicBezTo>
                    <a:pt x="11749" y="5400"/>
                    <a:pt x="11881" y="5400"/>
                    <a:pt x="12013" y="5400"/>
                  </a:cubicBezTo>
                  <a:cubicBezTo>
                    <a:pt x="12145" y="5400"/>
                    <a:pt x="12277" y="5400"/>
                    <a:pt x="12423" y="5400"/>
                  </a:cubicBezTo>
                  <a:cubicBezTo>
                    <a:pt x="12568" y="5400"/>
                    <a:pt x="12728" y="5400"/>
                    <a:pt x="12865" y="5400"/>
                  </a:cubicBezTo>
                  <a:cubicBezTo>
                    <a:pt x="13003" y="5400"/>
                    <a:pt x="13118" y="5400"/>
                    <a:pt x="13250" y="5625"/>
                  </a:cubicBezTo>
                  <a:cubicBezTo>
                    <a:pt x="13382" y="5850"/>
                    <a:pt x="13531" y="6300"/>
                    <a:pt x="13679" y="6525"/>
                  </a:cubicBezTo>
                  <a:cubicBezTo>
                    <a:pt x="13828" y="6750"/>
                    <a:pt x="13976" y="6750"/>
                    <a:pt x="14117" y="6750"/>
                  </a:cubicBezTo>
                  <a:cubicBezTo>
                    <a:pt x="14257" y="6750"/>
                    <a:pt x="14389" y="6750"/>
                    <a:pt x="14518" y="6750"/>
                  </a:cubicBezTo>
                  <a:cubicBezTo>
                    <a:pt x="14648" y="6750"/>
                    <a:pt x="14774" y="6750"/>
                    <a:pt x="14917" y="6750"/>
                  </a:cubicBezTo>
                  <a:cubicBezTo>
                    <a:pt x="15060" y="6750"/>
                    <a:pt x="15220" y="6750"/>
                    <a:pt x="15360" y="6750"/>
                  </a:cubicBezTo>
                  <a:cubicBezTo>
                    <a:pt x="15500" y="6750"/>
                    <a:pt x="15621" y="6750"/>
                    <a:pt x="15750" y="6750"/>
                  </a:cubicBezTo>
                  <a:cubicBezTo>
                    <a:pt x="15880" y="6750"/>
                    <a:pt x="16017" y="6750"/>
                    <a:pt x="16155" y="6975"/>
                  </a:cubicBezTo>
                  <a:cubicBezTo>
                    <a:pt x="16292" y="7200"/>
                    <a:pt x="16430" y="7650"/>
                    <a:pt x="16562" y="7875"/>
                  </a:cubicBezTo>
                  <a:cubicBezTo>
                    <a:pt x="16694" y="8100"/>
                    <a:pt x="16820" y="8100"/>
                    <a:pt x="16947" y="8100"/>
                  </a:cubicBezTo>
                  <a:cubicBezTo>
                    <a:pt x="17073" y="8100"/>
                    <a:pt x="17200" y="8100"/>
                    <a:pt x="17332" y="8100"/>
                  </a:cubicBezTo>
                  <a:cubicBezTo>
                    <a:pt x="17464" y="8100"/>
                    <a:pt x="17601" y="8100"/>
                    <a:pt x="17728" y="8100"/>
                  </a:cubicBezTo>
                  <a:cubicBezTo>
                    <a:pt x="17854" y="8100"/>
                    <a:pt x="17970" y="8100"/>
                    <a:pt x="18094" y="8325"/>
                  </a:cubicBezTo>
                  <a:cubicBezTo>
                    <a:pt x="18217" y="8550"/>
                    <a:pt x="18349" y="9000"/>
                    <a:pt x="18586" y="9675"/>
                  </a:cubicBezTo>
                  <a:cubicBezTo>
                    <a:pt x="18822" y="10350"/>
                    <a:pt x="19163" y="11250"/>
                    <a:pt x="19438" y="12150"/>
                  </a:cubicBezTo>
                  <a:cubicBezTo>
                    <a:pt x="19713" y="13050"/>
                    <a:pt x="19922" y="13950"/>
                    <a:pt x="20162" y="15075"/>
                  </a:cubicBezTo>
                  <a:cubicBezTo>
                    <a:pt x="20401" y="16200"/>
                    <a:pt x="20670" y="17550"/>
                    <a:pt x="20915" y="18675"/>
                  </a:cubicBezTo>
                  <a:cubicBezTo>
                    <a:pt x="21160" y="19800"/>
                    <a:pt x="2138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088334" y="6179678"/>
              <a:ext cx="2540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735"/>
                    <a:pt x="5040" y="1469"/>
                    <a:pt x="7830" y="3453"/>
                  </a:cubicBezTo>
                  <a:cubicBezTo>
                    <a:pt x="10620" y="5437"/>
                    <a:pt x="13680" y="8669"/>
                    <a:pt x="16020" y="11902"/>
                  </a:cubicBezTo>
                  <a:cubicBezTo>
                    <a:pt x="18360" y="15135"/>
                    <a:pt x="19980" y="183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151834" y="6186028"/>
              <a:ext cx="2032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2057"/>
                    <a:pt x="15300" y="4114"/>
                    <a:pt x="12038" y="6833"/>
                  </a:cubicBezTo>
                  <a:cubicBezTo>
                    <a:pt x="8775" y="9551"/>
                    <a:pt x="5400" y="12931"/>
                    <a:pt x="3375" y="15502"/>
                  </a:cubicBezTo>
                  <a:cubicBezTo>
                    <a:pt x="1350" y="18073"/>
                    <a:pt x="675" y="198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399484" y="6249528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443934" y="6338428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8720"/>
                    <a:pt x="6400" y="15840"/>
                    <a:pt x="10000" y="12240"/>
                  </a:cubicBezTo>
                  <a:cubicBezTo>
                    <a:pt x="13600" y="8640"/>
                    <a:pt x="176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397035" y="6328464"/>
              <a:ext cx="126150" cy="8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51" fill="norm" stroke="1" extrusionOk="0">
                  <a:moveTo>
                    <a:pt x="935" y="5379"/>
                  </a:moveTo>
                  <a:cubicBezTo>
                    <a:pt x="1295" y="7891"/>
                    <a:pt x="1655" y="10402"/>
                    <a:pt x="1475" y="13667"/>
                  </a:cubicBezTo>
                  <a:cubicBezTo>
                    <a:pt x="1295" y="16932"/>
                    <a:pt x="575" y="20951"/>
                    <a:pt x="215" y="20951"/>
                  </a:cubicBezTo>
                  <a:cubicBezTo>
                    <a:pt x="-145" y="20951"/>
                    <a:pt x="-145" y="16932"/>
                    <a:pt x="935" y="12663"/>
                  </a:cubicBezTo>
                  <a:cubicBezTo>
                    <a:pt x="2015" y="8393"/>
                    <a:pt x="4175" y="3872"/>
                    <a:pt x="7055" y="1611"/>
                  </a:cubicBezTo>
                  <a:cubicBezTo>
                    <a:pt x="9935" y="-649"/>
                    <a:pt x="13535" y="-649"/>
                    <a:pt x="16055" y="2365"/>
                  </a:cubicBezTo>
                  <a:cubicBezTo>
                    <a:pt x="18575" y="5379"/>
                    <a:pt x="20015" y="11407"/>
                    <a:pt x="21455" y="17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29534" y="6326672"/>
              <a:ext cx="114301" cy="6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fill="norm" stroke="1" extrusionOk="0">
                  <a:moveTo>
                    <a:pt x="0" y="12639"/>
                  </a:moveTo>
                  <a:cubicBezTo>
                    <a:pt x="4000" y="10479"/>
                    <a:pt x="8000" y="8319"/>
                    <a:pt x="10600" y="5799"/>
                  </a:cubicBezTo>
                  <a:cubicBezTo>
                    <a:pt x="13200" y="3279"/>
                    <a:pt x="14400" y="399"/>
                    <a:pt x="14200" y="39"/>
                  </a:cubicBezTo>
                  <a:cubicBezTo>
                    <a:pt x="14000" y="-321"/>
                    <a:pt x="12400" y="1839"/>
                    <a:pt x="11200" y="5079"/>
                  </a:cubicBezTo>
                  <a:cubicBezTo>
                    <a:pt x="10000" y="8319"/>
                    <a:pt x="9200" y="12639"/>
                    <a:pt x="9600" y="15879"/>
                  </a:cubicBezTo>
                  <a:cubicBezTo>
                    <a:pt x="10000" y="19119"/>
                    <a:pt x="11600" y="21279"/>
                    <a:pt x="13800" y="20919"/>
                  </a:cubicBezTo>
                  <a:cubicBezTo>
                    <a:pt x="16000" y="20559"/>
                    <a:pt x="18800" y="17679"/>
                    <a:pt x="21600" y="14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669234" y="6300328"/>
              <a:ext cx="120651" cy="9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0"/>
                  </a:moveTo>
                  <a:cubicBezTo>
                    <a:pt x="0" y="2455"/>
                    <a:pt x="0" y="4909"/>
                    <a:pt x="0" y="7364"/>
                  </a:cubicBezTo>
                  <a:cubicBezTo>
                    <a:pt x="0" y="9818"/>
                    <a:pt x="0" y="12273"/>
                    <a:pt x="947" y="13009"/>
                  </a:cubicBezTo>
                  <a:cubicBezTo>
                    <a:pt x="1895" y="13745"/>
                    <a:pt x="3789" y="12764"/>
                    <a:pt x="5116" y="13991"/>
                  </a:cubicBezTo>
                  <a:cubicBezTo>
                    <a:pt x="6442" y="15218"/>
                    <a:pt x="7200" y="18655"/>
                    <a:pt x="8526" y="20127"/>
                  </a:cubicBezTo>
                  <a:cubicBezTo>
                    <a:pt x="9853" y="21600"/>
                    <a:pt x="11747" y="21109"/>
                    <a:pt x="13832" y="18655"/>
                  </a:cubicBezTo>
                  <a:cubicBezTo>
                    <a:pt x="15916" y="16200"/>
                    <a:pt x="18189" y="11782"/>
                    <a:pt x="19516" y="8345"/>
                  </a:cubicBezTo>
                  <a:cubicBezTo>
                    <a:pt x="20842" y="4909"/>
                    <a:pt x="21221" y="24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830745" y="6024285"/>
              <a:ext cx="191040" cy="38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37" fill="norm" stroke="1" extrusionOk="0">
                  <a:moveTo>
                    <a:pt x="21423" y="166"/>
                  </a:moveTo>
                  <a:cubicBezTo>
                    <a:pt x="16438" y="49"/>
                    <a:pt x="11454" y="-68"/>
                    <a:pt x="8368" y="49"/>
                  </a:cubicBezTo>
                  <a:cubicBezTo>
                    <a:pt x="5282" y="166"/>
                    <a:pt x="4096" y="516"/>
                    <a:pt x="3146" y="924"/>
                  </a:cubicBezTo>
                  <a:cubicBezTo>
                    <a:pt x="2197" y="1333"/>
                    <a:pt x="1485" y="1800"/>
                    <a:pt x="1366" y="2326"/>
                  </a:cubicBezTo>
                  <a:cubicBezTo>
                    <a:pt x="1247" y="2851"/>
                    <a:pt x="1722" y="3435"/>
                    <a:pt x="3502" y="4194"/>
                  </a:cubicBezTo>
                  <a:cubicBezTo>
                    <a:pt x="5282" y="4953"/>
                    <a:pt x="8368" y="5887"/>
                    <a:pt x="10267" y="6996"/>
                  </a:cubicBezTo>
                  <a:cubicBezTo>
                    <a:pt x="12166" y="8105"/>
                    <a:pt x="12878" y="9389"/>
                    <a:pt x="12403" y="10440"/>
                  </a:cubicBezTo>
                  <a:cubicBezTo>
                    <a:pt x="11928" y="11491"/>
                    <a:pt x="10267" y="12308"/>
                    <a:pt x="8843" y="12775"/>
                  </a:cubicBezTo>
                  <a:cubicBezTo>
                    <a:pt x="7419" y="13242"/>
                    <a:pt x="6232" y="13359"/>
                    <a:pt x="5045" y="13476"/>
                  </a:cubicBezTo>
                  <a:cubicBezTo>
                    <a:pt x="3858" y="13593"/>
                    <a:pt x="2671" y="13709"/>
                    <a:pt x="2671" y="13709"/>
                  </a:cubicBezTo>
                  <a:cubicBezTo>
                    <a:pt x="2671" y="13709"/>
                    <a:pt x="3858" y="13593"/>
                    <a:pt x="4452" y="13943"/>
                  </a:cubicBezTo>
                  <a:cubicBezTo>
                    <a:pt x="5045" y="14293"/>
                    <a:pt x="5045" y="15110"/>
                    <a:pt x="4333" y="16044"/>
                  </a:cubicBezTo>
                  <a:cubicBezTo>
                    <a:pt x="3621" y="16978"/>
                    <a:pt x="2197" y="18029"/>
                    <a:pt x="1247" y="18847"/>
                  </a:cubicBezTo>
                  <a:cubicBezTo>
                    <a:pt x="298" y="19664"/>
                    <a:pt x="-177" y="20248"/>
                    <a:pt x="60" y="20715"/>
                  </a:cubicBezTo>
                  <a:cubicBezTo>
                    <a:pt x="298" y="21182"/>
                    <a:pt x="1247" y="21532"/>
                    <a:pt x="4452" y="21415"/>
                  </a:cubicBezTo>
                  <a:cubicBezTo>
                    <a:pt x="7656" y="21298"/>
                    <a:pt x="13115" y="20715"/>
                    <a:pt x="18575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2091634" y="6122528"/>
              <a:ext cx="2540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846"/>
                    <a:pt x="5400" y="3692"/>
                    <a:pt x="9000" y="7292"/>
                  </a:cubicBezTo>
                  <a:cubicBezTo>
                    <a:pt x="12600" y="10892"/>
                    <a:pt x="17100" y="16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2186884" y="6117918"/>
              <a:ext cx="139701" cy="26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1916"/>
                  </a:moveTo>
                  <a:cubicBezTo>
                    <a:pt x="20945" y="1059"/>
                    <a:pt x="20291" y="202"/>
                    <a:pt x="19309" y="30"/>
                  </a:cubicBezTo>
                  <a:cubicBezTo>
                    <a:pt x="18327" y="-141"/>
                    <a:pt x="17018" y="373"/>
                    <a:pt x="14891" y="2516"/>
                  </a:cubicBezTo>
                  <a:cubicBezTo>
                    <a:pt x="12764" y="4659"/>
                    <a:pt x="9818" y="8430"/>
                    <a:pt x="7200" y="11859"/>
                  </a:cubicBezTo>
                  <a:cubicBezTo>
                    <a:pt x="4582" y="15288"/>
                    <a:pt x="2291" y="18373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2434534" y="6300328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2523434" y="6395578"/>
              <a:ext cx="57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236"/>
                    <a:pt x="12000" y="10473"/>
                    <a:pt x="8400" y="14073"/>
                  </a:cubicBezTo>
                  <a:cubicBezTo>
                    <a:pt x="4800" y="17673"/>
                    <a:pt x="240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2745684" y="6100214"/>
              <a:ext cx="228601" cy="2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405"/>
                  </a:moveTo>
                  <a:cubicBezTo>
                    <a:pt x="600" y="660"/>
                    <a:pt x="1200" y="-85"/>
                    <a:pt x="2300" y="8"/>
                  </a:cubicBezTo>
                  <a:cubicBezTo>
                    <a:pt x="3400" y="101"/>
                    <a:pt x="5000" y="1032"/>
                    <a:pt x="7700" y="3546"/>
                  </a:cubicBezTo>
                  <a:cubicBezTo>
                    <a:pt x="10400" y="6060"/>
                    <a:pt x="14200" y="10156"/>
                    <a:pt x="16700" y="13415"/>
                  </a:cubicBezTo>
                  <a:cubicBezTo>
                    <a:pt x="19200" y="16674"/>
                    <a:pt x="20400" y="19094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2898084" y="6122528"/>
              <a:ext cx="1333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3214"/>
                    <a:pt x="14057" y="6429"/>
                    <a:pt x="10971" y="9579"/>
                  </a:cubicBezTo>
                  <a:cubicBezTo>
                    <a:pt x="7886" y="12729"/>
                    <a:pt x="5486" y="15814"/>
                    <a:pt x="3771" y="17807"/>
                  </a:cubicBezTo>
                  <a:cubicBezTo>
                    <a:pt x="2057" y="19800"/>
                    <a:pt x="1029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2990890" y="6416745"/>
              <a:ext cx="123802" cy="19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426" fill="norm" stroke="1" extrusionOk="0">
                  <a:moveTo>
                    <a:pt x="409" y="5459"/>
                  </a:moveTo>
                  <a:cubicBezTo>
                    <a:pt x="55" y="4273"/>
                    <a:pt x="-299" y="3086"/>
                    <a:pt x="409" y="2255"/>
                  </a:cubicBezTo>
                  <a:cubicBezTo>
                    <a:pt x="1117" y="1424"/>
                    <a:pt x="2888" y="949"/>
                    <a:pt x="4658" y="593"/>
                  </a:cubicBezTo>
                  <a:cubicBezTo>
                    <a:pt x="6429" y="237"/>
                    <a:pt x="8199" y="0"/>
                    <a:pt x="9970" y="0"/>
                  </a:cubicBezTo>
                  <a:cubicBezTo>
                    <a:pt x="11740" y="0"/>
                    <a:pt x="13511" y="237"/>
                    <a:pt x="14573" y="949"/>
                  </a:cubicBezTo>
                  <a:cubicBezTo>
                    <a:pt x="15635" y="1662"/>
                    <a:pt x="15990" y="2848"/>
                    <a:pt x="15104" y="4391"/>
                  </a:cubicBezTo>
                  <a:cubicBezTo>
                    <a:pt x="14219" y="5934"/>
                    <a:pt x="12094" y="7833"/>
                    <a:pt x="10147" y="9020"/>
                  </a:cubicBezTo>
                  <a:cubicBezTo>
                    <a:pt x="8199" y="10207"/>
                    <a:pt x="6429" y="10681"/>
                    <a:pt x="6429" y="10919"/>
                  </a:cubicBezTo>
                  <a:cubicBezTo>
                    <a:pt x="6429" y="11156"/>
                    <a:pt x="8199" y="11156"/>
                    <a:pt x="10855" y="11868"/>
                  </a:cubicBezTo>
                  <a:cubicBezTo>
                    <a:pt x="13511" y="12580"/>
                    <a:pt x="17052" y="14004"/>
                    <a:pt x="18999" y="15310"/>
                  </a:cubicBezTo>
                  <a:cubicBezTo>
                    <a:pt x="20947" y="16615"/>
                    <a:pt x="21301" y="17802"/>
                    <a:pt x="19708" y="18870"/>
                  </a:cubicBezTo>
                  <a:cubicBezTo>
                    <a:pt x="18114" y="19938"/>
                    <a:pt x="14573" y="20888"/>
                    <a:pt x="11386" y="21244"/>
                  </a:cubicBezTo>
                  <a:cubicBezTo>
                    <a:pt x="8199" y="21600"/>
                    <a:pt x="5367" y="21363"/>
                    <a:pt x="2534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3164784" y="6509878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3387034" y="6166978"/>
              <a:ext cx="2540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0" y="3086"/>
                    <a:pt x="6840" y="6171"/>
                    <a:pt x="10440" y="9771"/>
                  </a:cubicBezTo>
                  <a:cubicBezTo>
                    <a:pt x="14040" y="13371"/>
                    <a:pt x="17820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3456884" y="6160628"/>
              <a:ext cx="1968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23" y="3450"/>
                    <a:pt x="11845" y="6900"/>
                    <a:pt x="8245" y="10500"/>
                  </a:cubicBezTo>
                  <a:cubicBezTo>
                    <a:pt x="4645" y="14100"/>
                    <a:pt x="2323" y="17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3691834" y="6344778"/>
              <a:ext cx="84763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3086" y="0"/>
                  </a:moveTo>
                  <a:cubicBezTo>
                    <a:pt x="5657" y="267"/>
                    <a:pt x="8229" y="533"/>
                    <a:pt x="9257" y="1333"/>
                  </a:cubicBezTo>
                  <a:cubicBezTo>
                    <a:pt x="10286" y="2133"/>
                    <a:pt x="9771" y="3467"/>
                    <a:pt x="7971" y="5067"/>
                  </a:cubicBezTo>
                  <a:cubicBezTo>
                    <a:pt x="6171" y="6667"/>
                    <a:pt x="3086" y="8533"/>
                    <a:pt x="3343" y="9467"/>
                  </a:cubicBezTo>
                  <a:cubicBezTo>
                    <a:pt x="3600" y="10400"/>
                    <a:pt x="7200" y="10400"/>
                    <a:pt x="10286" y="10533"/>
                  </a:cubicBezTo>
                  <a:cubicBezTo>
                    <a:pt x="13371" y="10667"/>
                    <a:pt x="15943" y="10933"/>
                    <a:pt x="18000" y="11600"/>
                  </a:cubicBezTo>
                  <a:cubicBezTo>
                    <a:pt x="20057" y="12267"/>
                    <a:pt x="21600" y="13333"/>
                    <a:pt x="19800" y="15067"/>
                  </a:cubicBezTo>
                  <a:cubicBezTo>
                    <a:pt x="18000" y="16800"/>
                    <a:pt x="12857" y="19200"/>
                    <a:pt x="9000" y="20400"/>
                  </a:cubicBezTo>
                  <a:cubicBezTo>
                    <a:pt x="5143" y="21600"/>
                    <a:pt x="257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3869634" y="6075634"/>
              <a:ext cx="131234" cy="44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5226" y="120"/>
                  </a:moveTo>
                  <a:cubicBezTo>
                    <a:pt x="7316" y="16"/>
                    <a:pt x="9406" y="-87"/>
                    <a:pt x="10974" y="120"/>
                  </a:cubicBezTo>
                  <a:cubicBezTo>
                    <a:pt x="12542" y="326"/>
                    <a:pt x="13587" y="843"/>
                    <a:pt x="14110" y="1618"/>
                  </a:cubicBezTo>
                  <a:cubicBezTo>
                    <a:pt x="14632" y="2393"/>
                    <a:pt x="14632" y="3427"/>
                    <a:pt x="13587" y="4409"/>
                  </a:cubicBezTo>
                  <a:cubicBezTo>
                    <a:pt x="12542" y="5391"/>
                    <a:pt x="10452" y="6321"/>
                    <a:pt x="9058" y="7044"/>
                  </a:cubicBezTo>
                  <a:cubicBezTo>
                    <a:pt x="7665" y="7768"/>
                    <a:pt x="6968" y="8284"/>
                    <a:pt x="7316" y="8749"/>
                  </a:cubicBezTo>
                  <a:cubicBezTo>
                    <a:pt x="7665" y="9214"/>
                    <a:pt x="9058" y="9628"/>
                    <a:pt x="11497" y="10765"/>
                  </a:cubicBezTo>
                  <a:cubicBezTo>
                    <a:pt x="13935" y="11902"/>
                    <a:pt x="17419" y="13762"/>
                    <a:pt x="19335" y="15002"/>
                  </a:cubicBezTo>
                  <a:cubicBezTo>
                    <a:pt x="21252" y="16242"/>
                    <a:pt x="21600" y="16862"/>
                    <a:pt x="21600" y="17431"/>
                  </a:cubicBezTo>
                  <a:cubicBezTo>
                    <a:pt x="21600" y="17999"/>
                    <a:pt x="21252" y="18516"/>
                    <a:pt x="17594" y="19188"/>
                  </a:cubicBezTo>
                  <a:cubicBezTo>
                    <a:pt x="13935" y="19859"/>
                    <a:pt x="6968" y="20686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7260534" y="6274928"/>
              <a:ext cx="46990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382"/>
                  </a:moveTo>
                  <a:cubicBezTo>
                    <a:pt x="195" y="11210"/>
                    <a:pt x="389" y="15038"/>
                    <a:pt x="486" y="17635"/>
                  </a:cubicBezTo>
                  <a:cubicBezTo>
                    <a:pt x="584" y="20233"/>
                    <a:pt x="584" y="21600"/>
                    <a:pt x="681" y="21600"/>
                  </a:cubicBezTo>
                  <a:cubicBezTo>
                    <a:pt x="778" y="21600"/>
                    <a:pt x="973" y="20233"/>
                    <a:pt x="1411" y="16815"/>
                  </a:cubicBezTo>
                  <a:cubicBezTo>
                    <a:pt x="1849" y="13397"/>
                    <a:pt x="2530" y="7929"/>
                    <a:pt x="3065" y="4785"/>
                  </a:cubicBezTo>
                  <a:cubicBezTo>
                    <a:pt x="3600" y="1641"/>
                    <a:pt x="3989" y="820"/>
                    <a:pt x="4378" y="1094"/>
                  </a:cubicBezTo>
                  <a:cubicBezTo>
                    <a:pt x="4768" y="1367"/>
                    <a:pt x="5157" y="2734"/>
                    <a:pt x="5497" y="5058"/>
                  </a:cubicBezTo>
                  <a:cubicBezTo>
                    <a:pt x="5838" y="7382"/>
                    <a:pt x="6130" y="10663"/>
                    <a:pt x="6422" y="12851"/>
                  </a:cubicBezTo>
                  <a:cubicBezTo>
                    <a:pt x="6714" y="15038"/>
                    <a:pt x="7005" y="16132"/>
                    <a:pt x="7395" y="16405"/>
                  </a:cubicBezTo>
                  <a:cubicBezTo>
                    <a:pt x="7784" y="16678"/>
                    <a:pt x="8270" y="16132"/>
                    <a:pt x="8903" y="14765"/>
                  </a:cubicBezTo>
                  <a:cubicBezTo>
                    <a:pt x="9535" y="13397"/>
                    <a:pt x="10314" y="11210"/>
                    <a:pt x="10849" y="9570"/>
                  </a:cubicBezTo>
                  <a:cubicBezTo>
                    <a:pt x="11384" y="7929"/>
                    <a:pt x="11676" y="6835"/>
                    <a:pt x="11773" y="5605"/>
                  </a:cubicBezTo>
                  <a:cubicBezTo>
                    <a:pt x="11870" y="4375"/>
                    <a:pt x="11773" y="3008"/>
                    <a:pt x="11432" y="2324"/>
                  </a:cubicBezTo>
                  <a:cubicBezTo>
                    <a:pt x="11092" y="1641"/>
                    <a:pt x="10508" y="1641"/>
                    <a:pt x="10070" y="2187"/>
                  </a:cubicBezTo>
                  <a:cubicBezTo>
                    <a:pt x="9632" y="2734"/>
                    <a:pt x="9341" y="3828"/>
                    <a:pt x="9146" y="5058"/>
                  </a:cubicBezTo>
                  <a:cubicBezTo>
                    <a:pt x="8951" y="6289"/>
                    <a:pt x="8854" y="7656"/>
                    <a:pt x="8854" y="9023"/>
                  </a:cubicBezTo>
                  <a:cubicBezTo>
                    <a:pt x="8854" y="10390"/>
                    <a:pt x="8951" y="11757"/>
                    <a:pt x="9486" y="12851"/>
                  </a:cubicBezTo>
                  <a:cubicBezTo>
                    <a:pt x="10022" y="13944"/>
                    <a:pt x="10995" y="14765"/>
                    <a:pt x="11919" y="14081"/>
                  </a:cubicBezTo>
                  <a:cubicBezTo>
                    <a:pt x="12843" y="13397"/>
                    <a:pt x="13719" y="11210"/>
                    <a:pt x="14303" y="9433"/>
                  </a:cubicBezTo>
                  <a:cubicBezTo>
                    <a:pt x="14886" y="7656"/>
                    <a:pt x="15178" y="6289"/>
                    <a:pt x="15130" y="6289"/>
                  </a:cubicBezTo>
                  <a:cubicBezTo>
                    <a:pt x="15081" y="6289"/>
                    <a:pt x="14692" y="7656"/>
                    <a:pt x="14497" y="9023"/>
                  </a:cubicBezTo>
                  <a:cubicBezTo>
                    <a:pt x="14303" y="10390"/>
                    <a:pt x="14303" y="11757"/>
                    <a:pt x="14546" y="12304"/>
                  </a:cubicBezTo>
                  <a:cubicBezTo>
                    <a:pt x="14789" y="12851"/>
                    <a:pt x="15276" y="12577"/>
                    <a:pt x="15714" y="12030"/>
                  </a:cubicBezTo>
                  <a:cubicBezTo>
                    <a:pt x="16151" y="11484"/>
                    <a:pt x="16541" y="10663"/>
                    <a:pt x="16978" y="11210"/>
                  </a:cubicBezTo>
                  <a:cubicBezTo>
                    <a:pt x="17416" y="11757"/>
                    <a:pt x="17903" y="13671"/>
                    <a:pt x="18389" y="14765"/>
                  </a:cubicBezTo>
                  <a:cubicBezTo>
                    <a:pt x="18876" y="15858"/>
                    <a:pt x="19362" y="16132"/>
                    <a:pt x="19751" y="15448"/>
                  </a:cubicBezTo>
                  <a:cubicBezTo>
                    <a:pt x="20141" y="14765"/>
                    <a:pt x="20432" y="13124"/>
                    <a:pt x="20724" y="10390"/>
                  </a:cubicBezTo>
                  <a:cubicBezTo>
                    <a:pt x="21016" y="7656"/>
                    <a:pt x="21308" y="38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8041584" y="6154278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400"/>
                    <a:pt x="7624" y="4800"/>
                    <a:pt x="11224" y="8400"/>
                  </a:cubicBezTo>
                  <a:cubicBezTo>
                    <a:pt x="14824" y="12000"/>
                    <a:pt x="18212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8105084" y="6131896"/>
              <a:ext cx="163400" cy="33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06" fill="norm" stroke="1" extrusionOk="0">
                  <a:moveTo>
                    <a:pt x="19938" y="2251"/>
                  </a:moveTo>
                  <a:cubicBezTo>
                    <a:pt x="20769" y="1300"/>
                    <a:pt x="21600" y="349"/>
                    <a:pt x="21323" y="78"/>
                  </a:cubicBezTo>
                  <a:cubicBezTo>
                    <a:pt x="21046" y="-194"/>
                    <a:pt x="19662" y="214"/>
                    <a:pt x="17446" y="1776"/>
                  </a:cubicBezTo>
                  <a:cubicBezTo>
                    <a:pt x="15231" y="3338"/>
                    <a:pt x="12185" y="6055"/>
                    <a:pt x="9692" y="9180"/>
                  </a:cubicBezTo>
                  <a:cubicBezTo>
                    <a:pt x="7200" y="12304"/>
                    <a:pt x="5262" y="15836"/>
                    <a:pt x="3738" y="17942"/>
                  </a:cubicBezTo>
                  <a:cubicBezTo>
                    <a:pt x="2215" y="20048"/>
                    <a:pt x="1108" y="20727"/>
                    <a:pt x="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8473384" y="6300328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8486084" y="6382878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5840"/>
                    <a:pt x="10368" y="10080"/>
                    <a:pt x="13968" y="6480"/>
                  </a:cubicBezTo>
                  <a:cubicBezTo>
                    <a:pt x="17568" y="2880"/>
                    <a:pt x="1958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8776792" y="6101108"/>
              <a:ext cx="153793" cy="38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96" fill="norm" stroke="1" extrusionOk="0">
                  <a:moveTo>
                    <a:pt x="21208" y="1558"/>
                  </a:moveTo>
                  <a:cubicBezTo>
                    <a:pt x="18289" y="964"/>
                    <a:pt x="15370" y="371"/>
                    <a:pt x="13181" y="133"/>
                  </a:cubicBezTo>
                  <a:cubicBezTo>
                    <a:pt x="10992" y="-104"/>
                    <a:pt x="9532" y="15"/>
                    <a:pt x="7927" y="193"/>
                  </a:cubicBezTo>
                  <a:cubicBezTo>
                    <a:pt x="6322" y="371"/>
                    <a:pt x="4570" y="608"/>
                    <a:pt x="3549" y="1023"/>
                  </a:cubicBezTo>
                  <a:cubicBezTo>
                    <a:pt x="2527" y="1439"/>
                    <a:pt x="2235" y="2032"/>
                    <a:pt x="3986" y="2804"/>
                  </a:cubicBezTo>
                  <a:cubicBezTo>
                    <a:pt x="5738" y="3575"/>
                    <a:pt x="9532" y="4525"/>
                    <a:pt x="11430" y="5593"/>
                  </a:cubicBezTo>
                  <a:cubicBezTo>
                    <a:pt x="13327" y="6661"/>
                    <a:pt x="13327" y="7848"/>
                    <a:pt x="12013" y="8797"/>
                  </a:cubicBezTo>
                  <a:cubicBezTo>
                    <a:pt x="10700" y="9747"/>
                    <a:pt x="8073" y="10459"/>
                    <a:pt x="5738" y="10815"/>
                  </a:cubicBezTo>
                  <a:cubicBezTo>
                    <a:pt x="3403" y="11171"/>
                    <a:pt x="1359" y="11171"/>
                    <a:pt x="1067" y="11230"/>
                  </a:cubicBezTo>
                  <a:cubicBezTo>
                    <a:pt x="776" y="11289"/>
                    <a:pt x="2235" y="11408"/>
                    <a:pt x="3111" y="11764"/>
                  </a:cubicBezTo>
                  <a:cubicBezTo>
                    <a:pt x="3986" y="12120"/>
                    <a:pt x="4278" y="12714"/>
                    <a:pt x="3549" y="13722"/>
                  </a:cubicBezTo>
                  <a:cubicBezTo>
                    <a:pt x="2819" y="14731"/>
                    <a:pt x="1067" y="16155"/>
                    <a:pt x="338" y="17223"/>
                  </a:cubicBezTo>
                  <a:cubicBezTo>
                    <a:pt x="-392" y="18292"/>
                    <a:pt x="-100" y="19004"/>
                    <a:pt x="2819" y="19656"/>
                  </a:cubicBezTo>
                  <a:cubicBezTo>
                    <a:pt x="5738" y="20309"/>
                    <a:pt x="11284" y="20903"/>
                    <a:pt x="1683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9051234" y="6146432"/>
              <a:ext cx="146051" cy="18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171"/>
                  </a:moveTo>
                  <a:cubicBezTo>
                    <a:pt x="1565" y="-71"/>
                    <a:pt x="3130" y="-314"/>
                    <a:pt x="5322" y="1385"/>
                  </a:cubicBezTo>
                  <a:cubicBezTo>
                    <a:pt x="7513" y="3084"/>
                    <a:pt x="10330" y="6724"/>
                    <a:pt x="13148" y="10365"/>
                  </a:cubicBezTo>
                  <a:cubicBezTo>
                    <a:pt x="15965" y="14005"/>
                    <a:pt x="18783" y="17646"/>
                    <a:pt x="21600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154686" y="6160129"/>
              <a:ext cx="144199" cy="28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195" fill="norm" stroke="1" extrusionOk="0">
                  <a:moveTo>
                    <a:pt x="21326" y="3821"/>
                  </a:moveTo>
                  <a:cubicBezTo>
                    <a:pt x="21326" y="2402"/>
                    <a:pt x="21326" y="983"/>
                    <a:pt x="20543" y="353"/>
                  </a:cubicBezTo>
                  <a:cubicBezTo>
                    <a:pt x="19761" y="-278"/>
                    <a:pt x="18196" y="-120"/>
                    <a:pt x="15691" y="1299"/>
                  </a:cubicBezTo>
                  <a:cubicBezTo>
                    <a:pt x="13187" y="2718"/>
                    <a:pt x="9743" y="5398"/>
                    <a:pt x="6926" y="8630"/>
                  </a:cubicBezTo>
                  <a:cubicBezTo>
                    <a:pt x="4109" y="11862"/>
                    <a:pt x="1917" y="15646"/>
                    <a:pt x="822" y="17932"/>
                  </a:cubicBezTo>
                  <a:cubicBezTo>
                    <a:pt x="-274" y="20218"/>
                    <a:pt x="-274" y="21007"/>
                    <a:pt x="822" y="21164"/>
                  </a:cubicBezTo>
                  <a:cubicBezTo>
                    <a:pt x="1917" y="21322"/>
                    <a:pt x="4109" y="20849"/>
                    <a:pt x="6300" y="20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9260784" y="6414628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9419534" y="6516228"/>
              <a:ext cx="88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603684" y="6235455"/>
              <a:ext cx="146051" cy="10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264"/>
                  </a:moveTo>
                  <a:cubicBezTo>
                    <a:pt x="1565" y="-143"/>
                    <a:pt x="3130" y="-551"/>
                    <a:pt x="6730" y="2913"/>
                  </a:cubicBezTo>
                  <a:cubicBezTo>
                    <a:pt x="10330" y="6377"/>
                    <a:pt x="15965" y="13713"/>
                    <a:pt x="21600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9712340" y="6236828"/>
              <a:ext cx="10724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1046" y="0"/>
                  </a:moveTo>
                  <a:cubicBezTo>
                    <a:pt x="16477" y="2700"/>
                    <a:pt x="11908" y="5400"/>
                    <a:pt x="8169" y="8325"/>
                  </a:cubicBezTo>
                  <a:cubicBezTo>
                    <a:pt x="4431" y="11250"/>
                    <a:pt x="1523" y="14400"/>
                    <a:pt x="484" y="16650"/>
                  </a:cubicBezTo>
                  <a:cubicBezTo>
                    <a:pt x="-554" y="18900"/>
                    <a:pt x="277" y="20250"/>
                    <a:pt x="11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9804444" y="6409287"/>
              <a:ext cx="135791" cy="98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81" fill="norm" stroke="1" extrusionOk="0">
                  <a:moveTo>
                    <a:pt x="383" y="3917"/>
                  </a:moveTo>
                  <a:cubicBezTo>
                    <a:pt x="1712" y="2538"/>
                    <a:pt x="3041" y="1160"/>
                    <a:pt x="4869" y="470"/>
                  </a:cubicBezTo>
                  <a:cubicBezTo>
                    <a:pt x="6696" y="-219"/>
                    <a:pt x="9023" y="-219"/>
                    <a:pt x="10186" y="930"/>
                  </a:cubicBezTo>
                  <a:cubicBezTo>
                    <a:pt x="11349" y="2079"/>
                    <a:pt x="11349" y="4377"/>
                    <a:pt x="9853" y="7134"/>
                  </a:cubicBezTo>
                  <a:cubicBezTo>
                    <a:pt x="8358" y="9892"/>
                    <a:pt x="5367" y="13109"/>
                    <a:pt x="3207" y="15407"/>
                  </a:cubicBezTo>
                  <a:cubicBezTo>
                    <a:pt x="1047" y="17704"/>
                    <a:pt x="-282" y="19083"/>
                    <a:pt x="50" y="20002"/>
                  </a:cubicBezTo>
                  <a:cubicBezTo>
                    <a:pt x="383" y="20921"/>
                    <a:pt x="2376" y="21381"/>
                    <a:pt x="6198" y="21381"/>
                  </a:cubicBezTo>
                  <a:cubicBezTo>
                    <a:pt x="10020" y="21381"/>
                    <a:pt x="15669" y="20921"/>
                    <a:pt x="21318" y="20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9959284" y="6497178"/>
              <a:ext cx="101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175184" y="6236828"/>
              <a:ext cx="177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0"/>
                    <a:pt x="3086" y="0"/>
                    <a:pt x="5143" y="1700"/>
                  </a:cubicBezTo>
                  <a:cubicBezTo>
                    <a:pt x="7200" y="3400"/>
                    <a:pt x="9771" y="6800"/>
                    <a:pt x="12600" y="10400"/>
                  </a:cubicBezTo>
                  <a:cubicBezTo>
                    <a:pt x="15429" y="14000"/>
                    <a:pt x="18514" y="17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0232334" y="6230478"/>
              <a:ext cx="1841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900"/>
                    <a:pt x="17131" y="1800"/>
                    <a:pt x="14152" y="4500"/>
                  </a:cubicBezTo>
                  <a:cubicBezTo>
                    <a:pt x="11172" y="7200"/>
                    <a:pt x="7448" y="11700"/>
                    <a:pt x="4966" y="14850"/>
                  </a:cubicBezTo>
                  <a:cubicBezTo>
                    <a:pt x="2483" y="18000"/>
                    <a:pt x="1241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0359064" y="6423095"/>
              <a:ext cx="139971" cy="12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63" fill="norm" stroke="1" extrusionOk="0">
                  <a:moveTo>
                    <a:pt x="41" y="6224"/>
                  </a:moveTo>
                  <a:cubicBezTo>
                    <a:pt x="686" y="4393"/>
                    <a:pt x="1331" y="2563"/>
                    <a:pt x="2459" y="1464"/>
                  </a:cubicBezTo>
                  <a:cubicBezTo>
                    <a:pt x="3588" y="366"/>
                    <a:pt x="5200" y="0"/>
                    <a:pt x="6812" y="0"/>
                  </a:cubicBezTo>
                  <a:cubicBezTo>
                    <a:pt x="8423" y="0"/>
                    <a:pt x="10035" y="366"/>
                    <a:pt x="10841" y="1647"/>
                  </a:cubicBezTo>
                  <a:cubicBezTo>
                    <a:pt x="11647" y="2929"/>
                    <a:pt x="11647" y="5125"/>
                    <a:pt x="10197" y="7688"/>
                  </a:cubicBezTo>
                  <a:cubicBezTo>
                    <a:pt x="8746" y="10251"/>
                    <a:pt x="5844" y="13180"/>
                    <a:pt x="3588" y="15559"/>
                  </a:cubicBezTo>
                  <a:cubicBezTo>
                    <a:pt x="1331" y="17939"/>
                    <a:pt x="-281" y="19769"/>
                    <a:pt x="41" y="20685"/>
                  </a:cubicBezTo>
                  <a:cubicBezTo>
                    <a:pt x="364" y="21600"/>
                    <a:pt x="2620" y="21600"/>
                    <a:pt x="6489" y="21234"/>
                  </a:cubicBezTo>
                  <a:cubicBezTo>
                    <a:pt x="10358" y="20868"/>
                    <a:pt x="15838" y="20136"/>
                    <a:pt x="21319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10556184" y="6192328"/>
              <a:ext cx="105014" cy="43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97" fill="norm" stroke="1" extrusionOk="0">
                  <a:moveTo>
                    <a:pt x="2592" y="318"/>
                  </a:moveTo>
                  <a:cubicBezTo>
                    <a:pt x="4752" y="108"/>
                    <a:pt x="6912" y="-103"/>
                    <a:pt x="8856" y="55"/>
                  </a:cubicBezTo>
                  <a:cubicBezTo>
                    <a:pt x="10800" y="213"/>
                    <a:pt x="12528" y="740"/>
                    <a:pt x="13392" y="1530"/>
                  </a:cubicBezTo>
                  <a:cubicBezTo>
                    <a:pt x="14256" y="2320"/>
                    <a:pt x="14256" y="3374"/>
                    <a:pt x="12960" y="4375"/>
                  </a:cubicBezTo>
                  <a:cubicBezTo>
                    <a:pt x="11664" y="5376"/>
                    <a:pt x="9072" y="6324"/>
                    <a:pt x="7776" y="7325"/>
                  </a:cubicBezTo>
                  <a:cubicBezTo>
                    <a:pt x="6480" y="8326"/>
                    <a:pt x="6480" y="9380"/>
                    <a:pt x="8856" y="10802"/>
                  </a:cubicBezTo>
                  <a:cubicBezTo>
                    <a:pt x="11232" y="12225"/>
                    <a:pt x="15984" y="14016"/>
                    <a:pt x="18576" y="15175"/>
                  </a:cubicBezTo>
                  <a:cubicBezTo>
                    <a:pt x="21168" y="16334"/>
                    <a:pt x="21600" y="16861"/>
                    <a:pt x="21384" y="17388"/>
                  </a:cubicBezTo>
                  <a:cubicBezTo>
                    <a:pt x="21168" y="17915"/>
                    <a:pt x="20304" y="18441"/>
                    <a:pt x="16632" y="19126"/>
                  </a:cubicBezTo>
                  <a:cubicBezTo>
                    <a:pt x="12960" y="19811"/>
                    <a:pt x="6480" y="20654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6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34790" y="5995528"/>
              <a:ext cx="418273" cy="672068"/>
            </a:xfrm>
            <a:prstGeom prst="rect">
              <a:avLst/>
            </a:prstGeom>
            <a:effectLst/>
          </p:spPr>
        </p:pic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02047" y="5899205"/>
              <a:ext cx="575782" cy="878390"/>
            </a:xfrm>
            <a:prstGeom prst="rect">
              <a:avLst/>
            </a:prstGeom>
            <a:effectLst/>
          </p:spPr>
        </p:pic>
        <p:sp>
          <p:nvSpPr>
            <p:cNvPr id="2064" name="Line"/>
            <p:cNvSpPr/>
            <p:nvPr/>
          </p:nvSpPr>
          <p:spPr>
            <a:xfrm>
              <a:off x="4695134" y="7138528"/>
              <a:ext cx="279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5"/>
                  </a:moveTo>
                  <a:cubicBezTo>
                    <a:pt x="655" y="502"/>
                    <a:pt x="1309" y="0"/>
                    <a:pt x="2127" y="0"/>
                  </a:cubicBezTo>
                  <a:cubicBezTo>
                    <a:pt x="2945" y="0"/>
                    <a:pt x="3927" y="502"/>
                    <a:pt x="5973" y="2428"/>
                  </a:cubicBezTo>
                  <a:cubicBezTo>
                    <a:pt x="8018" y="4353"/>
                    <a:pt x="11127" y="7702"/>
                    <a:pt x="13909" y="11135"/>
                  </a:cubicBezTo>
                  <a:cubicBezTo>
                    <a:pt x="16691" y="14567"/>
                    <a:pt x="19145" y="18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4733234" y="7151228"/>
              <a:ext cx="2730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19" y="2204"/>
                    <a:pt x="15237" y="4408"/>
                    <a:pt x="12307" y="6833"/>
                  </a:cubicBezTo>
                  <a:cubicBezTo>
                    <a:pt x="9377" y="9257"/>
                    <a:pt x="6698" y="11902"/>
                    <a:pt x="4688" y="14400"/>
                  </a:cubicBezTo>
                  <a:cubicBezTo>
                    <a:pt x="2679" y="16898"/>
                    <a:pt x="1340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4491934" y="7036928"/>
              <a:ext cx="596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2" y="17673"/>
                    <a:pt x="3523" y="13745"/>
                    <a:pt x="5783" y="10473"/>
                  </a:cubicBezTo>
                  <a:cubicBezTo>
                    <a:pt x="8043" y="7200"/>
                    <a:pt x="10800" y="4582"/>
                    <a:pt x="13519" y="2945"/>
                  </a:cubicBezTo>
                  <a:cubicBezTo>
                    <a:pt x="16238" y="1309"/>
                    <a:pt x="18919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4180784" y="7322736"/>
              <a:ext cx="76201" cy="10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1235"/>
                  </a:moveTo>
                  <a:cubicBezTo>
                    <a:pt x="600" y="5388"/>
                    <a:pt x="1200" y="9542"/>
                    <a:pt x="1500" y="13073"/>
                  </a:cubicBezTo>
                  <a:cubicBezTo>
                    <a:pt x="1800" y="16604"/>
                    <a:pt x="1800" y="19511"/>
                    <a:pt x="1500" y="19719"/>
                  </a:cubicBezTo>
                  <a:cubicBezTo>
                    <a:pt x="1200" y="19927"/>
                    <a:pt x="600" y="17435"/>
                    <a:pt x="1200" y="13904"/>
                  </a:cubicBezTo>
                  <a:cubicBezTo>
                    <a:pt x="1800" y="10373"/>
                    <a:pt x="3600" y="5804"/>
                    <a:pt x="6300" y="3104"/>
                  </a:cubicBezTo>
                  <a:cubicBezTo>
                    <a:pt x="9000" y="404"/>
                    <a:pt x="12600" y="-427"/>
                    <a:pt x="15000" y="196"/>
                  </a:cubicBezTo>
                  <a:cubicBezTo>
                    <a:pt x="17400" y="819"/>
                    <a:pt x="18600" y="2896"/>
                    <a:pt x="19500" y="6635"/>
                  </a:cubicBezTo>
                  <a:cubicBezTo>
                    <a:pt x="20400" y="10373"/>
                    <a:pt x="21000" y="15773"/>
                    <a:pt x="21600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4283178" y="7316328"/>
              <a:ext cx="227807" cy="10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56" fill="norm" stroke="1" extrusionOk="0">
                  <a:moveTo>
                    <a:pt x="525" y="6480"/>
                  </a:moveTo>
                  <a:cubicBezTo>
                    <a:pt x="1525" y="7344"/>
                    <a:pt x="2525" y="8208"/>
                    <a:pt x="3325" y="7776"/>
                  </a:cubicBezTo>
                  <a:cubicBezTo>
                    <a:pt x="4125" y="7344"/>
                    <a:pt x="4725" y="5616"/>
                    <a:pt x="4725" y="3888"/>
                  </a:cubicBezTo>
                  <a:cubicBezTo>
                    <a:pt x="4725" y="2160"/>
                    <a:pt x="4125" y="432"/>
                    <a:pt x="3425" y="864"/>
                  </a:cubicBezTo>
                  <a:cubicBezTo>
                    <a:pt x="2725" y="1296"/>
                    <a:pt x="1925" y="3888"/>
                    <a:pt x="1325" y="6264"/>
                  </a:cubicBezTo>
                  <a:cubicBezTo>
                    <a:pt x="725" y="8640"/>
                    <a:pt x="325" y="10800"/>
                    <a:pt x="125" y="13176"/>
                  </a:cubicBezTo>
                  <a:cubicBezTo>
                    <a:pt x="-75" y="15552"/>
                    <a:pt x="-75" y="18144"/>
                    <a:pt x="425" y="19224"/>
                  </a:cubicBezTo>
                  <a:cubicBezTo>
                    <a:pt x="925" y="20304"/>
                    <a:pt x="1925" y="19872"/>
                    <a:pt x="2825" y="19008"/>
                  </a:cubicBezTo>
                  <a:cubicBezTo>
                    <a:pt x="3725" y="18144"/>
                    <a:pt x="4525" y="16848"/>
                    <a:pt x="5325" y="15552"/>
                  </a:cubicBezTo>
                  <a:cubicBezTo>
                    <a:pt x="6125" y="14256"/>
                    <a:pt x="6925" y="12960"/>
                    <a:pt x="7425" y="13392"/>
                  </a:cubicBezTo>
                  <a:cubicBezTo>
                    <a:pt x="7925" y="13824"/>
                    <a:pt x="8125" y="15984"/>
                    <a:pt x="8825" y="15552"/>
                  </a:cubicBezTo>
                  <a:cubicBezTo>
                    <a:pt x="9525" y="15120"/>
                    <a:pt x="10725" y="12096"/>
                    <a:pt x="11325" y="11664"/>
                  </a:cubicBezTo>
                  <a:cubicBezTo>
                    <a:pt x="11925" y="11232"/>
                    <a:pt x="11925" y="13392"/>
                    <a:pt x="12225" y="15336"/>
                  </a:cubicBezTo>
                  <a:cubicBezTo>
                    <a:pt x="12525" y="17280"/>
                    <a:pt x="13125" y="19008"/>
                    <a:pt x="13925" y="20088"/>
                  </a:cubicBezTo>
                  <a:cubicBezTo>
                    <a:pt x="14725" y="21168"/>
                    <a:pt x="15725" y="21600"/>
                    <a:pt x="16525" y="20952"/>
                  </a:cubicBezTo>
                  <a:cubicBezTo>
                    <a:pt x="17325" y="20304"/>
                    <a:pt x="17925" y="18576"/>
                    <a:pt x="18725" y="14904"/>
                  </a:cubicBezTo>
                  <a:cubicBezTo>
                    <a:pt x="19525" y="11232"/>
                    <a:pt x="20525" y="5616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497784" y="6618555"/>
              <a:ext cx="996951" cy="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21325"/>
                  </a:moveTo>
                  <a:cubicBezTo>
                    <a:pt x="1101" y="18125"/>
                    <a:pt x="2201" y="14925"/>
                    <a:pt x="3508" y="12125"/>
                  </a:cubicBezTo>
                  <a:cubicBezTo>
                    <a:pt x="4815" y="9325"/>
                    <a:pt x="6329" y="6925"/>
                    <a:pt x="8003" y="4925"/>
                  </a:cubicBezTo>
                  <a:cubicBezTo>
                    <a:pt x="9676" y="2925"/>
                    <a:pt x="11511" y="1325"/>
                    <a:pt x="13391" y="525"/>
                  </a:cubicBezTo>
                  <a:cubicBezTo>
                    <a:pt x="15271" y="-275"/>
                    <a:pt x="17197" y="-275"/>
                    <a:pt x="18573" y="1325"/>
                  </a:cubicBezTo>
                  <a:cubicBezTo>
                    <a:pt x="19949" y="2925"/>
                    <a:pt x="20775" y="6125"/>
                    <a:pt x="21600" y="9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533767" y="6732128"/>
              <a:ext cx="80856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5" y="21600"/>
                  </a:moveTo>
                  <a:cubicBezTo>
                    <a:pt x="283" y="21600"/>
                    <a:pt x="0" y="21600"/>
                    <a:pt x="0" y="21400"/>
                  </a:cubicBezTo>
                  <a:cubicBezTo>
                    <a:pt x="0" y="21200"/>
                    <a:pt x="283" y="20800"/>
                    <a:pt x="1442" y="19200"/>
                  </a:cubicBezTo>
                  <a:cubicBezTo>
                    <a:pt x="2601" y="17600"/>
                    <a:pt x="4637" y="14800"/>
                    <a:pt x="6983" y="12200"/>
                  </a:cubicBezTo>
                  <a:cubicBezTo>
                    <a:pt x="9330" y="9600"/>
                    <a:pt x="11987" y="7200"/>
                    <a:pt x="14475" y="5200"/>
                  </a:cubicBezTo>
                  <a:cubicBezTo>
                    <a:pt x="16963" y="3200"/>
                    <a:pt x="1928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7016790" y="7187986"/>
              <a:ext cx="135795" cy="16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11" fill="norm" stroke="1" extrusionOk="0">
                  <a:moveTo>
                    <a:pt x="2377" y="969"/>
                  </a:moveTo>
                  <a:cubicBezTo>
                    <a:pt x="2045" y="6836"/>
                    <a:pt x="1713" y="12703"/>
                    <a:pt x="1381" y="16303"/>
                  </a:cubicBezTo>
                  <a:cubicBezTo>
                    <a:pt x="1048" y="19903"/>
                    <a:pt x="716" y="21236"/>
                    <a:pt x="384" y="21103"/>
                  </a:cubicBezTo>
                  <a:cubicBezTo>
                    <a:pt x="51" y="20969"/>
                    <a:pt x="-281" y="19369"/>
                    <a:pt x="384" y="16303"/>
                  </a:cubicBezTo>
                  <a:cubicBezTo>
                    <a:pt x="1048" y="13236"/>
                    <a:pt x="2710" y="8703"/>
                    <a:pt x="4371" y="5636"/>
                  </a:cubicBezTo>
                  <a:cubicBezTo>
                    <a:pt x="6033" y="2569"/>
                    <a:pt x="7694" y="969"/>
                    <a:pt x="9356" y="303"/>
                  </a:cubicBezTo>
                  <a:cubicBezTo>
                    <a:pt x="11017" y="-364"/>
                    <a:pt x="12679" y="-97"/>
                    <a:pt x="14673" y="2836"/>
                  </a:cubicBezTo>
                  <a:cubicBezTo>
                    <a:pt x="16667" y="5769"/>
                    <a:pt x="18993" y="11369"/>
                    <a:pt x="21319" y="16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7171634" y="7225176"/>
              <a:ext cx="133351" cy="7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6" fill="norm" stroke="1" extrusionOk="0">
                  <a:moveTo>
                    <a:pt x="0" y="16384"/>
                  </a:moveTo>
                  <a:cubicBezTo>
                    <a:pt x="3429" y="13465"/>
                    <a:pt x="6857" y="10546"/>
                    <a:pt x="9257" y="7627"/>
                  </a:cubicBezTo>
                  <a:cubicBezTo>
                    <a:pt x="11657" y="4708"/>
                    <a:pt x="13029" y="1789"/>
                    <a:pt x="12857" y="622"/>
                  </a:cubicBezTo>
                  <a:cubicBezTo>
                    <a:pt x="12686" y="-546"/>
                    <a:pt x="10971" y="38"/>
                    <a:pt x="9429" y="1497"/>
                  </a:cubicBezTo>
                  <a:cubicBezTo>
                    <a:pt x="7886" y="2957"/>
                    <a:pt x="6514" y="5292"/>
                    <a:pt x="5314" y="7627"/>
                  </a:cubicBezTo>
                  <a:cubicBezTo>
                    <a:pt x="4114" y="9962"/>
                    <a:pt x="3086" y="12297"/>
                    <a:pt x="2743" y="14924"/>
                  </a:cubicBezTo>
                  <a:cubicBezTo>
                    <a:pt x="2400" y="17551"/>
                    <a:pt x="2743" y="20470"/>
                    <a:pt x="6000" y="20762"/>
                  </a:cubicBezTo>
                  <a:cubicBezTo>
                    <a:pt x="9257" y="21054"/>
                    <a:pt x="15429" y="18719"/>
                    <a:pt x="21600" y="16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7343589" y="7202028"/>
              <a:ext cx="120146" cy="9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49" fill="norm" stroke="1" extrusionOk="0">
                  <a:moveTo>
                    <a:pt x="6731" y="5400"/>
                  </a:moveTo>
                  <a:cubicBezTo>
                    <a:pt x="4836" y="6300"/>
                    <a:pt x="2942" y="7200"/>
                    <a:pt x="1805" y="8775"/>
                  </a:cubicBezTo>
                  <a:cubicBezTo>
                    <a:pt x="668" y="10350"/>
                    <a:pt x="289" y="12600"/>
                    <a:pt x="99" y="14850"/>
                  </a:cubicBezTo>
                  <a:cubicBezTo>
                    <a:pt x="-90" y="17100"/>
                    <a:pt x="-90" y="19350"/>
                    <a:pt x="857" y="20475"/>
                  </a:cubicBezTo>
                  <a:cubicBezTo>
                    <a:pt x="1805" y="21600"/>
                    <a:pt x="3699" y="21600"/>
                    <a:pt x="5405" y="19800"/>
                  </a:cubicBezTo>
                  <a:cubicBezTo>
                    <a:pt x="7110" y="18000"/>
                    <a:pt x="8626" y="14400"/>
                    <a:pt x="9384" y="13725"/>
                  </a:cubicBezTo>
                  <a:cubicBezTo>
                    <a:pt x="10142" y="13050"/>
                    <a:pt x="10142" y="15300"/>
                    <a:pt x="10899" y="17100"/>
                  </a:cubicBezTo>
                  <a:cubicBezTo>
                    <a:pt x="11657" y="18900"/>
                    <a:pt x="13173" y="20250"/>
                    <a:pt x="14689" y="20250"/>
                  </a:cubicBezTo>
                  <a:cubicBezTo>
                    <a:pt x="16205" y="20250"/>
                    <a:pt x="17721" y="18900"/>
                    <a:pt x="18857" y="15300"/>
                  </a:cubicBezTo>
                  <a:cubicBezTo>
                    <a:pt x="19994" y="11700"/>
                    <a:pt x="20752" y="585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7660584" y="7100428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6171"/>
                    <a:pt x="11368" y="12343"/>
                    <a:pt x="14968" y="15943"/>
                  </a:cubicBezTo>
                  <a:cubicBezTo>
                    <a:pt x="18568" y="19543"/>
                    <a:pt x="20084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7736784" y="7144878"/>
              <a:ext cx="1206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2800"/>
                    <a:pt x="12505" y="5600"/>
                    <a:pt x="8905" y="9200"/>
                  </a:cubicBezTo>
                  <a:cubicBezTo>
                    <a:pt x="5305" y="12800"/>
                    <a:pt x="2653" y="17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7647884" y="6996566"/>
              <a:ext cx="1968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555" y="12793"/>
                    <a:pt x="5110" y="5170"/>
                    <a:pt x="8710" y="1993"/>
                  </a:cubicBezTo>
                  <a:cubicBezTo>
                    <a:pt x="12310" y="-1183"/>
                    <a:pt x="16955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6974784" y="7468728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8647734" y="7309147"/>
              <a:ext cx="88679" cy="13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759" fill="norm" stroke="1" extrusionOk="0">
                  <a:moveTo>
                    <a:pt x="819" y="3028"/>
                  </a:moveTo>
                  <a:cubicBezTo>
                    <a:pt x="1823" y="7863"/>
                    <a:pt x="2828" y="12699"/>
                    <a:pt x="2828" y="15923"/>
                  </a:cubicBezTo>
                  <a:cubicBezTo>
                    <a:pt x="2828" y="19147"/>
                    <a:pt x="1823" y="20759"/>
                    <a:pt x="1070" y="20759"/>
                  </a:cubicBezTo>
                  <a:cubicBezTo>
                    <a:pt x="316" y="20759"/>
                    <a:pt x="-186" y="19147"/>
                    <a:pt x="65" y="16407"/>
                  </a:cubicBezTo>
                  <a:cubicBezTo>
                    <a:pt x="316" y="13666"/>
                    <a:pt x="1321" y="9798"/>
                    <a:pt x="2577" y="7058"/>
                  </a:cubicBezTo>
                  <a:cubicBezTo>
                    <a:pt x="3833" y="4317"/>
                    <a:pt x="5340" y="2705"/>
                    <a:pt x="7600" y="1416"/>
                  </a:cubicBezTo>
                  <a:cubicBezTo>
                    <a:pt x="9861" y="126"/>
                    <a:pt x="12874" y="-841"/>
                    <a:pt x="15386" y="1093"/>
                  </a:cubicBezTo>
                  <a:cubicBezTo>
                    <a:pt x="17898" y="3028"/>
                    <a:pt x="19907" y="7863"/>
                    <a:pt x="20661" y="11087"/>
                  </a:cubicBezTo>
                  <a:cubicBezTo>
                    <a:pt x="21414" y="14311"/>
                    <a:pt x="20912" y="15923"/>
                    <a:pt x="20409" y="1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8784534" y="7312915"/>
              <a:ext cx="101601" cy="10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0" fill="norm" stroke="1" extrusionOk="0">
                  <a:moveTo>
                    <a:pt x="0" y="7993"/>
                  </a:moveTo>
                  <a:cubicBezTo>
                    <a:pt x="2250" y="7586"/>
                    <a:pt x="4500" y="7178"/>
                    <a:pt x="6075" y="5548"/>
                  </a:cubicBezTo>
                  <a:cubicBezTo>
                    <a:pt x="7650" y="3918"/>
                    <a:pt x="8550" y="1065"/>
                    <a:pt x="8100" y="250"/>
                  </a:cubicBezTo>
                  <a:cubicBezTo>
                    <a:pt x="7650" y="-565"/>
                    <a:pt x="5850" y="658"/>
                    <a:pt x="4275" y="3307"/>
                  </a:cubicBezTo>
                  <a:cubicBezTo>
                    <a:pt x="2700" y="5956"/>
                    <a:pt x="1350" y="10031"/>
                    <a:pt x="900" y="13088"/>
                  </a:cubicBezTo>
                  <a:cubicBezTo>
                    <a:pt x="450" y="16144"/>
                    <a:pt x="900" y="18182"/>
                    <a:pt x="2700" y="19405"/>
                  </a:cubicBezTo>
                  <a:cubicBezTo>
                    <a:pt x="4500" y="20627"/>
                    <a:pt x="7650" y="21035"/>
                    <a:pt x="11025" y="19405"/>
                  </a:cubicBezTo>
                  <a:cubicBezTo>
                    <a:pt x="14400" y="17775"/>
                    <a:pt x="18000" y="14107"/>
                    <a:pt x="21600" y="1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8892484" y="7284578"/>
              <a:ext cx="101601" cy="10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3500"/>
                  </a:moveTo>
                  <a:cubicBezTo>
                    <a:pt x="1350" y="15300"/>
                    <a:pt x="2700" y="17100"/>
                    <a:pt x="4275" y="18675"/>
                  </a:cubicBezTo>
                  <a:cubicBezTo>
                    <a:pt x="5850" y="20250"/>
                    <a:pt x="7650" y="21600"/>
                    <a:pt x="9450" y="21375"/>
                  </a:cubicBezTo>
                  <a:cubicBezTo>
                    <a:pt x="11250" y="21150"/>
                    <a:pt x="13050" y="19350"/>
                    <a:pt x="15075" y="15525"/>
                  </a:cubicBezTo>
                  <a:cubicBezTo>
                    <a:pt x="17100" y="11700"/>
                    <a:pt x="19350" y="58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8855026" y="7300364"/>
              <a:ext cx="43809" cy="5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336" fill="norm" stroke="1" extrusionOk="0">
                  <a:moveTo>
                    <a:pt x="8945" y="5818"/>
                  </a:moveTo>
                  <a:cubicBezTo>
                    <a:pt x="5859" y="2733"/>
                    <a:pt x="2774" y="-353"/>
                    <a:pt x="1231" y="33"/>
                  </a:cubicBezTo>
                  <a:cubicBezTo>
                    <a:pt x="-312" y="418"/>
                    <a:pt x="-312" y="4276"/>
                    <a:pt x="717" y="8904"/>
                  </a:cubicBezTo>
                  <a:cubicBezTo>
                    <a:pt x="1745" y="13533"/>
                    <a:pt x="3802" y="18933"/>
                    <a:pt x="7402" y="20090"/>
                  </a:cubicBezTo>
                  <a:cubicBezTo>
                    <a:pt x="11002" y="21247"/>
                    <a:pt x="16145" y="18161"/>
                    <a:pt x="18717" y="14304"/>
                  </a:cubicBezTo>
                  <a:cubicBezTo>
                    <a:pt x="21288" y="10447"/>
                    <a:pt x="21288" y="5818"/>
                    <a:pt x="21288" y="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9140134" y="7189328"/>
              <a:ext cx="1333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4168"/>
                    <a:pt x="8914" y="8337"/>
                    <a:pt x="12000" y="11747"/>
                  </a:cubicBezTo>
                  <a:cubicBezTo>
                    <a:pt x="15086" y="15158"/>
                    <a:pt x="16800" y="17811"/>
                    <a:pt x="18171" y="19326"/>
                  </a:cubicBezTo>
                  <a:cubicBezTo>
                    <a:pt x="19543" y="20842"/>
                    <a:pt x="20571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9115979" y="7207102"/>
              <a:ext cx="189256" cy="27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70" fill="norm" stroke="1" extrusionOk="0">
                  <a:moveTo>
                    <a:pt x="21223" y="100"/>
                  </a:moveTo>
                  <a:cubicBezTo>
                    <a:pt x="19799" y="-65"/>
                    <a:pt x="18375" y="-230"/>
                    <a:pt x="15764" y="1419"/>
                  </a:cubicBezTo>
                  <a:cubicBezTo>
                    <a:pt x="13153" y="3068"/>
                    <a:pt x="9355" y="6530"/>
                    <a:pt x="6388" y="9746"/>
                  </a:cubicBezTo>
                  <a:cubicBezTo>
                    <a:pt x="3421" y="12961"/>
                    <a:pt x="1285" y="15929"/>
                    <a:pt x="454" y="17825"/>
                  </a:cubicBezTo>
                  <a:cubicBezTo>
                    <a:pt x="-377" y="19721"/>
                    <a:pt x="98" y="20546"/>
                    <a:pt x="572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9032184" y="7062328"/>
              <a:ext cx="298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" y="18327"/>
                    <a:pt x="306" y="15055"/>
                    <a:pt x="2298" y="11782"/>
                  </a:cubicBezTo>
                  <a:cubicBezTo>
                    <a:pt x="4289" y="8509"/>
                    <a:pt x="8119" y="5236"/>
                    <a:pt x="11643" y="3273"/>
                  </a:cubicBezTo>
                  <a:cubicBezTo>
                    <a:pt x="15166" y="1309"/>
                    <a:pt x="18383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9533834" y="7341728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9807413" y="7284578"/>
              <a:ext cx="82022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6508" y="0"/>
                  </a:moveTo>
                  <a:cubicBezTo>
                    <a:pt x="5400" y="4909"/>
                    <a:pt x="4293" y="9818"/>
                    <a:pt x="3185" y="13991"/>
                  </a:cubicBezTo>
                  <a:cubicBezTo>
                    <a:pt x="2077" y="18164"/>
                    <a:pt x="970" y="21600"/>
                    <a:pt x="416" y="21600"/>
                  </a:cubicBezTo>
                  <a:cubicBezTo>
                    <a:pt x="-138" y="21600"/>
                    <a:pt x="-138" y="18164"/>
                    <a:pt x="416" y="15218"/>
                  </a:cubicBezTo>
                  <a:cubicBezTo>
                    <a:pt x="970" y="12273"/>
                    <a:pt x="2077" y="9818"/>
                    <a:pt x="3739" y="7364"/>
                  </a:cubicBezTo>
                  <a:cubicBezTo>
                    <a:pt x="5400" y="4909"/>
                    <a:pt x="7616" y="2455"/>
                    <a:pt x="10108" y="1227"/>
                  </a:cubicBezTo>
                  <a:cubicBezTo>
                    <a:pt x="12600" y="0"/>
                    <a:pt x="15370" y="0"/>
                    <a:pt x="17308" y="2455"/>
                  </a:cubicBezTo>
                  <a:cubicBezTo>
                    <a:pt x="19247" y="4909"/>
                    <a:pt x="20354" y="9818"/>
                    <a:pt x="21462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9944332" y="7292108"/>
              <a:ext cx="72103" cy="7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022" fill="norm" stroke="1" extrusionOk="0">
                  <a:moveTo>
                    <a:pt x="2508" y="7062"/>
                  </a:moveTo>
                  <a:cubicBezTo>
                    <a:pt x="5593" y="7062"/>
                    <a:pt x="8679" y="7062"/>
                    <a:pt x="11148" y="5827"/>
                  </a:cubicBezTo>
                  <a:cubicBezTo>
                    <a:pt x="13616" y="4593"/>
                    <a:pt x="15468" y="2125"/>
                    <a:pt x="14851" y="890"/>
                  </a:cubicBezTo>
                  <a:cubicBezTo>
                    <a:pt x="14233" y="-344"/>
                    <a:pt x="11148" y="-344"/>
                    <a:pt x="8371" y="1199"/>
                  </a:cubicBezTo>
                  <a:cubicBezTo>
                    <a:pt x="5593" y="2742"/>
                    <a:pt x="3125" y="5827"/>
                    <a:pt x="1582" y="9222"/>
                  </a:cubicBezTo>
                  <a:cubicBezTo>
                    <a:pt x="39" y="12616"/>
                    <a:pt x="-578" y="16319"/>
                    <a:pt x="656" y="18479"/>
                  </a:cubicBezTo>
                  <a:cubicBezTo>
                    <a:pt x="1891" y="20639"/>
                    <a:pt x="4976" y="21256"/>
                    <a:pt x="8679" y="20947"/>
                  </a:cubicBezTo>
                  <a:cubicBezTo>
                    <a:pt x="12382" y="20639"/>
                    <a:pt x="16702" y="19405"/>
                    <a:pt x="21022" y="18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0067739" y="7240128"/>
              <a:ext cx="116790" cy="8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73" fill="norm" stroke="1" extrusionOk="0">
                  <a:moveTo>
                    <a:pt x="5694" y="0"/>
                  </a:moveTo>
                  <a:cubicBezTo>
                    <a:pt x="4151" y="1580"/>
                    <a:pt x="2608" y="3161"/>
                    <a:pt x="1644" y="5268"/>
                  </a:cubicBezTo>
                  <a:cubicBezTo>
                    <a:pt x="679" y="7376"/>
                    <a:pt x="294" y="10010"/>
                    <a:pt x="101" y="12644"/>
                  </a:cubicBezTo>
                  <a:cubicBezTo>
                    <a:pt x="-92" y="15278"/>
                    <a:pt x="-92" y="17912"/>
                    <a:pt x="872" y="19493"/>
                  </a:cubicBezTo>
                  <a:cubicBezTo>
                    <a:pt x="1837" y="21073"/>
                    <a:pt x="3765" y="21600"/>
                    <a:pt x="5308" y="20810"/>
                  </a:cubicBezTo>
                  <a:cubicBezTo>
                    <a:pt x="6851" y="20020"/>
                    <a:pt x="8008" y="17912"/>
                    <a:pt x="9165" y="17912"/>
                  </a:cubicBezTo>
                  <a:cubicBezTo>
                    <a:pt x="10322" y="17912"/>
                    <a:pt x="11479" y="20020"/>
                    <a:pt x="13022" y="20810"/>
                  </a:cubicBezTo>
                  <a:cubicBezTo>
                    <a:pt x="14565" y="21600"/>
                    <a:pt x="16494" y="21073"/>
                    <a:pt x="18037" y="19493"/>
                  </a:cubicBezTo>
                  <a:cubicBezTo>
                    <a:pt x="19579" y="17912"/>
                    <a:pt x="20737" y="15278"/>
                    <a:pt x="21122" y="12117"/>
                  </a:cubicBezTo>
                  <a:cubicBezTo>
                    <a:pt x="21508" y="8956"/>
                    <a:pt x="21122" y="5268"/>
                    <a:pt x="20737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0308534" y="7081378"/>
              <a:ext cx="762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5143"/>
                    <a:pt x="6000" y="10286"/>
                    <a:pt x="9600" y="13886"/>
                  </a:cubicBezTo>
                  <a:cubicBezTo>
                    <a:pt x="13200" y="17486"/>
                    <a:pt x="174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0340284" y="7163928"/>
              <a:ext cx="1270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172"/>
                    <a:pt x="15840" y="2344"/>
                    <a:pt x="12780" y="5191"/>
                  </a:cubicBezTo>
                  <a:cubicBezTo>
                    <a:pt x="9720" y="8037"/>
                    <a:pt x="6480" y="12558"/>
                    <a:pt x="4320" y="15572"/>
                  </a:cubicBezTo>
                  <a:cubicBezTo>
                    <a:pt x="2160" y="18586"/>
                    <a:pt x="1080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0232334" y="6992428"/>
              <a:ext cx="2413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6063" y="11670"/>
                    <a:pt x="12126" y="3363"/>
                    <a:pt x="15726" y="870"/>
                  </a:cubicBezTo>
                  <a:cubicBezTo>
                    <a:pt x="19326" y="-1622"/>
                    <a:pt x="20463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10511734" y="7043278"/>
              <a:ext cx="13803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5247" y="0"/>
                  </a:moveTo>
                  <a:cubicBezTo>
                    <a:pt x="18424" y="3771"/>
                    <a:pt x="21600" y="7543"/>
                    <a:pt x="20488" y="10857"/>
                  </a:cubicBezTo>
                  <a:cubicBezTo>
                    <a:pt x="19376" y="14171"/>
                    <a:pt x="13976" y="17029"/>
                    <a:pt x="9847" y="18743"/>
                  </a:cubicBezTo>
                  <a:cubicBezTo>
                    <a:pt x="5718" y="20457"/>
                    <a:pt x="2859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8525618" y="7124624"/>
              <a:ext cx="150967" cy="43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1" h="21555" fill="norm" stroke="1" extrusionOk="0">
                  <a:moveTo>
                    <a:pt x="19418" y="693"/>
                  </a:moveTo>
                  <a:cubicBezTo>
                    <a:pt x="18282" y="376"/>
                    <a:pt x="17145" y="60"/>
                    <a:pt x="15866" y="8"/>
                  </a:cubicBezTo>
                  <a:cubicBezTo>
                    <a:pt x="14587" y="-45"/>
                    <a:pt x="13166" y="166"/>
                    <a:pt x="10750" y="1377"/>
                  </a:cubicBezTo>
                  <a:cubicBezTo>
                    <a:pt x="8334" y="2589"/>
                    <a:pt x="4924" y="4802"/>
                    <a:pt x="2508" y="7383"/>
                  </a:cubicBezTo>
                  <a:cubicBezTo>
                    <a:pt x="92" y="9965"/>
                    <a:pt x="-1329" y="12915"/>
                    <a:pt x="1797" y="15338"/>
                  </a:cubicBezTo>
                  <a:cubicBezTo>
                    <a:pt x="4924" y="17762"/>
                    <a:pt x="12597" y="19658"/>
                    <a:pt x="20271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9165534" y="5201778"/>
              <a:ext cx="311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1" y="3851"/>
                    <a:pt x="8522" y="7702"/>
                    <a:pt x="12122" y="11302"/>
                  </a:cubicBezTo>
                  <a:cubicBezTo>
                    <a:pt x="15722" y="14902"/>
                    <a:pt x="18661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9229034" y="5246228"/>
              <a:ext cx="2667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5"/>
                  </a:moveTo>
                  <a:cubicBezTo>
                    <a:pt x="20743" y="393"/>
                    <a:pt x="19886" y="0"/>
                    <a:pt x="19114" y="0"/>
                  </a:cubicBezTo>
                  <a:cubicBezTo>
                    <a:pt x="18343" y="0"/>
                    <a:pt x="17657" y="393"/>
                    <a:pt x="16114" y="2160"/>
                  </a:cubicBezTo>
                  <a:cubicBezTo>
                    <a:pt x="14571" y="3927"/>
                    <a:pt x="12171" y="7069"/>
                    <a:pt x="9343" y="10538"/>
                  </a:cubicBezTo>
                  <a:cubicBezTo>
                    <a:pt x="6514" y="14007"/>
                    <a:pt x="3257" y="178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9076634" y="5125578"/>
              <a:ext cx="425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5" y="17100"/>
                    <a:pt x="2149" y="12600"/>
                    <a:pt x="4836" y="9000"/>
                  </a:cubicBezTo>
                  <a:cubicBezTo>
                    <a:pt x="7522" y="5400"/>
                    <a:pt x="11821" y="2700"/>
                    <a:pt x="14884" y="1350"/>
                  </a:cubicBezTo>
                  <a:cubicBezTo>
                    <a:pt x="17946" y="0"/>
                    <a:pt x="197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9610034" y="5341478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0" y="15300"/>
                    <a:pt x="6840" y="9000"/>
                    <a:pt x="10440" y="5400"/>
                  </a:cubicBezTo>
                  <a:cubicBezTo>
                    <a:pt x="14040" y="1800"/>
                    <a:pt x="1782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9971984" y="5214478"/>
              <a:ext cx="177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5271" y="2743"/>
                  </a:cubicBezTo>
                  <a:cubicBezTo>
                    <a:pt x="7971" y="5486"/>
                    <a:pt x="12086" y="10971"/>
                    <a:pt x="15043" y="14571"/>
                  </a:cubicBezTo>
                  <a:cubicBezTo>
                    <a:pt x="18000" y="18171"/>
                    <a:pt x="198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10118034" y="5231990"/>
              <a:ext cx="101601" cy="28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2535"/>
                  </a:moveTo>
                  <a:cubicBezTo>
                    <a:pt x="20700" y="1568"/>
                    <a:pt x="19800" y="601"/>
                    <a:pt x="18225" y="198"/>
                  </a:cubicBezTo>
                  <a:cubicBezTo>
                    <a:pt x="16650" y="-205"/>
                    <a:pt x="14400" y="-44"/>
                    <a:pt x="12150" y="1165"/>
                  </a:cubicBezTo>
                  <a:cubicBezTo>
                    <a:pt x="9900" y="2374"/>
                    <a:pt x="7650" y="4631"/>
                    <a:pt x="6075" y="7774"/>
                  </a:cubicBezTo>
                  <a:cubicBezTo>
                    <a:pt x="4500" y="10917"/>
                    <a:pt x="3600" y="14947"/>
                    <a:pt x="2700" y="17365"/>
                  </a:cubicBezTo>
                  <a:cubicBezTo>
                    <a:pt x="1800" y="19783"/>
                    <a:pt x="900" y="20589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9908484" y="5103072"/>
              <a:ext cx="3048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950" y="11375"/>
                    <a:pt x="9900" y="2735"/>
                    <a:pt x="13500" y="575"/>
                  </a:cubicBezTo>
                  <a:cubicBezTo>
                    <a:pt x="17100" y="-1585"/>
                    <a:pt x="1935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0308534" y="5106528"/>
              <a:ext cx="197368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10689" y="0"/>
                  </a:moveTo>
                  <a:cubicBezTo>
                    <a:pt x="14697" y="2609"/>
                    <a:pt x="18705" y="5217"/>
                    <a:pt x="20153" y="7722"/>
                  </a:cubicBezTo>
                  <a:cubicBezTo>
                    <a:pt x="21600" y="10226"/>
                    <a:pt x="20487" y="12626"/>
                    <a:pt x="16701" y="14922"/>
                  </a:cubicBezTo>
                  <a:cubicBezTo>
                    <a:pt x="12915" y="17217"/>
                    <a:pt x="6458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821989" y="5130200"/>
              <a:ext cx="184796" cy="45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483" fill="norm" stroke="1" extrusionOk="0">
                  <a:moveTo>
                    <a:pt x="17875" y="81"/>
                  </a:moveTo>
                  <a:cubicBezTo>
                    <a:pt x="15264" y="-18"/>
                    <a:pt x="12653" y="-117"/>
                    <a:pt x="10160" y="378"/>
                  </a:cubicBezTo>
                  <a:cubicBezTo>
                    <a:pt x="7668" y="874"/>
                    <a:pt x="5294" y="1964"/>
                    <a:pt x="3158" y="4193"/>
                  </a:cubicBezTo>
                  <a:cubicBezTo>
                    <a:pt x="1022" y="6422"/>
                    <a:pt x="-877" y="9791"/>
                    <a:pt x="428" y="12615"/>
                  </a:cubicBezTo>
                  <a:cubicBezTo>
                    <a:pt x="1734" y="15439"/>
                    <a:pt x="6244" y="17718"/>
                    <a:pt x="10160" y="19105"/>
                  </a:cubicBezTo>
                  <a:cubicBezTo>
                    <a:pt x="14077" y="20492"/>
                    <a:pt x="17400" y="20988"/>
                    <a:pt x="2072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8803584" y="5633578"/>
              <a:ext cx="1455282" cy="1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493" fill="norm" stroke="1" extrusionOk="0">
                  <a:moveTo>
                    <a:pt x="0" y="14011"/>
                  </a:moveTo>
                  <a:cubicBezTo>
                    <a:pt x="942" y="13427"/>
                    <a:pt x="1884" y="12843"/>
                    <a:pt x="3045" y="11822"/>
                  </a:cubicBezTo>
                  <a:cubicBezTo>
                    <a:pt x="4207" y="10800"/>
                    <a:pt x="5588" y="9341"/>
                    <a:pt x="6813" y="8173"/>
                  </a:cubicBezTo>
                  <a:cubicBezTo>
                    <a:pt x="8037" y="7005"/>
                    <a:pt x="9105" y="6130"/>
                    <a:pt x="10219" y="5400"/>
                  </a:cubicBezTo>
                  <a:cubicBezTo>
                    <a:pt x="11334" y="4670"/>
                    <a:pt x="12495" y="4086"/>
                    <a:pt x="13720" y="3503"/>
                  </a:cubicBezTo>
                  <a:cubicBezTo>
                    <a:pt x="14944" y="2919"/>
                    <a:pt x="16231" y="2335"/>
                    <a:pt x="17377" y="1751"/>
                  </a:cubicBezTo>
                  <a:cubicBezTo>
                    <a:pt x="18523" y="1168"/>
                    <a:pt x="19528" y="584"/>
                    <a:pt x="20156" y="292"/>
                  </a:cubicBezTo>
                  <a:cubicBezTo>
                    <a:pt x="20784" y="0"/>
                    <a:pt x="21035" y="0"/>
                    <a:pt x="21239" y="0"/>
                  </a:cubicBezTo>
                  <a:cubicBezTo>
                    <a:pt x="21443" y="0"/>
                    <a:pt x="21600" y="0"/>
                    <a:pt x="21584" y="292"/>
                  </a:cubicBezTo>
                  <a:cubicBezTo>
                    <a:pt x="21569" y="584"/>
                    <a:pt x="21380" y="1168"/>
                    <a:pt x="20690" y="1459"/>
                  </a:cubicBezTo>
                  <a:cubicBezTo>
                    <a:pt x="19999" y="1751"/>
                    <a:pt x="18806" y="1751"/>
                    <a:pt x="17644" y="2043"/>
                  </a:cubicBezTo>
                  <a:cubicBezTo>
                    <a:pt x="16483" y="2335"/>
                    <a:pt x="15352" y="2919"/>
                    <a:pt x="14144" y="3503"/>
                  </a:cubicBezTo>
                  <a:cubicBezTo>
                    <a:pt x="12935" y="4086"/>
                    <a:pt x="11648" y="4670"/>
                    <a:pt x="10408" y="5254"/>
                  </a:cubicBezTo>
                  <a:cubicBezTo>
                    <a:pt x="9167" y="5838"/>
                    <a:pt x="7974" y="6422"/>
                    <a:pt x="6891" y="7005"/>
                  </a:cubicBezTo>
                  <a:cubicBezTo>
                    <a:pt x="5808" y="7589"/>
                    <a:pt x="4835" y="8173"/>
                    <a:pt x="4207" y="8611"/>
                  </a:cubicBezTo>
                  <a:cubicBezTo>
                    <a:pt x="3579" y="9049"/>
                    <a:pt x="3297" y="9341"/>
                    <a:pt x="3265" y="9486"/>
                  </a:cubicBezTo>
                  <a:cubicBezTo>
                    <a:pt x="3234" y="9632"/>
                    <a:pt x="3453" y="9632"/>
                    <a:pt x="4128" y="9341"/>
                  </a:cubicBezTo>
                  <a:cubicBezTo>
                    <a:pt x="4803" y="9049"/>
                    <a:pt x="5934" y="8465"/>
                    <a:pt x="7033" y="7881"/>
                  </a:cubicBezTo>
                  <a:cubicBezTo>
                    <a:pt x="8131" y="7297"/>
                    <a:pt x="9199" y="6714"/>
                    <a:pt x="10266" y="6130"/>
                  </a:cubicBezTo>
                  <a:cubicBezTo>
                    <a:pt x="11334" y="5546"/>
                    <a:pt x="12401" y="4962"/>
                    <a:pt x="13563" y="4670"/>
                  </a:cubicBezTo>
                  <a:cubicBezTo>
                    <a:pt x="14724" y="4378"/>
                    <a:pt x="15980" y="4378"/>
                    <a:pt x="16812" y="4378"/>
                  </a:cubicBezTo>
                  <a:cubicBezTo>
                    <a:pt x="17644" y="4378"/>
                    <a:pt x="18052" y="4378"/>
                    <a:pt x="18429" y="4670"/>
                  </a:cubicBezTo>
                  <a:cubicBezTo>
                    <a:pt x="18806" y="4962"/>
                    <a:pt x="19151" y="5546"/>
                    <a:pt x="19230" y="6130"/>
                  </a:cubicBezTo>
                  <a:cubicBezTo>
                    <a:pt x="19308" y="6714"/>
                    <a:pt x="19120" y="7297"/>
                    <a:pt x="18398" y="8173"/>
                  </a:cubicBezTo>
                  <a:cubicBezTo>
                    <a:pt x="17676" y="9049"/>
                    <a:pt x="16420" y="10216"/>
                    <a:pt x="15274" y="11238"/>
                  </a:cubicBezTo>
                  <a:cubicBezTo>
                    <a:pt x="14128" y="12259"/>
                    <a:pt x="13092" y="13135"/>
                    <a:pt x="11946" y="14157"/>
                  </a:cubicBezTo>
                  <a:cubicBezTo>
                    <a:pt x="10800" y="15178"/>
                    <a:pt x="9544" y="16346"/>
                    <a:pt x="8320" y="17368"/>
                  </a:cubicBezTo>
                  <a:cubicBezTo>
                    <a:pt x="7095" y="18389"/>
                    <a:pt x="5902" y="19265"/>
                    <a:pt x="4960" y="19849"/>
                  </a:cubicBezTo>
                  <a:cubicBezTo>
                    <a:pt x="4019" y="20432"/>
                    <a:pt x="3328" y="20724"/>
                    <a:pt x="2888" y="21016"/>
                  </a:cubicBezTo>
                  <a:cubicBezTo>
                    <a:pt x="2449" y="21308"/>
                    <a:pt x="2260" y="21600"/>
                    <a:pt x="2292" y="21454"/>
                  </a:cubicBezTo>
                  <a:cubicBezTo>
                    <a:pt x="2323" y="21308"/>
                    <a:pt x="2574" y="20724"/>
                    <a:pt x="3249" y="19557"/>
                  </a:cubicBezTo>
                  <a:cubicBezTo>
                    <a:pt x="3924" y="18389"/>
                    <a:pt x="5023" y="16638"/>
                    <a:pt x="6201" y="15032"/>
                  </a:cubicBezTo>
                  <a:cubicBezTo>
                    <a:pt x="7378" y="13427"/>
                    <a:pt x="8634" y="11968"/>
                    <a:pt x="9952" y="10800"/>
                  </a:cubicBezTo>
                  <a:cubicBezTo>
                    <a:pt x="11271" y="9632"/>
                    <a:pt x="12652" y="8757"/>
                    <a:pt x="14002" y="8319"/>
                  </a:cubicBezTo>
                  <a:cubicBezTo>
                    <a:pt x="15352" y="7881"/>
                    <a:pt x="16671" y="7881"/>
                    <a:pt x="17738" y="8173"/>
                  </a:cubicBezTo>
                  <a:cubicBezTo>
                    <a:pt x="18806" y="8465"/>
                    <a:pt x="19622" y="9049"/>
                    <a:pt x="20438" y="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777719" y="5604734"/>
              <a:ext cx="1488149" cy="21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40" fill="norm" stroke="1" extrusionOk="0">
                  <a:moveTo>
                    <a:pt x="231" y="14608"/>
                  </a:moveTo>
                  <a:cubicBezTo>
                    <a:pt x="109" y="15256"/>
                    <a:pt x="-14" y="15904"/>
                    <a:pt x="1" y="16336"/>
                  </a:cubicBezTo>
                  <a:cubicBezTo>
                    <a:pt x="17" y="16768"/>
                    <a:pt x="170" y="16984"/>
                    <a:pt x="722" y="16660"/>
                  </a:cubicBezTo>
                  <a:cubicBezTo>
                    <a:pt x="1275" y="16336"/>
                    <a:pt x="2226" y="15472"/>
                    <a:pt x="3284" y="14500"/>
                  </a:cubicBezTo>
                  <a:cubicBezTo>
                    <a:pt x="4343" y="13528"/>
                    <a:pt x="5509" y="12448"/>
                    <a:pt x="6721" y="11476"/>
                  </a:cubicBezTo>
                  <a:cubicBezTo>
                    <a:pt x="7933" y="10504"/>
                    <a:pt x="9191" y="9640"/>
                    <a:pt x="10479" y="8776"/>
                  </a:cubicBezTo>
                  <a:cubicBezTo>
                    <a:pt x="11768" y="7912"/>
                    <a:pt x="13087" y="7048"/>
                    <a:pt x="14314" y="6184"/>
                  </a:cubicBezTo>
                  <a:cubicBezTo>
                    <a:pt x="15542" y="5320"/>
                    <a:pt x="16677" y="4456"/>
                    <a:pt x="17781" y="3592"/>
                  </a:cubicBezTo>
                  <a:cubicBezTo>
                    <a:pt x="18886" y="2728"/>
                    <a:pt x="19960" y="1864"/>
                    <a:pt x="20635" y="1216"/>
                  </a:cubicBezTo>
                  <a:cubicBezTo>
                    <a:pt x="21310" y="568"/>
                    <a:pt x="21586" y="136"/>
                    <a:pt x="21571" y="28"/>
                  </a:cubicBezTo>
                  <a:cubicBezTo>
                    <a:pt x="21555" y="-80"/>
                    <a:pt x="21248" y="136"/>
                    <a:pt x="20574" y="568"/>
                  </a:cubicBezTo>
                  <a:cubicBezTo>
                    <a:pt x="19898" y="1000"/>
                    <a:pt x="18855" y="1648"/>
                    <a:pt x="17720" y="2620"/>
                  </a:cubicBezTo>
                  <a:cubicBezTo>
                    <a:pt x="16585" y="3592"/>
                    <a:pt x="15358" y="4888"/>
                    <a:pt x="14192" y="6292"/>
                  </a:cubicBezTo>
                  <a:cubicBezTo>
                    <a:pt x="13026" y="7696"/>
                    <a:pt x="11921" y="9208"/>
                    <a:pt x="10817" y="10720"/>
                  </a:cubicBezTo>
                  <a:cubicBezTo>
                    <a:pt x="9712" y="12232"/>
                    <a:pt x="8608" y="13744"/>
                    <a:pt x="7518" y="15256"/>
                  </a:cubicBezTo>
                  <a:cubicBezTo>
                    <a:pt x="6429" y="16768"/>
                    <a:pt x="5355" y="18280"/>
                    <a:pt x="4680" y="19252"/>
                  </a:cubicBezTo>
                  <a:cubicBezTo>
                    <a:pt x="4005" y="20224"/>
                    <a:pt x="3729" y="20656"/>
                    <a:pt x="3514" y="20980"/>
                  </a:cubicBezTo>
                  <a:cubicBezTo>
                    <a:pt x="3300" y="21304"/>
                    <a:pt x="3146" y="21520"/>
                    <a:pt x="3192" y="21412"/>
                  </a:cubicBezTo>
                  <a:cubicBezTo>
                    <a:pt x="3238" y="21304"/>
                    <a:pt x="3484" y="20872"/>
                    <a:pt x="4113" y="20332"/>
                  </a:cubicBezTo>
                  <a:cubicBezTo>
                    <a:pt x="4742" y="19792"/>
                    <a:pt x="5754" y="19144"/>
                    <a:pt x="6874" y="18064"/>
                  </a:cubicBezTo>
                  <a:cubicBezTo>
                    <a:pt x="7994" y="16984"/>
                    <a:pt x="9221" y="15472"/>
                    <a:pt x="10387" y="14176"/>
                  </a:cubicBezTo>
                  <a:cubicBezTo>
                    <a:pt x="11553" y="12880"/>
                    <a:pt x="12658" y="11800"/>
                    <a:pt x="13931" y="11152"/>
                  </a:cubicBezTo>
                  <a:cubicBezTo>
                    <a:pt x="15204" y="10504"/>
                    <a:pt x="16646" y="10288"/>
                    <a:pt x="17536" y="10396"/>
                  </a:cubicBezTo>
                  <a:cubicBezTo>
                    <a:pt x="18426" y="10504"/>
                    <a:pt x="18763" y="10936"/>
                    <a:pt x="19101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0810184" y="5182728"/>
              <a:ext cx="38426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0" y="0"/>
                  </a:moveTo>
                  <a:cubicBezTo>
                    <a:pt x="2730" y="1200"/>
                    <a:pt x="5459" y="2400"/>
                    <a:pt x="8901" y="4200"/>
                  </a:cubicBezTo>
                  <a:cubicBezTo>
                    <a:pt x="12343" y="6000"/>
                    <a:pt x="16497" y="8400"/>
                    <a:pt x="18811" y="9943"/>
                  </a:cubicBezTo>
                  <a:cubicBezTo>
                    <a:pt x="21125" y="11486"/>
                    <a:pt x="21600" y="12171"/>
                    <a:pt x="21541" y="12857"/>
                  </a:cubicBezTo>
                  <a:cubicBezTo>
                    <a:pt x="21481" y="13543"/>
                    <a:pt x="20888" y="14229"/>
                    <a:pt x="18989" y="15257"/>
                  </a:cubicBezTo>
                  <a:cubicBezTo>
                    <a:pt x="17090" y="16286"/>
                    <a:pt x="13886" y="17657"/>
                    <a:pt x="11690" y="18771"/>
                  </a:cubicBezTo>
                  <a:cubicBezTo>
                    <a:pt x="9495" y="19886"/>
                    <a:pt x="8308" y="20743"/>
                    <a:pt x="71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11224702" y="5183673"/>
              <a:ext cx="290407" cy="27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525" fill="norm" stroke="1" extrusionOk="0">
                  <a:moveTo>
                    <a:pt x="1251" y="1432"/>
                  </a:moveTo>
                  <a:cubicBezTo>
                    <a:pt x="485" y="762"/>
                    <a:pt x="-281" y="92"/>
                    <a:pt x="102" y="9"/>
                  </a:cubicBezTo>
                  <a:cubicBezTo>
                    <a:pt x="485" y="-75"/>
                    <a:pt x="2017" y="427"/>
                    <a:pt x="5004" y="1516"/>
                  </a:cubicBezTo>
                  <a:cubicBezTo>
                    <a:pt x="7991" y="2604"/>
                    <a:pt x="12434" y="4278"/>
                    <a:pt x="15421" y="5702"/>
                  </a:cubicBezTo>
                  <a:cubicBezTo>
                    <a:pt x="18408" y="7125"/>
                    <a:pt x="19940" y="8297"/>
                    <a:pt x="20630" y="9302"/>
                  </a:cubicBezTo>
                  <a:cubicBezTo>
                    <a:pt x="21319" y="10306"/>
                    <a:pt x="21166" y="11144"/>
                    <a:pt x="19557" y="12399"/>
                  </a:cubicBezTo>
                  <a:cubicBezTo>
                    <a:pt x="17949" y="13655"/>
                    <a:pt x="14885" y="15330"/>
                    <a:pt x="12434" y="16502"/>
                  </a:cubicBezTo>
                  <a:cubicBezTo>
                    <a:pt x="9983" y="17674"/>
                    <a:pt x="8145" y="18344"/>
                    <a:pt x="7149" y="19097"/>
                  </a:cubicBezTo>
                  <a:cubicBezTo>
                    <a:pt x="6153" y="19851"/>
                    <a:pt x="6000" y="20688"/>
                    <a:pt x="5847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11639756" y="5237667"/>
              <a:ext cx="176809" cy="20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0909" fill="norm" stroke="1" extrusionOk="0">
                  <a:moveTo>
                    <a:pt x="17201" y="4114"/>
                  </a:moveTo>
                  <a:cubicBezTo>
                    <a:pt x="17201" y="3034"/>
                    <a:pt x="17201" y="1954"/>
                    <a:pt x="15973" y="1090"/>
                  </a:cubicBezTo>
                  <a:cubicBezTo>
                    <a:pt x="14746" y="226"/>
                    <a:pt x="12292" y="-422"/>
                    <a:pt x="9346" y="334"/>
                  </a:cubicBezTo>
                  <a:cubicBezTo>
                    <a:pt x="6401" y="1090"/>
                    <a:pt x="2964" y="3250"/>
                    <a:pt x="1246" y="6598"/>
                  </a:cubicBezTo>
                  <a:cubicBezTo>
                    <a:pt x="-472" y="9946"/>
                    <a:pt x="-472" y="14482"/>
                    <a:pt x="1614" y="17290"/>
                  </a:cubicBezTo>
                  <a:cubicBezTo>
                    <a:pt x="3701" y="20098"/>
                    <a:pt x="7873" y="21178"/>
                    <a:pt x="11555" y="20854"/>
                  </a:cubicBezTo>
                  <a:cubicBezTo>
                    <a:pt x="15237" y="20530"/>
                    <a:pt x="18428" y="18802"/>
                    <a:pt x="19778" y="15886"/>
                  </a:cubicBezTo>
                  <a:cubicBezTo>
                    <a:pt x="21128" y="12970"/>
                    <a:pt x="20637" y="8866"/>
                    <a:pt x="17937" y="6166"/>
                  </a:cubicBezTo>
                  <a:cubicBezTo>
                    <a:pt x="15237" y="3466"/>
                    <a:pt x="10328" y="2170"/>
                    <a:pt x="5419" y="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8782417" y="7665942"/>
              <a:ext cx="1721971" cy="6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089" fill="norm" stroke="1" extrusionOk="0">
                  <a:moveTo>
                    <a:pt x="265" y="14059"/>
                  </a:moveTo>
                  <a:cubicBezTo>
                    <a:pt x="1088" y="14059"/>
                    <a:pt x="1911" y="14059"/>
                    <a:pt x="2760" y="13384"/>
                  </a:cubicBezTo>
                  <a:cubicBezTo>
                    <a:pt x="3609" y="12709"/>
                    <a:pt x="4485" y="11359"/>
                    <a:pt x="5493" y="10009"/>
                  </a:cubicBezTo>
                  <a:cubicBezTo>
                    <a:pt x="6501" y="8659"/>
                    <a:pt x="7642" y="7309"/>
                    <a:pt x="8717" y="6634"/>
                  </a:cubicBezTo>
                  <a:cubicBezTo>
                    <a:pt x="9792" y="5959"/>
                    <a:pt x="10800" y="5959"/>
                    <a:pt x="11795" y="5959"/>
                  </a:cubicBezTo>
                  <a:cubicBezTo>
                    <a:pt x="12790" y="5959"/>
                    <a:pt x="13772" y="5959"/>
                    <a:pt x="14714" y="6634"/>
                  </a:cubicBezTo>
                  <a:cubicBezTo>
                    <a:pt x="15656" y="7309"/>
                    <a:pt x="16558" y="8659"/>
                    <a:pt x="17540" y="10346"/>
                  </a:cubicBezTo>
                  <a:cubicBezTo>
                    <a:pt x="18522" y="12034"/>
                    <a:pt x="19583" y="14059"/>
                    <a:pt x="20220" y="15409"/>
                  </a:cubicBezTo>
                  <a:cubicBezTo>
                    <a:pt x="20857" y="16759"/>
                    <a:pt x="21069" y="17434"/>
                    <a:pt x="21255" y="17771"/>
                  </a:cubicBezTo>
                  <a:cubicBezTo>
                    <a:pt x="21441" y="18109"/>
                    <a:pt x="21600" y="18109"/>
                    <a:pt x="21587" y="17771"/>
                  </a:cubicBezTo>
                  <a:cubicBezTo>
                    <a:pt x="21573" y="17434"/>
                    <a:pt x="21388" y="16759"/>
                    <a:pt x="20830" y="14734"/>
                  </a:cubicBezTo>
                  <a:cubicBezTo>
                    <a:pt x="20273" y="12709"/>
                    <a:pt x="19344" y="9334"/>
                    <a:pt x="18376" y="6971"/>
                  </a:cubicBezTo>
                  <a:cubicBezTo>
                    <a:pt x="17407" y="4609"/>
                    <a:pt x="16399" y="3259"/>
                    <a:pt x="15417" y="2246"/>
                  </a:cubicBezTo>
                  <a:cubicBezTo>
                    <a:pt x="14435" y="1234"/>
                    <a:pt x="13480" y="559"/>
                    <a:pt x="12512" y="221"/>
                  </a:cubicBezTo>
                  <a:cubicBezTo>
                    <a:pt x="11543" y="-116"/>
                    <a:pt x="10561" y="-116"/>
                    <a:pt x="9553" y="559"/>
                  </a:cubicBezTo>
                  <a:cubicBezTo>
                    <a:pt x="8544" y="1234"/>
                    <a:pt x="7510" y="2584"/>
                    <a:pt x="6422" y="4271"/>
                  </a:cubicBezTo>
                  <a:cubicBezTo>
                    <a:pt x="5334" y="5959"/>
                    <a:pt x="4193" y="7984"/>
                    <a:pt x="3158" y="10346"/>
                  </a:cubicBezTo>
                  <a:cubicBezTo>
                    <a:pt x="2123" y="12709"/>
                    <a:pt x="1194" y="15409"/>
                    <a:pt x="663" y="17096"/>
                  </a:cubicBezTo>
                  <a:cubicBezTo>
                    <a:pt x="133" y="18784"/>
                    <a:pt x="0" y="19459"/>
                    <a:pt x="0" y="20134"/>
                  </a:cubicBezTo>
                  <a:cubicBezTo>
                    <a:pt x="0" y="20809"/>
                    <a:pt x="133" y="21484"/>
                    <a:pt x="663" y="20809"/>
                  </a:cubicBezTo>
                  <a:cubicBezTo>
                    <a:pt x="1194" y="20134"/>
                    <a:pt x="2123" y="18109"/>
                    <a:pt x="3065" y="16084"/>
                  </a:cubicBezTo>
                  <a:cubicBezTo>
                    <a:pt x="4007" y="14059"/>
                    <a:pt x="4962" y="12034"/>
                    <a:pt x="5984" y="10009"/>
                  </a:cubicBezTo>
                  <a:cubicBezTo>
                    <a:pt x="7005" y="7984"/>
                    <a:pt x="8093" y="5959"/>
                    <a:pt x="9234" y="4271"/>
                  </a:cubicBezTo>
                  <a:cubicBezTo>
                    <a:pt x="10375" y="2584"/>
                    <a:pt x="11570" y="1234"/>
                    <a:pt x="12803" y="1234"/>
                  </a:cubicBezTo>
                  <a:cubicBezTo>
                    <a:pt x="14037" y="1234"/>
                    <a:pt x="15311" y="2584"/>
                    <a:pt x="16173" y="3934"/>
                  </a:cubicBezTo>
                  <a:cubicBezTo>
                    <a:pt x="17036" y="5284"/>
                    <a:pt x="17487" y="6634"/>
                    <a:pt x="17938" y="7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2091634" y="3652742"/>
              <a:ext cx="1022351" cy="75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6097"/>
                  </a:moveTo>
                  <a:cubicBezTo>
                    <a:pt x="1386" y="14297"/>
                    <a:pt x="2773" y="12497"/>
                    <a:pt x="4338" y="11897"/>
                  </a:cubicBezTo>
                  <a:cubicBezTo>
                    <a:pt x="5903" y="11297"/>
                    <a:pt x="7647" y="11897"/>
                    <a:pt x="9391" y="11597"/>
                  </a:cubicBezTo>
                  <a:cubicBezTo>
                    <a:pt x="11135" y="11297"/>
                    <a:pt x="12880" y="10097"/>
                    <a:pt x="14422" y="8297"/>
                  </a:cubicBezTo>
                  <a:cubicBezTo>
                    <a:pt x="15965" y="6497"/>
                    <a:pt x="17307" y="4097"/>
                    <a:pt x="18201" y="2597"/>
                  </a:cubicBezTo>
                  <a:cubicBezTo>
                    <a:pt x="19096" y="1097"/>
                    <a:pt x="19543" y="497"/>
                    <a:pt x="19923" y="197"/>
                  </a:cubicBezTo>
                  <a:cubicBezTo>
                    <a:pt x="20303" y="-103"/>
                    <a:pt x="20616" y="-103"/>
                    <a:pt x="20661" y="497"/>
                  </a:cubicBezTo>
                  <a:cubicBezTo>
                    <a:pt x="20706" y="1097"/>
                    <a:pt x="20482" y="2297"/>
                    <a:pt x="19520" y="4697"/>
                  </a:cubicBezTo>
                  <a:cubicBezTo>
                    <a:pt x="18559" y="7097"/>
                    <a:pt x="16860" y="10697"/>
                    <a:pt x="15183" y="13097"/>
                  </a:cubicBezTo>
                  <a:cubicBezTo>
                    <a:pt x="13506" y="15497"/>
                    <a:pt x="11851" y="16697"/>
                    <a:pt x="10152" y="17897"/>
                  </a:cubicBezTo>
                  <a:cubicBezTo>
                    <a:pt x="8452" y="19097"/>
                    <a:pt x="6708" y="20297"/>
                    <a:pt x="5680" y="20897"/>
                  </a:cubicBezTo>
                  <a:cubicBezTo>
                    <a:pt x="4651" y="21497"/>
                    <a:pt x="4338" y="21497"/>
                    <a:pt x="4293" y="21197"/>
                  </a:cubicBezTo>
                  <a:cubicBezTo>
                    <a:pt x="4248" y="20897"/>
                    <a:pt x="4472" y="20297"/>
                    <a:pt x="5478" y="19997"/>
                  </a:cubicBezTo>
                  <a:cubicBezTo>
                    <a:pt x="6484" y="19697"/>
                    <a:pt x="8273" y="19697"/>
                    <a:pt x="10219" y="19397"/>
                  </a:cubicBezTo>
                  <a:cubicBezTo>
                    <a:pt x="12164" y="19097"/>
                    <a:pt x="14266" y="18497"/>
                    <a:pt x="16189" y="17297"/>
                  </a:cubicBezTo>
                  <a:cubicBezTo>
                    <a:pt x="18112" y="16097"/>
                    <a:pt x="19856" y="14297"/>
                    <a:pt x="21600" y="12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5698434" y="5748887"/>
              <a:ext cx="381001" cy="4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5" fill="norm" stroke="1" extrusionOk="0">
                  <a:moveTo>
                    <a:pt x="0" y="16457"/>
                  </a:moveTo>
                  <a:cubicBezTo>
                    <a:pt x="3960" y="14579"/>
                    <a:pt x="7920" y="12701"/>
                    <a:pt x="10860" y="11292"/>
                  </a:cubicBezTo>
                  <a:cubicBezTo>
                    <a:pt x="13800" y="9883"/>
                    <a:pt x="15720" y="8944"/>
                    <a:pt x="17220" y="7066"/>
                  </a:cubicBezTo>
                  <a:cubicBezTo>
                    <a:pt x="18720" y="5188"/>
                    <a:pt x="19800" y="2370"/>
                    <a:pt x="19860" y="962"/>
                  </a:cubicBezTo>
                  <a:cubicBezTo>
                    <a:pt x="19920" y="-447"/>
                    <a:pt x="18960" y="-447"/>
                    <a:pt x="16800" y="1901"/>
                  </a:cubicBezTo>
                  <a:cubicBezTo>
                    <a:pt x="14640" y="4249"/>
                    <a:pt x="11280" y="8944"/>
                    <a:pt x="8580" y="12231"/>
                  </a:cubicBezTo>
                  <a:cubicBezTo>
                    <a:pt x="5880" y="15518"/>
                    <a:pt x="3840" y="17396"/>
                    <a:pt x="2460" y="18805"/>
                  </a:cubicBezTo>
                  <a:cubicBezTo>
                    <a:pt x="1080" y="20214"/>
                    <a:pt x="360" y="21153"/>
                    <a:pt x="300" y="20683"/>
                  </a:cubicBezTo>
                  <a:cubicBezTo>
                    <a:pt x="240" y="20214"/>
                    <a:pt x="840" y="18336"/>
                    <a:pt x="3300" y="15049"/>
                  </a:cubicBezTo>
                  <a:cubicBezTo>
                    <a:pt x="5760" y="11762"/>
                    <a:pt x="10080" y="7066"/>
                    <a:pt x="13440" y="5657"/>
                  </a:cubicBezTo>
                  <a:cubicBezTo>
                    <a:pt x="16800" y="4249"/>
                    <a:pt x="19200" y="6127"/>
                    <a:pt x="21600" y="8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5736534" y="5761668"/>
              <a:ext cx="250916" cy="4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71" fill="norm" stroke="1" extrusionOk="0">
                  <a:moveTo>
                    <a:pt x="0" y="17985"/>
                  </a:moveTo>
                  <a:cubicBezTo>
                    <a:pt x="5808" y="11814"/>
                    <a:pt x="11617" y="5642"/>
                    <a:pt x="14975" y="2557"/>
                  </a:cubicBezTo>
                  <a:cubicBezTo>
                    <a:pt x="18333" y="-529"/>
                    <a:pt x="19240" y="-529"/>
                    <a:pt x="20057" y="1014"/>
                  </a:cubicBezTo>
                  <a:cubicBezTo>
                    <a:pt x="20874" y="2557"/>
                    <a:pt x="21600" y="5642"/>
                    <a:pt x="21509" y="9242"/>
                  </a:cubicBezTo>
                  <a:cubicBezTo>
                    <a:pt x="21418" y="12842"/>
                    <a:pt x="20511" y="16957"/>
                    <a:pt x="19603" y="2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5736534" y="5779628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600"/>
                    <a:pt x="5760" y="9600"/>
                    <a:pt x="9360" y="6000"/>
                  </a:cubicBezTo>
                  <a:cubicBezTo>
                    <a:pt x="12960" y="2400"/>
                    <a:pt x="1728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6954605" y="5602254"/>
              <a:ext cx="572630" cy="8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77" fill="norm" stroke="1" extrusionOk="0">
                  <a:moveTo>
                    <a:pt x="1238" y="16504"/>
                  </a:moveTo>
                  <a:cubicBezTo>
                    <a:pt x="601" y="17058"/>
                    <a:pt x="-37" y="17612"/>
                    <a:pt x="3" y="17058"/>
                  </a:cubicBezTo>
                  <a:cubicBezTo>
                    <a:pt x="43" y="16504"/>
                    <a:pt x="760" y="14843"/>
                    <a:pt x="2274" y="12627"/>
                  </a:cubicBezTo>
                  <a:cubicBezTo>
                    <a:pt x="3789" y="10412"/>
                    <a:pt x="6100" y="7643"/>
                    <a:pt x="8531" y="5427"/>
                  </a:cubicBezTo>
                  <a:cubicBezTo>
                    <a:pt x="10962" y="3212"/>
                    <a:pt x="13513" y="1551"/>
                    <a:pt x="15067" y="720"/>
                  </a:cubicBezTo>
                  <a:cubicBezTo>
                    <a:pt x="16621" y="-111"/>
                    <a:pt x="17179" y="-111"/>
                    <a:pt x="17219" y="166"/>
                  </a:cubicBezTo>
                  <a:cubicBezTo>
                    <a:pt x="17259" y="443"/>
                    <a:pt x="16781" y="997"/>
                    <a:pt x="15187" y="2658"/>
                  </a:cubicBezTo>
                  <a:cubicBezTo>
                    <a:pt x="13593" y="4320"/>
                    <a:pt x="10883" y="7089"/>
                    <a:pt x="8332" y="9581"/>
                  </a:cubicBezTo>
                  <a:cubicBezTo>
                    <a:pt x="5781" y="12074"/>
                    <a:pt x="3390" y="14289"/>
                    <a:pt x="1956" y="15674"/>
                  </a:cubicBezTo>
                  <a:cubicBezTo>
                    <a:pt x="521" y="17058"/>
                    <a:pt x="43" y="17612"/>
                    <a:pt x="3" y="17889"/>
                  </a:cubicBezTo>
                  <a:cubicBezTo>
                    <a:pt x="-37" y="18166"/>
                    <a:pt x="362" y="18166"/>
                    <a:pt x="1876" y="16504"/>
                  </a:cubicBezTo>
                  <a:cubicBezTo>
                    <a:pt x="3390" y="14843"/>
                    <a:pt x="6021" y="11520"/>
                    <a:pt x="8173" y="9304"/>
                  </a:cubicBezTo>
                  <a:cubicBezTo>
                    <a:pt x="10325" y="7089"/>
                    <a:pt x="11998" y="5981"/>
                    <a:pt x="13074" y="5704"/>
                  </a:cubicBezTo>
                  <a:cubicBezTo>
                    <a:pt x="14150" y="5427"/>
                    <a:pt x="14629" y="5981"/>
                    <a:pt x="14509" y="7089"/>
                  </a:cubicBezTo>
                  <a:cubicBezTo>
                    <a:pt x="14390" y="8197"/>
                    <a:pt x="13672" y="9858"/>
                    <a:pt x="11998" y="12074"/>
                  </a:cubicBezTo>
                  <a:cubicBezTo>
                    <a:pt x="10325" y="14289"/>
                    <a:pt x="7694" y="17058"/>
                    <a:pt x="5742" y="18720"/>
                  </a:cubicBezTo>
                  <a:cubicBezTo>
                    <a:pt x="3789" y="20381"/>
                    <a:pt x="2514" y="20935"/>
                    <a:pt x="1637" y="21212"/>
                  </a:cubicBezTo>
                  <a:cubicBezTo>
                    <a:pt x="760" y="21489"/>
                    <a:pt x="282" y="21489"/>
                    <a:pt x="401" y="20658"/>
                  </a:cubicBezTo>
                  <a:cubicBezTo>
                    <a:pt x="521" y="19827"/>
                    <a:pt x="1238" y="18166"/>
                    <a:pt x="2992" y="15674"/>
                  </a:cubicBezTo>
                  <a:cubicBezTo>
                    <a:pt x="4745" y="13181"/>
                    <a:pt x="7535" y="9858"/>
                    <a:pt x="10484" y="8197"/>
                  </a:cubicBezTo>
                  <a:cubicBezTo>
                    <a:pt x="13433" y="6535"/>
                    <a:pt x="16542" y="6535"/>
                    <a:pt x="18415" y="7920"/>
                  </a:cubicBezTo>
                  <a:cubicBezTo>
                    <a:pt x="20288" y="9304"/>
                    <a:pt x="20925" y="12074"/>
                    <a:pt x="21563" y="14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09534" y="5735178"/>
              <a:ext cx="558801" cy="101601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17212" y="5684378"/>
              <a:ext cx="546373" cy="88901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114484" y="5622995"/>
              <a:ext cx="323851" cy="42334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21829" y="5658978"/>
              <a:ext cx="481606" cy="133351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715683" y="5706322"/>
              <a:ext cx="1756027" cy="149507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42434" y="6854895"/>
              <a:ext cx="1235570" cy="112184"/>
            </a:xfrm>
            <a:prstGeom prst="rect">
              <a:avLst/>
            </a:prstGeom>
            <a:effectLst/>
          </p:spPr>
        </p:pic>
        <p:pic>
          <p:nvPicPr>
            <p:cNvPr id="212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99584" y="6928415"/>
              <a:ext cx="965201" cy="152964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644834" y="6678474"/>
              <a:ext cx="1263651" cy="85405"/>
            </a:xfrm>
            <a:prstGeom prst="rect">
              <a:avLst/>
            </a:prstGeom>
            <a:effectLst/>
          </p:spPr>
        </p:pic>
        <p:pic>
          <p:nvPicPr>
            <p:cNvPr id="213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017992" y="6757999"/>
              <a:ext cx="858743" cy="50330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92484" y="7506828"/>
              <a:ext cx="1275397" cy="285487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74467" y="7690978"/>
              <a:ext cx="1564218" cy="107588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13578" y="4701575"/>
              <a:ext cx="2153694" cy="1173305"/>
            </a:xfrm>
            <a:prstGeom prst="rect">
              <a:avLst/>
            </a:prstGeom>
            <a:effectLst/>
          </p:spPr>
        </p:pic>
        <p:pic>
          <p:nvPicPr>
            <p:cNvPr id="213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81138" y="4700128"/>
              <a:ext cx="2154040" cy="1303633"/>
            </a:xfrm>
            <a:prstGeom prst="rect">
              <a:avLst/>
            </a:prstGeom>
            <a:effectLst/>
          </p:spPr>
        </p:pic>
        <p:pic>
          <p:nvPicPr>
            <p:cNvPr id="2140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90284" y="4535028"/>
              <a:ext cx="190501" cy="57151"/>
            </a:xfrm>
            <a:prstGeom prst="rect">
              <a:avLst/>
            </a:prstGeom>
            <a:effectLst/>
          </p:spPr>
        </p:pic>
        <p:pic>
          <p:nvPicPr>
            <p:cNvPr id="2142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64884" y="4674728"/>
              <a:ext cx="234951" cy="44451"/>
            </a:xfrm>
            <a:prstGeom prst="rect">
              <a:avLst/>
            </a:prstGeom>
            <a:effectLst/>
          </p:spPr>
        </p:pic>
        <p:pic>
          <p:nvPicPr>
            <p:cNvPr id="214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28181" y="4408441"/>
              <a:ext cx="201854" cy="304388"/>
            </a:xfrm>
            <a:prstGeom prst="rect">
              <a:avLst/>
            </a:prstGeom>
            <a:effectLst/>
          </p:spPr>
        </p:pic>
        <p:pic>
          <p:nvPicPr>
            <p:cNvPr id="214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12584" y="4407097"/>
              <a:ext cx="180944" cy="288369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65051" y="5658978"/>
              <a:ext cx="1471594" cy="196851"/>
            </a:xfrm>
            <a:prstGeom prst="rect">
              <a:avLst/>
            </a:prstGeom>
            <a:effectLst/>
          </p:spPr>
        </p:pic>
        <p:pic>
          <p:nvPicPr>
            <p:cNvPr id="2150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43534" y="5830428"/>
              <a:ext cx="247651" cy="31751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956234" y="5925678"/>
              <a:ext cx="228601" cy="33868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381684" y="5789917"/>
              <a:ext cx="254001" cy="310652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614432" y="5760578"/>
              <a:ext cx="237153" cy="268419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711884" y="5906628"/>
              <a:ext cx="76201" cy="254001"/>
            </a:xfrm>
            <a:prstGeom prst="rect">
              <a:avLst/>
            </a:prstGeom>
            <a:effectLst/>
          </p:spPr>
        </p:pic>
        <p:pic>
          <p:nvPicPr>
            <p:cNvPr id="2160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66534" y="7760828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22084" y="7868778"/>
              <a:ext cx="273051" cy="69851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62050" y="7627587"/>
              <a:ext cx="195035" cy="316958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139015" y="7646999"/>
              <a:ext cx="226062" cy="290989"/>
            </a:xfrm>
            <a:prstGeom prst="rect">
              <a:avLst/>
            </a:prstGeom>
            <a:effectLst/>
          </p:spPr>
        </p:pic>
        <p:pic>
          <p:nvPicPr>
            <p:cNvPr id="2168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35184" y="7837028"/>
              <a:ext cx="215901" cy="31751"/>
            </a:xfrm>
            <a:prstGeom prst="rect">
              <a:avLst/>
            </a:prstGeom>
            <a:effectLst/>
          </p:spPr>
        </p:pic>
        <p:pic>
          <p:nvPicPr>
            <p:cNvPr id="2170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28834" y="7906878"/>
              <a:ext cx="228601" cy="44451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944983" y="7660930"/>
              <a:ext cx="217252" cy="289605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98734" y="7849728"/>
              <a:ext cx="38101" cy="203201"/>
            </a:xfrm>
            <a:prstGeom prst="rect">
              <a:avLst/>
            </a:prstGeom>
            <a:effectLst/>
          </p:spPr>
        </p:pic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273905" y="7737312"/>
              <a:ext cx="186780" cy="290217"/>
            </a:xfrm>
            <a:prstGeom prst="rect">
              <a:avLst/>
            </a:prstGeom>
            <a:effectLst/>
          </p:spPr>
        </p:pic>
        <p:pic>
          <p:nvPicPr>
            <p:cNvPr id="2178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676834" y="7741778"/>
              <a:ext cx="209551" cy="31751"/>
            </a:xfrm>
            <a:prstGeom prst="rect">
              <a:avLst/>
            </a:prstGeom>
            <a:effectLst/>
          </p:spPr>
        </p:pic>
        <p:pic>
          <p:nvPicPr>
            <p:cNvPr id="2180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57784" y="7856078"/>
              <a:ext cx="196851" cy="50801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46734" y="7648645"/>
              <a:ext cx="56239" cy="321734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288258" y="7680021"/>
              <a:ext cx="152829" cy="372908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54331" y="6738904"/>
              <a:ext cx="1041874" cy="224819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2700" y="5815378"/>
              <a:ext cx="504135" cy="2212151"/>
            </a:xfrm>
            <a:prstGeom prst="rect">
              <a:avLst/>
            </a:prstGeom>
            <a:effectLst/>
          </p:spPr>
        </p:pic>
        <p:pic>
          <p:nvPicPr>
            <p:cNvPr id="219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80334" y="7532228"/>
              <a:ext cx="25401" cy="190501"/>
            </a:xfrm>
            <a:prstGeom prst="rect">
              <a:avLst/>
            </a:prstGeom>
            <a:effectLst/>
          </p:spPr>
        </p:pic>
        <p:pic>
          <p:nvPicPr>
            <p:cNvPr id="2192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61284" y="744332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50184" y="7481428"/>
              <a:ext cx="109844" cy="241301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40280" y="7506866"/>
              <a:ext cx="146455" cy="184113"/>
            </a:xfrm>
            <a:prstGeom prst="rect">
              <a:avLst/>
            </a:prstGeom>
            <a:effectLst/>
          </p:spPr>
        </p:pic>
        <p:pic>
          <p:nvPicPr>
            <p:cNvPr id="219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8484" y="7506828"/>
              <a:ext cx="165101" cy="168366"/>
            </a:xfrm>
            <a:prstGeom prst="rect">
              <a:avLst/>
            </a:prstGeom>
            <a:effectLst/>
          </p:spPr>
        </p:pic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81285" y="7493855"/>
              <a:ext cx="275350" cy="175967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05834" y="7466051"/>
              <a:ext cx="99404" cy="174128"/>
            </a:xfrm>
            <a:prstGeom prst="rect">
              <a:avLst/>
            </a:prstGeom>
            <a:effectLst/>
          </p:spPr>
        </p:pic>
        <p:pic>
          <p:nvPicPr>
            <p:cNvPr id="220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526847" y="7405228"/>
              <a:ext cx="50438" cy="217032"/>
            </a:xfrm>
            <a:prstGeom prst="rect">
              <a:avLst/>
            </a:prstGeom>
            <a:effectLst/>
          </p:spPr>
        </p:pic>
        <p:pic>
          <p:nvPicPr>
            <p:cNvPr id="220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15918" y="7468728"/>
              <a:ext cx="250574" cy="341254"/>
            </a:xfrm>
            <a:prstGeom prst="rect">
              <a:avLst/>
            </a:prstGeom>
            <a:effectLst/>
          </p:spPr>
        </p:pic>
        <p:pic>
          <p:nvPicPr>
            <p:cNvPr id="220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217002" y="7436640"/>
              <a:ext cx="185783" cy="176438"/>
            </a:xfrm>
            <a:prstGeom prst="rect">
              <a:avLst/>
            </a:prstGeom>
            <a:effectLst/>
          </p:spPr>
        </p:pic>
        <p:pic>
          <p:nvPicPr>
            <p:cNvPr id="221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75132" y="7308485"/>
              <a:ext cx="519281" cy="464490"/>
            </a:xfrm>
            <a:prstGeom prst="rect">
              <a:avLst/>
            </a:prstGeom>
            <a:effectLst/>
          </p:spPr>
        </p:pic>
        <p:pic>
          <p:nvPicPr>
            <p:cNvPr id="2212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847284" y="7513178"/>
              <a:ext cx="50801" cy="82551"/>
            </a:xfrm>
            <a:prstGeom prst="rect">
              <a:avLst/>
            </a:prstGeom>
            <a:effectLst/>
          </p:spPr>
        </p:pic>
        <p:pic>
          <p:nvPicPr>
            <p:cNvPr id="221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930326" y="7259178"/>
              <a:ext cx="171484" cy="514616"/>
            </a:xfrm>
            <a:prstGeom prst="rect">
              <a:avLst/>
            </a:prstGeom>
            <a:effectLst/>
          </p:spPr>
        </p:pic>
        <p:pic>
          <p:nvPicPr>
            <p:cNvPr id="221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840934" y="7381945"/>
              <a:ext cx="82551" cy="42334"/>
            </a:xfrm>
            <a:prstGeom prst="rect">
              <a:avLst/>
            </a:prstGeom>
            <a:effectLst/>
          </p:spPr>
        </p:pic>
        <p:sp>
          <p:nvSpPr>
            <p:cNvPr id="2218" name="Line"/>
            <p:cNvSpPr/>
            <p:nvPr/>
          </p:nvSpPr>
          <p:spPr>
            <a:xfrm>
              <a:off x="5436441" y="177824"/>
              <a:ext cx="326626" cy="45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04" fill="norm" stroke="1" extrusionOk="0">
                  <a:moveTo>
                    <a:pt x="523" y="2173"/>
                  </a:moveTo>
                  <a:cubicBezTo>
                    <a:pt x="385" y="1466"/>
                    <a:pt x="246" y="759"/>
                    <a:pt x="385" y="860"/>
                  </a:cubicBezTo>
                  <a:cubicBezTo>
                    <a:pt x="523" y="961"/>
                    <a:pt x="939" y="1870"/>
                    <a:pt x="1423" y="4191"/>
                  </a:cubicBezTo>
                  <a:cubicBezTo>
                    <a:pt x="1908" y="6513"/>
                    <a:pt x="2462" y="10247"/>
                    <a:pt x="2877" y="13174"/>
                  </a:cubicBezTo>
                  <a:cubicBezTo>
                    <a:pt x="3293" y="16102"/>
                    <a:pt x="3569" y="18221"/>
                    <a:pt x="3708" y="19584"/>
                  </a:cubicBezTo>
                  <a:cubicBezTo>
                    <a:pt x="3846" y="20946"/>
                    <a:pt x="3846" y="21552"/>
                    <a:pt x="3639" y="21502"/>
                  </a:cubicBezTo>
                  <a:cubicBezTo>
                    <a:pt x="3431" y="21451"/>
                    <a:pt x="3016" y="20745"/>
                    <a:pt x="2393" y="19735"/>
                  </a:cubicBezTo>
                  <a:cubicBezTo>
                    <a:pt x="1769" y="18726"/>
                    <a:pt x="939" y="17414"/>
                    <a:pt x="454" y="16455"/>
                  </a:cubicBezTo>
                  <a:cubicBezTo>
                    <a:pt x="-31" y="15496"/>
                    <a:pt x="-169" y="14890"/>
                    <a:pt x="246" y="14436"/>
                  </a:cubicBezTo>
                  <a:cubicBezTo>
                    <a:pt x="662" y="13982"/>
                    <a:pt x="1631" y="13679"/>
                    <a:pt x="3223" y="12367"/>
                  </a:cubicBezTo>
                  <a:cubicBezTo>
                    <a:pt x="4816" y="11055"/>
                    <a:pt x="7031" y="8733"/>
                    <a:pt x="8277" y="6816"/>
                  </a:cubicBezTo>
                  <a:cubicBezTo>
                    <a:pt x="9523" y="4898"/>
                    <a:pt x="9800" y="3384"/>
                    <a:pt x="9939" y="2173"/>
                  </a:cubicBezTo>
                  <a:cubicBezTo>
                    <a:pt x="10077" y="961"/>
                    <a:pt x="10077" y="53"/>
                    <a:pt x="10146" y="2"/>
                  </a:cubicBezTo>
                  <a:cubicBezTo>
                    <a:pt x="10216" y="-48"/>
                    <a:pt x="10354" y="759"/>
                    <a:pt x="10631" y="3131"/>
                  </a:cubicBezTo>
                  <a:cubicBezTo>
                    <a:pt x="10908" y="5503"/>
                    <a:pt x="11323" y="9440"/>
                    <a:pt x="11739" y="12014"/>
                  </a:cubicBezTo>
                  <a:cubicBezTo>
                    <a:pt x="12154" y="14588"/>
                    <a:pt x="12569" y="15799"/>
                    <a:pt x="12985" y="16657"/>
                  </a:cubicBezTo>
                  <a:cubicBezTo>
                    <a:pt x="13400" y="17515"/>
                    <a:pt x="13816" y="18019"/>
                    <a:pt x="14369" y="18171"/>
                  </a:cubicBezTo>
                  <a:cubicBezTo>
                    <a:pt x="14923" y="18322"/>
                    <a:pt x="15616" y="18120"/>
                    <a:pt x="16100" y="17767"/>
                  </a:cubicBezTo>
                  <a:cubicBezTo>
                    <a:pt x="16585" y="17414"/>
                    <a:pt x="16862" y="16909"/>
                    <a:pt x="17069" y="16253"/>
                  </a:cubicBezTo>
                  <a:cubicBezTo>
                    <a:pt x="17277" y="15597"/>
                    <a:pt x="17416" y="14789"/>
                    <a:pt x="17485" y="14638"/>
                  </a:cubicBezTo>
                  <a:cubicBezTo>
                    <a:pt x="17554" y="14487"/>
                    <a:pt x="17554" y="14991"/>
                    <a:pt x="17554" y="15496"/>
                  </a:cubicBezTo>
                  <a:cubicBezTo>
                    <a:pt x="17554" y="16001"/>
                    <a:pt x="17554" y="16505"/>
                    <a:pt x="17623" y="17010"/>
                  </a:cubicBezTo>
                  <a:cubicBezTo>
                    <a:pt x="17693" y="17515"/>
                    <a:pt x="17831" y="18019"/>
                    <a:pt x="18246" y="18423"/>
                  </a:cubicBezTo>
                  <a:cubicBezTo>
                    <a:pt x="18662" y="18827"/>
                    <a:pt x="19354" y="19130"/>
                    <a:pt x="20046" y="19130"/>
                  </a:cubicBezTo>
                  <a:cubicBezTo>
                    <a:pt x="20739" y="19130"/>
                    <a:pt x="21431" y="18827"/>
                    <a:pt x="21362" y="18019"/>
                  </a:cubicBezTo>
                  <a:cubicBezTo>
                    <a:pt x="21293" y="17212"/>
                    <a:pt x="20462" y="15900"/>
                    <a:pt x="19631" y="14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5869884" y="299578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5907984" y="439278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206434" y="223378"/>
              <a:ext cx="2921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3247"/>
                    <a:pt x="5635" y="6494"/>
                    <a:pt x="8374" y="9600"/>
                  </a:cubicBezTo>
                  <a:cubicBezTo>
                    <a:pt x="11113" y="12706"/>
                    <a:pt x="13774" y="15671"/>
                    <a:pt x="15965" y="17647"/>
                  </a:cubicBezTo>
                  <a:cubicBezTo>
                    <a:pt x="18157" y="19624"/>
                    <a:pt x="19878" y="206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6295334" y="203200"/>
              <a:ext cx="158751" cy="41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21600" y="1382"/>
                  </a:moveTo>
                  <a:cubicBezTo>
                    <a:pt x="20448" y="720"/>
                    <a:pt x="19296" y="59"/>
                    <a:pt x="18288" y="4"/>
                  </a:cubicBezTo>
                  <a:cubicBezTo>
                    <a:pt x="17280" y="-51"/>
                    <a:pt x="16416" y="500"/>
                    <a:pt x="14544" y="2649"/>
                  </a:cubicBezTo>
                  <a:cubicBezTo>
                    <a:pt x="12672" y="4798"/>
                    <a:pt x="9792" y="8545"/>
                    <a:pt x="7200" y="11961"/>
                  </a:cubicBezTo>
                  <a:cubicBezTo>
                    <a:pt x="4608" y="15378"/>
                    <a:pt x="2304" y="18463"/>
                    <a:pt x="0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555684" y="268534"/>
              <a:ext cx="2159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2753" y="12126"/>
                    <a:pt x="5506" y="4168"/>
                    <a:pt x="9106" y="1326"/>
                  </a:cubicBezTo>
                  <a:cubicBezTo>
                    <a:pt x="12706" y="-1516"/>
                    <a:pt x="17153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566643" y="432928"/>
              <a:ext cx="192242" cy="3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570" fill="norm" stroke="1" extrusionOk="0">
                  <a:moveTo>
                    <a:pt x="1602" y="7624"/>
                  </a:moveTo>
                  <a:cubicBezTo>
                    <a:pt x="663" y="12706"/>
                    <a:pt x="-276" y="17788"/>
                    <a:pt x="76" y="19694"/>
                  </a:cubicBezTo>
                  <a:cubicBezTo>
                    <a:pt x="428" y="21600"/>
                    <a:pt x="2072" y="20329"/>
                    <a:pt x="5828" y="16518"/>
                  </a:cubicBezTo>
                  <a:cubicBezTo>
                    <a:pt x="9585" y="12706"/>
                    <a:pt x="15454" y="6353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670275" y="407528"/>
              <a:ext cx="234660" cy="1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113" fill="norm" stroke="1" extrusionOk="0">
                  <a:moveTo>
                    <a:pt x="1680" y="19938"/>
                  </a:moveTo>
                  <a:cubicBezTo>
                    <a:pt x="543" y="20769"/>
                    <a:pt x="-594" y="21600"/>
                    <a:pt x="353" y="20769"/>
                  </a:cubicBezTo>
                  <a:cubicBezTo>
                    <a:pt x="1301" y="19938"/>
                    <a:pt x="4332" y="17446"/>
                    <a:pt x="8122" y="13708"/>
                  </a:cubicBezTo>
                  <a:cubicBezTo>
                    <a:pt x="11911" y="9969"/>
                    <a:pt x="16459" y="4985"/>
                    <a:pt x="210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920719" y="133395"/>
              <a:ext cx="212816" cy="1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47" fill="norm" stroke="1" extrusionOk="0">
                  <a:moveTo>
                    <a:pt x="1613" y="3806"/>
                  </a:moveTo>
                  <a:cubicBezTo>
                    <a:pt x="757" y="2589"/>
                    <a:pt x="-98" y="1372"/>
                    <a:pt x="9" y="612"/>
                  </a:cubicBezTo>
                  <a:cubicBezTo>
                    <a:pt x="116" y="-149"/>
                    <a:pt x="1185" y="-453"/>
                    <a:pt x="3645" y="1220"/>
                  </a:cubicBezTo>
                  <a:cubicBezTo>
                    <a:pt x="6104" y="2893"/>
                    <a:pt x="9953" y="6544"/>
                    <a:pt x="13161" y="10195"/>
                  </a:cubicBezTo>
                  <a:cubicBezTo>
                    <a:pt x="16369" y="13846"/>
                    <a:pt x="18936" y="17496"/>
                    <a:pt x="21502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145318" y="137568"/>
              <a:ext cx="96167" cy="36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543" fill="norm" stroke="1" extrusionOk="0">
                  <a:moveTo>
                    <a:pt x="20880" y="1316"/>
                  </a:moveTo>
                  <a:cubicBezTo>
                    <a:pt x="20420" y="692"/>
                    <a:pt x="19961" y="68"/>
                    <a:pt x="18812" y="5"/>
                  </a:cubicBezTo>
                  <a:cubicBezTo>
                    <a:pt x="17663" y="-57"/>
                    <a:pt x="15825" y="442"/>
                    <a:pt x="12608" y="2440"/>
                  </a:cubicBezTo>
                  <a:cubicBezTo>
                    <a:pt x="9391" y="4438"/>
                    <a:pt x="4795" y="7934"/>
                    <a:pt x="2267" y="10868"/>
                  </a:cubicBezTo>
                  <a:cubicBezTo>
                    <a:pt x="-260" y="13802"/>
                    <a:pt x="-720" y="16174"/>
                    <a:pt x="1118" y="17860"/>
                  </a:cubicBezTo>
                  <a:cubicBezTo>
                    <a:pt x="2957" y="19545"/>
                    <a:pt x="7093" y="20544"/>
                    <a:pt x="11229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8047934" y="223378"/>
              <a:ext cx="127001" cy="16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7290"/>
                  </a:moveTo>
                  <a:cubicBezTo>
                    <a:pt x="1440" y="11340"/>
                    <a:pt x="2880" y="15390"/>
                    <a:pt x="4320" y="17955"/>
                  </a:cubicBezTo>
                  <a:cubicBezTo>
                    <a:pt x="5760" y="20520"/>
                    <a:pt x="7200" y="21600"/>
                    <a:pt x="8460" y="21465"/>
                  </a:cubicBezTo>
                  <a:cubicBezTo>
                    <a:pt x="9720" y="21330"/>
                    <a:pt x="10800" y="19980"/>
                    <a:pt x="11880" y="17145"/>
                  </a:cubicBezTo>
                  <a:cubicBezTo>
                    <a:pt x="12960" y="14310"/>
                    <a:pt x="14040" y="9990"/>
                    <a:pt x="15660" y="6885"/>
                  </a:cubicBezTo>
                  <a:cubicBezTo>
                    <a:pt x="17280" y="3780"/>
                    <a:pt x="19440" y="18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8887145" y="32878"/>
              <a:ext cx="151390" cy="34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83" fill="norm" stroke="1" extrusionOk="0">
                  <a:moveTo>
                    <a:pt x="4357" y="0"/>
                  </a:moveTo>
                  <a:cubicBezTo>
                    <a:pt x="4357" y="6022"/>
                    <a:pt x="4357" y="12044"/>
                    <a:pt x="4357" y="15382"/>
                  </a:cubicBezTo>
                  <a:cubicBezTo>
                    <a:pt x="4357" y="18720"/>
                    <a:pt x="4357" y="19375"/>
                    <a:pt x="4207" y="20095"/>
                  </a:cubicBezTo>
                  <a:cubicBezTo>
                    <a:pt x="4057" y="20815"/>
                    <a:pt x="3757" y="21600"/>
                    <a:pt x="3307" y="21469"/>
                  </a:cubicBezTo>
                  <a:cubicBezTo>
                    <a:pt x="2857" y="21338"/>
                    <a:pt x="2257" y="20291"/>
                    <a:pt x="1657" y="19113"/>
                  </a:cubicBezTo>
                  <a:cubicBezTo>
                    <a:pt x="1057" y="17935"/>
                    <a:pt x="457" y="16625"/>
                    <a:pt x="157" y="15578"/>
                  </a:cubicBezTo>
                  <a:cubicBezTo>
                    <a:pt x="-143" y="14531"/>
                    <a:pt x="-143" y="13745"/>
                    <a:pt x="1357" y="12895"/>
                  </a:cubicBezTo>
                  <a:cubicBezTo>
                    <a:pt x="2857" y="12044"/>
                    <a:pt x="5857" y="11127"/>
                    <a:pt x="8857" y="9753"/>
                  </a:cubicBezTo>
                  <a:cubicBezTo>
                    <a:pt x="11857" y="8378"/>
                    <a:pt x="14857" y="6545"/>
                    <a:pt x="16957" y="5040"/>
                  </a:cubicBezTo>
                  <a:cubicBezTo>
                    <a:pt x="19057" y="3535"/>
                    <a:pt x="20257" y="2356"/>
                    <a:pt x="20857" y="2095"/>
                  </a:cubicBezTo>
                  <a:cubicBezTo>
                    <a:pt x="21457" y="1833"/>
                    <a:pt x="21457" y="2487"/>
                    <a:pt x="21307" y="4844"/>
                  </a:cubicBezTo>
                  <a:cubicBezTo>
                    <a:pt x="21157" y="7200"/>
                    <a:pt x="20857" y="11258"/>
                    <a:pt x="20857" y="14269"/>
                  </a:cubicBezTo>
                  <a:cubicBezTo>
                    <a:pt x="20857" y="17280"/>
                    <a:pt x="21157" y="19244"/>
                    <a:pt x="21457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146484" y="337678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8200334" y="369428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8155884" y="215147"/>
              <a:ext cx="13970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21600" y="3778"/>
                  </a:moveTo>
                  <a:cubicBezTo>
                    <a:pt x="20945" y="2778"/>
                    <a:pt x="20291" y="1778"/>
                    <a:pt x="19309" y="978"/>
                  </a:cubicBezTo>
                  <a:cubicBezTo>
                    <a:pt x="18327" y="178"/>
                    <a:pt x="17018" y="-422"/>
                    <a:pt x="14400" y="378"/>
                  </a:cubicBezTo>
                  <a:cubicBezTo>
                    <a:pt x="11782" y="1178"/>
                    <a:pt x="7855" y="3378"/>
                    <a:pt x="5891" y="4978"/>
                  </a:cubicBezTo>
                  <a:cubicBezTo>
                    <a:pt x="3927" y="6578"/>
                    <a:pt x="3927" y="7578"/>
                    <a:pt x="5073" y="8778"/>
                  </a:cubicBezTo>
                  <a:cubicBezTo>
                    <a:pt x="6218" y="9978"/>
                    <a:pt x="8509" y="11378"/>
                    <a:pt x="10636" y="12478"/>
                  </a:cubicBezTo>
                  <a:cubicBezTo>
                    <a:pt x="12764" y="13578"/>
                    <a:pt x="14727" y="14378"/>
                    <a:pt x="16200" y="15178"/>
                  </a:cubicBezTo>
                  <a:cubicBezTo>
                    <a:pt x="17673" y="15978"/>
                    <a:pt x="18655" y="16778"/>
                    <a:pt x="18491" y="17578"/>
                  </a:cubicBezTo>
                  <a:cubicBezTo>
                    <a:pt x="18327" y="18378"/>
                    <a:pt x="17018" y="19178"/>
                    <a:pt x="15382" y="19878"/>
                  </a:cubicBezTo>
                  <a:cubicBezTo>
                    <a:pt x="13745" y="20578"/>
                    <a:pt x="11782" y="21178"/>
                    <a:pt x="9164" y="20878"/>
                  </a:cubicBezTo>
                  <a:cubicBezTo>
                    <a:pt x="6545" y="20578"/>
                    <a:pt x="3273" y="19378"/>
                    <a:pt x="0" y="18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9273484" y="178928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9324284" y="31862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9476684" y="121778"/>
              <a:ext cx="152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254"/>
                    <a:pt x="9600" y="10508"/>
                    <a:pt x="13200" y="14108"/>
                  </a:cubicBezTo>
                  <a:cubicBezTo>
                    <a:pt x="16800" y="17708"/>
                    <a:pt x="19200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9495734" y="128128"/>
              <a:ext cx="152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3429"/>
                    <a:pt x="11400" y="6857"/>
                    <a:pt x="7800" y="10457"/>
                  </a:cubicBezTo>
                  <a:cubicBezTo>
                    <a:pt x="4200" y="14057"/>
                    <a:pt x="210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9825934" y="157762"/>
              <a:ext cx="1587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0800"/>
                    <a:pt x="9216" y="0"/>
                    <a:pt x="12816" y="0"/>
                  </a:cubicBezTo>
                  <a:cubicBezTo>
                    <a:pt x="16416" y="0"/>
                    <a:pt x="1900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9825934" y="286878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400"/>
                    <a:pt x="11613" y="7200"/>
                    <a:pt x="15213" y="360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9844984" y="350378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7280"/>
                    <a:pt x="11077" y="12960"/>
                    <a:pt x="14677" y="9360"/>
                  </a:cubicBezTo>
                  <a:cubicBezTo>
                    <a:pt x="18277" y="5760"/>
                    <a:pt x="1993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9865736" y="51928"/>
              <a:ext cx="16339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8608" y="1943"/>
                    <a:pt x="15839" y="3886"/>
                    <a:pt x="12792" y="6400"/>
                  </a:cubicBezTo>
                  <a:cubicBezTo>
                    <a:pt x="9746" y="8914"/>
                    <a:pt x="6423" y="12000"/>
                    <a:pt x="4069" y="14400"/>
                  </a:cubicBezTo>
                  <a:cubicBezTo>
                    <a:pt x="1715" y="16800"/>
                    <a:pt x="331" y="18514"/>
                    <a:pt x="54" y="19600"/>
                  </a:cubicBezTo>
                  <a:cubicBezTo>
                    <a:pt x="-223" y="20686"/>
                    <a:pt x="608" y="21143"/>
                    <a:pt x="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0128104" y="90028"/>
              <a:ext cx="12328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27" y="0"/>
                  </a:moveTo>
                  <a:cubicBezTo>
                    <a:pt x="447" y="900"/>
                    <a:pt x="-633" y="1800"/>
                    <a:pt x="447" y="4162"/>
                  </a:cubicBezTo>
                  <a:cubicBezTo>
                    <a:pt x="1527" y="6525"/>
                    <a:pt x="4767" y="10350"/>
                    <a:pt x="8547" y="13500"/>
                  </a:cubicBezTo>
                  <a:cubicBezTo>
                    <a:pt x="12327" y="16650"/>
                    <a:pt x="16647" y="19125"/>
                    <a:pt x="20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0168834" y="132818"/>
              <a:ext cx="152401" cy="35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100"/>
                  </a:moveTo>
                  <a:cubicBezTo>
                    <a:pt x="20100" y="-27"/>
                    <a:pt x="18600" y="-154"/>
                    <a:pt x="16650" y="545"/>
                  </a:cubicBezTo>
                  <a:cubicBezTo>
                    <a:pt x="14700" y="1244"/>
                    <a:pt x="12300" y="2768"/>
                    <a:pt x="9450" y="5246"/>
                  </a:cubicBezTo>
                  <a:cubicBezTo>
                    <a:pt x="6600" y="7724"/>
                    <a:pt x="3300" y="11154"/>
                    <a:pt x="1650" y="14013"/>
                  </a:cubicBezTo>
                  <a:cubicBezTo>
                    <a:pt x="0" y="16872"/>
                    <a:pt x="0" y="19159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4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656784" y="6866358"/>
              <a:ext cx="603251" cy="91478"/>
            </a:xfrm>
            <a:prstGeom prst="rect">
              <a:avLst/>
            </a:prstGeom>
            <a:effectLst/>
          </p:spPr>
        </p:pic>
        <p:pic>
          <p:nvPicPr>
            <p:cNvPr id="224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094540" y="6672031"/>
              <a:ext cx="487045" cy="136298"/>
            </a:xfrm>
            <a:prstGeom prst="rect">
              <a:avLst/>
            </a:prstGeom>
            <a:effectLst/>
          </p:spPr>
        </p:pic>
        <p:pic>
          <p:nvPicPr>
            <p:cNvPr id="224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915006" y="7704042"/>
              <a:ext cx="1463554" cy="259987"/>
            </a:xfrm>
            <a:prstGeom prst="rect">
              <a:avLst/>
            </a:prstGeom>
            <a:effectLst/>
          </p:spPr>
        </p:pic>
      </p:grpSp>
      <p:grpSp>
        <p:nvGrpSpPr>
          <p:cNvPr id="2311" name="Drawing"/>
          <p:cNvGrpSpPr/>
          <p:nvPr/>
        </p:nvGrpSpPr>
        <p:grpSpPr>
          <a:xfrm>
            <a:off x="8731745" y="2925233"/>
            <a:ext cx="3898405" cy="2897718"/>
            <a:chOff x="0" y="0"/>
            <a:chExt cx="3898404" cy="2897716"/>
          </a:xfrm>
        </p:grpSpPr>
        <p:sp>
          <p:nvSpPr>
            <p:cNvPr id="2250" name="Line"/>
            <p:cNvSpPr/>
            <p:nvPr/>
          </p:nvSpPr>
          <p:spPr>
            <a:xfrm>
              <a:off x="508033" y="10482"/>
              <a:ext cx="115889" cy="46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86" fill="norm" stroke="1" extrusionOk="0">
                  <a:moveTo>
                    <a:pt x="8149" y="8153"/>
                  </a:moveTo>
                  <a:cubicBezTo>
                    <a:pt x="7757" y="7270"/>
                    <a:pt x="7364" y="6386"/>
                    <a:pt x="7167" y="6288"/>
                  </a:cubicBezTo>
                  <a:cubicBezTo>
                    <a:pt x="6971" y="6190"/>
                    <a:pt x="6971" y="6877"/>
                    <a:pt x="6775" y="9086"/>
                  </a:cubicBezTo>
                  <a:cubicBezTo>
                    <a:pt x="6578" y="11295"/>
                    <a:pt x="6186" y="15026"/>
                    <a:pt x="5989" y="17186"/>
                  </a:cubicBezTo>
                  <a:cubicBezTo>
                    <a:pt x="5793" y="19346"/>
                    <a:pt x="5793" y="19935"/>
                    <a:pt x="5597" y="20475"/>
                  </a:cubicBezTo>
                  <a:cubicBezTo>
                    <a:pt x="5400" y="21015"/>
                    <a:pt x="5007" y="21506"/>
                    <a:pt x="4418" y="21359"/>
                  </a:cubicBezTo>
                  <a:cubicBezTo>
                    <a:pt x="3829" y="21211"/>
                    <a:pt x="3044" y="20426"/>
                    <a:pt x="2258" y="18413"/>
                  </a:cubicBezTo>
                  <a:cubicBezTo>
                    <a:pt x="1473" y="16401"/>
                    <a:pt x="687" y="13161"/>
                    <a:pt x="295" y="10117"/>
                  </a:cubicBezTo>
                  <a:cubicBezTo>
                    <a:pt x="-98" y="7073"/>
                    <a:pt x="-98" y="4226"/>
                    <a:pt x="295" y="2557"/>
                  </a:cubicBezTo>
                  <a:cubicBezTo>
                    <a:pt x="687" y="888"/>
                    <a:pt x="1473" y="397"/>
                    <a:pt x="2847" y="151"/>
                  </a:cubicBezTo>
                  <a:cubicBezTo>
                    <a:pt x="4222" y="-94"/>
                    <a:pt x="6186" y="-94"/>
                    <a:pt x="8346" y="544"/>
                  </a:cubicBezTo>
                  <a:cubicBezTo>
                    <a:pt x="10506" y="1182"/>
                    <a:pt x="12862" y="2459"/>
                    <a:pt x="13844" y="3931"/>
                  </a:cubicBezTo>
                  <a:cubicBezTo>
                    <a:pt x="14826" y="5404"/>
                    <a:pt x="14433" y="7073"/>
                    <a:pt x="13844" y="8153"/>
                  </a:cubicBezTo>
                  <a:cubicBezTo>
                    <a:pt x="13255" y="9233"/>
                    <a:pt x="12469" y="9724"/>
                    <a:pt x="11291" y="10117"/>
                  </a:cubicBezTo>
                  <a:cubicBezTo>
                    <a:pt x="10113" y="10510"/>
                    <a:pt x="8542" y="10804"/>
                    <a:pt x="8149" y="11197"/>
                  </a:cubicBezTo>
                  <a:cubicBezTo>
                    <a:pt x="7757" y="11590"/>
                    <a:pt x="8542" y="12081"/>
                    <a:pt x="10702" y="12817"/>
                  </a:cubicBezTo>
                  <a:cubicBezTo>
                    <a:pt x="12862" y="13553"/>
                    <a:pt x="16397" y="14535"/>
                    <a:pt x="18557" y="15271"/>
                  </a:cubicBezTo>
                  <a:cubicBezTo>
                    <a:pt x="20717" y="16008"/>
                    <a:pt x="21502" y="16499"/>
                    <a:pt x="21502" y="16990"/>
                  </a:cubicBezTo>
                  <a:cubicBezTo>
                    <a:pt x="21502" y="17481"/>
                    <a:pt x="20717" y="17971"/>
                    <a:pt x="19342" y="18315"/>
                  </a:cubicBezTo>
                  <a:cubicBezTo>
                    <a:pt x="17967" y="18659"/>
                    <a:pt x="16004" y="18855"/>
                    <a:pt x="13058" y="18806"/>
                  </a:cubicBezTo>
                  <a:cubicBezTo>
                    <a:pt x="10113" y="18757"/>
                    <a:pt x="6186" y="18462"/>
                    <a:pt x="2258" y="18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617009" y="16933"/>
              <a:ext cx="563596" cy="41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82" fill="norm" stroke="1" extrusionOk="0">
                  <a:moveTo>
                    <a:pt x="3096" y="18127"/>
                  </a:moveTo>
                  <a:cubicBezTo>
                    <a:pt x="3177" y="17584"/>
                    <a:pt x="3258" y="17041"/>
                    <a:pt x="3015" y="16716"/>
                  </a:cubicBezTo>
                  <a:cubicBezTo>
                    <a:pt x="2772" y="16390"/>
                    <a:pt x="2206" y="16281"/>
                    <a:pt x="1640" y="16824"/>
                  </a:cubicBezTo>
                  <a:cubicBezTo>
                    <a:pt x="1074" y="17367"/>
                    <a:pt x="507" y="18561"/>
                    <a:pt x="224" y="19483"/>
                  </a:cubicBezTo>
                  <a:cubicBezTo>
                    <a:pt x="-59" y="20406"/>
                    <a:pt x="-59" y="21057"/>
                    <a:pt x="143" y="21329"/>
                  </a:cubicBezTo>
                  <a:cubicBezTo>
                    <a:pt x="345" y="21600"/>
                    <a:pt x="750" y="21491"/>
                    <a:pt x="1114" y="21166"/>
                  </a:cubicBezTo>
                  <a:cubicBezTo>
                    <a:pt x="1478" y="20840"/>
                    <a:pt x="1802" y="20297"/>
                    <a:pt x="2085" y="19809"/>
                  </a:cubicBezTo>
                  <a:cubicBezTo>
                    <a:pt x="2368" y="19321"/>
                    <a:pt x="2611" y="18886"/>
                    <a:pt x="2894" y="18886"/>
                  </a:cubicBezTo>
                  <a:cubicBezTo>
                    <a:pt x="3177" y="18886"/>
                    <a:pt x="3501" y="19321"/>
                    <a:pt x="3743" y="19809"/>
                  </a:cubicBezTo>
                  <a:cubicBezTo>
                    <a:pt x="3986" y="20297"/>
                    <a:pt x="4148" y="20840"/>
                    <a:pt x="4431" y="20894"/>
                  </a:cubicBezTo>
                  <a:cubicBezTo>
                    <a:pt x="4714" y="20949"/>
                    <a:pt x="5119" y="20515"/>
                    <a:pt x="5685" y="18778"/>
                  </a:cubicBezTo>
                  <a:cubicBezTo>
                    <a:pt x="6251" y="17041"/>
                    <a:pt x="6979" y="14002"/>
                    <a:pt x="7586" y="10583"/>
                  </a:cubicBezTo>
                  <a:cubicBezTo>
                    <a:pt x="8193" y="7164"/>
                    <a:pt x="8678" y="3365"/>
                    <a:pt x="8840" y="2062"/>
                  </a:cubicBezTo>
                  <a:cubicBezTo>
                    <a:pt x="9002" y="760"/>
                    <a:pt x="8840" y="1954"/>
                    <a:pt x="8638" y="4505"/>
                  </a:cubicBezTo>
                  <a:cubicBezTo>
                    <a:pt x="8435" y="7055"/>
                    <a:pt x="8193" y="10963"/>
                    <a:pt x="8071" y="13731"/>
                  </a:cubicBezTo>
                  <a:cubicBezTo>
                    <a:pt x="7950" y="16498"/>
                    <a:pt x="7950" y="18127"/>
                    <a:pt x="8031" y="19266"/>
                  </a:cubicBezTo>
                  <a:cubicBezTo>
                    <a:pt x="8112" y="20406"/>
                    <a:pt x="8274" y="21057"/>
                    <a:pt x="8435" y="21112"/>
                  </a:cubicBezTo>
                  <a:cubicBezTo>
                    <a:pt x="8597" y="21166"/>
                    <a:pt x="8759" y="20623"/>
                    <a:pt x="8799" y="19538"/>
                  </a:cubicBezTo>
                  <a:cubicBezTo>
                    <a:pt x="8840" y="18452"/>
                    <a:pt x="8759" y="16824"/>
                    <a:pt x="8638" y="15739"/>
                  </a:cubicBezTo>
                  <a:cubicBezTo>
                    <a:pt x="8516" y="14653"/>
                    <a:pt x="8354" y="14111"/>
                    <a:pt x="8152" y="13622"/>
                  </a:cubicBezTo>
                  <a:cubicBezTo>
                    <a:pt x="7950" y="13134"/>
                    <a:pt x="7707" y="12699"/>
                    <a:pt x="7829" y="12428"/>
                  </a:cubicBezTo>
                  <a:cubicBezTo>
                    <a:pt x="7950" y="12157"/>
                    <a:pt x="8435" y="12048"/>
                    <a:pt x="9244" y="12103"/>
                  </a:cubicBezTo>
                  <a:cubicBezTo>
                    <a:pt x="10053" y="12157"/>
                    <a:pt x="11186" y="12374"/>
                    <a:pt x="12076" y="12482"/>
                  </a:cubicBezTo>
                  <a:cubicBezTo>
                    <a:pt x="12966" y="12591"/>
                    <a:pt x="13613" y="12591"/>
                    <a:pt x="14058" y="12320"/>
                  </a:cubicBezTo>
                  <a:cubicBezTo>
                    <a:pt x="14503" y="12048"/>
                    <a:pt x="14745" y="11506"/>
                    <a:pt x="14665" y="11288"/>
                  </a:cubicBezTo>
                  <a:cubicBezTo>
                    <a:pt x="14584" y="11071"/>
                    <a:pt x="14179" y="11180"/>
                    <a:pt x="13653" y="11940"/>
                  </a:cubicBezTo>
                  <a:cubicBezTo>
                    <a:pt x="13128" y="12699"/>
                    <a:pt x="12480" y="14111"/>
                    <a:pt x="12076" y="15087"/>
                  </a:cubicBezTo>
                  <a:cubicBezTo>
                    <a:pt x="11671" y="16064"/>
                    <a:pt x="11510" y="16607"/>
                    <a:pt x="11429" y="17313"/>
                  </a:cubicBezTo>
                  <a:cubicBezTo>
                    <a:pt x="11348" y="18018"/>
                    <a:pt x="11348" y="18886"/>
                    <a:pt x="11590" y="19266"/>
                  </a:cubicBezTo>
                  <a:cubicBezTo>
                    <a:pt x="11833" y="19646"/>
                    <a:pt x="12319" y="19538"/>
                    <a:pt x="13087" y="18398"/>
                  </a:cubicBezTo>
                  <a:cubicBezTo>
                    <a:pt x="13856" y="17258"/>
                    <a:pt x="14907" y="15087"/>
                    <a:pt x="15838" y="12103"/>
                  </a:cubicBezTo>
                  <a:cubicBezTo>
                    <a:pt x="16768" y="9118"/>
                    <a:pt x="17577" y="5319"/>
                    <a:pt x="18062" y="3039"/>
                  </a:cubicBezTo>
                  <a:cubicBezTo>
                    <a:pt x="18548" y="760"/>
                    <a:pt x="18710" y="0"/>
                    <a:pt x="18669" y="0"/>
                  </a:cubicBezTo>
                  <a:cubicBezTo>
                    <a:pt x="18629" y="0"/>
                    <a:pt x="18386" y="760"/>
                    <a:pt x="18062" y="2822"/>
                  </a:cubicBezTo>
                  <a:cubicBezTo>
                    <a:pt x="17739" y="4884"/>
                    <a:pt x="17334" y="8249"/>
                    <a:pt x="17092" y="10909"/>
                  </a:cubicBezTo>
                  <a:cubicBezTo>
                    <a:pt x="16849" y="13568"/>
                    <a:pt x="16768" y="15522"/>
                    <a:pt x="16728" y="16173"/>
                  </a:cubicBezTo>
                  <a:cubicBezTo>
                    <a:pt x="16687" y="16824"/>
                    <a:pt x="16687" y="16173"/>
                    <a:pt x="16889" y="15305"/>
                  </a:cubicBezTo>
                  <a:cubicBezTo>
                    <a:pt x="17092" y="14436"/>
                    <a:pt x="17496" y="13351"/>
                    <a:pt x="17820" y="12591"/>
                  </a:cubicBezTo>
                  <a:cubicBezTo>
                    <a:pt x="18143" y="11831"/>
                    <a:pt x="18386" y="11397"/>
                    <a:pt x="18710" y="11234"/>
                  </a:cubicBezTo>
                  <a:cubicBezTo>
                    <a:pt x="19033" y="11071"/>
                    <a:pt x="19438" y="11180"/>
                    <a:pt x="19802" y="11777"/>
                  </a:cubicBezTo>
                  <a:cubicBezTo>
                    <a:pt x="20166" y="12374"/>
                    <a:pt x="20489" y="13459"/>
                    <a:pt x="20772" y="14273"/>
                  </a:cubicBezTo>
                  <a:cubicBezTo>
                    <a:pt x="21056" y="15087"/>
                    <a:pt x="21298" y="15630"/>
                    <a:pt x="21541" y="16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447304" y="59266"/>
              <a:ext cx="184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00"/>
                  </a:moveTo>
                  <a:cubicBezTo>
                    <a:pt x="993" y="800"/>
                    <a:pt x="1986" y="0"/>
                    <a:pt x="2979" y="0"/>
                  </a:cubicBezTo>
                  <a:cubicBezTo>
                    <a:pt x="3972" y="0"/>
                    <a:pt x="4966" y="800"/>
                    <a:pt x="8069" y="4533"/>
                  </a:cubicBezTo>
                  <a:cubicBezTo>
                    <a:pt x="11172" y="8267"/>
                    <a:pt x="16386" y="14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575751" y="70836"/>
              <a:ext cx="114077" cy="32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25" fill="norm" stroke="1" extrusionOk="0">
                  <a:moveTo>
                    <a:pt x="19761" y="1725"/>
                  </a:moveTo>
                  <a:cubicBezTo>
                    <a:pt x="20547" y="899"/>
                    <a:pt x="21332" y="74"/>
                    <a:pt x="21136" y="5"/>
                  </a:cubicBezTo>
                  <a:cubicBezTo>
                    <a:pt x="20939" y="-64"/>
                    <a:pt x="19761" y="624"/>
                    <a:pt x="17012" y="2412"/>
                  </a:cubicBezTo>
                  <a:cubicBezTo>
                    <a:pt x="14263" y="4201"/>
                    <a:pt x="9943" y="7090"/>
                    <a:pt x="6801" y="10186"/>
                  </a:cubicBezTo>
                  <a:cubicBezTo>
                    <a:pt x="3659" y="13281"/>
                    <a:pt x="1696" y="16583"/>
                    <a:pt x="714" y="18578"/>
                  </a:cubicBezTo>
                  <a:cubicBezTo>
                    <a:pt x="-268" y="20573"/>
                    <a:pt x="-268" y="21261"/>
                    <a:pt x="910" y="21398"/>
                  </a:cubicBezTo>
                  <a:cubicBezTo>
                    <a:pt x="2088" y="21536"/>
                    <a:pt x="4445" y="21123"/>
                    <a:pt x="6801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868132" y="30385"/>
              <a:ext cx="150673" cy="35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29" fill="norm" stroke="1" extrusionOk="0">
                  <a:moveTo>
                    <a:pt x="21355" y="2482"/>
                  </a:moveTo>
                  <a:cubicBezTo>
                    <a:pt x="21055" y="1597"/>
                    <a:pt x="20755" y="713"/>
                    <a:pt x="19855" y="271"/>
                  </a:cubicBezTo>
                  <a:cubicBezTo>
                    <a:pt x="18955" y="-171"/>
                    <a:pt x="17455" y="-171"/>
                    <a:pt x="14605" y="1029"/>
                  </a:cubicBezTo>
                  <a:cubicBezTo>
                    <a:pt x="11755" y="2229"/>
                    <a:pt x="7555" y="4629"/>
                    <a:pt x="4705" y="7408"/>
                  </a:cubicBezTo>
                  <a:cubicBezTo>
                    <a:pt x="1855" y="10187"/>
                    <a:pt x="355" y="13345"/>
                    <a:pt x="55" y="15555"/>
                  </a:cubicBezTo>
                  <a:cubicBezTo>
                    <a:pt x="-245" y="17766"/>
                    <a:pt x="655" y="19029"/>
                    <a:pt x="3355" y="19850"/>
                  </a:cubicBezTo>
                  <a:cubicBezTo>
                    <a:pt x="6055" y="20671"/>
                    <a:pt x="10555" y="21050"/>
                    <a:pt x="15055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2038581" y="215584"/>
              <a:ext cx="94524" cy="14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88" fill="norm" stroke="1" extrusionOk="0">
                  <a:moveTo>
                    <a:pt x="7035" y="4117"/>
                  </a:moveTo>
                  <a:cubicBezTo>
                    <a:pt x="7035" y="2551"/>
                    <a:pt x="7035" y="986"/>
                    <a:pt x="6795" y="1769"/>
                  </a:cubicBezTo>
                  <a:cubicBezTo>
                    <a:pt x="6555" y="2551"/>
                    <a:pt x="6075" y="5682"/>
                    <a:pt x="5355" y="8812"/>
                  </a:cubicBezTo>
                  <a:cubicBezTo>
                    <a:pt x="4635" y="11943"/>
                    <a:pt x="3675" y="15073"/>
                    <a:pt x="2715" y="17421"/>
                  </a:cubicBezTo>
                  <a:cubicBezTo>
                    <a:pt x="1755" y="19769"/>
                    <a:pt x="795" y="21334"/>
                    <a:pt x="315" y="21177"/>
                  </a:cubicBezTo>
                  <a:cubicBezTo>
                    <a:pt x="-165" y="21021"/>
                    <a:pt x="-165" y="19143"/>
                    <a:pt x="795" y="15699"/>
                  </a:cubicBezTo>
                  <a:cubicBezTo>
                    <a:pt x="1755" y="12256"/>
                    <a:pt x="3675" y="7247"/>
                    <a:pt x="5355" y="4117"/>
                  </a:cubicBezTo>
                  <a:cubicBezTo>
                    <a:pt x="7035" y="986"/>
                    <a:pt x="8475" y="-266"/>
                    <a:pt x="9675" y="47"/>
                  </a:cubicBezTo>
                  <a:cubicBezTo>
                    <a:pt x="10875" y="360"/>
                    <a:pt x="11835" y="2238"/>
                    <a:pt x="12315" y="4117"/>
                  </a:cubicBezTo>
                  <a:cubicBezTo>
                    <a:pt x="12795" y="5995"/>
                    <a:pt x="12795" y="7873"/>
                    <a:pt x="13035" y="9595"/>
                  </a:cubicBezTo>
                  <a:cubicBezTo>
                    <a:pt x="13275" y="11317"/>
                    <a:pt x="13755" y="12882"/>
                    <a:pt x="15195" y="13821"/>
                  </a:cubicBezTo>
                  <a:cubicBezTo>
                    <a:pt x="16635" y="14760"/>
                    <a:pt x="19035" y="15073"/>
                    <a:pt x="21435" y="15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2149567" y="186266"/>
              <a:ext cx="66088" cy="15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79" fill="norm" stroke="1" extrusionOk="0">
                  <a:moveTo>
                    <a:pt x="17025" y="9379"/>
                  </a:moveTo>
                  <a:cubicBezTo>
                    <a:pt x="13650" y="9095"/>
                    <a:pt x="10275" y="8811"/>
                    <a:pt x="7575" y="9379"/>
                  </a:cubicBezTo>
                  <a:cubicBezTo>
                    <a:pt x="4875" y="9947"/>
                    <a:pt x="2850" y="11368"/>
                    <a:pt x="1500" y="13216"/>
                  </a:cubicBezTo>
                  <a:cubicBezTo>
                    <a:pt x="150" y="15063"/>
                    <a:pt x="-525" y="17337"/>
                    <a:pt x="487" y="18900"/>
                  </a:cubicBezTo>
                  <a:cubicBezTo>
                    <a:pt x="1500" y="20463"/>
                    <a:pt x="4200" y="21316"/>
                    <a:pt x="7237" y="21458"/>
                  </a:cubicBezTo>
                  <a:cubicBezTo>
                    <a:pt x="10275" y="21600"/>
                    <a:pt x="13650" y="21032"/>
                    <a:pt x="16012" y="19042"/>
                  </a:cubicBezTo>
                  <a:cubicBezTo>
                    <a:pt x="18375" y="17053"/>
                    <a:pt x="19725" y="13642"/>
                    <a:pt x="20400" y="10232"/>
                  </a:cubicBezTo>
                  <a:cubicBezTo>
                    <a:pt x="21075" y="6821"/>
                    <a:pt x="21075" y="3411"/>
                    <a:pt x="210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2317760" y="21696"/>
              <a:ext cx="56645" cy="33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49" fill="norm" stroke="1" extrusionOk="0">
                  <a:moveTo>
                    <a:pt x="4609" y="2396"/>
                  </a:moveTo>
                  <a:cubicBezTo>
                    <a:pt x="7009" y="1316"/>
                    <a:pt x="9409" y="236"/>
                    <a:pt x="10609" y="34"/>
                  </a:cubicBezTo>
                  <a:cubicBezTo>
                    <a:pt x="11809" y="-169"/>
                    <a:pt x="11809" y="506"/>
                    <a:pt x="9809" y="3004"/>
                  </a:cubicBezTo>
                  <a:cubicBezTo>
                    <a:pt x="7809" y="5501"/>
                    <a:pt x="3809" y="9821"/>
                    <a:pt x="1809" y="12791"/>
                  </a:cubicBezTo>
                  <a:cubicBezTo>
                    <a:pt x="-191" y="15761"/>
                    <a:pt x="-191" y="17381"/>
                    <a:pt x="209" y="18596"/>
                  </a:cubicBezTo>
                  <a:cubicBezTo>
                    <a:pt x="609" y="19811"/>
                    <a:pt x="1409" y="20621"/>
                    <a:pt x="3809" y="21026"/>
                  </a:cubicBezTo>
                  <a:cubicBezTo>
                    <a:pt x="6209" y="21431"/>
                    <a:pt x="10209" y="21431"/>
                    <a:pt x="13409" y="21161"/>
                  </a:cubicBezTo>
                  <a:cubicBezTo>
                    <a:pt x="16609" y="20891"/>
                    <a:pt x="19009" y="20351"/>
                    <a:pt x="21409" y="19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2262799" y="167216"/>
              <a:ext cx="13065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6764" y="21600"/>
                  </a:moveTo>
                  <a:cubicBezTo>
                    <a:pt x="3678" y="19440"/>
                    <a:pt x="593" y="17280"/>
                    <a:pt x="78" y="15120"/>
                  </a:cubicBezTo>
                  <a:cubicBezTo>
                    <a:pt x="-436" y="12960"/>
                    <a:pt x="1621" y="10800"/>
                    <a:pt x="5564" y="8280"/>
                  </a:cubicBezTo>
                  <a:cubicBezTo>
                    <a:pt x="9507" y="5760"/>
                    <a:pt x="15335" y="2880"/>
                    <a:pt x="211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2621491" y="0"/>
              <a:ext cx="165664" cy="34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39" fill="norm" stroke="1" extrusionOk="0">
                  <a:moveTo>
                    <a:pt x="11556" y="3688"/>
                  </a:moveTo>
                  <a:cubicBezTo>
                    <a:pt x="11556" y="2898"/>
                    <a:pt x="11556" y="2107"/>
                    <a:pt x="11283" y="1383"/>
                  </a:cubicBezTo>
                  <a:cubicBezTo>
                    <a:pt x="11009" y="659"/>
                    <a:pt x="10462" y="0"/>
                    <a:pt x="9915" y="0"/>
                  </a:cubicBezTo>
                  <a:cubicBezTo>
                    <a:pt x="9369" y="0"/>
                    <a:pt x="8822" y="659"/>
                    <a:pt x="7455" y="3095"/>
                  </a:cubicBezTo>
                  <a:cubicBezTo>
                    <a:pt x="6088" y="5532"/>
                    <a:pt x="3900" y="9746"/>
                    <a:pt x="2670" y="12907"/>
                  </a:cubicBezTo>
                  <a:cubicBezTo>
                    <a:pt x="1440" y="16068"/>
                    <a:pt x="1166" y="18176"/>
                    <a:pt x="1166" y="19559"/>
                  </a:cubicBezTo>
                  <a:cubicBezTo>
                    <a:pt x="1166" y="20941"/>
                    <a:pt x="1440" y="21600"/>
                    <a:pt x="1713" y="21534"/>
                  </a:cubicBezTo>
                  <a:cubicBezTo>
                    <a:pt x="1986" y="21468"/>
                    <a:pt x="2260" y="20678"/>
                    <a:pt x="2123" y="19954"/>
                  </a:cubicBezTo>
                  <a:cubicBezTo>
                    <a:pt x="1986" y="19229"/>
                    <a:pt x="1440" y="18571"/>
                    <a:pt x="893" y="17912"/>
                  </a:cubicBezTo>
                  <a:cubicBezTo>
                    <a:pt x="346" y="17254"/>
                    <a:pt x="-201" y="16595"/>
                    <a:pt x="72" y="16068"/>
                  </a:cubicBezTo>
                  <a:cubicBezTo>
                    <a:pt x="346" y="15541"/>
                    <a:pt x="1440" y="15146"/>
                    <a:pt x="2670" y="14883"/>
                  </a:cubicBezTo>
                  <a:cubicBezTo>
                    <a:pt x="3900" y="14620"/>
                    <a:pt x="5267" y="14488"/>
                    <a:pt x="6771" y="14356"/>
                  </a:cubicBezTo>
                  <a:cubicBezTo>
                    <a:pt x="8275" y="14224"/>
                    <a:pt x="9915" y="14093"/>
                    <a:pt x="11146" y="13763"/>
                  </a:cubicBezTo>
                  <a:cubicBezTo>
                    <a:pt x="12376" y="13434"/>
                    <a:pt x="13196" y="12907"/>
                    <a:pt x="12923" y="12710"/>
                  </a:cubicBezTo>
                  <a:cubicBezTo>
                    <a:pt x="12650" y="12512"/>
                    <a:pt x="11283" y="12644"/>
                    <a:pt x="10052" y="13039"/>
                  </a:cubicBezTo>
                  <a:cubicBezTo>
                    <a:pt x="8822" y="13434"/>
                    <a:pt x="7728" y="14093"/>
                    <a:pt x="6908" y="14751"/>
                  </a:cubicBezTo>
                  <a:cubicBezTo>
                    <a:pt x="6088" y="15410"/>
                    <a:pt x="5541" y="16068"/>
                    <a:pt x="5404" y="16727"/>
                  </a:cubicBezTo>
                  <a:cubicBezTo>
                    <a:pt x="5267" y="17385"/>
                    <a:pt x="5541" y="18044"/>
                    <a:pt x="6361" y="18307"/>
                  </a:cubicBezTo>
                  <a:cubicBezTo>
                    <a:pt x="7181" y="18571"/>
                    <a:pt x="8548" y="18439"/>
                    <a:pt x="9642" y="18110"/>
                  </a:cubicBezTo>
                  <a:cubicBezTo>
                    <a:pt x="10736" y="17780"/>
                    <a:pt x="11556" y="17254"/>
                    <a:pt x="12513" y="17188"/>
                  </a:cubicBezTo>
                  <a:cubicBezTo>
                    <a:pt x="13470" y="17122"/>
                    <a:pt x="14564" y="17517"/>
                    <a:pt x="15794" y="17517"/>
                  </a:cubicBezTo>
                  <a:cubicBezTo>
                    <a:pt x="17024" y="17517"/>
                    <a:pt x="18391" y="17122"/>
                    <a:pt x="19348" y="16793"/>
                  </a:cubicBezTo>
                  <a:cubicBezTo>
                    <a:pt x="20305" y="16463"/>
                    <a:pt x="20852" y="16200"/>
                    <a:pt x="21399" y="15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831035" y="33866"/>
              <a:ext cx="6407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1091" y="0"/>
                  </a:moveTo>
                  <a:cubicBezTo>
                    <a:pt x="15517" y="4521"/>
                    <a:pt x="9943" y="9042"/>
                    <a:pt x="6807" y="11888"/>
                  </a:cubicBezTo>
                  <a:cubicBezTo>
                    <a:pt x="3672" y="14735"/>
                    <a:pt x="2975" y="15907"/>
                    <a:pt x="1930" y="17163"/>
                  </a:cubicBezTo>
                  <a:cubicBezTo>
                    <a:pt x="885" y="18419"/>
                    <a:pt x="-509" y="19758"/>
                    <a:pt x="188" y="20512"/>
                  </a:cubicBezTo>
                  <a:cubicBezTo>
                    <a:pt x="885" y="21265"/>
                    <a:pt x="3672" y="21433"/>
                    <a:pt x="6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2845677" y="179405"/>
              <a:ext cx="258978" cy="14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66" fill="norm" stroke="1" extrusionOk="0">
                  <a:moveTo>
                    <a:pt x="6208" y="2852"/>
                  </a:moveTo>
                  <a:cubicBezTo>
                    <a:pt x="5681" y="1617"/>
                    <a:pt x="5154" y="383"/>
                    <a:pt x="4452" y="75"/>
                  </a:cubicBezTo>
                  <a:cubicBezTo>
                    <a:pt x="3749" y="-234"/>
                    <a:pt x="2871" y="383"/>
                    <a:pt x="2081" y="2543"/>
                  </a:cubicBezTo>
                  <a:cubicBezTo>
                    <a:pt x="1291" y="4703"/>
                    <a:pt x="588" y="8406"/>
                    <a:pt x="237" y="11183"/>
                  </a:cubicBezTo>
                  <a:cubicBezTo>
                    <a:pt x="-114" y="13960"/>
                    <a:pt x="-114" y="15812"/>
                    <a:pt x="501" y="16737"/>
                  </a:cubicBezTo>
                  <a:cubicBezTo>
                    <a:pt x="1115" y="17663"/>
                    <a:pt x="2345" y="17663"/>
                    <a:pt x="4013" y="15812"/>
                  </a:cubicBezTo>
                  <a:cubicBezTo>
                    <a:pt x="5681" y="13960"/>
                    <a:pt x="7788" y="10257"/>
                    <a:pt x="9018" y="7480"/>
                  </a:cubicBezTo>
                  <a:cubicBezTo>
                    <a:pt x="10247" y="4703"/>
                    <a:pt x="10598" y="2852"/>
                    <a:pt x="10335" y="2389"/>
                  </a:cubicBezTo>
                  <a:cubicBezTo>
                    <a:pt x="10071" y="1926"/>
                    <a:pt x="9193" y="2852"/>
                    <a:pt x="8491" y="4086"/>
                  </a:cubicBezTo>
                  <a:cubicBezTo>
                    <a:pt x="7788" y="5320"/>
                    <a:pt x="7262" y="6863"/>
                    <a:pt x="7174" y="8406"/>
                  </a:cubicBezTo>
                  <a:cubicBezTo>
                    <a:pt x="7086" y="9949"/>
                    <a:pt x="7437" y="11492"/>
                    <a:pt x="8052" y="12263"/>
                  </a:cubicBezTo>
                  <a:cubicBezTo>
                    <a:pt x="8666" y="13035"/>
                    <a:pt x="9545" y="13035"/>
                    <a:pt x="10247" y="13652"/>
                  </a:cubicBezTo>
                  <a:cubicBezTo>
                    <a:pt x="10949" y="14269"/>
                    <a:pt x="11476" y="15503"/>
                    <a:pt x="12003" y="15503"/>
                  </a:cubicBezTo>
                  <a:cubicBezTo>
                    <a:pt x="12530" y="15503"/>
                    <a:pt x="13057" y="14269"/>
                    <a:pt x="13496" y="12726"/>
                  </a:cubicBezTo>
                  <a:cubicBezTo>
                    <a:pt x="13935" y="11183"/>
                    <a:pt x="14286" y="9332"/>
                    <a:pt x="14901" y="8252"/>
                  </a:cubicBezTo>
                  <a:cubicBezTo>
                    <a:pt x="15515" y="7172"/>
                    <a:pt x="16393" y="6863"/>
                    <a:pt x="17535" y="7635"/>
                  </a:cubicBezTo>
                  <a:cubicBezTo>
                    <a:pt x="18676" y="8406"/>
                    <a:pt x="20081" y="10257"/>
                    <a:pt x="20784" y="12726"/>
                  </a:cubicBezTo>
                  <a:cubicBezTo>
                    <a:pt x="21486" y="15195"/>
                    <a:pt x="21486" y="18280"/>
                    <a:pt x="21486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3307854" y="133077"/>
              <a:ext cx="120651" cy="23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21600" y="1989"/>
                  </a:moveTo>
                  <a:cubicBezTo>
                    <a:pt x="20463" y="1204"/>
                    <a:pt x="19326" y="418"/>
                    <a:pt x="16674" y="124"/>
                  </a:cubicBezTo>
                  <a:cubicBezTo>
                    <a:pt x="14021" y="-171"/>
                    <a:pt x="9853" y="25"/>
                    <a:pt x="7389" y="1105"/>
                  </a:cubicBezTo>
                  <a:cubicBezTo>
                    <a:pt x="4926" y="2185"/>
                    <a:pt x="4168" y="4149"/>
                    <a:pt x="4926" y="7487"/>
                  </a:cubicBezTo>
                  <a:cubicBezTo>
                    <a:pt x="5684" y="10825"/>
                    <a:pt x="7958" y="15538"/>
                    <a:pt x="8337" y="18189"/>
                  </a:cubicBezTo>
                  <a:cubicBezTo>
                    <a:pt x="8716" y="20840"/>
                    <a:pt x="7200" y="21429"/>
                    <a:pt x="5874" y="21331"/>
                  </a:cubicBezTo>
                  <a:cubicBezTo>
                    <a:pt x="4547" y="21233"/>
                    <a:pt x="3411" y="20447"/>
                    <a:pt x="2463" y="17894"/>
                  </a:cubicBezTo>
                  <a:cubicBezTo>
                    <a:pt x="1516" y="15342"/>
                    <a:pt x="758" y="11022"/>
                    <a:pt x="0" y="6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3339604" y="109489"/>
              <a:ext cx="241301" cy="24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2820"/>
                  </a:moveTo>
                  <a:cubicBezTo>
                    <a:pt x="4168" y="2081"/>
                    <a:pt x="8337" y="1343"/>
                    <a:pt x="10895" y="974"/>
                  </a:cubicBezTo>
                  <a:cubicBezTo>
                    <a:pt x="13453" y="604"/>
                    <a:pt x="14400" y="604"/>
                    <a:pt x="15347" y="420"/>
                  </a:cubicBezTo>
                  <a:cubicBezTo>
                    <a:pt x="16295" y="235"/>
                    <a:pt x="17242" y="-134"/>
                    <a:pt x="17337" y="51"/>
                  </a:cubicBezTo>
                  <a:cubicBezTo>
                    <a:pt x="17432" y="235"/>
                    <a:pt x="16674" y="974"/>
                    <a:pt x="16200" y="1897"/>
                  </a:cubicBezTo>
                  <a:cubicBezTo>
                    <a:pt x="15726" y="2820"/>
                    <a:pt x="15537" y="3928"/>
                    <a:pt x="15347" y="4943"/>
                  </a:cubicBezTo>
                  <a:cubicBezTo>
                    <a:pt x="15158" y="5958"/>
                    <a:pt x="14968" y="6881"/>
                    <a:pt x="15253" y="7620"/>
                  </a:cubicBezTo>
                  <a:cubicBezTo>
                    <a:pt x="15537" y="8358"/>
                    <a:pt x="16295" y="8912"/>
                    <a:pt x="17147" y="9281"/>
                  </a:cubicBezTo>
                  <a:cubicBezTo>
                    <a:pt x="18000" y="9651"/>
                    <a:pt x="18947" y="9835"/>
                    <a:pt x="19421" y="10389"/>
                  </a:cubicBezTo>
                  <a:cubicBezTo>
                    <a:pt x="19895" y="10943"/>
                    <a:pt x="19895" y="11866"/>
                    <a:pt x="19800" y="13158"/>
                  </a:cubicBezTo>
                  <a:cubicBezTo>
                    <a:pt x="19705" y="14451"/>
                    <a:pt x="19516" y="16112"/>
                    <a:pt x="19421" y="17681"/>
                  </a:cubicBezTo>
                  <a:cubicBezTo>
                    <a:pt x="19326" y="19251"/>
                    <a:pt x="19326" y="20728"/>
                    <a:pt x="19705" y="21097"/>
                  </a:cubicBezTo>
                  <a:cubicBezTo>
                    <a:pt x="20084" y="21466"/>
                    <a:pt x="20842" y="20728"/>
                    <a:pt x="21600" y="19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3658551" y="122766"/>
              <a:ext cx="11920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6562" y="0"/>
                  </a:moveTo>
                  <a:cubicBezTo>
                    <a:pt x="4288" y="2842"/>
                    <a:pt x="2015" y="5684"/>
                    <a:pt x="878" y="7958"/>
                  </a:cubicBezTo>
                  <a:cubicBezTo>
                    <a:pt x="-259" y="10232"/>
                    <a:pt x="-259" y="11937"/>
                    <a:pt x="688" y="12789"/>
                  </a:cubicBezTo>
                  <a:cubicBezTo>
                    <a:pt x="1636" y="13642"/>
                    <a:pt x="3530" y="13642"/>
                    <a:pt x="5236" y="13358"/>
                  </a:cubicBezTo>
                  <a:cubicBezTo>
                    <a:pt x="6941" y="13074"/>
                    <a:pt x="8457" y="12505"/>
                    <a:pt x="10541" y="11937"/>
                  </a:cubicBezTo>
                  <a:cubicBezTo>
                    <a:pt x="12625" y="11368"/>
                    <a:pt x="15278" y="10800"/>
                    <a:pt x="16415" y="11368"/>
                  </a:cubicBezTo>
                  <a:cubicBezTo>
                    <a:pt x="17552" y="11937"/>
                    <a:pt x="17173" y="13642"/>
                    <a:pt x="16983" y="15158"/>
                  </a:cubicBezTo>
                  <a:cubicBezTo>
                    <a:pt x="16794" y="16674"/>
                    <a:pt x="16794" y="18000"/>
                    <a:pt x="17552" y="19042"/>
                  </a:cubicBezTo>
                  <a:cubicBezTo>
                    <a:pt x="18309" y="20084"/>
                    <a:pt x="19825" y="20842"/>
                    <a:pt x="21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3701554" y="78316"/>
              <a:ext cx="1968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97"/>
                    <a:pt x="21600" y="6994"/>
                    <a:pt x="20787" y="10029"/>
                  </a:cubicBezTo>
                  <a:cubicBezTo>
                    <a:pt x="19974" y="13063"/>
                    <a:pt x="18348" y="15634"/>
                    <a:pt x="14748" y="17486"/>
                  </a:cubicBezTo>
                  <a:cubicBezTo>
                    <a:pt x="11148" y="19337"/>
                    <a:pt x="5574" y="20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69354" y="493183"/>
              <a:ext cx="3568701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9" y="21115"/>
                    <a:pt x="717" y="20629"/>
                    <a:pt x="1147" y="19901"/>
                  </a:cubicBezTo>
                  <a:cubicBezTo>
                    <a:pt x="1576" y="19173"/>
                    <a:pt x="2075" y="18202"/>
                    <a:pt x="2530" y="17474"/>
                  </a:cubicBezTo>
                  <a:cubicBezTo>
                    <a:pt x="2985" y="16746"/>
                    <a:pt x="3395" y="16261"/>
                    <a:pt x="3856" y="15654"/>
                  </a:cubicBezTo>
                  <a:cubicBezTo>
                    <a:pt x="4317" y="15047"/>
                    <a:pt x="4830" y="14319"/>
                    <a:pt x="5278" y="13712"/>
                  </a:cubicBezTo>
                  <a:cubicBezTo>
                    <a:pt x="5727" y="13106"/>
                    <a:pt x="6111" y="12620"/>
                    <a:pt x="6502" y="12256"/>
                  </a:cubicBezTo>
                  <a:cubicBezTo>
                    <a:pt x="6893" y="11892"/>
                    <a:pt x="7290" y="11649"/>
                    <a:pt x="7725" y="11164"/>
                  </a:cubicBezTo>
                  <a:cubicBezTo>
                    <a:pt x="8161" y="10679"/>
                    <a:pt x="8635" y="9951"/>
                    <a:pt x="9109" y="9222"/>
                  </a:cubicBezTo>
                  <a:cubicBezTo>
                    <a:pt x="9583" y="8494"/>
                    <a:pt x="10057" y="7766"/>
                    <a:pt x="10550" y="7160"/>
                  </a:cubicBezTo>
                  <a:cubicBezTo>
                    <a:pt x="11043" y="6553"/>
                    <a:pt x="11556" y="6067"/>
                    <a:pt x="12062" y="5582"/>
                  </a:cubicBezTo>
                  <a:cubicBezTo>
                    <a:pt x="12568" y="5097"/>
                    <a:pt x="13068" y="4611"/>
                    <a:pt x="13574" y="4126"/>
                  </a:cubicBezTo>
                  <a:cubicBezTo>
                    <a:pt x="14080" y="3640"/>
                    <a:pt x="14592" y="3155"/>
                    <a:pt x="15066" y="2791"/>
                  </a:cubicBezTo>
                  <a:cubicBezTo>
                    <a:pt x="15540" y="2427"/>
                    <a:pt x="15976" y="2184"/>
                    <a:pt x="16546" y="1820"/>
                  </a:cubicBezTo>
                  <a:cubicBezTo>
                    <a:pt x="17116" y="1456"/>
                    <a:pt x="17821" y="971"/>
                    <a:pt x="18429" y="607"/>
                  </a:cubicBezTo>
                  <a:cubicBezTo>
                    <a:pt x="19038" y="243"/>
                    <a:pt x="19550" y="0"/>
                    <a:pt x="20063" y="0"/>
                  </a:cubicBezTo>
                  <a:cubicBezTo>
                    <a:pt x="20575" y="0"/>
                    <a:pt x="21088" y="243"/>
                    <a:pt x="21600" y="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-1" y="949854"/>
              <a:ext cx="120156" cy="40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20" fill="norm" stroke="1" extrusionOk="0">
                  <a:moveTo>
                    <a:pt x="17487" y="3647"/>
                  </a:moveTo>
                  <a:cubicBezTo>
                    <a:pt x="17487" y="3081"/>
                    <a:pt x="17487" y="2516"/>
                    <a:pt x="17487" y="1894"/>
                  </a:cubicBezTo>
                  <a:cubicBezTo>
                    <a:pt x="17487" y="1272"/>
                    <a:pt x="17487" y="594"/>
                    <a:pt x="16206" y="254"/>
                  </a:cubicBezTo>
                  <a:cubicBezTo>
                    <a:pt x="14924" y="-85"/>
                    <a:pt x="12362" y="-85"/>
                    <a:pt x="9067" y="254"/>
                  </a:cubicBezTo>
                  <a:cubicBezTo>
                    <a:pt x="5772" y="594"/>
                    <a:pt x="1745" y="1272"/>
                    <a:pt x="463" y="2460"/>
                  </a:cubicBezTo>
                  <a:cubicBezTo>
                    <a:pt x="-818" y="3647"/>
                    <a:pt x="646" y="5343"/>
                    <a:pt x="3758" y="7266"/>
                  </a:cubicBezTo>
                  <a:cubicBezTo>
                    <a:pt x="6870" y="9188"/>
                    <a:pt x="11629" y="11337"/>
                    <a:pt x="13643" y="12751"/>
                  </a:cubicBezTo>
                  <a:cubicBezTo>
                    <a:pt x="15657" y="14164"/>
                    <a:pt x="14924" y="14843"/>
                    <a:pt x="13277" y="15295"/>
                  </a:cubicBezTo>
                  <a:cubicBezTo>
                    <a:pt x="11629" y="15747"/>
                    <a:pt x="9067" y="15974"/>
                    <a:pt x="6870" y="16030"/>
                  </a:cubicBezTo>
                  <a:cubicBezTo>
                    <a:pt x="4674" y="16087"/>
                    <a:pt x="2843" y="15974"/>
                    <a:pt x="2843" y="16256"/>
                  </a:cubicBezTo>
                  <a:cubicBezTo>
                    <a:pt x="2843" y="16539"/>
                    <a:pt x="4674" y="17218"/>
                    <a:pt x="5772" y="17896"/>
                  </a:cubicBezTo>
                  <a:cubicBezTo>
                    <a:pt x="6870" y="18575"/>
                    <a:pt x="7236" y="19253"/>
                    <a:pt x="7968" y="19932"/>
                  </a:cubicBezTo>
                  <a:cubicBezTo>
                    <a:pt x="8701" y="20610"/>
                    <a:pt x="9799" y="21289"/>
                    <a:pt x="11996" y="21402"/>
                  </a:cubicBezTo>
                  <a:cubicBezTo>
                    <a:pt x="14192" y="21515"/>
                    <a:pt x="17487" y="21063"/>
                    <a:pt x="20782" y="20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83654" y="980016"/>
              <a:ext cx="152401" cy="1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0"/>
                  </a:moveTo>
                  <a:cubicBezTo>
                    <a:pt x="2100" y="4670"/>
                    <a:pt x="4200" y="9341"/>
                    <a:pt x="6750" y="12989"/>
                  </a:cubicBezTo>
                  <a:cubicBezTo>
                    <a:pt x="9300" y="16638"/>
                    <a:pt x="12300" y="19265"/>
                    <a:pt x="14850" y="20432"/>
                  </a:cubicBezTo>
                  <a:cubicBezTo>
                    <a:pt x="17400" y="21600"/>
                    <a:pt x="19500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298897" y="976753"/>
              <a:ext cx="68908" cy="32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36" fill="norm" stroke="1" extrusionOk="0">
                  <a:moveTo>
                    <a:pt x="21308" y="1469"/>
                  </a:moveTo>
                  <a:cubicBezTo>
                    <a:pt x="21308" y="772"/>
                    <a:pt x="21308" y="75"/>
                    <a:pt x="19999" y="6"/>
                  </a:cubicBezTo>
                  <a:cubicBezTo>
                    <a:pt x="18690" y="-64"/>
                    <a:pt x="16072" y="493"/>
                    <a:pt x="13126" y="1678"/>
                  </a:cubicBezTo>
                  <a:cubicBezTo>
                    <a:pt x="10181" y="2862"/>
                    <a:pt x="6908" y="4674"/>
                    <a:pt x="4290" y="6346"/>
                  </a:cubicBezTo>
                  <a:cubicBezTo>
                    <a:pt x="1672" y="8019"/>
                    <a:pt x="-292" y="9551"/>
                    <a:pt x="35" y="12060"/>
                  </a:cubicBezTo>
                  <a:cubicBezTo>
                    <a:pt x="363" y="14568"/>
                    <a:pt x="2981" y="18052"/>
                    <a:pt x="5599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431304" y="118321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545604" y="1291166"/>
              <a:ext cx="1569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00"/>
                    <a:pt x="21600" y="7200"/>
                    <a:pt x="18900" y="10800"/>
                  </a:cubicBezTo>
                  <a:cubicBezTo>
                    <a:pt x="16200" y="14400"/>
                    <a:pt x="81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653554" y="1259416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6200"/>
                    <a:pt x="7945" y="10800"/>
                    <a:pt x="11545" y="7200"/>
                  </a:cubicBezTo>
                  <a:cubicBezTo>
                    <a:pt x="15145" y="3600"/>
                    <a:pt x="1837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964704" y="1221316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1040904" y="1214966"/>
              <a:ext cx="4644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0"/>
                  </a:moveTo>
                  <a:cubicBezTo>
                    <a:pt x="20661" y="2000"/>
                    <a:pt x="21600" y="4000"/>
                    <a:pt x="18313" y="7600"/>
                  </a:cubicBezTo>
                  <a:cubicBezTo>
                    <a:pt x="15026" y="11200"/>
                    <a:pt x="7513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056854" y="1027552"/>
              <a:ext cx="387401" cy="26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55" fill="norm" stroke="1" extrusionOk="0">
                  <a:moveTo>
                    <a:pt x="5637" y="18485"/>
                  </a:moveTo>
                  <a:cubicBezTo>
                    <a:pt x="5989" y="15954"/>
                    <a:pt x="6342" y="13423"/>
                    <a:pt x="6459" y="11736"/>
                  </a:cubicBezTo>
                  <a:cubicBezTo>
                    <a:pt x="6576" y="10048"/>
                    <a:pt x="6459" y="9204"/>
                    <a:pt x="6107" y="8782"/>
                  </a:cubicBezTo>
                  <a:cubicBezTo>
                    <a:pt x="5755" y="8360"/>
                    <a:pt x="5168" y="8360"/>
                    <a:pt x="4287" y="9542"/>
                  </a:cubicBezTo>
                  <a:cubicBezTo>
                    <a:pt x="3407" y="10723"/>
                    <a:pt x="2233" y="13086"/>
                    <a:pt x="1528" y="14689"/>
                  </a:cubicBezTo>
                  <a:cubicBezTo>
                    <a:pt x="824" y="16292"/>
                    <a:pt x="589" y="17135"/>
                    <a:pt x="355" y="18232"/>
                  </a:cubicBezTo>
                  <a:cubicBezTo>
                    <a:pt x="120" y="19329"/>
                    <a:pt x="-115" y="20679"/>
                    <a:pt x="61" y="21101"/>
                  </a:cubicBezTo>
                  <a:cubicBezTo>
                    <a:pt x="237" y="21523"/>
                    <a:pt x="824" y="21017"/>
                    <a:pt x="1352" y="20342"/>
                  </a:cubicBezTo>
                  <a:cubicBezTo>
                    <a:pt x="1881" y="19667"/>
                    <a:pt x="2350" y="18823"/>
                    <a:pt x="2937" y="17979"/>
                  </a:cubicBezTo>
                  <a:cubicBezTo>
                    <a:pt x="3524" y="17135"/>
                    <a:pt x="4228" y="16292"/>
                    <a:pt x="4522" y="16376"/>
                  </a:cubicBezTo>
                  <a:cubicBezTo>
                    <a:pt x="4815" y="16460"/>
                    <a:pt x="4698" y="17473"/>
                    <a:pt x="4933" y="17726"/>
                  </a:cubicBezTo>
                  <a:cubicBezTo>
                    <a:pt x="5168" y="17979"/>
                    <a:pt x="5755" y="17473"/>
                    <a:pt x="6694" y="15532"/>
                  </a:cubicBezTo>
                  <a:cubicBezTo>
                    <a:pt x="7633" y="13592"/>
                    <a:pt x="8924" y="10217"/>
                    <a:pt x="9687" y="7686"/>
                  </a:cubicBezTo>
                  <a:cubicBezTo>
                    <a:pt x="10450" y="5154"/>
                    <a:pt x="10685" y="3467"/>
                    <a:pt x="10861" y="2201"/>
                  </a:cubicBezTo>
                  <a:cubicBezTo>
                    <a:pt x="11037" y="936"/>
                    <a:pt x="11155" y="92"/>
                    <a:pt x="11389" y="7"/>
                  </a:cubicBezTo>
                  <a:cubicBezTo>
                    <a:pt x="11624" y="-77"/>
                    <a:pt x="11976" y="598"/>
                    <a:pt x="12563" y="1526"/>
                  </a:cubicBezTo>
                  <a:cubicBezTo>
                    <a:pt x="13150" y="2454"/>
                    <a:pt x="13972" y="3636"/>
                    <a:pt x="14442" y="4732"/>
                  </a:cubicBezTo>
                  <a:cubicBezTo>
                    <a:pt x="14911" y="5829"/>
                    <a:pt x="15028" y="6842"/>
                    <a:pt x="14852" y="7770"/>
                  </a:cubicBezTo>
                  <a:cubicBezTo>
                    <a:pt x="14676" y="8698"/>
                    <a:pt x="14207" y="9542"/>
                    <a:pt x="13796" y="10301"/>
                  </a:cubicBezTo>
                  <a:cubicBezTo>
                    <a:pt x="13385" y="11061"/>
                    <a:pt x="13033" y="11736"/>
                    <a:pt x="12681" y="12410"/>
                  </a:cubicBezTo>
                  <a:cubicBezTo>
                    <a:pt x="12328" y="13086"/>
                    <a:pt x="11976" y="13761"/>
                    <a:pt x="12035" y="14351"/>
                  </a:cubicBezTo>
                  <a:cubicBezTo>
                    <a:pt x="12094" y="14942"/>
                    <a:pt x="12563" y="15448"/>
                    <a:pt x="13385" y="15279"/>
                  </a:cubicBezTo>
                  <a:cubicBezTo>
                    <a:pt x="14207" y="15111"/>
                    <a:pt x="15381" y="14267"/>
                    <a:pt x="16613" y="13170"/>
                  </a:cubicBezTo>
                  <a:cubicBezTo>
                    <a:pt x="17846" y="12073"/>
                    <a:pt x="19137" y="10723"/>
                    <a:pt x="19959" y="9626"/>
                  </a:cubicBezTo>
                  <a:cubicBezTo>
                    <a:pt x="20781" y="8529"/>
                    <a:pt x="21133" y="7686"/>
                    <a:pt x="21015" y="7432"/>
                  </a:cubicBezTo>
                  <a:cubicBezTo>
                    <a:pt x="20898" y="7179"/>
                    <a:pt x="20311" y="7517"/>
                    <a:pt x="19548" y="8614"/>
                  </a:cubicBezTo>
                  <a:cubicBezTo>
                    <a:pt x="18785" y="9711"/>
                    <a:pt x="17846" y="11567"/>
                    <a:pt x="17376" y="13170"/>
                  </a:cubicBezTo>
                  <a:cubicBezTo>
                    <a:pt x="16907" y="14773"/>
                    <a:pt x="16907" y="16123"/>
                    <a:pt x="17670" y="17051"/>
                  </a:cubicBezTo>
                  <a:cubicBezTo>
                    <a:pt x="18433" y="17979"/>
                    <a:pt x="19959" y="18485"/>
                    <a:pt x="21485" y="18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853163" y="1062516"/>
              <a:ext cx="92742" cy="183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064" fill="norm" stroke="1" extrusionOk="0">
                  <a:moveTo>
                    <a:pt x="21031" y="734"/>
                  </a:moveTo>
                  <a:cubicBezTo>
                    <a:pt x="18631" y="248"/>
                    <a:pt x="16231" y="-237"/>
                    <a:pt x="12631" y="127"/>
                  </a:cubicBezTo>
                  <a:cubicBezTo>
                    <a:pt x="9031" y="491"/>
                    <a:pt x="4231" y="1705"/>
                    <a:pt x="1831" y="3039"/>
                  </a:cubicBezTo>
                  <a:cubicBezTo>
                    <a:pt x="-569" y="4374"/>
                    <a:pt x="-569" y="5830"/>
                    <a:pt x="1591" y="7772"/>
                  </a:cubicBezTo>
                  <a:cubicBezTo>
                    <a:pt x="3751" y="9714"/>
                    <a:pt x="8071" y="12141"/>
                    <a:pt x="10711" y="14325"/>
                  </a:cubicBezTo>
                  <a:cubicBezTo>
                    <a:pt x="13351" y="16509"/>
                    <a:pt x="14311" y="18451"/>
                    <a:pt x="13351" y="19664"/>
                  </a:cubicBezTo>
                  <a:cubicBezTo>
                    <a:pt x="12391" y="20878"/>
                    <a:pt x="9511" y="21363"/>
                    <a:pt x="7591" y="20878"/>
                  </a:cubicBezTo>
                  <a:cubicBezTo>
                    <a:pt x="5671" y="20392"/>
                    <a:pt x="4711" y="18936"/>
                    <a:pt x="3751" y="17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2977130" y="1073325"/>
              <a:ext cx="489511" cy="16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49" fill="norm" stroke="1" extrusionOk="0">
                  <a:moveTo>
                    <a:pt x="2804" y="1891"/>
                  </a:moveTo>
                  <a:cubicBezTo>
                    <a:pt x="1969" y="3532"/>
                    <a:pt x="1135" y="5172"/>
                    <a:pt x="625" y="7086"/>
                  </a:cubicBezTo>
                  <a:cubicBezTo>
                    <a:pt x="115" y="9000"/>
                    <a:pt x="-70" y="11188"/>
                    <a:pt x="23" y="12691"/>
                  </a:cubicBezTo>
                  <a:cubicBezTo>
                    <a:pt x="115" y="14195"/>
                    <a:pt x="486" y="15015"/>
                    <a:pt x="1413" y="14879"/>
                  </a:cubicBezTo>
                  <a:cubicBezTo>
                    <a:pt x="2340" y="14742"/>
                    <a:pt x="3824" y="13648"/>
                    <a:pt x="4751" y="12555"/>
                  </a:cubicBezTo>
                  <a:cubicBezTo>
                    <a:pt x="5678" y="11461"/>
                    <a:pt x="6048" y="10367"/>
                    <a:pt x="6095" y="9274"/>
                  </a:cubicBezTo>
                  <a:cubicBezTo>
                    <a:pt x="6141" y="8180"/>
                    <a:pt x="5863" y="7086"/>
                    <a:pt x="5539" y="6950"/>
                  </a:cubicBezTo>
                  <a:cubicBezTo>
                    <a:pt x="5214" y="6813"/>
                    <a:pt x="4843" y="7633"/>
                    <a:pt x="4519" y="8727"/>
                  </a:cubicBezTo>
                  <a:cubicBezTo>
                    <a:pt x="4194" y="9820"/>
                    <a:pt x="3916" y="11188"/>
                    <a:pt x="3777" y="12555"/>
                  </a:cubicBezTo>
                  <a:cubicBezTo>
                    <a:pt x="3638" y="13922"/>
                    <a:pt x="3638" y="15289"/>
                    <a:pt x="4055" y="16246"/>
                  </a:cubicBezTo>
                  <a:cubicBezTo>
                    <a:pt x="4472" y="17203"/>
                    <a:pt x="5307" y="17750"/>
                    <a:pt x="5956" y="16519"/>
                  </a:cubicBezTo>
                  <a:cubicBezTo>
                    <a:pt x="6605" y="15289"/>
                    <a:pt x="7068" y="12281"/>
                    <a:pt x="7300" y="9684"/>
                  </a:cubicBezTo>
                  <a:cubicBezTo>
                    <a:pt x="7532" y="7086"/>
                    <a:pt x="7532" y="4899"/>
                    <a:pt x="7763" y="3669"/>
                  </a:cubicBezTo>
                  <a:cubicBezTo>
                    <a:pt x="7995" y="2438"/>
                    <a:pt x="8459" y="2165"/>
                    <a:pt x="9015" y="3122"/>
                  </a:cubicBezTo>
                  <a:cubicBezTo>
                    <a:pt x="9571" y="4079"/>
                    <a:pt x="10220" y="6266"/>
                    <a:pt x="10637" y="8043"/>
                  </a:cubicBezTo>
                  <a:cubicBezTo>
                    <a:pt x="11054" y="9820"/>
                    <a:pt x="11240" y="11188"/>
                    <a:pt x="11379" y="12555"/>
                  </a:cubicBezTo>
                  <a:cubicBezTo>
                    <a:pt x="11518" y="13922"/>
                    <a:pt x="11611" y="15289"/>
                    <a:pt x="11611" y="15289"/>
                  </a:cubicBezTo>
                  <a:cubicBezTo>
                    <a:pt x="11611" y="15289"/>
                    <a:pt x="11518" y="13922"/>
                    <a:pt x="11889" y="11871"/>
                  </a:cubicBezTo>
                  <a:cubicBezTo>
                    <a:pt x="12260" y="9820"/>
                    <a:pt x="13094" y="7086"/>
                    <a:pt x="13836" y="5582"/>
                  </a:cubicBezTo>
                  <a:cubicBezTo>
                    <a:pt x="14577" y="4079"/>
                    <a:pt x="15226" y="3805"/>
                    <a:pt x="15782" y="3395"/>
                  </a:cubicBezTo>
                  <a:cubicBezTo>
                    <a:pt x="16339" y="2985"/>
                    <a:pt x="16802" y="2438"/>
                    <a:pt x="16802" y="2301"/>
                  </a:cubicBezTo>
                  <a:cubicBezTo>
                    <a:pt x="16802" y="2165"/>
                    <a:pt x="16339" y="2438"/>
                    <a:pt x="15782" y="3532"/>
                  </a:cubicBezTo>
                  <a:cubicBezTo>
                    <a:pt x="15226" y="4626"/>
                    <a:pt x="14577" y="6539"/>
                    <a:pt x="14206" y="8180"/>
                  </a:cubicBezTo>
                  <a:cubicBezTo>
                    <a:pt x="13836" y="9820"/>
                    <a:pt x="13743" y="11188"/>
                    <a:pt x="13743" y="12555"/>
                  </a:cubicBezTo>
                  <a:cubicBezTo>
                    <a:pt x="13743" y="13922"/>
                    <a:pt x="13836" y="15289"/>
                    <a:pt x="14299" y="15972"/>
                  </a:cubicBezTo>
                  <a:cubicBezTo>
                    <a:pt x="14763" y="16656"/>
                    <a:pt x="15597" y="16656"/>
                    <a:pt x="16663" y="15152"/>
                  </a:cubicBezTo>
                  <a:cubicBezTo>
                    <a:pt x="17729" y="13648"/>
                    <a:pt x="19027" y="10641"/>
                    <a:pt x="19815" y="8590"/>
                  </a:cubicBezTo>
                  <a:cubicBezTo>
                    <a:pt x="20603" y="6539"/>
                    <a:pt x="20881" y="5446"/>
                    <a:pt x="21113" y="4079"/>
                  </a:cubicBezTo>
                  <a:cubicBezTo>
                    <a:pt x="21345" y="2712"/>
                    <a:pt x="21530" y="1071"/>
                    <a:pt x="21391" y="388"/>
                  </a:cubicBezTo>
                  <a:cubicBezTo>
                    <a:pt x="21252" y="-296"/>
                    <a:pt x="20788" y="-23"/>
                    <a:pt x="20418" y="798"/>
                  </a:cubicBezTo>
                  <a:cubicBezTo>
                    <a:pt x="20047" y="1618"/>
                    <a:pt x="19769" y="2985"/>
                    <a:pt x="19630" y="4352"/>
                  </a:cubicBezTo>
                  <a:cubicBezTo>
                    <a:pt x="19491" y="5719"/>
                    <a:pt x="19491" y="7086"/>
                    <a:pt x="19722" y="9137"/>
                  </a:cubicBezTo>
                  <a:cubicBezTo>
                    <a:pt x="19954" y="11188"/>
                    <a:pt x="20418" y="13922"/>
                    <a:pt x="20649" y="16109"/>
                  </a:cubicBezTo>
                  <a:cubicBezTo>
                    <a:pt x="20881" y="18296"/>
                    <a:pt x="20881" y="19937"/>
                    <a:pt x="20000" y="20620"/>
                  </a:cubicBezTo>
                  <a:cubicBezTo>
                    <a:pt x="19120" y="21304"/>
                    <a:pt x="17358" y="21031"/>
                    <a:pt x="15597" y="20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381163" y="1562059"/>
              <a:ext cx="367642" cy="6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2" fill="norm" stroke="1" extrusionOk="0">
                  <a:moveTo>
                    <a:pt x="10389" y="8234"/>
                  </a:moveTo>
                  <a:cubicBezTo>
                    <a:pt x="10389" y="7856"/>
                    <a:pt x="10389" y="7478"/>
                    <a:pt x="10140" y="7176"/>
                  </a:cubicBezTo>
                  <a:cubicBezTo>
                    <a:pt x="9892" y="6874"/>
                    <a:pt x="9395" y="6648"/>
                    <a:pt x="8527" y="6610"/>
                  </a:cubicBezTo>
                  <a:cubicBezTo>
                    <a:pt x="7658" y="6572"/>
                    <a:pt x="6416" y="6723"/>
                    <a:pt x="4927" y="7743"/>
                  </a:cubicBezTo>
                  <a:cubicBezTo>
                    <a:pt x="3437" y="8762"/>
                    <a:pt x="1699" y="10650"/>
                    <a:pt x="830" y="11783"/>
                  </a:cubicBezTo>
                  <a:cubicBezTo>
                    <a:pt x="-39" y="12916"/>
                    <a:pt x="-39" y="13294"/>
                    <a:pt x="23" y="13671"/>
                  </a:cubicBezTo>
                  <a:cubicBezTo>
                    <a:pt x="85" y="14049"/>
                    <a:pt x="209" y="14427"/>
                    <a:pt x="706" y="14653"/>
                  </a:cubicBezTo>
                  <a:cubicBezTo>
                    <a:pt x="1202" y="14880"/>
                    <a:pt x="2071" y="14955"/>
                    <a:pt x="3251" y="14502"/>
                  </a:cubicBezTo>
                  <a:cubicBezTo>
                    <a:pt x="4430" y="14049"/>
                    <a:pt x="5920" y="13067"/>
                    <a:pt x="6727" y="11519"/>
                  </a:cubicBezTo>
                  <a:cubicBezTo>
                    <a:pt x="7533" y="9971"/>
                    <a:pt x="7658" y="7856"/>
                    <a:pt x="8216" y="6006"/>
                  </a:cubicBezTo>
                  <a:cubicBezTo>
                    <a:pt x="8775" y="4155"/>
                    <a:pt x="9768" y="2569"/>
                    <a:pt x="10823" y="1588"/>
                  </a:cubicBezTo>
                  <a:cubicBezTo>
                    <a:pt x="11878" y="606"/>
                    <a:pt x="12995" y="228"/>
                    <a:pt x="13989" y="77"/>
                  </a:cubicBezTo>
                  <a:cubicBezTo>
                    <a:pt x="14982" y="-74"/>
                    <a:pt x="15851" y="2"/>
                    <a:pt x="16285" y="266"/>
                  </a:cubicBezTo>
                  <a:cubicBezTo>
                    <a:pt x="16720" y="530"/>
                    <a:pt x="16720" y="983"/>
                    <a:pt x="15975" y="2305"/>
                  </a:cubicBezTo>
                  <a:cubicBezTo>
                    <a:pt x="15230" y="3627"/>
                    <a:pt x="13740" y="5817"/>
                    <a:pt x="12499" y="8271"/>
                  </a:cubicBezTo>
                  <a:cubicBezTo>
                    <a:pt x="11258" y="10726"/>
                    <a:pt x="10264" y="13445"/>
                    <a:pt x="9768" y="15522"/>
                  </a:cubicBezTo>
                  <a:cubicBezTo>
                    <a:pt x="9271" y="17599"/>
                    <a:pt x="9271" y="19034"/>
                    <a:pt x="9520" y="19978"/>
                  </a:cubicBezTo>
                  <a:cubicBezTo>
                    <a:pt x="9768" y="20922"/>
                    <a:pt x="10264" y="21375"/>
                    <a:pt x="10761" y="21450"/>
                  </a:cubicBezTo>
                  <a:cubicBezTo>
                    <a:pt x="11258" y="21526"/>
                    <a:pt x="11754" y="21224"/>
                    <a:pt x="12002" y="20431"/>
                  </a:cubicBezTo>
                  <a:cubicBezTo>
                    <a:pt x="12251" y="19638"/>
                    <a:pt x="12251" y="18354"/>
                    <a:pt x="12064" y="17523"/>
                  </a:cubicBezTo>
                  <a:cubicBezTo>
                    <a:pt x="11878" y="16692"/>
                    <a:pt x="11506" y="16315"/>
                    <a:pt x="11630" y="15975"/>
                  </a:cubicBezTo>
                  <a:cubicBezTo>
                    <a:pt x="11754" y="15635"/>
                    <a:pt x="12375" y="15333"/>
                    <a:pt x="14113" y="14729"/>
                  </a:cubicBezTo>
                  <a:cubicBezTo>
                    <a:pt x="15851" y="14125"/>
                    <a:pt x="18706" y="13218"/>
                    <a:pt x="21561" y="12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111117" y="1543122"/>
              <a:ext cx="119344" cy="42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88" fill="norm" stroke="1" extrusionOk="0">
                  <a:moveTo>
                    <a:pt x="10167" y="10472"/>
                  </a:moveTo>
                  <a:cubicBezTo>
                    <a:pt x="9030" y="10040"/>
                    <a:pt x="7893" y="9608"/>
                    <a:pt x="6946" y="9716"/>
                  </a:cubicBezTo>
                  <a:cubicBezTo>
                    <a:pt x="5998" y="9824"/>
                    <a:pt x="5240" y="10472"/>
                    <a:pt x="4672" y="12308"/>
                  </a:cubicBezTo>
                  <a:cubicBezTo>
                    <a:pt x="4103" y="14144"/>
                    <a:pt x="3724" y="17168"/>
                    <a:pt x="3346" y="19004"/>
                  </a:cubicBezTo>
                  <a:cubicBezTo>
                    <a:pt x="2967" y="20840"/>
                    <a:pt x="2588" y="21488"/>
                    <a:pt x="2209" y="21488"/>
                  </a:cubicBezTo>
                  <a:cubicBezTo>
                    <a:pt x="1830" y="21488"/>
                    <a:pt x="1451" y="20840"/>
                    <a:pt x="1072" y="18410"/>
                  </a:cubicBezTo>
                  <a:cubicBezTo>
                    <a:pt x="693" y="15980"/>
                    <a:pt x="314" y="11768"/>
                    <a:pt x="124" y="8906"/>
                  </a:cubicBezTo>
                  <a:cubicBezTo>
                    <a:pt x="-65" y="6044"/>
                    <a:pt x="-65" y="4532"/>
                    <a:pt x="314" y="3290"/>
                  </a:cubicBezTo>
                  <a:cubicBezTo>
                    <a:pt x="693" y="2048"/>
                    <a:pt x="1451" y="1076"/>
                    <a:pt x="2777" y="536"/>
                  </a:cubicBezTo>
                  <a:cubicBezTo>
                    <a:pt x="4103" y="-4"/>
                    <a:pt x="5998" y="-112"/>
                    <a:pt x="7324" y="104"/>
                  </a:cubicBezTo>
                  <a:cubicBezTo>
                    <a:pt x="8651" y="320"/>
                    <a:pt x="9409" y="860"/>
                    <a:pt x="10167" y="2156"/>
                  </a:cubicBezTo>
                  <a:cubicBezTo>
                    <a:pt x="10924" y="3452"/>
                    <a:pt x="11682" y="5504"/>
                    <a:pt x="11493" y="6800"/>
                  </a:cubicBezTo>
                  <a:cubicBezTo>
                    <a:pt x="11303" y="8096"/>
                    <a:pt x="10167" y="8636"/>
                    <a:pt x="8840" y="9122"/>
                  </a:cubicBezTo>
                  <a:cubicBezTo>
                    <a:pt x="7514" y="9608"/>
                    <a:pt x="5998" y="10040"/>
                    <a:pt x="6188" y="10310"/>
                  </a:cubicBezTo>
                  <a:cubicBezTo>
                    <a:pt x="6377" y="10580"/>
                    <a:pt x="8272" y="10688"/>
                    <a:pt x="10735" y="11120"/>
                  </a:cubicBezTo>
                  <a:cubicBezTo>
                    <a:pt x="13198" y="11552"/>
                    <a:pt x="16230" y="12308"/>
                    <a:pt x="18314" y="12902"/>
                  </a:cubicBezTo>
                  <a:cubicBezTo>
                    <a:pt x="20398" y="13496"/>
                    <a:pt x="21535" y="13928"/>
                    <a:pt x="21346" y="14684"/>
                  </a:cubicBezTo>
                  <a:cubicBezTo>
                    <a:pt x="21156" y="15440"/>
                    <a:pt x="19640" y="16520"/>
                    <a:pt x="17556" y="17006"/>
                  </a:cubicBezTo>
                  <a:cubicBezTo>
                    <a:pt x="15472" y="17492"/>
                    <a:pt x="12819" y="17384"/>
                    <a:pt x="10167" y="17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222897" y="1519766"/>
              <a:ext cx="433958" cy="36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77" fill="norm" stroke="1" extrusionOk="0">
                  <a:moveTo>
                    <a:pt x="2938" y="19625"/>
                  </a:moveTo>
                  <a:cubicBezTo>
                    <a:pt x="3252" y="19008"/>
                    <a:pt x="3567" y="18391"/>
                    <a:pt x="3410" y="18021"/>
                  </a:cubicBezTo>
                  <a:cubicBezTo>
                    <a:pt x="3252" y="17650"/>
                    <a:pt x="2623" y="17527"/>
                    <a:pt x="1994" y="17897"/>
                  </a:cubicBezTo>
                  <a:cubicBezTo>
                    <a:pt x="1365" y="18267"/>
                    <a:pt x="736" y="19131"/>
                    <a:pt x="369" y="19872"/>
                  </a:cubicBezTo>
                  <a:cubicBezTo>
                    <a:pt x="2" y="20613"/>
                    <a:pt x="-103" y="21230"/>
                    <a:pt x="107" y="21415"/>
                  </a:cubicBezTo>
                  <a:cubicBezTo>
                    <a:pt x="316" y="21600"/>
                    <a:pt x="841" y="21353"/>
                    <a:pt x="1313" y="20921"/>
                  </a:cubicBezTo>
                  <a:cubicBezTo>
                    <a:pt x="1784" y="20489"/>
                    <a:pt x="2204" y="19872"/>
                    <a:pt x="2571" y="19317"/>
                  </a:cubicBezTo>
                  <a:cubicBezTo>
                    <a:pt x="2938" y="18761"/>
                    <a:pt x="3252" y="18267"/>
                    <a:pt x="3410" y="18576"/>
                  </a:cubicBezTo>
                  <a:cubicBezTo>
                    <a:pt x="3567" y="18885"/>
                    <a:pt x="3567" y="19995"/>
                    <a:pt x="3829" y="20427"/>
                  </a:cubicBezTo>
                  <a:cubicBezTo>
                    <a:pt x="4091" y="20859"/>
                    <a:pt x="4615" y="20613"/>
                    <a:pt x="5402" y="19008"/>
                  </a:cubicBezTo>
                  <a:cubicBezTo>
                    <a:pt x="6188" y="17403"/>
                    <a:pt x="7237" y="14441"/>
                    <a:pt x="7971" y="11294"/>
                  </a:cubicBezTo>
                  <a:cubicBezTo>
                    <a:pt x="8705" y="8146"/>
                    <a:pt x="9124" y="4814"/>
                    <a:pt x="9334" y="2777"/>
                  </a:cubicBezTo>
                  <a:cubicBezTo>
                    <a:pt x="9544" y="741"/>
                    <a:pt x="9544" y="0"/>
                    <a:pt x="9386" y="0"/>
                  </a:cubicBezTo>
                  <a:cubicBezTo>
                    <a:pt x="9229" y="0"/>
                    <a:pt x="8914" y="741"/>
                    <a:pt x="8443" y="3086"/>
                  </a:cubicBezTo>
                  <a:cubicBezTo>
                    <a:pt x="7971" y="5431"/>
                    <a:pt x="7342" y="9381"/>
                    <a:pt x="7132" y="12528"/>
                  </a:cubicBezTo>
                  <a:cubicBezTo>
                    <a:pt x="6922" y="15675"/>
                    <a:pt x="7132" y="18021"/>
                    <a:pt x="7447" y="19440"/>
                  </a:cubicBezTo>
                  <a:cubicBezTo>
                    <a:pt x="7761" y="20859"/>
                    <a:pt x="8180" y="21353"/>
                    <a:pt x="8495" y="21230"/>
                  </a:cubicBezTo>
                  <a:cubicBezTo>
                    <a:pt x="8810" y="21106"/>
                    <a:pt x="9019" y="20366"/>
                    <a:pt x="8810" y="18946"/>
                  </a:cubicBezTo>
                  <a:cubicBezTo>
                    <a:pt x="8600" y="17527"/>
                    <a:pt x="7971" y="15429"/>
                    <a:pt x="7447" y="14133"/>
                  </a:cubicBezTo>
                  <a:cubicBezTo>
                    <a:pt x="6922" y="12837"/>
                    <a:pt x="6503" y="12343"/>
                    <a:pt x="6555" y="12158"/>
                  </a:cubicBezTo>
                  <a:cubicBezTo>
                    <a:pt x="6608" y="11973"/>
                    <a:pt x="7132" y="12096"/>
                    <a:pt x="8076" y="12281"/>
                  </a:cubicBezTo>
                  <a:cubicBezTo>
                    <a:pt x="9019" y="12466"/>
                    <a:pt x="10382" y="12713"/>
                    <a:pt x="11274" y="12590"/>
                  </a:cubicBezTo>
                  <a:cubicBezTo>
                    <a:pt x="12165" y="12466"/>
                    <a:pt x="12584" y="11973"/>
                    <a:pt x="12532" y="11726"/>
                  </a:cubicBezTo>
                  <a:cubicBezTo>
                    <a:pt x="12480" y="11479"/>
                    <a:pt x="11955" y="11479"/>
                    <a:pt x="11274" y="12034"/>
                  </a:cubicBezTo>
                  <a:cubicBezTo>
                    <a:pt x="10592" y="12590"/>
                    <a:pt x="9753" y="13701"/>
                    <a:pt x="9229" y="14873"/>
                  </a:cubicBezTo>
                  <a:cubicBezTo>
                    <a:pt x="8705" y="16046"/>
                    <a:pt x="8495" y="17280"/>
                    <a:pt x="8390" y="18206"/>
                  </a:cubicBezTo>
                  <a:cubicBezTo>
                    <a:pt x="8285" y="19131"/>
                    <a:pt x="8285" y="19749"/>
                    <a:pt x="8652" y="20119"/>
                  </a:cubicBezTo>
                  <a:cubicBezTo>
                    <a:pt x="9019" y="20489"/>
                    <a:pt x="9753" y="20613"/>
                    <a:pt x="10802" y="19810"/>
                  </a:cubicBezTo>
                  <a:cubicBezTo>
                    <a:pt x="11850" y="19008"/>
                    <a:pt x="13214" y="17280"/>
                    <a:pt x="14472" y="14565"/>
                  </a:cubicBezTo>
                  <a:cubicBezTo>
                    <a:pt x="15730" y="11849"/>
                    <a:pt x="16883" y="8146"/>
                    <a:pt x="17460" y="5925"/>
                  </a:cubicBezTo>
                  <a:cubicBezTo>
                    <a:pt x="18037" y="3703"/>
                    <a:pt x="18037" y="2962"/>
                    <a:pt x="17880" y="2839"/>
                  </a:cubicBezTo>
                  <a:cubicBezTo>
                    <a:pt x="17722" y="2715"/>
                    <a:pt x="17408" y="3209"/>
                    <a:pt x="16936" y="4999"/>
                  </a:cubicBezTo>
                  <a:cubicBezTo>
                    <a:pt x="16464" y="6789"/>
                    <a:pt x="15835" y="9874"/>
                    <a:pt x="15468" y="11787"/>
                  </a:cubicBezTo>
                  <a:cubicBezTo>
                    <a:pt x="15101" y="13701"/>
                    <a:pt x="14996" y="14441"/>
                    <a:pt x="14839" y="15120"/>
                  </a:cubicBezTo>
                  <a:cubicBezTo>
                    <a:pt x="14681" y="15799"/>
                    <a:pt x="14472" y="16416"/>
                    <a:pt x="14524" y="16354"/>
                  </a:cubicBezTo>
                  <a:cubicBezTo>
                    <a:pt x="14577" y="16293"/>
                    <a:pt x="14891" y="15552"/>
                    <a:pt x="15520" y="14811"/>
                  </a:cubicBezTo>
                  <a:cubicBezTo>
                    <a:pt x="16149" y="14071"/>
                    <a:pt x="17093" y="13330"/>
                    <a:pt x="17827" y="12960"/>
                  </a:cubicBezTo>
                  <a:cubicBezTo>
                    <a:pt x="18561" y="12590"/>
                    <a:pt x="19085" y="12590"/>
                    <a:pt x="19662" y="13269"/>
                  </a:cubicBezTo>
                  <a:cubicBezTo>
                    <a:pt x="20239" y="13947"/>
                    <a:pt x="20868" y="15305"/>
                    <a:pt x="21182" y="16601"/>
                  </a:cubicBezTo>
                  <a:cubicBezTo>
                    <a:pt x="21497" y="17897"/>
                    <a:pt x="21497" y="19131"/>
                    <a:pt x="21497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2006104" y="1510154"/>
              <a:ext cx="152401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957"/>
                  </a:moveTo>
                  <a:cubicBezTo>
                    <a:pt x="0" y="1554"/>
                    <a:pt x="0" y="152"/>
                    <a:pt x="450" y="11"/>
                  </a:cubicBezTo>
                  <a:cubicBezTo>
                    <a:pt x="900" y="-129"/>
                    <a:pt x="1800" y="993"/>
                    <a:pt x="4050" y="4359"/>
                  </a:cubicBezTo>
                  <a:cubicBezTo>
                    <a:pt x="6300" y="7726"/>
                    <a:pt x="9900" y="13336"/>
                    <a:pt x="13050" y="16562"/>
                  </a:cubicBezTo>
                  <a:cubicBezTo>
                    <a:pt x="16200" y="19788"/>
                    <a:pt x="18900" y="20629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099310" y="1589616"/>
              <a:ext cx="10999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21178" y="0"/>
                  </a:moveTo>
                  <a:cubicBezTo>
                    <a:pt x="17918" y="1580"/>
                    <a:pt x="14657" y="3161"/>
                    <a:pt x="11193" y="6146"/>
                  </a:cubicBezTo>
                  <a:cubicBezTo>
                    <a:pt x="7729" y="9132"/>
                    <a:pt x="4061" y="13522"/>
                    <a:pt x="2023" y="16332"/>
                  </a:cubicBezTo>
                  <a:cubicBezTo>
                    <a:pt x="-14" y="19141"/>
                    <a:pt x="-422" y="20371"/>
                    <a:pt x="393" y="20985"/>
                  </a:cubicBezTo>
                  <a:cubicBezTo>
                    <a:pt x="1208" y="21600"/>
                    <a:pt x="3246" y="21600"/>
                    <a:pt x="5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445196" y="1649170"/>
              <a:ext cx="113359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73" fill="norm" stroke="1" extrusionOk="0">
                  <a:moveTo>
                    <a:pt x="21422" y="7312"/>
                  </a:moveTo>
                  <a:cubicBezTo>
                    <a:pt x="21422" y="5844"/>
                    <a:pt x="21422" y="4376"/>
                    <a:pt x="18622" y="3012"/>
                  </a:cubicBezTo>
                  <a:cubicBezTo>
                    <a:pt x="15822" y="1649"/>
                    <a:pt x="10222" y="391"/>
                    <a:pt x="6622" y="77"/>
                  </a:cubicBezTo>
                  <a:cubicBezTo>
                    <a:pt x="3022" y="-238"/>
                    <a:pt x="1422" y="391"/>
                    <a:pt x="1422" y="2488"/>
                  </a:cubicBezTo>
                  <a:cubicBezTo>
                    <a:pt x="1422" y="4585"/>
                    <a:pt x="3022" y="8150"/>
                    <a:pt x="4822" y="10877"/>
                  </a:cubicBezTo>
                  <a:cubicBezTo>
                    <a:pt x="6622" y="13603"/>
                    <a:pt x="8622" y="15490"/>
                    <a:pt x="9622" y="16958"/>
                  </a:cubicBezTo>
                  <a:cubicBezTo>
                    <a:pt x="10622" y="18426"/>
                    <a:pt x="10622" y="19475"/>
                    <a:pt x="9422" y="20209"/>
                  </a:cubicBezTo>
                  <a:cubicBezTo>
                    <a:pt x="8222" y="20943"/>
                    <a:pt x="5822" y="21362"/>
                    <a:pt x="3822" y="21257"/>
                  </a:cubicBezTo>
                  <a:cubicBezTo>
                    <a:pt x="1822" y="21152"/>
                    <a:pt x="222" y="20523"/>
                    <a:pt x="22" y="18636"/>
                  </a:cubicBezTo>
                  <a:cubicBezTo>
                    <a:pt x="-178" y="16748"/>
                    <a:pt x="1022" y="13603"/>
                    <a:pt x="2222" y="1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600110" y="1519766"/>
              <a:ext cx="110845" cy="33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41" fill="norm" stroke="1" extrusionOk="0">
                  <a:moveTo>
                    <a:pt x="21342" y="0"/>
                  </a:moveTo>
                  <a:cubicBezTo>
                    <a:pt x="15229" y="3965"/>
                    <a:pt x="9116" y="7929"/>
                    <a:pt x="5448" y="10937"/>
                  </a:cubicBezTo>
                  <a:cubicBezTo>
                    <a:pt x="1780" y="13944"/>
                    <a:pt x="557" y="15995"/>
                    <a:pt x="150" y="17567"/>
                  </a:cubicBezTo>
                  <a:cubicBezTo>
                    <a:pt x="-258" y="19139"/>
                    <a:pt x="150" y="20233"/>
                    <a:pt x="1576" y="20848"/>
                  </a:cubicBezTo>
                  <a:cubicBezTo>
                    <a:pt x="3002" y="21463"/>
                    <a:pt x="5448" y="21600"/>
                    <a:pt x="7078" y="21258"/>
                  </a:cubicBezTo>
                  <a:cubicBezTo>
                    <a:pt x="8708" y="20916"/>
                    <a:pt x="9523" y="20096"/>
                    <a:pt x="9931" y="19344"/>
                  </a:cubicBezTo>
                  <a:cubicBezTo>
                    <a:pt x="10338" y="18592"/>
                    <a:pt x="10338" y="17909"/>
                    <a:pt x="10338" y="1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2559049" y="1469454"/>
              <a:ext cx="630834" cy="38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23" fill="norm" stroke="1" extrusionOk="0">
                  <a:moveTo>
                    <a:pt x="2359" y="14765"/>
                  </a:moveTo>
                  <a:cubicBezTo>
                    <a:pt x="1999" y="14413"/>
                    <a:pt x="1639" y="14060"/>
                    <a:pt x="1171" y="13826"/>
                  </a:cubicBezTo>
                  <a:cubicBezTo>
                    <a:pt x="703" y="13591"/>
                    <a:pt x="127" y="13473"/>
                    <a:pt x="19" y="13473"/>
                  </a:cubicBezTo>
                  <a:cubicBezTo>
                    <a:pt x="-89" y="13473"/>
                    <a:pt x="271" y="13591"/>
                    <a:pt x="811" y="13532"/>
                  </a:cubicBezTo>
                  <a:cubicBezTo>
                    <a:pt x="1351" y="13473"/>
                    <a:pt x="2071" y="13239"/>
                    <a:pt x="2611" y="13121"/>
                  </a:cubicBezTo>
                  <a:cubicBezTo>
                    <a:pt x="3151" y="13004"/>
                    <a:pt x="3511" y="13004"/>
                    <a:pt x="3763" y="13356"/>
                  </a:cubicBezTo>
                  <a:cubicBezTo>
                    <a:pt x="4015" y="13708"/>
                    <a:pt x="4159" y="14413"/>
                    <a:pt x="4231" y="15410"/>
                  </a:cubicBezTo>
                  <a:cubicBezTo>
                    <a:pt x="4303" y="16408"/>
                    <a:pt x="4303" y="17699"/>
                    <a:pt x="4447" y="18521"/>
                  </a:cubicBezTo>
                  <a:cubicBezTo>
                    <a:pt x="4591" y="19343"/>
                    <a:pt x="4879" y="19695"/>
                    <a:pt x="5131" y="19636"/>
                  </a:cubicBezTo>
                  <a:cubicBezTo>
                    <a:pt x="5383" y="19578"/>
                    <a:pt x="5599" y="19108"/>
                    <a:pt x="5815" y="18521"/>
                  </a:cubicBezTo>
                  <a:cubicBezTo>
                    <a:pt x="6031" y="17934"/>
                    <a:pt x="6247" y="17230"/>
                    <a:pt x="6535" y="16995"/>
                  </a:cubicBezTo>
                  <a:cubicBezTo>
                    <a:pt x="6823" y="16760"/>
                    <a:pt x="7183" y="16995"/>
                    <a:pt x="7723" y="17171"/>
                  </a:cubicBezTo>
                  <a:cubicBezTo>
                    <a:pt x="8263" y="17347"/>
                    <a:pt x="8983" y="17465"/>
                    <a:pt x="9523" y="17406"/>
                  </a:cubicBezTo>
                  <a:cubicBezTo>
                    <a:pt x="10063" y="17347"/>
                    <a:pt x="10423" y="17113"/>
                    <a:pt x="10747" y="16760"/>
                  </a:cubicBezTo>
                  <a:cubicBezTo>
                    <a:pt x="11071" y="16408"/>
                    <a:pt x="11359" y="15939"/>
                    <a:pt x="11251" y="15645"/>
                  </a:cubicBezTo>
                  <a:cubicBezTo>
                    <a:pt x="11143" y="15352"/>
                    <a:pt x="10639" y="15234"/>
                    <a:pt x="10135" y="15645"/>
                  </a:cubicBezTo>
                  <a:cubicBezTo>
                    <a:pt x="9631" y="16056"/>
                    <a:pt x="9127" y="16995"/>
                    <a:pt x="8839" y="17758"/>
                  </a:cubicBezTo>
                  <a:cubicBezTo>
                    <a:pt x="8551" y="18521"/>
                    <a:pt x="8479" y="19108"/>
                    <a:pt x="8479" y="19695"/>
                  </a:cubicBezTo>
                  <a:cubicBezTo>
                    <a:pt x="8479" y="20282"/>
                    <a:pt x="8551" y="20869"/>
                    <a:pt x="8767" y="21163"/>
                  </a:cubicBezTo>
                  <a:cubicBezTo>
                    <a:pt x="8983" y="21456"/>
                    <a:pt x="9343" y="21456"/>
                    <a:pt x="9991" y="20223"/>
                  </a:cubicBezTo>
                  <a:cubicBezTo>
                    <a:pt x="10639" y="18991"/>
                    <a:pt x="11575" y="16526"/>
                    <a:pt x="12439" y="13473"/>
                  </a:cubicBezTo>
                  <a:cubicBezTo>
                    <a:pt x="13303" y="10421"/>
                    <a:pt x="14095" y="6782"/>
                    <a:pt x="14563" y="4610"/>
                  </a:cubicBezTo>
                  <a:cubicBezTo>
                    <a:pt x="15031" y="2439"/>
                    <a:pt x="15175" y="1734"/>
                    <a:pt x="15247" y="1089"/>
                  </a:cubicBezTo>
                  <a:cubicBezTo>
                    <a:pt x="15319" y="443"/>
                    <a:pt x="15319" y="-144"/>
                    <a:pt x="15139" y="32"/>
                  </a:cubicBezTo>
                  <a:cubicBezTo>
                    <a:pt x="14959" y="208"/>
                    <a:pt x="14599" y="1147"/>
                    <a:pt x="14131" y="3554"/>
                  </a:cubicBezTo>
                  <a:cubicBezTo>
                    <a:pt x="13663" y="5960"/>
                    <a:pt x="13087" y="9834"/>
                    <a:pt x="12799" y="12123"/>
                  </a:cubicBezTo>
                  <a:cubicBezTo>
                    <a:pt x="12511" y="14413"/>
                    <a:pt x="12511" y="15117"/>
                    <a:pt x="12547" y="15763"/>
                  </a:cubicBezTo>
                  <a:cubicBezTo>
                    <a:pt x="12583" y="16408"/>
                    <a:pt x="12655" y="16995"/>
                    <a:pt x="12871" y="17289"/>
                  </a:cubicBezTo>
                  <a:cubicBezTo>
                    <a:pt x="13087" y="17582"/>
                    <a:pt x="13447" y="17582"/>
                    <a:pt x="13951" y="17113"/>
                  </a:cubicBezTo>
                  <a:cubicBezTo>
                    <a:pt x="14455" y="16643"/>
                    <a:pt x="15103" y="15704"/>
                    <a:pt x="15571" y="14706"/>
                  </a:cubicBezTo>
                  <a:cubicBezTo>
                    <a:pt x="16039" y="13708"/>
                    <a:pt x="16327" y="12652"/>
                    <a:pt x="16291" y="12299"/>
                  </a:cubicBezTo>
                  <a:cubicBezTo>
                    <a:pt x="16255" y="11947"/>
                    <a:pt x="15895" y="12299"/>
                    <a:pt x="15535" y="13063"/>
                  </a:cubicBezTo>
                  <a:cubicBezTo>
                    <a:pt x="15175" y="13826"/>
                    <a:pt x="14815" y="14999"/>
                    <a:pt x="14635" y="15997"/>
                  </a:cubicBezTo>
                  <a:cubicBezTo>
                    <a:pt x="14455" y="16995"/>
                    <a:pt x="14455" y="17817"/>
                    <a:pt x="14599" y="18404"/>
                  </a:cubicBezTo>
                  <a:cubicBezTo>
                    <a:pt x="14743" y="18991"/>
                    <a:pt x="15031" y="19343"/>
                    <a:pt x="15355" y="19402"/>
                  </a:cubicBezTo>
                  <a:cubicBezTo>
                    <a:pt x="15679" y="19460"/>
                    <a:pt x="16039" y="19226"/>
                    <a:pt x="16543" y="18697"/>
                  </a:cubicBezTo>
                  <a:cubicBezTo>
                    <a:pt x="17047" y="18169"/>
                    <a:pt x="17695" y="17347"/>
                    <a:pt x="18091" y="16643"/>
                  </a:cubicBezTo>
                  <a:cubicBezTo>
                    <a:pt x="18487" y="15939"/>
                    <a:pt x="18631" y="15352"/>
                    <a:pt x="18847" y="14882"/>
                  </a:cubicBezTo>
                  <a:cubicBezTo>
                    <a:pt x="19063" y="14413"/>
                    <a:pt x="19351" y="14060"/>
                    <a:pt x="19675" y="13826"/>
                  </a:cubicBezTo>
                  <a:cubicBezTo>
                    <a:pt x="19999" y="13591"/>
                    <a:pt x="20359" y="13473"/>
                    <a:pt x="20683" y="13591"/>
                  </a:cubicBezTo>
                  <a:cubicBezTo>
                    <a:pt x="21007" y="13708"/>
                    <a:pt x="21295" y="14060"/>
                    <a:pt x="21403" y="14999"/>
                  </a:cubicBezTo>
                  <a:cubicBezTo>
                    <a:pt x="21511" y="15939"/>
                    <a:pt x="21439" y="17465"/>
                    <a:pt x="21367" y="18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3289655" y="1437216"/>
              <a:ext cx="126150" cy="37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6" fill="norm" stroke="1" extrusionOk="0">
                  <a:moveTo>
                    <a:pt x="21455" y="0"/>
                  </a:moveTo>
                  <a:cubicBezTo>
                    <a:pt x="16415" y="3000"/>
                    <a:pt x="11375" y="6000"/>
                    <a:pt x="7775" y="9000"/>
                  </a:cubicBezTo>
                  <a:cubicBezTo>
                    <a:pt x="4175" y="12000"/>
                    <a:pt x="2015" y="15000"/>
                    <a:pt x="935" y="16800"/>
                  </a:cubicBezTo>
                  <a:cubicBezTo>
                    <a:pt x="-145" y="18600"/>
                    <a:pt x="-145" y="19200"/>
                    <a:pt x="215" y="19800"/>
                  </a:cubicBezTo>
                  <a:cubicBezTo>
                    <a:pt x="575" y="20400"/>
                    <a:pt x="1295" y="21000"/>
                    <a:pt x="2555" y="21300"/>
                  </a:cubicBezTo>
                  <a:cubicBezTo>
                    <a:pt x="3815" y="21600"/>
                    <a:pt x="5615" y="21600"/>
                    <a:pt x="7055" y="20820"/>
                  </a:cubicBezTo>
                  <a:cubicBezTo>
                    <a:pt x="8495" y="20040"/>
                    <a:pt x="9575" y="18480"/>
                    <a:pt x="10655" y="16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3264402" y="1640416"/>
              <a:ext cx="216035" cy="18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95" fill="norm" stroke="1" extrusionOk="0">
                  <a:moveTo>
                    <a:pt x="3047" y="3640"/>
                  </a:moveTo>
                  <a:cubicBezTo>
                    <a:pt x="1579" y="3398"/>
                    <a:pt x="111" y="3155"/>
                    <a:pt x="6" y="3034"/>
                  </a:cubicBezTo>
                  <a:cubicBezTo>
                    <a:pt x="-99" y="2912"/>
                    <a:pt x="1159" y="2912"/>
                    <a:pt x="4095" y="3034"/>
                  </a:cubicBezTo>
                  <a:cubicBezTo>
                    <a:pt x="7031" y="3155"/>
                    <a:pt x="11645" y="3398"/>
                    <a:pt x="14476" y="3276"/>
                  </a:cubicBezTo>
                  <a:cubicBezTo>
                    <a:pt x="17307" y="3155"/>
                    <a:pt x="18355" y="2670"/>
                    <a:pt x="19404" y="2063"/>
                  </a:cubicBezTo>
                  <a:cubicBezTo>
                    <a:pt x="20452" y="1456"/>
                    <a:pt x="21501" y="728"/>
                    <a:pt x="21396" y="364"/>
                  </a:cubicBezTo>
                  <a:cubicBezTo>
                    <a:pt x="21291" y="0"/>
                    <a:pt x="20033" y="0"/>
                    <a:pt x="18880" y="0"/>
                  </a:cubicBezTo>
                  <a:cubicBezTo>
                    <a:pt x="17726" y="0"/>
                    <a:pt x="16678" y="0"/>
                    <a:pt x="15629" y="121"/>
                  </a:cubicBezTo>
                  <a:cubicBezTo>
                    <a:pt x="14581" y="243"/>
                    <a:pt x="13532" y="485"/>
                    <a:pt x="12903" y="2063"/>
                  </a:cubicBezTo>
                  <a:cubicBezTo>
                    <a:pt x="12274" y="3640"/>
                    <a:pt x="12064" y="6553"/>
                    <a:pt x="12169" y="9465"/>
                  </a:cubicBezTo>
                  <a:cubicBezTo>
                    <a:pt x="12274" y="12378"/>
                    <a:pt x="12693" y="15290"/>
                    <a:pt x="12903" y="17353"/>
                  </a:cubicBezTo>
                  <a:cubicBezTo>
                    <a:pt x="13113" y="19416"/>
                    <a:pt x="13113" y="20629"/>
                    <a:pt x="12379" y="21115"/>
                  </a:cubicBezTo>
                  <a:cubicBezTo>
                    <a:pt x="11645" y="21600"/>
                    <a:pt x="10177" y="21357"/>
                    <a:pt x="8709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085604" y="1722966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428254" y="2510366"/>
              <a:ext cx="184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6400"/>
                    <a:pt x="9434" y="12800"/>
                    <a:pt x="13034" y="16400"/>
                  </a:cubicBezTo>
                  <a:cubicBezTo>
                    <a:pt x="16634" y="20000"/>
                    <a:pt x="19117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561041" y="2535766"/>
              <a:ext cx="18471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7984" y="1008"/>
                    <a:pt x="14547" y="2016"/>
                    <a:pt x="11356" y="4176"/>
                  </a:cubicBezTo>
                  <a:cubicBezTo>
                    <a:pt x="8165" y="6336"/>
                    <a:pt x="5220" y="9648"/>
                    <a:pt x="3256" y="12384"/>
                  </a:cubicBezTo>
                  <a:cubicBezTo>
                    <a:pt x="1293" y="15120"/>
                    <a:pt x="311" y="17280"/>
                    <a:pt x="65" y="18720"/>
                  </a:cubicBezTo>
                  <a:cubicBezTo>
                    <a:pt x="-180" y="20160"/>
                    <a:pt x="311" y="20880"/>
                    <a:pt x="8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352054" y="2377016"/>
              <a:ext cx="393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6000"/>
                    <a:pt x="6503" y="10400"/>
                    <a:pt x="10103" y="6800"/>
                  </a:cubicBezTo>
                  <a:cubicBezTo>
                    <a:pt x="13703" y="3200"/>
                    <a:pt x="1765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684082" y="954344"/>
              <a:ext cx="198073" cy="15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42" fill="norm" stroke="1" extrusionOk="0">
                  <a:moveTo>
                    <a:pt x="822" y="2701"/>
                  </a:moveTo>
                  <a:cubicBezTo>
                    <a:pt x="363" y="1221"/>
                    <a:pt x="-97" y="-258"/>
                    <a:pt x="18" y="38"/>
                  </a:cubicBezTo>
                  <a:cubicBezTo>
                    <a:pt x="133" y="334"/>
                    <a:pt x="822" y="2405"/>
                    <a:pt x="3465" y="5660"/>
                  </a:cubicBezTo>
                  <a:cubicBezTo>
                    <a:pt x="6107" y="8915"/>
                    <a:pt x="10703" y="13353"/>
                    <a:pt x="14035" y="16164"/>
                  </a:cubicBezTo>
                  <a:cubicBezTo>
                    <a:pt x="17367" y="18975"/>
                    <a:pt x="19435" y="20158"/>
                    <a:pt x="21503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767854" y="971671"/>
              <a:ext cx="260351" cy="33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28"/>
                  </a:moveTo>
                  <a:cubicBezTo>
                    <a:pt x="20722" y="-8"/>
                    <a:pt x="19844" y="-145"/>
                    <a:pt x="18439" y="333"/>
                  </a:cubicBezTo>
                  <a:cubicBezTo>
                    <a:pt x="17034" y="812"/>
                    <a:pt x="15102" y="1906"/>
                    <a:pt x="12995" y="3546"/>
                  </a:cubicBezTo>
                  <a:cubicBezTo>
                    <a:pt x="10888" y="5187"/>
                    <a:pt x="8605" y="7374"/>
                    <a:pt x="6410" y="9971"/>
                  </a:cubicBezTo>
                  <a:cubicBezTo>
                    <a:pt x="4215" y="12569"/>
                    <a:pt x="2107" y="15577"/>
                    <a:pt x="1054" y="17559"/>
                  </a:cubicBezTo>
                  <a:cubicBezTo>
                    <a:pt x="0" y="19541"/>
                    <a:pt x="0" y="20498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810188" y="1390089"/>
              <a:ext cx="154517" cy="84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2" fill="norm" stroke="1" extrusionOk="0">
                  <a:moveTo>
                    <a:pt x="2959" y="2247"/>
                  </a:moveTo>
                  <a:cubicBezTo>
                    <a:pt x="1479" y="1720"/>
                    <a:pt x="0" y="1193"/>
                    <a:pt x="0" y="667"/>
                  </a:cubicBezTo>
                  <a:cubicBezTo>
                    <a:pt x="0" y="140"/>
                    <a:pt x="1479" y="-387"/>
                    <a:pt x="2663" y="403"/>
                  </a:cubicBezTo>
                  <a:cubicBezTo>
                    <a:pt x="3847" y="1193"/>
                    <a:pt x="4734" y="3301"/>
                    <a:pt x="5030" y="5672"/>
                  </a:cubicBezTo>
                  <a:cubicBezTo>
                    <a:pt x="5326" y="8042"/>
                    <a:pt x="5030" y="10676"/>
                    <a:pt x="4438" y="13311"/>
                  </a:cubicBezTo>
                  <a:cubicBezTo>
                    <a:pt x="3847" y="15945"/>
                    <a:pt x="2959" y="18579"/>
                    <a:pt x="3255" y="19896"/>
                  </a:cubicBezTo>
                  <a:cubicBezTo>
                    <a:pt x="3551" y="21213"/>
                    <a:pt x="5030" y="21213"/>
                    <a:pt x="8285" y="20423"/>
                  </a:cubicBezTo>
                  <a:cubicBezTo>
                    <a:pt x="11540" y="19633"/>
                    <a:pt x="16570" y="18052"/>
                    <a:pt x="21600" y="16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186954" y="1016516"/>
              <a:ext cx="152401" cy="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430"/>
                  </a:moveTo>
                  <a:cubicBezTo>
                    <a:pt x="1500" y="-139"/>
                    <a:pt x="3000" y="-707"/>
                    <a:pt x="6600" y="2704"/>
                  </a:cubicBezTo>
                  <a:cubicBezTo>
                    <a:pt x="10200" y="6114"/>
                    <a:pt x="15900" y="13504"/>
                    <a:pt x="2160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288554" y="1001397"/>
              <a:ext cx="165101" cy="25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861"/>
                  </a:moveTo>
                  <a:cubicBezTo>
                    <a:pt x="20492" y="334"/>
                    <a:pt x="19385" y="-193"/>
                    <a:pt x="17446" y="70"/>
                  </a:cubicBezTo>
                  <a:cubicBezTo>
                    <a:pt x="15508" y="334"/>
                    <a:pt x="12738" y="1387"/>
                    <a:pt x="9831" y="3846"/>
                  </a:cubicBezTo>
                  <a:cubicBezTo>
                    <a:pt x="6923" y="6305"/>
                    <a:pt x="3877" y="10168"/>
                    <a:pt x="2215" y="13329"/>
                  </a:cubicBezTo>
                  <a:cubicBezTo>
                    <a:pt x="554" y="16490"/>
                    <a:pt x="277" y="18948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377454" y="1240366"/>
              <a:ext cx="128079" cy="16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97" fill="norm" stroke="1" extrusionOk="0">
                  <a:moveTo>
                    <a:pt x="2090" y="0"/>
                  </a:moveTo>
                  <a:cubicBezTo>
                    <a:pt x="3832" y="0"/>
                    <a:pt x="5574" y="0"/>
                    <a:pt x="7316" y="137"/>
                  </a:cubicBezTo>
                  <a:cubicBezTo>
                    <a:pt x="9058" y="273"/>
                    <a:pt x="10800" y="547"/>
                    <a:pt x="12019" y="1367"/>
                  </a:cubicBezTo>
                  <a:cubicBezTo>
                    <a:pt x="13239" y="2187"/>
                    <a:pt x="13935" y="3554"/>
                    <a:pt x="13935" y="5195"/>
                  </a:cubicBezTo>
                  <a:cubicBezTo>
                    <a:pt x="13935" y="6835"/>
                    <a:pt x="13239" y="8749"/>
                    <a:pt x="13761" y="9843"/>
                  </a:cubicBezTo>
                  <a:cubicBezTo>
                    <a:pt x="14284" y="10937"/>
                    <a:pt x="16026" y="11210"/>
                    <a:pt x="17419" y="11894"/>
                  </a:cubicBezTo>
                  <a:cubicBezTo>
                    <a:pt x="18813" y="12577"/>
                    <a:pt x="19858" y="13671"/>
                    <a:pt x="20555" y="14901"/>
                  </a:cubicBezTo>
                  <a:cubicBezTo>
                    <a:pt x="21252" y="16132"/>
                    <a:pt x="21600" y="17499"/>
                    <a:pt x="19335" y="18729"/>
                  </a:cubicBezTo>
                  <a:cubicBezTo>
                    <a:pt x="17071" y="19959"/>
                    <a:pt x="12194" y="21053"/>
                    <a:pt x="8884" y="21327"/>
                  </a:cubicBezTo>
                  <a:cubicBezTo>
                    <a:pt x="5574" y="21600"/>
                    <a:pt x="3832" y="21053"/>
                    <a:pt x="2613" y="20096"/>
                  </a:cubicBezTo>
                  <a:cubicBezTo>
                    <a:pt x="1394" y="19139"/>
                    <a:pt x="697" y="17772"/>
                    <a:pt x="0" y="16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574304" y="1009377"/>
              <a:ext cx="78718" cy="35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87" fill="norm" stroke="1" extrusionOk="0">
                  <a:moveTo>
                    <a:pt x="0" y="1310"/>
                  </a:moveTo>
                  <a:cubicBezTo>
                    <a:pt x="2274" y="792"/>
                    <a:pt x="4547" y="275"/>
                    <a:pt x="7389" y="81"/>
                  </a:cubicBezTo>
                  <a:cubicBezTo>
                    <a:pt x="10232" y="-113"/>
                    <a:pt x="13642" y="16"/>
                    <a:pt x="15916" y="728"/>
                  </a:cubicBezTo>
                  <a:cubicBezTo>
                    <a:pt x="18189" y="1439"/>
                    <a:pt x="19326" y="2733"/>
                    <a:pt x="19895" y="4091"/>
                  </a:cubicBezTo>
                  <a:cubicBezTo>
                    <a:pt x="20463" y="5449"/>
                    <a:pt x="20463" y="6871"/>
                    <a:pt x="19042" y="8165"/>
                  </a:cubicBezTo>
                  <a:cubicBezTo>
                    <a:pt x="17621" y="9458"/>
                    <a:pt x="14779" y="10622"/>
                    <a:pt x="14779" y="11980"/>
                  </a:cubicBezTo>
                  <a:cubicBezTo>
                    <a:pt x="14779" y="13338"/>
                    <a:pt x="17621" y="14891"/>
                    <a:pt x="19326" y="16055"/>
                  </a:cubicBezTo>
                  <a:cubicBezTo>
                    <a:pt x="21032" y="17219"/>
                    <a:pt x="21600" y="17995"/>
                    <a:pt x="20747" y="18577"/>
                  </a:cubicBezTo>
                  <a:cubicBezTo>
                    <a:pt x="19895" y="19159"/>
                    <a:pt x="17621" y="19547"/>
                    <a:pt x="14211" y="20000"/>
                  </a:cubicBezTo>
                  <a:cubicBezTo>
                    <a:pt x="10800" y="20452"/>
                    <a:pt x="6253" y="20970"/>
                    <a:pt x="1705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94754" y="1558778"/>
              <a:ext cx="1092201" cy="4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21157"/>
                  </a:moveTo>
                  <a:cubicBezTo>
                    <a:pt x="1465" y="18071"/>
                    <a:pt x="2930" y="14986"/>
                    <a:pt x="4395" y="11386"/>
                  </a:cubicBezTo>
                  <a:cubicBezTo>
                    <a:pt x="5860" y="7786"/>
                    <a:pt x="7326" y="3671"/>
                    <a:pt x="8833" y="1614"/>
                  </a:cubicBezTo>
                  <a:cubicBezTo>
                    <a:pt x="10340" y="-443"/>
                    <a:pt x="11888" y="-443"/>
                    <a:pt x="13416" y="1100"/>
                  </a:cubicBezTo>
                  <a:cubicBezTo>
                    <a:pt x="14944" y="2643"/>
                    <a:pt x="16451" y="5728"/>
                    <a:pt x="17812" y="8814"/>
                  </a:cubicBezTo>
                  <a:cubicBezTo>
                    <a:pt x="19172" y="11900"/>
                    <a:pt x="20386" y="14986"/>
                    <a:pt x="21600" y="18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399554" y="1608666"/>
              <a:ext cx="508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20" y="16200"/>
                    <a:pt x="5040" y="10800"/>
                    <a:pt x="8235" y="7200"/>
                  </a:cubicBezTo>
                  <a:cubicBezTo>
                    <a:pt x="11430" y="3600"/>
                    <a:pt x="15300" y="1800"/>
                    <a:pt x="17640" y="900"/>
                  </a:cubicBezTo>
                  <a:cubicBezTo>
                    <a:pt x="19980" y="0"/>
                    <a:pt x="207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0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860054" y="2660650"/>
              <a:ext cx="279401" cy="33867"/>
            </a:xfrm>
            <a:prstGeom prst="rect">
              <a:avLst/>
            </a:prstGeom>
            <a:effectLst/>
          </p:spPr>
        </p:pic>
        <p:pic>
          <p:nvPicPr>
            <p:cNvPr id="230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47354" y="2754560"/>
              <a:ext cx="317501" cy="35207"/>
            </a:xfrm>
            <a:prstGeom prst="rect">
              <a:avLst/>
            </a:prstGeom>
            <a:effectLst/>
          </p:spPr>
        </p:pic>
        <p:pic>
          <p:nvPicPr>
            <p:cNvPr id="230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374404" y="2535237"/>
              <a:ext cx="188776" cy="260880"/>
            </a:xfrm>
            <a:prstGeom prst="rect">
              <a:avLst/>
            </a:prstGeom>
            <a:effectLst/>
          </p:spPr>
        </p:pic>
        <p:pic>
          <p:nvPicPr>
            <p:cNvPr id="230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597700" y="2491316"/>
              <a:ext cx="227555" cy="254001"/>
            </a:xfrm>
            <a:prstGeom prst="rect">
              <a:avLst/>
            </a:prstGeom>
            <a:effectLst/>
          </p:spPr>
        </p:pic>
        <p:pic>
          <p:nvPicPr>
            <p:cNvPr id="230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708692" y="2662766"/>
              <a:ext cx="59413" cy="234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Drawing"/>
          <p:cNvGrpSpPr/>
          <p:nvPr/>
        </p:nvGrpSpPr>
        <p:grpSpPr>
          <a:xfrm>
            <a:off x="1752599" y="1358900"/>
            <a:ext cx="10680218" cy="5645150"/>
            <a:chOff x="-12700" y="-12700"/>
            <a:chExt cx="10680216" cy="5645150"/>
          </a:xfrm>
        </p:grpSpPr>
        <p:pic>
          <p:nvPicPr>
            <p:cNvPr id="231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6050" y="254000"/>
              <a:ext cx="88900" cy="457200"/>
            </a:xfrm>
            <a:prstGeom prst="rect">
              <a:avLst/>
            </a:prstGeom>
            <a:effectLst/>
          </p:spPr>
        </p:pic>
        <p:pic>
          <p:nvPicPr>
            <p:cNvPr id="231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709" y="269030"/>
              <a:ext cx="293841" cy="92920"/>
            </a:xfrm>
            <a:prstGeom prst="rect">
              <a:avLst/>
            </a:prstGeom>
            <a:effectLst/>
          </p:spPr>
        </p:pic>
        <p:pic>
          <p:nvPicPr>
            <p:cNvPr id="231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0650" y="590550"/>
              <a:ext cx="228600" cy="120650"/>
            </a:xfrm>
            <a:prstGeom prst="rect">
              <a:avLst/>
            </a:prstGeom>
            <a:effectLst/>
          </p:spPr>
        </p:pic>
        <p:pic>
          <p:nvPicPr>
            <p:cNvPr id="231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6350" y="199316"/>
              <a:ext cx="154201" cy="435685"/>
            </a:xfrm>
            <a:prstGeom prst="rect">
              <a:avLst/>
            </a:prstGeom>
            <a:effectLst/>
          </p:spPr>
        </p:pic>
        <p:pic>
          <p:nvPicPr>
            <p:cNvPr id="232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9490" y="400050"/>
              <a:ext cx="243761" cy="196850"/>
            </a:xfrm>
            <a:prstGeom prst="rect">
              <a:avLst/>
            </a:prstGeom>
            <a:effectLst/>
          </p:spPr>
        </p:pic>
        <p:pic>
          <p:nvPicPr>
            <p:cNvPr id="232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68763" y="258233"/>
              <a:ext cx="234588" cy="326541"/>
            </a:xfrm>
            <a:prstGeom prst="rect">
              <a:avLst/>
            </a:prstGeom>
            <a:effectLst/>
          </p:spPr>
        </p:pic>
        <p:pic>
          <p:nvPicPr>
            <p:cNvPr id="232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06789" y="179048"/>
              <a:ext cx="447412" cy="367052"/>
            </a:xfrm>
            <a:prstGeom prst="rect">
              <a:avLst/>
            </a:prstGeom>
            <a:effectLst/>
          </p:spPr>
        </p:pic>
        <p:pic>
          <p:nvPicPr>
            <p:cNvPr id="232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50810" y="323850"/>
              <a:ext cx="212990" cy="151457"/>
            </a:xfrm>
            <a:prstGeom prst="rect">
              <a:avLst/>
            </a:prstGeom>
            <a:effectLst/>
          </p:spPr>
        </p:pic>
        <p:pic>
          <p:nvPicPr>
            <p:cNvPr id="232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41883" y="296509"/>
              <a:ext cx="335878" cy="224191"/>
            </a:xfrm>
            <a:prstGeom prst="rect">
              <a:avLst/>
            </a:prstGeom>
            <a:effectLst/>
          </p:spPr>
        </p:pic>
        <p:pic>
          <p:nvPicPr>
            <p:cNvPr id="233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24224" y="82693"/>
              <a:ext cx="712776" cy="458048"/>
            </a:xfrm>
            <a:prstGeom prst="rect">
              <a:avLst/>
            </a:prstGeom>
            <a:effectLst/>
          </p:spPr>
        </p:pic>
        <p:pic>
          <p:nvPicPr>
            <p:cNvPr id="233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56050" y="469900"/>
              <a:ext cx="63500" cy="165100"/>
            </a:xfrm>
            <a:prstGeom prst="rect">
              <a:avLst/>
            </a:prstGeom>
            <a:effectLst/>
          </p:spPr>
        </p:pic>
        <p:pic>
          <p:nvPicPr>
            <p:cNvPr id="233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343400" y="261624"/>
              <a:ext cx="209550" cy="215732"/>
            </a:xfrm>
            <a:prstGeom prst="rect">
              <a:avLst/>
            </a:prstGeom>
            <a:effectLst/>
          </p:spPr>
        </p:pic>
        <p:pic>
          <p:nvPicPr>
            <p:cNvPr id="233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76774" y="263670"/>
              <a:ext cx="185727" cy="176198"/>
            </a:xfrm>
            <a:prstGeom prst="rect">
              <a:avLst/>
            </a:prstGeom>
            <a:effectLst/>
          </p:spPr>
        </p:pic>
        <p:pic>
          <p:nvPicPr>
            <p:cNvPr id="233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27486" y="254495"/>
              <a:ext cx="142965" cy="156835"/>
            </a:xfrm>
            <a:prstGeom prst="rect">
              <a:avLst/>
            </a:prstGeom>
            <a:effectLst/>
          </p:spPr>
        </p:pic>
        <p:pic>
          <p:nvPicPr>
            <p:cNvPr id="234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940300" y="228600"/>
              <a:ext cx="25401" cy="69850"/>
            </a:xfrm>
            <a:prstGeom prst="rect">
              <a:avLst/>
            </a:prstGeom>
            <a:effectLst/>
          </p:spPr>
        </p:pic>
        <p:pic>
          <p:nvPicPr>
            <p:cNvPr id="234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46650" y="3619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34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72100" y="130043"/>
              <a:ext cx="260350" cy="390657"/>
            </a:xfrm>
            <a:prstGeom prst="rect">
              <a:avLst/>
            </a:prstGeom>
            <a:effectLst/>
          </p:spPr>
        </p:pic>
        <p:pic>
          <p:nvPicPr>
            <p:cNvPr id="234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429250" y="120650"/>
              <a:ext cx="247650" cy="450850"/>
            </a:xfrm>
            <a:prstGeom prst="rect">
              <a:avLst/>
            </a:prstGeom>
            <a:effectLst/>
          </p:spPr>
        </p:pic>
        <p:pic>
          <p:nvPicPr>
            <p:cNvPr id="234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32400" y="12699"/>
              <a:ext cx="406400" cy="76201"/>
            </a:xfrm>
            <a:prstGeom prst="rect">
              <a:avLst/>
            </a:prstGeom>
            <a:effectLst/>
          </p:spPr>
        </p:pic>
        <p:pic>
          <p:nvPicPr>
            <p:cNvPr id="235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019800" y="165100"/>
              <a:ext cx="236171" cy="292008"/>
            </a:xfrm>
            <a:prstGeom prst="rect">
              <a:avLst/>
            </a:prstGeom>
            <a:effectLst/>
          </p:spPr>
        </p:pic>
        <p:pic>
          <p:nvPicPr>
            <p:cNvPr id="235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74285" y="162106"/>
              <a:ext cx="209862" cy="295095"/>
            </a:xfrm>
            <a:prstGeom prst="rect">
              <a:avLst/>
            </a:prstGeom>
            <a:effectLst/>
          </p:spPr>
        </p:pic>
        <p:pic>
          <p:nvPicPr>
            <p:cNvPr id="235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48450" y="66568"/>
              <a:ext cx="139700" cy="212833"/>
            </a:xfrm>
            <a:prstGeom prst="rect">
              <a:avLst/>
            </a:prstGeom>
            <a:effectLst/>
          </p:spPr>
        </p:pic>
        <p:pic>
          <p:nvPicPr>
            <p:cNvPr id="235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35087" y="114300"/>
              <a:ext cx="154663" cy="336550"/>
            </a:xfrm>
            <a:prstGeom prst="rect">
              <a:avLst/>
            </a:prstGeom>
            <a:effectLst/>
          </p:spPr>
        </p:pic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16700" y="-12700"/>
              <a:ext cx="266700" cy="31750"/>
            </a:xfrm>
            <a:prstGeom prst="rect">
              <a:avLst/>
            </a:prstGeom>
            <a:effectLst/>
          </p:spPr>
        </p:pic>
        <p:pic>
          <p:nvPicPr>
            <p:cNvPr id="236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41596" y="68353"/>
              <a:ext cx="170454" cy="369798"/>
            </a:xfrm>
            <a:prstGeom prst="rect">
              <a:avLst/>
            </a:prstGeom>
            <a:effectLst/>
          </p:spPr>
        </p:pic>
        <p:pic>
          <p:nvPicPr>
            <p:cNvPr id="236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83601" y="139700"/>
              <a:ext cx="201499" cy="254000"/>
            </a:xfrm>
            <a:prstGeom prst="rect">
              <a:avLst/>
            </a:prstGeom>
            <a:effectLst/>
          </p:spPr>
        </p:pic>
        <p:pic>
          <p:nvPicPr>
            <p:cNvPr id="236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76496" y="146050"/>
              <a:ext cx="214955" cy="298451"/>
            </a:xfrm>
            <a:prstGeom prst="rect">
              <a:avLst/>
            </a:prstGeom>
            <a:effectLst/>
          </p:spPr>
        </p:pic>
        <p:pic>
          <p:nvPicPr>
            <p:cNvPr id="236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93050" y="201083"/>
              <a:ext cx="203200" cy="33868"/>
            </a:xfrm>
            <a:prstGeom prst="rect">
              <a:avLst/>
            </a:prstGeom>
            <a:effectLst/>
          </p:spPr>
        </p:pic>
        <p:pic>
          <p:nvPicPr>
            <p:cNvPr id="236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880350" y="289655"/>
              <a:ext cx="273050" cy="53245"/>
            </a:xfrm>
            <a:prstGeom prst="rect">
              <a:avLst/>
            </a:prstGeom>
            <a:effectLst/>
          </p:spPr>
        </p:pic>
        <p:pic>
          <p:nvPicPr>
            <p:cNvPr id="2371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899400" y="368300"/>
              <a:ext cx="152400" cy="69850"/>
            </a:xfrm>
            <a:prstGeom prst="rect">
              <a:avLst/>
            </a:prstGeom>
            <a:effectLst/>
          </p:spPr>
        </p:pic>
        <p:pic>
          <p:nvPicPr>
            <p:cNvPr id="237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912100" y="114299"/>
              <a:ext cx="171450" cy="393701"/>
            </a:xfrm>
            <a:prstGeom prst="rect">
              <a:avLst/>
            </a:prstGeom>
            <a:effectLst/>
          </p:spPr>
        </p:pic>
        <p:pic>
          <p:nvPicPr>
            <p:cNvPr id="237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200937" y="110812"/>
              <a:ext cx="206464" cy="168588"/>
            </a:xfrm>
            <a:prstGeom prst="rect">
              <a:avLst/>
            </a:prstGeom>
            <a:effectLst/>
          </p:spPr>
        </p:pic>
        <p:pic>
          <p:nvPicPr>
            <p:cNvPr id="237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313800" y="165100"/>
              <a:ext cx="157100" cy="281396"/>
            </a:xfrm>
            <a:prstGeom prst="rect">
              <a:avLst/>
            </a:prstGeom>
            <a:effectLst/>
          </p:spPr>
        </p:pic>
        <p:pic>
          <p:nvPicPr>
            <p:cNvPr id="237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413750" y="50800"/>
              <a:ext cx="118809" cy="444500"/>
            </a:xfrm>
            <a:prstGeom prst="rect">
              <a:avLst/>
            </a:prstGeom>
            <a:effectLst/>
          </p:spPr>
        </p:pic>
        <p:pic>
          <p:nvPicPr>
            <p:cNvPr id="2381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597900" y="444500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383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502650" y="488950"/>
              <a:ext cx="88900" cy="127000"/>
            </a:xfrm>
            <a:prstGeom prst="rect">
              <a:avLst/>
            </a:prstGeom>
            <a:effectLst/>
          </p:spPr>
        </p:pic>
        <p:pic>
          <p:nvPicPr>
            <p:cNvPr id="238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7783" y="1143000"/>
              <a:ext cx="662518" cy="394829"/>
            </a:xfrm>
            <a:prstGeom prst="rect">
              <a:avLst/>
            </a:prstGeom>
            <a:effectLst/>
          </p:spPr>
        </p:pic>
        <p:pic>
          <p:nvPicPr>
            <p:cNvPr id="238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18341" y="1295399"/>
              <a:ext cx="202559" cy="178931"/>
            </a:xfrm>
            <a:prstGeom prst="rect">
              <a:avLst/>
            </a:prstGeom>
            <a:effectLst/>
          </p:spPr>
        </p:pic>
        <p:pic>
          <p:nvPicPr>
            <p:cNvPr id="2389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52649" y="1308100"/>
              <a:ext cx="63501" cy="146050"/>
            </a:xfrm>
            <a:prstGeom prst="rect">
              <a:avLst/>
            </a:prstGeom>
            <a:effectLst/>
          </p:spPr>
        </p:pic>
        <p:pic>
          <p:nvPicPr>
            <p:cNvPr id="239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169583" y="1237686"/>
              <a:ext cx="46567" cy="45015"/>
            </a:xfrm>
            <a:prstGeom prst="rect">
              <a:avLst/>
            </a:prstGeom>
            <a:effectLst/>
          </p:spPr>
        </p:pic>
        <p:pic>
          <p:nvPicPr>
            <p:cNvPr id="239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241550" y="1231899"/>
              <a:ext cx="184150" cy="215901"/>
            </a:xfrm>
            <a:prstGeom prst="rect">
              <a:avLst/>
            </a:prstGeom>
            <a:effectLst/>
          </p:spPr>
        </p:pic>
        <p:pic>
          <p:nvPicPr>
            <p:cNvPr id="239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336800" y="1263650"/>
              <a:ext cx="101600" cy="215900"/>
            </a:xfrm>
            <a:prstGeom prst="rect">
              <a:avLst/>
            </a:prstGeom>
            <a:effectLst/>
          </p:spPr>
        </p:pic>
        <p:pic>
          <p:nvPicPr>
            <p:cNvPr id="239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451100" y="1295400"/>
              <a:ext cx="25400" cy="127000"/>
            </a:xfrm>
            <a:prstGeom prst="rect">
              <a:avLst/>
            </a:prstGeom>
            <a:effectLst/>
          </p:spPr>
        </p:pic>
        <p:pic>
          <p:nvPicPr>
            <p:cNvPr id="239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451605" y="1159933"/>
              <a:ext cx="311868" cy="438713"/>
            </a:xfrm>
            <a:prstGeom prst="rect">
              <a:avLst/>
            </a:prstGeom>
            <a:effectLst/>
          </p:spPr>
        </p:pic>
        <p:pic>
          <p:nvPicPr>
            <p:cNvPr id="240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78716" y="958850"/>
              <a:ext cx="448734" cy="425713"/>
            </a:xfrm>
            <a:prstGeom prst="rect">
              <a:avLst/>
            </a:prstGeom>
            <a:effectLst/>
          </p:spPr>
        </p:pic>
        <p:pic>
          <p:nvPicPr>
            <p:cNvPr id="240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29616" y="1148533"/>
              <a:ext cx="143934" cy="395868"/>
            </a:xfrm>
            <a:prstGeom prst="rect">
              <a:avLst/>
            </a:prstGeom>
            <a:effectLst/>
          </p:spPr>
        </p:pic>
        <p:pic>
          <p:nvPicPr>
            <p:cNvPr id="240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03700" y="1142999"/>
              <a:ext cx="203200" cy="169745"/>
            </a:xfrm>
            <a:prstGeom prst="rect">
              <a:avLst/>
            </a:prstGeom>
            <a:effectLst/>
          </p:spPr>
        </p:pic>
        <p:pic>
          <p:nvPicPr>
            <p:cNvPr id="240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338058" y="1152295"/>
              <a:ext cx="106943" cy="155371"/>
            </a:xfrm>
            <a:prstGeom prst="rect">
              <a:avLst/>
            </a:prstGeom>
            <a:effectLst/>
          </p:spPr>
        </p:pic>
        <p:pic>
          <p:nvPicPr>
            <p:cNvPr id="240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51350" y="1155699"/>
              <a:ext cx="222250" cy="138418"/>
            </a:xfrm>
            <a:prstGeom prst="rect">
              <a:avLst/>
            </a:prstGeom>
            <a:effectLst/>
          </p:spPr>
        </p:pic>
        <p:pic>
          <p:nvPicPr>
            <p:cNvPr id="241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667250" y="1121747"/>
              <a:ext cx="91869" cy="323332"/>
            </a:xfrm>
            <a:prstGeom prst="rect">
              <a:avLst/>
            </a:prstGeom>
            <a:effectLst/>
          </p:spPr>
        </p:pic>
        <p:pic>
          <p:nvPicPr>
            <p:cNvPr id="241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737100" y="1117599"/>
              <a:ext cx="101600" cy="188385"/>
            </a:xfrm>
            <a:prstGeom prst="rect">
              <a:avLst/>
            </a:prstGeom>
            <a:effectLst/>
          </p:spPr>
        </p:pic>
        <p:pic>
          <p:nvPicPr>
            <p:cNvPr id="241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262477" y="936571"/>
              <a:ext cx="398804" cy="362264"/>
            </a:xfrm>
            <a:prstGeom prst="rect">
              <a:avLst/>
            </a:prstGeom>
            <a:effectLst/>
          </p:spPr>
        </p:pic>
        <p:pic>
          <p:nvPicPr>
            <p:cNvPr id="241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665379" y="863345"/>
              <a:ext cx="386171" cy="395710"/>
            </a:xfrm>
            <a:prstGeom prst="rect">
              <a:avLst/>
            </a:prstGeom>
            <a:effectLst/>
          </p:spPr>
        </p:pic>
        <p:pic>
          <p:nvPicPr>
            <p:cNvPr id="241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471155" y="819150"/>
              <a:ext cx="185848" cy="420832"/>
            </a:xfrm>
            <a:prstGeom prst="rect">
              <a:avLst/>
            </a:prstGeom>
            <a:effectLst/>
          </p:spPr>
        </p:pic>
        <p:pic>
          <p:nvPicPr>
            <p:cNvPr id="242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67500" y="1066800"/>
              <a:ext cx="247650" cy="111214"/>
            </a:xfrm>
            <a:prstGeom prst="rect">
              <a:avLst/>
            </a:prstGeom>
            <a:effectLst/>
          </p:spPr>
        </p:pic>
        <p:pic>
          <p:nvPicPr>
            <p:cNvPr id="242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899539" y="990599"/>
              <a:ext cx="282311" cy="202407"/>
            </a:xfrm>
            <a:prstGeom prst="rect">
              <a:avLst/>
            </a:prstGeom>
            <a:effectLst/>
          </p:spPr>
        </p:pic>
        <p:pic>
          <p:nvPicPr>
            <p:cNvPr id="242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04150" y="977900"/>
              <a:ext cx="196850" cy="260350"/>
            </a:xfrm>
            <a:prstGeom prst="rect">
              <a:avLst/>
            </a:prstGeom>
            <a:effectLst/>
          </p:spPr>
        </p:pic>
        <p:pic>
          <p:nvPicPr>
            <p:cNvPr id="242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842250" y="1009650"/>
              <a:ext cx="184150" cy="285750"/>
            </a:xfrm>
            <a:prstGeom prst="rect">
              <a:avLst/>
            </a:prstGeom>
            <a:effectLst/>
          </p:spPr>
        </p:pic>
        <p:pic>
          <p:nvPicPr>
            <p:cNvPr id="242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08900" y="939800"/>
              <a:ext cx="336550" cy="57150"/>
            </a:xfrm>
            <a:prstGeom prst="rect">
              <a:avLst/>
            </a:prstGeom>
            <a:effectLst/>
          </p:spPr>
        </p:pic>
        <p:pic>
          <p:nvPicPr>
            <p:cNvPr id="243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159749" y="1092200"/>
              <a:ext cx="266701" cy="44450"/>
            </a:xfrm>
            <a:prstGeom prst="rect">
              <a:avLst/>
            </a:prstGeom>
            <a:effectLst/>
          </p:spPr>
        </p:pic>
        <p:pic>
          <p:nvPicPr>
            <p:cNvPr id="2433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464550" y="1003300"/>
              <a:ext cx="171450" cy="139700"/>
            </a:xfrm>
            <a:prstGeom prst="rect">
              <a:avLst/>
            </a:prstGeom>
            <a:effectLst/>
          </p:spPr>
        </p:pic>
        <p:pic>
          <p:nvPicPr>
            <p:cNvPr id="243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532283" y="1016000"/>
              <a:ext cx="141818" cy="264999"/>
            </a:xfrm>
            <a:prstGeom prst="rect">
              <a:avLst/>
            </a:prstGeom>
            <a:effectLst/>
          </p:spPr>
        </p:pic>
        <p:pic>
          <p:nvPicPr>
            <p:cNvPr id="243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451850" y="929216"/>
              <a:ext cx="241300" cy="55034"/>
            </a:xfrm>
            <a:prstGeom prst="rect">
              <a:avLst/>
            </a:prstGeom>
            <a:effectLst/>
          </p:spPr>
        </p:pic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070850" y="796838"/>
              <a:ext cx="127051" cy="174712"/>
            </a:xfrm>
            <a:prstGeom prst="rect">
              <a:avLst/>
            </a:prstGeom>
            <a:effectLst/>
          </p:spPr>
        </p:pic>
        <p:pic>
          <p:nvPicPr>
            <p:cNvPr id="2441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737599" y="838200"/>
              <a:ext cx="127001" cy="171450"/>
            </a:xfrm>
            <a:prstGeom prst="rect">
              <a:avLst/>
            </a:prstGeom>
            <a:effectLst/>
          </p:spPr>
        </p:pic>
        <p:pic>
          <p:nvPicPr>
            <p:cNvPr id="244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985000" y="1455061"/>
              <a:ext cx="1654228" cy="147256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12700" y="806450"/>
              <a:ext cx="2343150" cy="133350"/>
            </a:xfrm>
            <a:prstGeom prst="rect">
              <a:avLst/>
            </a:prstGeom>
            <a:effectLst/>
          </p:spPr>
        </p:pic>
        <p:pic>
          <p:nvPicPr>
            <p:cNvPr id="244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9050" y="833966"/>
              <a:ext cx="1885950" cy="194734"/>
            </a:xfrm>
            <a:prstGeom prst="rect">
              <a:avLst/>
            </a:prstGeom>
            <a:effectLst/>
          </p:spPr>
        </p:pic>
        <p:pic>
          <p:nvPicPr>
            <p:cNvPr id="244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461250" y="1650999"/>
              <a:ext cx="1016000" cy="133351"/>
            </a:xfrm>
            <a:prstGeom prst="rect">
              <a:avLst/>
            </a:prstGeom>
            <a:effectLst/>
          </p:spPr>
        </p:pic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273249" y="2587374"/>
              <a:ext cx="368351" cy="371726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228850" y="2681406"/>
              <a:ext cx="457200" cy="347544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197100" y="2482850"/>
              <a:ext cx="438150" cy="114300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035299" y="2652183"/>
              <a:ext cx="346982" cy="332317"/>
            </a:xfrm>
            <a:prstGeom prst="rect">
              <a:avLst/>
            </a:prstGeom>
            <a:effectLst/>
          </p:spPr>
        </p:pic>
        <p:pic>
          <p:nvPicPr>
            <p:cNvPr id="245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403600" y="2693126"/>
              <a:ext cx="351480" cy="265974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810000" y="2641600"/>
              <a:ext cx="361950" cy="146050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078161" y="2674509"/>
              <a:ext cx="201739" cy="284591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854450" y="2551477"/>
              <a:ext cx="488950" cy="77424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228849" y="3785034"/>
              <a:ext cx="406401" cy="298017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235200" y="3793084"/>
              <a:ext cx="393700" cy="315367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139950" y="3622350"/>
              <a:ext cx="469900" cy="124150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911343" y="3784600"/>
              <a:ext cx="390657" cy="292100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373556" y="3803650"/>
              <a:ext cx="366594" cy="292100"/>
            </a:xfrm>
            <a:prstGeom prst="rect">
              <a:avLst/>
            </a:prstGeom>
            <a:effectLst/>
          </p:spPr>
        </p:pic>
        <p:pic>
          <p:nvPicPr>
            <p:cNvPr id="247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945051" y="3713303"/>
              <a:ext cx="334850" cy="172898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191000" y="3774985"/>
              <a:ext cx="184150" cy="346165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962400" y="3602566"/>
              <a:ext cx="533400" cy="61384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921249" y="3523119"/>
              <a:ext cx="335786" cy="966331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121400" y="3797300"/>
              <a:ext cx="279400" cy="361950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184900" y="3822700"/>
              <a:ext cx="234950" cy="349250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054412" y="3721100"/>
              <a:ext cx="314639" cy="88900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559549" y="3935777"/>
              <a:ext cx="234951" cy="39323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896100" y="3810000"/>
              <a:ext cx="228600" cy="152400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029450" y="3842994"/>
              <a:ext cx="171450" cy="240057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813550" y="3727813"/>
              <a:ext cx="317500" cy="56788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188200" y="3682999"/>
              <a:ext cx="245133" cy="45085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801579" y="3810000"/>
              <a:ext cx="218221" cy="349250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705638" y="3810000"/>
              <a:ext cx="339812" cy="171450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078507" y="3824523"/>
              <a:ext cx="227293" cy="163277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369384" y="3848100"/>
              <a:ext cx="192254" cy="229664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210300" y="4965700"/>
              <a:ext cx="257488" cy="330200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202262" y="4927600"/>
              <a:ext cx="312839" cy="412750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451600" y="5268769"/>
              <a:ext cx="158750" cy="110813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595638" y="5264150"/>
              <a:ext cx="294113" cy="129518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845299" y="5219700"/>
              <a:ext cx="133351" cy="127545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981700" y="4794613"/>
              <a:ext cx="584200" cy="107588"/>
            </a:xfrm>
            <a:prstGeom prst="rect">
              <a:avLst/>
            </a:prstGeom>
            <a:effectLst/>
          </p:spPr>
        </p:pic>
        <p:pic>
          <p:nvPicPr>
            <p:cNvPr id="2521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232650" y="5149850"/>
              <a:ext cx="203200" cy="31750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416800" y="4997450"/>
              <a:ext cx="247650" cy="158750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575550" y="5026384"/>
              <a:ext cx="152400" cy="269516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346950" y="4882605"/>
              <a:ext cx="438150" cy="64046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722241" y="5283200"/>
              <a:ext cx="221609" cy="128132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957496" y="5238750"/>
              <a:ext cx="331148" cy="167705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261350" y="4850836"/>
              <a:ext cx="219081" cy="572064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5704182" y="4864570"/>
              <a:ext cx="296569" cy="590081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8648699" y="4959350"/>
              <a:ext cx="364068" cy="406400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337621" y="4999801"/>
              <a:ext cx="237646" cy="423100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575799" y="5156200"/>
              <a:ext cx="203201" cy="317500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569449" y="5226050"/>
              <a:ext cx="209551" cy="209550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534212" y="5107516"/>
              <a:ext cx="365439" cy="74084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950450" y="5319037"/>
              <a:ext cx="177800" cy="59414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0204449" y="5194300"/>
              <a:ext cx="165101" cy="222250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0299700" y="5283200"/>
              <a:ext cx="158750" cy="241300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179050" y="5096499"/>
              <a:ext cx="317500" cy="53351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394950" y="5130800"/>
              <a:ext cx="272567" cy="5016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1" name="Drawing"/>
          <p:cNvGrpSpPr/>
          <p:nvPr/>
        </p:nvGrpSpPr>
        <p:grpSpPr>
          <a:xfrm>
            <a:off x="1186319" y="1412784"/>
            <a:ext cx="11577182" cy="7548590"/>
            <a:chOff x="0" y="0"/>
            <a:chExt cx="11577180" cy="7548587"/>
          </a:xfrm>
        </p:grpSpPr>
        <p:sp>
          <p:nvSpPr>
            <p:cNvPr id="2559" name="Line"/>
            <p:cNvSpPr/>
            <p:nvPr/>
          </p:nvSpPr>
          <p:spPr>
            <a:xfrm>
              <a:off x="737730" y="43481"/>
              <a:ext cx="215901" cy="44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1447"/>
                  </a:moveTo>
                  <a:cubicBezTo>
                    <a:pt x="0" y="723"/>
                    <a:pt x="0" y="0"/>
                    <a:pt x="318" y="0"/>
                  </a:cubicBezTo>
                  <a:cubicBezTo>
                    <a:pt x="635" y="0"/>
                    <a:pt x="1271" y="723"/>
                    <a:pt x="1694" y="2635"/>
                  </a:cubicBezTo>
                  <a:cubicBezTo>
                    <a:pt x="2118" y="4547"/>
                    <a:pt x="2329" y="7648"/>
                    <a:pt x="2435" y="10748"/>
                  </a:cubicBezTo>
                  <a:cubicBezTo>
                    <a:pt x="2541" y="13849"/>
                    <a:pt x="2541" y="16949"/>
                    <a:pt x="2753" y="18861"/>
                  </a:cubicBezTo>
                  <a:cubicBezTo>
                    <a:pt x="2965" y="20773"/>
                    <a:pt x="3388" y="21497"/>
                    <a:pt x="3600" y="21548"/>
                  </a:cubicBezTo>
                  <a:cubicBezTo>
                    <a:pt x="3812" y="21600"/>
                    <a:pt x="3812" y="20980"/>
                    <a:pt x="3706" y="19895"/>
                  </a:cubicBezTo>
                  <a:cubicBezTo>
                    <a:pt x="3600" y="18810"/>
                    <a:pt x="3388" y="17259"/>
                    <a:pt x="3176" y="16226"/>
                  </a:cubicBezTo>
                  <a:cubicBezTo>
                    <a:pt x="2965" y="15192"/>
                    <a:pt x="2753" y="14676"/>
                    <a:pt x="3176" y="14469"/>
                  </a:cubicBezTo>
                  <a:cubicBezTo>
                    <a:pt x="3600" y="14262"/>
                    <a:pt x="4659" y="14366"/>
                    <a:pt x="5506" y="14211"/>
                  </a:cubicBezTo>
                  <a:cubicBezTo>
                    <a:pt x="6353" y="14056"/>
                    <a:pt x="6988" y="13642"/>
                    <a:pt x="9000" y="12092"/>
                  </a:cubicBezTo>
                  <a:cubicBezTo>
                    <a:pt x="11012" y="10542"/>
                    <a:pt x="14400" y="7855"/>
                    <a:pt x="16412" y="5994"/>
                  </a:cubicBezTo>
                  <a:cubicBezTo>
                    <a:pt x="18424" y="4134"/>
                    <a:pt x="19059" y="3100"/>
                    <a:pt x="19482" y="2325"/>
                  </a:cubicBezTo>
                  <a:cubicBezTo>
                    <a:pt x="19906" y="1550"/>
                    <a:pt x="20118" y="1033"/>
                    <a:pt x="20012" y="1137"/>
                  </a:cubicBezTo>
                  <a:cubicBezTo>
                    <a:pt x="19906" y="1240"/>
                    <a:pt x="19482" y="1964"/>
                    <a:pt x="19165" y="4186"/>
                  </a:cubicBezTo>
                  <a:cubicBezTo>
                    <a:pt x="18847" y="6408"/>
                    <a:pt x="18635" y="10128"/>
                    <a:pt x="18635" y="12815"/>
                  </a:cubicBezTo>
                  <a:cubicBezTo>
                    <a:pt x="18635" y="15502"/>
                    <a:pt x="18847" y="17156"/>
                    <a:pt x="19376" y="18138"/>
                  </a:cubicBezTo>
                  <a:cubicBezTo>
                    <a:pt x="19906" y="19120"/>
                    <a:pt x="20753" y="19430"/>
                    <a:pt x="21600" y="19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1018138" y="346164"/>
              <a:ext cx="54770" cy="11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258" fill="norm" stroke="1" extrusionOk="0">
                  <a:moveTo>
                    <a:pt x="6819" y="4713"/>
                  </a:moveTo>
                  <a:cubicBezTo>
                    <a:pt x="4419" y="6284"/>
                    <a:pt x="2019" y="7855"/>
                    <a:pt x="819" y="9622"/>
                  </a:cubicBezTo>
                  <a:cubicBezTo>
                    <a:pt x="-381" y="11389"/>
                    <a:pt x="-381" y="13353"/>
                    <a:pt x="1619" y="15709"/>
                  </a:cubicBezTo>
                  <a:cubicBezTo>
                    <a:pt x="3619" y="18065"/>
                    <a:pt x="7619" y="20815"/>
                    <a:pt x="11219" y="21207"/>
                  </a:cubicBezTo>
                  <a:cubicBezTo>
                    <a:pt x="14819" y="21600"/>
                    <a:pt x="18019" y="19636"/>
                    <a:pt x="19619" y="17280"/>
                  </a:cubicBezTo>
                  <a:cubicBezTo>
                    <a:pt x="21219" y="14924"/>
                    <a:pt x="21219" y="12175"/>
                    <a:pt x="18419" y="9229"/>
                  </a:cubicBezTo>
                  <a:cubicBezTo>
                    <a:pt x="15619" y="6284"/>
                    <a:pt x="10019" y="3142"/>
                    <a:pt x="4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1271130" y="9216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1277480" y="320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664830" y="60414"/>
              <a:ext cx="2730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9" y="2880"/>
                    <a:pt x="6698" y="5760"/>
                    <a:pt x="10130" y="8836"/>
                  </a:cubicBezTo>
                  <a:cubicBezTo>
                    <a:pt x="13563" y="11913"/>
                    <a:pt x="17079" y="15185"/>
                    <a:pt x="19005" y="17345"/>
                  </a:cubicBezTo>
                  <a:cubicBezTo>
                    <a:pt x="20930" y="19505"/>
                    <a:pt x="21265" y="205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749204" y="47714"/>
              <a:ext cx="19502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72" y="0"/>
                  </a:moveTo>
                  <a:cubicBezTo>
                    <a:pt x="20023" y="0"/>
                    <a:pt x="18874" y="0"/>
                    <a:pt x="16576" y="1397"/>
                  </a:cubicBezTo>
                  <a:cubicBezTo>
                    <a:pt x="14278" y="2794"/>
                    <a:pt x="10832" y="5588"/>
                    <a:pt x="7729" y="8597"/>
                  </a:cubicBezTo>
                  <a:cubicBezTo>
                    <a:pt x="4627" y="11606"/>
                    <a:pt x="1870" y="14830"/>
                    <a:pt x="721" y="17033"/>
                  </a:cubicBezTo>
                  <a:cubicBezTo>
                    <a:pt x="-428" y="19236"/>
                    <a:pt x="32" y="20418"/>
                    <a:pt x="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2102980" y="92164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4400"/>
                    <a:pt x="10508" y="7200"/>
                    <a:pt x="14108" y="3600"/>
                  </a:cubicBezTo>
                  <a:cubicBezTo>
                    <a:pt x="17708" y="0"/>
                    <a:pt x="196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2144202" y="206464"/>
              <a:ext cx="187379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780" fill="norm" stroke="1" extrusionOk="0">
                  <a:moveTo>
                    <a:pt x="4011" y="0"/>
                  </a:moveTo>
                  <a:cubicBezTo>
                    <a:pt x="2069" y="7200"/>
                    <a:pt x="128" y="14400"/>
                    <a:pt x="6" y="18000"/>
                  </a:cubicBezTo>
                  <a:cubicBezTo>
                    <a:pt x="-115" y="21600"/>
                    <a:pt x="1584" y="21600"/>
                    <a:pt x="5346" y="18600"/>
                  </a:cubicBezTo>
                  <a:cubicBezTo>
                    <a:pt x="9107" y="15600"/>
                    <a:pt x="14932" y="9600"/>
                    <a:pt x="17966" y="6600"/>
                  </a:cubicBezTo>
                  <a:cubicBezTo>
                    <a:pt x="21000" y="3600"/>
                    <a:pt x="21242" y="3600"/>
                    <a:pt x="21485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160130" y="295364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8000"/>
                    <a:pt x="9067" y="14400"/>
                    <a:pt x="12667" y="10800"/>
                  </a:cubicBezTo>
                  <a:cubicBezTo>
                    <a:pt x="16267" y="7200"/>
                    <a:pt x="1893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2464930" y="28664"/>
              <a:ext cx="2159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4" y="4800"/>
                    <a:pt x="10588" y="9600"/>
                    <a:pt x="14188" y="13200"/>
                  </a:cubicBezTo>
                  <a:cubicBezTo>
                    <a:pt x="17788" y="16800"/>
                    <a:pt x="19694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2639295" y="-1"/>
              <a:ext cx="117736" cy="39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47" fill="norm" stroke="1" extrusionOk="0">
                  <a:moveTo>
                    <a:pt x="21454" y="881"/>
                  </a:moveTo>
                  <a:cubicBezTo>
                    <a:pt x="20297" y="414"/>
                    <a:pt x="19140" y="-53"/>
                    <a:pt x="17597" y="5"/>
                  </a:cubicBezTo>
                  <a:cubicBezTo>
                    <a:pt x="16054" y="64"/>
                    <a:pt x="14125" y="648"/>
                    <a:pt x="11425" y="2574"/>
                  </a:cubicBezTo>
                  <a:cubicBezTo>
                    <a:pt x="8725" y="4501"/>
                    <a:pt x="5254" y="7770"/>
                    <a:pt x="3133" y="10747"/>
                  </a:cubicBezTo>
                  <a:cubicBezTo>
                    <a:pt x="1011" y="13724"/>
                    <a:pt x="240" y="16410"/>
                    <a:pt x="47" y="18044"/>
                  </a:cubicBezTo>
                  <a:cubicBezTo>
                    <a:pt x="-146" y="19679"/>
                    <a:pt x="240" y="20263"/>
                    <a:pt x="1397" y="20671"/>
                  </a:cubicBezTo>
                  <a:cubicBezTo>
                    <a:pt x="2554" y="21080"/>
                    <a:pt x="4483" y="21313"/>
                    <a:pt x="6411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2129291" y="1285964"/>
              <a:ext cx="214047" cy="33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39" fill="norm" stroke="1" extrusionOk="0">
                  <a:moveTo>
                    <a:pt x="544" y="2038"/>
                  </a:moveTo>
                  <a:cubicBezTo>
                    <a:pt x="756" y="5434"/>
                    <a:pt x="968" y="8830"/>
                    <a:pt x="1391" y="12158"/>
                  </a:cubicBezTo>
                  <a:cubicBezTo>
                    <a:pt x="1815" y="15487"/>
                    <a:pt x="2450" y="18747"/>
                    <a:pt x="2556" y="19494"/>
                  </a:cubicBezTo>
                  <a:cubicBezTo>
                    <a:pt x="2662" y="20242"/>
                    <a:pt x="2238" y="18475"/>
                    <a:pt x="1709" y="15555"/>
                  </a:cubicBezTo>
                  <a:cubicBezTo>
                    <a:pt x="1180" y="12634"/>
                    <a:pt x="544" y="8558"/>
                    <a:pt x="227" y="6113"/>
                  </a:cubicBezTo>
                  <a:cubicBezTo>
                    <a:pt x="-91" y="3668"/>
                    <a:pt x="-91" y="2853"/>
                    <a:pt x="333" y="2242"/>
                  </a:cubicBezTo>
                  <a:cubicBezTo>
                    <a:pt x="756" y="1630"/>
                    <a:pt x="1603" y="1223"/>
                    <a:pt x="2450" y="1358"/>
                  </a:cubicBezTo>
                  <a:cubicBezTo>
                    <a:pt x="3297" y="1494"/>
                    <a:pt x="4144" y="2174"/>
                    <a:pt x="5415" y="4279"/>
                  </a:cubicBezTo>
                  <a:cubicBezTo>
                    <a:pt x="6685" y="6385"/>
                    <a:pt x="8380" y="9917"/>
                    <a:pt x="10074" y="12906"/>
                  </a:cubicBezTo>
                  <a:cubicBezTo>
                    <a:pt x="11768" y="15894"/>
                    <a:pt x="13462" y="18340"/>
                    <a:pt x="14733" y="19766"/>
                  </a:cubicBezTo>
                  <a:cubicBezTo>
                    <a:pt x="16003" y="21192"/>
                    <a:pt x="16850" y="21600"/>
                    <a:pt x="17697" y="21532"/>
                  </a:cubicBezTo>
                  <a:cubicBezTo>
                    <a:pt x="18544" y="21464"/>
                    <a:pt x="19391" y="20921"/>
                    <a:pt x="20133" y="18611"/>
                  </a:cubicBezTo>
                  <a:cubicBezTo>
                    <a:pt x="20874" y="16302"/>
                    <a:pt x="21509" y="12226"/>
                    <a:pt x="21403" y="8830"/>
                  </a:cubicBezTo>
                  <a:cubicBezTo>
                    <a:pt x="21297" y="5434"/>
                    <a:pt x="20450" y="2717"/>
                    <a:pt x="196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515730" y="1384571"/>
              <a:ext cx="1206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684" y="1118"/>
                    <a:pt x="11368" y="-1582"/>
                    <a:pt x="14968" y="1118"/>
                  </a:cubicBezTo>
                  <a:cubicBezTo>
                    <a:pt x="18568" y="3818"/>
                    <a:pt x="20084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528430" y="1527264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52" y="10800"/>
                    <a:pt x="2504" y="21600"/>
                    <a:pt x="6104" y="21600"/>
                  </a:cubicBezTo>
                  <a:cubicBezTo>
                    <a:pt x="9704" y="21600"/>
                    <a:pt x="1565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169780" y="1190714"/>
              <a:ext cx="57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471"/>
                    <a:pt x="8000" y="6943"/>
                    <a:pt x="11600" y="10543"/>
                  </a:cubicBezTo>
                  <a:cubicBezTo>
                    <a:pt x="15200" y="14143"/>
                    <a:pt x="18400" y="178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252330" y="1298664"/>
              <a:ext cx="2349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65" y="4400"/>
                    <a:pt x="9730" y="8800"/>
                    <a:pt x="13330" y="12400"/>
                  </a:cubicBezTo>
                  <a:cubicBezTo>
                    <a:pt x="16930" y="16000"/>
                    <a:pt x="19265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3322180" y="1279614"/>
              <a:ext cx="139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072"/>
                    <a:pt x="16364" y="2145"/>
                    <a:pt x="13091" y="4826"/>
                  </a:cubicBezTo>
                  <a:cubicBezTo>
                    <a:pt x="9818" y="7506"/>
                    <a:pt x="5891" y="11796"/>
                    <a:pt x="3600" y="14860"/>
                  </a:cubicBezTo>
                  <a:cubicBezTo>
                    <a:pt x="1309" y="17923"/>
                    <a:pt x="655" y="197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3561363" y="1146264"/>
              <a:ext cx="2116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4320" y="3032"/>
                    <a:pt x="0" y="6063"/>
                    <a:pt x="0" y="9284"/>
                  </a:cubicBezTo>
                  <a:cubicBezTo>
                    <a:pt x="0" y="12505"/>
                    <a:pt x="4320" y="15916"/>
                    <a:pt x="8640" y="18000"/>
                  </a:cubicBezTo>
                  <a:cubicBezTo>
                    <a:pt x="12960" y="20084"/>
                    <a:pt x="17280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3874630" y="1295987"/>
              <a:ext cx="1968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413" y="12302"/>
                    <a:pt x="8826" y="4448"/>
                    <a:pt x="12426" y="1502"/>
                  </a:cubicBezTo>
                  <a:cubicBezTo>
                    <a:pt x="16026" y="-1443"/>
                    <a:pt x="1881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982580" y="1216114"/>
              <a:ext cx="44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00"/>
                    <a:pt x="0" y="9000"/>
                    <a:pt x="1543" y="12330"/>
                  </a:cubicBezTo>
                  <a:cubicBezTo>
                    <a:pt x="3086" y="15660"/>
                    <a:pt x="6171" y="17820"/>
                    <a:pt x="9771" y="19170"/>
                  </a:cubicBezTo>
                  <a:cubicBezTo>
                    <a:pt x="13371" y="20520"/>
                    <a:pt x="17486" y="210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4201836" y="1108164"/>
              <a:ext cx="1569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757"/>
                    <a:pt x="-1582" y="9514"/>
                    <a:pt x="1118" y="13114"/>
                  </a:cubicBezTo>
                  <a:cubicBezTo>
                    <a:pt x="3818" y="16714"/>
                    <a:pt x="11918" y="19157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4363580" y="1139914"/>
              <a:ext cx="133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4515416" y="1165314"/>
              <a:ext cx="7676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21171" y="0"/>
                  </a:moveTo>
                  <a:cubicBezTo>
                    <a:pt x="18252" y="0"/>
                    <a:pt x="15333" y="0"/>
                    <a:pt x="12706" y="491"/>
                  </a:cubicBezTo>
                  <a:cubicBezTo>
                    <a:pt x="10079" y="982"/>
                    <a:pt x="7744" y="1964"/>
                    <a:pt x="5409" y="4582"/>
                  </a:cubicBezTo>
                  <a:cubicBezTo>
                    <a:pt x="3074" y="7200"/>
                    <a:pt x="739" y="11455"/>
                    <a:pt x="155" y="14564"/>
                  </a:cubicBezTo>
                  <a:cubicBezTo>
                    <a:pt x="-429" y="17673"/>
                    <a:pt x="739" y="19636"/>
                    <a:pt x="1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4693780" y="1070064"/>
              <a:ext cx="444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3434"/>
                    <a:pt x="2057" y="6868"/>
                    <a:pt x="4629" y="10080"/>
                  </a:cubicBezTo>
                  <a:cubicBezTo>
                    <a:pt x="7200" y="13292"/>
                    <a:pt x="11314" y="16283"/>
                    <a:pt x="14400" y="18166"/>
                  </a:cubicBezTo>
                  <a:cubicBezTo>
                    <a:pt x="17486" y="20049"/>
                    <a:pt x="19543" y="208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0" y="2153064"/>
              <a:ext cx="172581" cy="36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54" fill="norm" stroke="1" extrusionOk="0">
                  <a:moveTo>
                    <a:pt x="21477" y="2402"/>
                  </a:moveTo>
                  <a:cubicBezTo>
                    <a:pt x="19370" y="1409"/>
                    <a:pt x="17262" y="416"/>
                    <a:pt x="14233" y="105"/>
                  </a:cubicBezTo>
                  <a:cubicBezTo>
                    <a:pt x="11204" y="-205"/>
                    <a:pt x="7253" y="167"/>
                    <a:pt x="4487" y="1285"/>
                  </a:cubicBezTo>
                  <a:cubicBezTo>
                    <a:pt x="1721" y="2402"/>
                    <a:pt x="140" y="4264"/>
                    <a:pt x="9" y="5754"/>
                  </a:cubicBezTo>
                  <a:cubicBezTo>
                    <a:pt x="-123" y="7243"/>
                    <a:pt x="1194" y="8361"/>
                    <a:pt x="4618" y="9726"/>
                  </a:cubicBezTo>
                  <a:cubicBezTo>
                    <a:pt x="8043" y="11092"/>
                    <a:pt x="13575" y="12705"/>
                    <a:pt x="16736" y="14381"/>
                  </a:cubicBezTo>
                  <a:cubicBezTo>
                    <a:pt x="19897" y="16057"/>
                    <a:pt x="20687" y="17795"/>
                    <a:pt x="19633" y="19036"/>
                  </a:cubicBezTo>
                  <a:cubicBezTo>
                    <a:pt x="18579" y="20278"/>
                    <a:pt x="15682" y="21023"/>
                    <a:pt x="13048" y="21209"/>
                  </a:cubicBezTo>
                  <a:cubicBezTo>
                    <a:pt x="10414" y="21395"/>
                    <a:pt x="8043" y="21023"/>
                    <a:pt x="7384" y="19905"/>
                  </a:cubicBezTo>
                  <a:cubicBezTo>
                    <a:pt x="6726" y="18788"/>
                    <a:pt x="7779" y="16926"/>
                    <a:pt x="8833" y="15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285774" y="2117814"/>
              <a:ext cx="355762" cy="54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34" y="0"/>
                  </a:moveTo>
                  <a:cubicBezTo>
                    <a:pt x="2495" y="2502"/>
                    <a:pt x="1856" y="5004"/>
                    <a:pt x="1473" y="7047"/>
                  </a:cubicBezTo>
                  <a:cubicBezTo>
                    <a:pt x="1089" y="9090"/>
                    <a:pt x="961" y="10675"/>
                    <a:pt x="1025" y="11759"/>
                  </a:cubicBezTo>
                  <a:cubicBezTo>
                    <a:pt x="1089" y="12843"/>
                    <a:pt x="1345" y="13427"/>
                    <a:pt x="1728" y="13844"/>
                  </a:cubicBezTo>
                  <a:cubicBezTo>
                    <a:pt x="2112" y="14261"/>
                    <a:pt x="2623" y="14511"/>
                    <a:pt x="3198" y="14595"/>
                  </a:cubicBezTo>
                  <a:cubicBezTo>
                    <a:pt x="3773" y="14678"/>
                    <a:pt x="4412" y="14595"/>
                    <a:pt x="4732" y="14303"/>
                  </a:cubicBezTo>
                  <a:cubicBezTo>
                    <a:pt x="5051" y="14011"/>
                    <a:pt x="5051" y="13510"/>
                    <a:pt x="4860" y="12843"/>
                  </a:cubicBezTo>
                  <a:cubicBezTo>
                    <a:pt x="4668" y="12176"/>
                    <a:pt x="4285" y="11342"/>
                    <a:pt x="3837" y="10800"/>
                  </a:cubicBezTo>
                  <a:cubicBezTo>
                    <a:pt x="3390" y="10258"/>
                    <a:pt x="2879" y="10008"/>
                    <a:pt x="2048" y="9841"/>
                  </a:cubicBezTo>
                  <a:cubicBezTo>
                    <a:pt x="1217" y="9674"/>
                    <a:pt x="67" y="9591"/>
                    <a:pt x="3" y="9549"/>
                  </a:cubicBezTo>
                  <a:cubicBezTo>
                    <a:pt x="-61" y="9507"/>
                    <a:pt x="961" y="9507"/>
                    <a:pt x="2751" y="9257"/>
                  </a:cubicBezTo>
                  <a:cubicBezTo>
                    <a:pt x="4540" y="9007"/>
                    <a:pt x="7096" y="8507"/>
                    <a:pt x="8630" y="8131"/>
                  </a:cubicBezTo>
                  <a:cubicBezTo>
                    <a:pt x="10164" y="7756"/>
                    <a:pt x="10675" y="7506"/>
                    <a:pt x="10611" y="7297"/>
                  </a:cubicBezTo>
                  <a:cubicBezTo>
                    <a:pt x="10547" y="7089"/>
                    <a:pt x="9908" y="6922"/>
                    <a:pt x="9269" y="6880"/>
                  </a:cubicBezTo>
                  <a:cubicBezTo>
                    <a:pt x="8630" y="6839"/>
                    <a:pt x="7991" y="6922"/>
                    <a:pt x="7416" y="7214"/>
                  </a:cubicBezTo>
                  <a:cubicBezTo>
                    <a:pt x="6841" y="7506"/>
                    <a:pt x="6330" y="8006"/>
                    <a:pt x="6074" y="8632"/>
                  </a:cubicBezTo>
                  <a:cubicBezTo>
                    <a:pt x="5818" y="9257"/>
                    <a:pt x="5818" y="10008"/>
                    <a:pt x="6138" y="10550"/>
                  </a:cubicBezTo>
                  <a:cubicBezTo>
                    <a:pt x="6457" y="11092"/>
                    <a:pt x="7096" y="11425"/>
                    <a:pt x="8119" y="11634"/>
                  </a:cubicBezTo>
                  <a:cubicBezTo>
                    <a:pt x="9141" y="11842"/>
                    <a:pt x="10547" y="11926"/>
                    <a:pt x="11761" y="11634"/>
                  </a:cubicBezTo>
                  <a:cubicBezTo>
                    <a:pt x="12976" y="11342"/>
                    <a:pt x="13998" y="10675"/>
                    <a:pt x="14637" y="10133"/>
                  </a:cubicBezTo>
                  <a:cubicBezTo>
                    <a:pt x="15276" y="9591"/>
                    <a:pt x="15532" y="9174"/>
                    <a:pt x="15532" y="9174"/>
                  </a:cubicBezTo>
                  <a:cubicBezTo>
                    <a:pt x="15532" y="9174"/>
                    <a:pt x="15276" y="9591"/>
                    <a:pt x="15085" y="11217"/>
                  </a:cubicBezTo>
                  <a:cubicBezTo>
                    <a:pt x="14893" y="12843"/>
                    <a:pt x="14765" y="15679"/>
                    <a:pt x="14765" y="17472"/>
                  </a:cubicBezTo>
                  <a:cubicBezTo>
                    <a:pt x="14765" y="19265"/>
                    <a:pt x="14893" y="20015"/>
                    <a:pt x="15148" y="20599"/>
                  </a:cubicBezTo>
                  <a:cubicBezTo>
                    <a:pt x="15404" y="21183"/>
                    <a:pt x="15788" y="21600"/>
                    <a:pt x="16043" y="21600"/>
                  </a:cubicBezTo>
                  <a:cubicBezTo>
                    <a:pt x="16299" y="21600"/>
                    <a:pt x="16427" y="21183"/>
                    <a:pt x="16299" y="19724"/>
                  </a:cubicBezTo>
                  <a:cubicBezTo>
                    <a:pt x="16171" y="18264"/>
                    <a:pt x="15788" y="15762"/>
                    <a:pt x="15532" y="13761"/>
                  </a:cubicBezTo>
                  <a:cubicBezTo>
                    <a:pt x="15276" y="11759"/>
                    <a:pt x="15148" y="10258"/>
                    <a:pt x="15085" y="9215"/>
                  </a:cubicBezTo>
                  <a:cubicBezTo>
                    <a:pt x="15021" y="8173"/>
                    <a:pt x="15021" y="7589"/>
                    <a:pt x="15340" y="7214"/>
                  </a:cubicBezTo>
                  <a:cubicBezTo>
                    <a:pt x="15660" y="6839"/>
                    <a:pt x="16299" y="6672"/>
                    <a:pt x="17257" y="6797"/>
                  </a:cubicBezTo>
                  <a:cubicBezTo>
                    <a:pt x="18216" y="6922"/>
                    <a:pt x="19494" y="7339"/>
                    <a:pt x="20325" y="7964"/>
                  </a:cubicBezTo>
                  <a:cubicBezTo>
                    <a:pt x="21156" y="8590"/>
                    <a:pt x="21539" y="9424"/>
                    <a:pt x="21475" y="10258"/>
                  </a:cubicBezTo>
                  <a:cubicBezTo>
                    <a:pt x="21411" y="11092"/>
                    <a:pt x="20900" y="11926"/>
                    <a:pt x="20325" y="12426"/>
                  </a:cubicBezTo>
                  <a:cubicBezTo>
                    <a:pt x="19750" y="12927"/>
                    <a:pt x="19111" y="13093"/>
                    <a:pt x="18344" y="13135"/>
                  </a:cubicBezTo>
                  <a:cubicBezTo>
                    <a:pt x="17577" y="13177"/>
                    <a:pt x="16682" y="13093"/>
                    <a:pt x="16235" y="12676"/>
                  </a:cubicBezTo>
                  <a:cubicBezTo>
                    <a:pt x="15788" y="12259"/>
                    <a:pt x="15788" y="11509"/>
                    <a:pt x="15788" y="1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970563" y="2124164"/>
              <a:ext cx="846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27"/>
                    <a:pt x="0" y="7855"/>
                    <a:pt x="0" y="11455"/>
                  </a:cubicBezTo>
                  <a:cubicBezTo>
                    <a:pt x="0" y="15055"/>
                    <a:pt x="1080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128130" y="2575440"/>
              <a:ext cx="673101" cy="3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21359"/>
                  </a:moveTo>
                  <a:cubicBezTo>
                    <a:pt x="1358" y="17759"/>
                    <a:pt x="2717" y="14159"/>
                    <a:pt x="4551" y="10559"/>
                  </a:cubicBezTo>
                  <a:cubicBezTo>
                    <a:pt x="6385" y="6959"/>
                    <a:pt x="8694" y="3359"/>
                    <a:pt x="11174" y="1559"/>
                  </a:cubicBezTo>
                  <a:cubicBezTo>
                    <a:pt x="13653" y="-241"/>
                    <a:pt x="16302" y="-241"/>
                    <a:pt x="18068" y="359"/>
                  </a:cubicBezTo>
                  <a:cubicBezTo>
                    <a:pt x="19834" y="959"/>
                    <a:pt x="20717" y="2159"/>
                    <a:pt x="21600" y="3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75510" y="2549614"/>
              <a:ext cx="590821" cy="10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46" fill="norm" stroke="1" extrusionOk="0">
                  <a:moveTo>
                    <a:pt x="2787" y="14850"/>
                  </a:moveTo>
                  <a:cubicBezTo>
                    <a:pt x="2093" y="16200"/>
                    <a:pt x="1399" y="17550"/>
                    <a:pt x="859" y="18675"/>
                  </a:cubicBezTo>
                  <a:cubicBezTo>
                    <a:pt x="319" y="19800"/>
                    <a:pt x="-67" y="20700"/>
                    <a:pt x="10" y="21150"/>
                  </a:cubicBezTo>
                  <a:cubicBezTo>
                    <a:pt x="87" y="21600"/>
                    <a:pt x="627" y="21600"/>
                    <a:pt x="2209" y="20700"/>
                  </a:cubicBezTo>
                  <a:cubicBezTo>
                    <a:pt x="3790" y="19800"/>
                    <a:pt x="6413" y="18000"/>
                    <a:pt x="9306" y="15075"/>
                  </a:cubicBezTo>
                  <a:cubicBezTo>
                    <a:pt x="12199" y="12150"/>
                    <a:pt x="15362" y="8100"/>
                    <a:pt x="17444" y="5400"/>
                  </a:cubicBezTo>
                  <a:cubicBezTo>
                    <a:pt x="19527" y="2700"/>
                    <a:pt x="20530" y="135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1277480" y="2194014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1277480" y="239086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1742206" y="2094531"/>
              <a:ext cx="254941" cy="35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73" fill="norm" stroke="1" extrusionOk="0">
                  <a:moveTo>
                    <a:pt x="15305" y="3323"/>
                  </a:moveTo>
                  <a:cubicBezTo>
                    <a:pt x="14951" y="2301"/>
                    <a:pt x="14597" y="1278"/>
                    <a:pt x="13535" y="703"/>
                  </a:cubicBezTo>
                  <a:cubicBezTo>
                    <a:pt x="12473" y="128"/>
                    <a:pt x="10702" y="0"/>
                    <a:pt x="9374" y="0"/>
                  </a:cubicBezTo>
                  <a:cubicBezTo>
                    <a:pt x="8046" y="0"/>
                    <a:pt x="7161" y="128"/>
                    <a:pt x="5922" y="1214"/>
                  </a:cubicBezTo>
                  <a:cubicBezTo>
                    <a:pt x="4682" y="2301"/>
                    <a:pt x="3089" y="4346"/>
                    <a:pt x="1850" y="7157"/>
                  </a:cubicBezTo>
                  <a:cubicBezTo>
                    <a:pt x="610" y="9969"/>
                    <a:pt x="-275" y="13548"/>
                    <a:pt x="79" y="16168"/>
                  </a:cubicBezTo>
                  <a:cubicBezTo>
                    <a:pt x="433" y="18788"/>
                    <a:pt x="2027" y="20450"/>
                    <a:pt x="4594" y="21025"/>
                  </a:cubicBezTo>
                  <a:cubicBezTo>
                    <a:pt x="7161" y="21600"/>
                    <a:pt x="10702" y="21089"/>
                    <a:pt x="13269" y="20386"/>
                  </a:cubicBezTo>
                  <a:cubicBezTo>
                    <a:pt x="15836" y="19683"/>
                    <a:pt x="17430" y="18788"/>
                    <a:pt x="18492" y="17957"/>
                  </a:cubicBezTo>
                  <a:cubicBezTo>
                    <a:pt x="19555" y="17127"/>
                    <a:pt x="20086" y="16360"/>
                    <a:pt x="19909" y="15785"/>
                  </a:cubicBezTo>
                  <a:cubicBezTo>
                    <a:pt x="19732" y="15209"/>
                    <a:pt x="18846" y="14826"/>
                    <a:pt x="17430" y="14826"/>
                  </a:cubicBezTo>
                  <a:cubicBezTo>
                    <a:pt x="16014" y="14826"/>
                    <a:pt x="14066" y="15209"/>
                    <a:pt x="12827" y="15657"/>
                  </a:cubicBezTo>
                  <a:cubicBezTo>
                    <a:pt x="11587" y="16104"/>
                    <a:pt x="11056" y="16615"/>
                    <a:pt x="10879" y="17254"/>
                  </a:cubicBezTo>
                  <a:cubicBezTo>
                    <a:pt x="10702" y="17893"/>
                    <a:pt x="10879" y="18660"/>
                    <a:pt x="11499" y="19236"/>
                  </a:cubicBezTo>
                  <a:cubicBezTo>
                    <a:pt x="12118" y="19811"/>
                    <a:pt x="13181" y="20194"/>
                    <a:pt x="14597" y="20322"/>
                  </a:cubicBezTo>
                  <a:cubicBezTo>
                    <a:pt x="16014" y="20450"/>
                    <a:pt x="17784" y="20322"/>
                    <a:pt x="19112" y="19555"/>
                  </a:cubicBezTo>
                  <a:cubicBezTo>
                    <a:pt x="20440" y="18788"/>
                    <a:pt x="21325" y="17382"/>
                    <a:pt x="21325" y="16424"/>
                  </a:cubicBezTo>
                  <a:cubicBezTo>
                    <a:pt x="21325" y="15465"/>
                    <a:pt x="20440" y="14954"/>
                    <a:pt x="19555" y="14698"/>
                  </a:cubicBezTo>
                  <a:cubicBezTo>
                    <a:pt x="18669" y="14443"/>
                    <a:pt x="17784" y="14443"/>
                    <a:pt x="16810" y="14443"/>
                  </a:cubicBezTo>
                  <a:cubicBezTo>
                    <a:pt x="15836" y="14443"/>
                    <a:pt x="14774" y="14443"/>
                    <a:pt x="14686" y="14634"/>
                  </a:cubicBezTo>
                  <a:cubicBezTo>
                    <a:pt x="14597" y="14826"/>
                    <a:pt x="15482" y="15209"/>
                    <a:pt x="16191" y="15401"/>
                  </a:cubicBezTo>
                  <a:cubicBezTo>
                    <a:pt x="16899" y="15593"/>
                    <a:pt x="17430" y="15593"/>
                    <a:pt x="17961" y="15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2020430" y="2268208"/>
              <a:ext cx="330720" cy="3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72" fill="norm" stroke="1" extrusionOk="0">
                  <a:moveTo>
                    <a:pt x="0" y="4509"/>
                  </a:moveTo>
                  <a:cubicBezTo>
                    <a:pt x="550" y="4021"/>
                    <a:pt x="1101" y="3533"/>
                    <a:pt x="1720" y="3289"/>
                  </a:cubicBezTo>
                  <a:cubicBezTo>
                    <a:pt x="2339" y="3045"/>
                    <a:pt x="3027" y="3045"/>
                    <a:pt x="3439" y="3350"/>
                  </a:cubicBezTo>
                  <a:cubicBezTo>
                    <a:pt x="3852" y="3655"/>
                    <a:pt x="3990" y="4265"/>
                    <a:pt x="4059" y="5058"/>
                  </a:cubicBezTo>
                  <a:cubicBezTo>
                    <a:pt x="4127" y="5852"/>
                    <a:pt x="4127" y="6828"/>
                    <a:pt x="4059" y="7682"/>
                  </a:cubicBezTo>
                  <a:cubicBezTo>
                    <a:pt x="3990" y="8536"/>
                    <a:pt x="3852" y="9269"/>
                    <a:pt x="3715" y="9330"/>
                  </a:cubicBezTo>
                  <a:cubicBezTo>
                    <a:pt x="3577" y="9391"/>
                    <a:pt x="3439" y="8780"/>
                    <a:pt x="3439" y="7865"/>
                  </a:cubicBezTo>
                  <a:cubicBezTo>
                    <a:pt x="3439" y="6950"/>
                    <a:pt x="3577" y="5730"/>
                    <a:pt x="3852" y="4875"/>
                  </a:cubicBezTo>
                  <a:cubicBezTo>
                    <a:pt x="4127" y="4021"/>
                    <a:pt x="4540" y="3533"/>
                    <a:pt x="5090" y="3411"/>
                  </a:cubicBezTo>
                  <a:cubicBezTo>
                    <a:pt x="5641" y="3289"/>
                    <a:pt x="6329" y="3533"/>
                    <a:pt x="6879" y="3960"/>
                  </a:cubicBezTo>
                  <a:cubicBezTo>
                    <a:pt x="7429" y="4387"/>
                    <a:pt x="7842" y="4997"/>
                    <a:pt x="8117" y="5852"/>
                  </a:cubicBezTo>
                  <a:cubicBezTo>
                    <a:pt x="8392" y="6706"/>
                    <a:pt x="8530" y="7804"/>
                    <a:pt x="8599" y="7865"/>
                  </a:cubicBezTo>
                  <a:cubicBezTo>
                    <a:pt x="8668" y="7926"/>
                    <a:pt x="8668" y="6950"/>
                    <a:pt x="8874" y="6157"/>
                  </a:cubicBezTo>
                  <a:cubicBezTo>
                    <a:pt x="9080" y="5364"/>
                    <a:pt x="9493" y="4753"/>
                    <a:pt x="10043" y="4326"/>
                  </a:cubicBezTo>
                  <a:cubicBezTo>
                    <a:pt x="10594" y="3899"/>
                    <a:pt x="11282" y="3655"/>
                    <a:pt x="11763" y="3838"/>
                  </a:cubicBezTo>
                  <a:cubicBezTo>
                    <a:pt x="12245" y="4021"/>
                    <a:pt x="12520" y="4631"/>
                    <a:pt x="12657" y="5486"/>
                  </a:cubicBezTo>
                  <a:cubicBezTo>
                    <a:pt x="12795" y="6340"/>
                    <a:pt x="12795" y="7438"/>
                    <a:pt x="13070" y="7804"/>
                  </a:cubicBezTo>
                  <a:cubicBezTo>
                    <a:pt x="13345" y="8170"/>
                    <a:pt x="13896" y="7804"/>
                    <a:pt x="14377" y="7377"/>
                  </a:cubicBezTo>
                  <a:cubicBezTo>
                    <a:pt x="14859" y="6950"/>
                    <a:pt x="15271" y="6462"/>
                    <a:pt x="15615" y="5913"/>
                  </a:cubicBezTo>
                  <a:cubicBezTo>
                    <a:pt x="15959" y="5364"/>
                    <a:pt x="16234" y="4753"/>
                    <a:pt x="16510" y="4753"/>
                  </a:cubicBezTo>
                  <a:cubicBezTo>
                    <a:pt x="16785" y="4753"/>
                    <a:pt x="17060" y="5364"/>
                    <a:pt x="17197" y="7743"/>
                  </a:cubicBezTo>
                  <a:cubicBezTo>
                    <a:pt x="17335" y="10123"/>
                    <a:pt x="17335" y="14272"/>
                    <a:pt x="17335" y="16652"/>
                  </a:cubicBezTo>
                  <a:cubicBezTo>
                    <a:pt x="17335" y="19031"/>
                    <a:pt x="17335" y="19641"/>
                    <a:pt x="17335" y="20252"/>
                  </a:cubicBezTo>
                  <a:cubicBezTo>
                    <a:pt x="17335" y="20862"/>
                    <a:pt x="17335" y="21472"/>
                    <a:pt x="17335" y="21472"/>
                  </a:cubicBezTo>
                  <a:cubicBezTo>
                    <a:pt x="17335" y="21472"/>
                    <a:pt x="17335" y="20862"/>
                    <a:pt x="17129" y="18543"/>
                  </a:cubicBezTo>
                  <a:cubicBezTo>
                    <a:pt x="16922" y="16225"/>
                    <a:pt x="16510" y="12197"/>
                    <a:pt x="16441" y="9086"/>
                  </a:cubicBezTo>
                  <a:cubicBezTo>
                    <a:pt x="16372" y="5974"/>
                    <a:pt x="16647" y="3777"/>
                    <a:pt x="16991" y="2435"/>
                  </a:cubicBezTo>
                  <a:cubicBezTo>
                    <a:pt x="17335" y="1092"/>
                    <a:pt x="17748" y="604"/>
                    <a:pt x="18298" y="299"/>
                  </a:cubicBezTo>
                  <a:cubicBezTo>
                    <a:pt x="18848" y="-6"/>
                    <a:pt x="19536" y="-128"/>
                    <a:pt x="20155" y="177"/>
                  </a:cubicBezTo>
                  <a:cubicBezTo>
                    <a:pt x="20775" y="482"/>
                    <a:pt x="21325" y="1214"/>
                    <a:pt x="21462" y="2191"/>
                  </a:cubicBezTo>
                  <a:cubicBezTo>
                    <a:pt x="21600" y="3167"/>
                    <a:pt x="21325" y="4387"/>
                    <a:pt x="20499" y="5180"/>
                  </a:cubicBezTo>
                  <a:cubicBezTo>
                    <a:pt x="19674" y="5974"/>
                    <a:pt x="18298" y="6340"/>
                    <a:pt x="16922" y="6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2409896" y="2022564"/>
              <a:ext cx="359835" cy="36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54" y="15464"/>
                  </a:moveTo>
                  <a:cubicBezTo>
                    <a:pt x="127" y="16691"/>
                    <a:pt x="0" y="17918"/>
                    <a:pt x="0" y="18900"/>
                  </a:cubicBezTo>
                  <a:cubicBezTo>
                    <a:pt x="0" y="19882"/>
                    <a:pt x="127" y="20618"/>
                    <a:pt x="508" y="21048"/>
                  </a:cubicBezTo>
                  <a:cubicBezTo>
                    <a:pt x="889" y="21477"/>
                    <a:pt x="1525" y="21600"/>
                    <a:pt x="2160" y="21048"/>
                  </a:cubicBezTo>
                  <a:cubicBezTo>
                    <a:pt x="2795" y="20495"/>
                    <a:pt x="3431" y="19268"/>
                    <a:pt x="3812" y="18348"/>
                  </a:cubicBezTo>
                  <a:cubicBezTo>
                    <a:pt x="4193" y="17427"/>
                    <a:pt x="4320" y="16814"/>
                    <a:pt x="4447" y="17059"/>
                  </a:cubicBezTo>
                  <a:cubicBezTo>
                    <a:pt x="4574" y="17305"/>
                    <a:pt x="4701" y="18409"/>
                    <a:pt x="5082" y="18961"/>
                  </a:cubicBezTo>
                  <a:cubicBezTo>
                    <a:pt x="5464" y="19514"/>
                    <a:pt x="6099" y="19514"/>
                    <a:pt x="6988" y="18348"/>
                  </a:cubicBezTo>
                  <a:cubicBezTo>
                    <a:pt x="7878" y="17182"/>
                    <a:pt x="9021" y="14850"/>
                    <a:pt x="10228" y="11843"/>
                  </a:cubicBezTo>
                  <a:cubicBezTo>
                    <a:pt x="11435" y="8836"/>
                    <a:pt x="12706" y="5155"/>
                    <a:pt x="13405" y="2945"/>
                  </a:cubicBezTo>
                  <a:cubicBezTo>
                    <a:pt x="14104" y="736"/>
                    <a:pt x="14231" y="0"/>
                    <a:pt x="14231" y="0"/>
                  </a:cubicBezTo>
                  <a:cubicBezTo>
                    <a:pt x="14231" y="0"/>
                    <a:pt x="14104" y="736"/>
                    <a:pt x="13849" y="3436"/>
                  </a:cubicBezTo>
                  <a:cubicBezTo>
                    <a:pt x="13595" y="6136"/>
                    <a:pt x="13214" y="10800"/>
                    <a:pt x="13024" y="13500"/>
                  </a:cubicBezTo>
                  <a:cubicBezTo>
                    <a:pt x="12833" y="16200"/>
                    <a:pt x="12833" y="16936"/>
                    <a:pt x="13087" y="17489"/>
                  </a:cubicBezTo>
                  <a:cubicBezTo>
                    <a:pt x="13341" y="18041"/>
                    <a:pt x="13849" y="18409"/>
                    <a:pt x="14358" y="18409"/>
                  </a:cubicBezTo>
                  <a:cubicBezTo>
                    <a:pt x="14866" y="18409"/>
                    <a:pt x="15374" y="18041"/>
                    <a:pt x="16073" y="17243"/>
                  </a:cubicBezTo>
                  <a:cubicBezTo>
                    <a:pt x="16772" y="16445"/>
                    <a:pt x="17661" y="15218"/>
                    <a:pt x="18169" y="14052"/>
                  </a:cubicBezTo>
                  <a:cubicBezTo>
                    <a:pt x="18678" y="12886"/>
                    <a:pt x="18805" y="11782"/>
                    <a:pt x="18614" y="11598"/>
                  </a:cubicBezTo>
                  <a:cubicBezTo>
                    <a:pt x="18424" y="11414"/>
                    <a:pt x="17915" y="12150"/>
                    <a:pt x="17534" y="13193"/>
                  </a:cubicBezTo>
                  <a:cubicBezTo>
                    <a:pt x="17153" y="14236"/>
                    <a:pt x="16899" y="15586"/>
                    <a:pt x="16835" y="16568"/>
                  </a:cubicBezTo>
                  <a:cubicBezTo>
                    <a:pt x="16772" y="17550"/>
                    <a:pt x="16899" y="18164"/>
                    <a:pt x="17280" y="18470"/>
                  </a:cubicBezTo>
                  <a:cubicBezTo>
                    <a:pt x="17661" y="18777"/>
                    <a:pt x="18296" y="18777"/>
                    <a:pt x="19059" y="18348"/>
                  </a:cubicBezTo>
                  <a:cubicBezTo>
                    <a:pt x="19821" y="17918"/>
                    <a:pt x="20711" y="17059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2595989" y="2086064"/>
              <a:ext cx="22454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2016" y="21600"/>
                  </a:moveTo>
                  <a:cubicBezTo>
                    <a:pt x="816" y="20880"/>
                    <a:pt x="-384" y="20160"/>
                    <a:pt x="116" y="18360"/>
                  </a:cubicBezTo>
                  <a:cubicBezTo>
                    <a:pt x="616" y="16560"/>
                    <a:pt x="2816" y="13680"/>
                    <a:pt x="6616" y="10440"/>
                  </a:cubicBezTo>
                  <a:cubicBezTo>
                    <a:pt x="10416" y="7200"/>
                    <a:pt x="15816" y="3600"/>
                    <a:pt x="212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538080" y="2067014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760"/>
                    <a:pt x="4800" y="3520"/>
                    <a:pt x="6800" y="6720"/>
                  </a:cubicBezTo>
                  <a:cubicBezTo>
                    <a:pt x="8800" y="9920"/>
                    <a:pt x="10400" y="14560"/>
                    <a:pt x="12800" y="17280"/>
                  </a:cubicBezTo>
                  <a:cubicBezTo>
                    <a:pt x="15200" y="20000"/>
                    <a:pt x="184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3301013" y="1997164"/>
              <a:ext cx="38946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7" y="21600"/>
                  </a:moveTo>
                  <a:cubicBezTo>
                    <a:pt x="2583" y="21600"/>
                    <a:pt x="1878" y="21600"/>
                    <a:pt x="1233" y="21420"/>
                  </a:cubicBezTo>
                  <a:cubicBezTo>
                    <a:pt x="587" y="21240"/>
                    <a:pt x="0" y="20880"/>
                    <a:pt x="0" y="19980"/>
                  </a:cubicBezTo>
                  <a:cubicBezTo>
                    <a:pt x="0" y="19080"/>
                    <a:pt x="587" y="17640"/>
                    <a:pt x="2641" y="14760"/>
                  </a:cubicBezTo>
                  <a:cubicBezTo>
                    <a:pt x="4696" y="11880"/>
                    <a:pt x="8217" y="7560"/>
                    <a:pt x="11622" y="4860"/>
                  </a:cubicBezTo>
                  <a:cubicBezTo>
                    <a:pt x="15026" y="2160"/>
                    <a:pt x="18313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3694312" y="2260602"/>
              <a:ext cx="68221" cy="14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135" fill="norm" stroke="1" extrusionOk="0">
                  <a:moveTo>
                    <a:pt x="16003" y="3252"/>
                  </a:moveTo>
                  <a:cubicBezTo>
                    <a:pt x="14732" y="1709"/>
                    <a:pt x="13461" y="167"/>
                    <a:pt x="11873" y="12"/>
                  </a:cubicBezTo>
                  <a:cubicBezTo>
                    <a:pt x="10285" y="-142"/>
                    <a:pt x="8379" y="1092"/>
                    <a:pt x="6156" y="4178"/>
                  </a:cubicBezTo>
                  <a:cubicBezTo>
                    <a:pt x="3932" y="7264"/>
                    <a:pt x="1391" y="12201"/>
                    <a:pt x="438" y="15441"/>
                  </a:cubicBezTo>
                  <a:cubicBezTo>
                    <a:pt x="-515" y="18681"/>
                    <a:pt x="120" y="20224"/>
                    <a:pt x="2026" y="20841"/>
                  </a:cubicBezTo>
                  <a:cubicBezTo>
                    <a:pt x="3932" y="21458"/>
                    <a:pt x="7109" y="21149"/>
                    <a:pt x="10285" y="19452"/>
                  </a:cubicBezTo>
                  <a:cubicBezTo>
                    <a:pt x="13461" y="17755"/>
                    <a:pt x="16638" y="14669"/>
                    <a:pt x="18544" y="11892"/>
                  </a:cubicBezTo>
                  <a:cubicBezTo>
                    <a:pt x="20450" y="9115"/>
                    <a:pt x="21085" y="6647"/>
                    <a:pt x="19814" y="5258"/>
                  </a:cubicBezTo>
                  <a:cubicBezTo>
                    <a:pt x="18544" y="3869"/>
                    <a:pt x="15367" y="3561"/>
                    <a:pt x="12191" y="3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3811130" y="2119699"/>
              <a:ext cx="75775" cy="26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93" fill="norm" stroke="1" extrusionOk="0">
                  <a:moveTo>
                    <a:pt x="0" y="4837"/>
                  </a:moveTo>
                  <a:cubicBezTo>
                    <a:pt x="600" y="3840"/>
                    <a:pt x="1200" y="2843"/>
                    <a:pt x="1500" y="1846"/>
                  </a:cubicBezTo>
                  <a:cubicBezTo>
                    <a:pt x="1800" y="849"/>
                    <a:pt x="1800" y="-148"/>
                    <a:pt x="2100" y="18"/>
                  </a:cubicBezTo>
                  <a:cubicBezTo>
                    <a:pt x="2400" y="184"/>
                    <a:pt x="3000" y="1514"/>
                    <a:pt x="3900" y="4670"/>
                  </a:cubicBezTo>
                  <a:cubicBezTo>
                    <a:pt x="4800" y="7827"/>
                    <a:pt x="6000" y="12812"/>
                    <a:pt x="6600" y="16052"/>
                  </a:cubicBezTo>
                  <a:cubicBezTo>
                    <a:pt x="7200" y="19292"/>
                    <a:pt x="7200" y="20787"/>
                    <a:pt x="6900" y="21120"/>
                  </a:cubicBezTo>
                  <a:cubicBezTo>
                    <a:pt x="6600" y="21452"/>
                    <a:pt x="6000" y="20621"/>
                    <a:pt x="6900" y="19292"/>
                  </a:cubicBezTo>
                  <a:cubicBezTo>
                    <a:pt x="7800" y="17963"/>
                    <a:pt x="10200" y="16135"/>
                    <a:pt x="12600" y="14972"/>
                  </a:cubicBezTo>
                  <a:cubicBezTo>
                    <a:pt x="15000" y="13809"/>
                    <a:pt x="17400" y="13310"/>
                    <a:pt x="18900" y="13477"/>
                  </a:cubicBezTo>
                  <a:cubicBezTo>
                    <a:pt x="20400" y="13643"/>
                    <a:pt x="21000" y="14474"/>
                    <a:pt x="21300" y="15470"/>
                  </a:cubicBezTo>
                  <a:cubicBezTo>
                    <a:pt x="21600" y="16467"/>
                    <a:pt x="21600" y="17630"/>
                    <a:pt x="20700" y="18544"/>
                  </a:cubicBezTo>
                  <a:cubicBezTo>
                    <a:pt x="19800" y="19458"/>
                    <a:pt x="18000" y="20123"/>
                    <a:pt x="15600" y="20538"/>
                  </a:cubicBezTo>
                  <a:cubicBezTo>
                    <a:pt x="13200" y="20954"/>
                    <a:pt x="10200" y="21120"/>
                    <a:pt x="9300" y="20787"/>
                  </a:cubicBezTo>
                  <a:cubicBezTo>
                    <a:pt x="8400" y="20455"/>
                    <a:pt x="9600" y="19624"/>
                    <a:pt x="10800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3931780" y="2244275"/>
              <a:ext cx="88901" cy="15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21600" y="2701"/>
                  </a:moveTo>
                  <a:cubicBezTo>
                    <a:pt x="20057" y="1533"/>
                    <a:pt x="18514" y="366"/>
                    <a:pt x="16457" y="74"/>
                  </a:cubicBezTo>
                  <a:cubicBezTo>
                    <a:pt x="14400" y="-218"/>
                    <a:pt x="11829" y="366"/>
                    <a:pt x="10029" y="1533"/>
                  </a:cubicBezTo>
                  <a:cubicBezTo>
                    <a:pt x="8229" y="2701"/>
                    <a:pt x="7200" y="4452"/>
                    <a:pt x="7714" y="6787"/>
                  </a:cubicBezTo>
                  <a:cubicBezTo>
                    <a:pt x="8229" y="9123"/>
                    <a:pt x="10286" y="12041"/>
                    <a:pt x="11829" y="14377"/>
                  </a:cubicBezTo>
                  <a:cubicBezTo>
                    <a:pt x="13371" y="16712"/>
                    <a:pt x="14400" y="18463"/>
                    <a:pt x="13371" y="19631"/>
                  </a:cubicBezTo>
                  <a:cubicBezTo>
                    <a:pt x="12343" y="20798"/>
                    <a:pt x="9257" y="21382"/>
                    <a:pt x="6686" y="21236"/>
                  </a:cubicBezTo>
                  <a:cubicBezTo>
                    <a:pt x="4114" y="21090"/>
                    <a:pt x="2057" y="20214"/>
                    <a:pt x="1029" y="19047"/>
                  </a:cubicBezTo>
                  <a:cubicBezTo>
                    <a:pt x="0" y="17879"/>
                    <a:pt x="0" y="16420"/>
                    <a:pt x="0" y="14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268330" y="2087073"/>
              <a:ext cx="114301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3600" y="13714"/>
                    <a:pt x="7200" y="6514"/>
                    <a:pt x="10000" y="2914"/>
                  </a:cubicBezTo>
                  <a:cubicBezTo>
                    <a:pt x="12800" y="-686"/>
                    <a:pt x="14800" y="-686"/>
                    <a:pt x="16600" y="1474"/>
                  </a:cubicBezTo>
                  <a:cubicBezTo>
                    <a:pt x="18400" y="3634"/>
                    <a:pt x="20000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287380" y="2238464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4852530" y="1895564"/>
              <a:ext cx="825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3264"/>
                    <a:pt x="8862" y="6528"/>
                    <a:pt x="11908" y="9456"/>
                  </a:cubicBezTo>
                  <a:cubicBezTo>
                    <a:pt x="14954" y="12384"/>
                    <a:pt x="16615" y="14976"/>
                    <a:pt x="18000" y="16944"/>
                  </a:cubicBezTo>
                  <a:cubicBezTo>
                    <a:pt x="19385" y="18912"/>
                    <a:pt x="20492" y="20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004930" y="2022564"/>
              <a:ext cx="2921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4" y="3360"/>
                    <a:pt x="5948" y="6720"/>
                    <a:pt x="9235" y="10000"/>
                  </a:cubicBezTo>
                  <a:cubicBezTo>
                    <a:pt x="12522" y="13280"/>
                    <a:pt x="16122" y="16480"/>
                    <a:pt x="18235" y="18400"/>
                  </a:cubicBezTo>
                  <a:cubicBezTo>
                    <a:pt x="20348" y="20320"/>
                    <a:pt x="20974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5119230" y="2035264"/>
              <a:ext cx="2032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763"/>
                    <a:pt x="16200" y="3527"/>
                    <a:pt x="13275" y="6245"/>
                  </a:cubicBezTo>
                  <a:cubicBezTo>
                    <a:pt x="10350" y="8963"/>
                    <a:pt x="7200" y="12637"/>
                    <a:pt x="4950" y="15355"/>
                  </a:cubicBezTo>
                  <a:cubicBezTo>
                    <a:pt x="2700" y="18073"/>
                    <a:pt x="1350" y="198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5015889" y="1882864"/>
              <a:ext cx="30019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030" y="21600"/>
                  </a:moveTo>
                  <a:cubicBezTo>
                    <a:pt x="426" y="18000"/>
                    <a:pt x="-178" y="14400"/>
                    <a:pt x="49" y="12600"/>
                  </a:cubicBezTo>
                  <a:cubicBezTo>
                    <a:pt x="275" y="10800"/>
                    <a:pt x="1332" y="10800"/>
                    <a:pt x="4278" y="9900"/>
                  </a:cubicBezTo>
                  <a:cubicBezTo>
                    <a:pt x="7223" y="9000"/>
                    <a:pt x="12057" y="7200"/>
                    <a:pt x="15229" y="5400"/>
                  </a:cubicBezTo>
                  <a:cubicBezTo>
                    <a:pt x="18401" y="3600"/>
                    <a:pt x="19912" y="180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5716130" y="2111464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6457"/>
                    <a:pt x="450" y="11314"/>
                    <a:pt x="1912" y="7714"/>
                  </a:cubicBezTo>
                  <a:cubicBezTo>
                    <a:pt x="3375" y="4114"/>
                    <a:pt x="6075" y="2057"/>
                    <a:pt x="9563" y="1029"/>
                  </a:cubicBezTo>
                  <a:cubicBezTo>
                    <a:pt x="13050" y="0"/>
                    <a:pt x="173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6033630" y="1952714"/>
              <a:ext cx="184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600"/>
                    <a:pt x="7448" y="7200"/>
                    <a:pt x="11048" y="10800"/>
                  </a:cubicBezTo>
                  <a:cubicBezTo>
                    <a:pt x="14648" y="14400"/>
                    <a:pt x="1812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196613" y="1966364"/>
              <a:ext cx="116418" cy="27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1432"/>
                  </a:moveTo>
                  <a:cubicBezTo>
                    <a:pt x="20422" y="762"/>
                    <a:pt x="19244" y="92"/>
                    <a:pt x="17869" y="9"/>
                  </a:cubicBezTo>
                  <a:cubicBezTo>
                    <a:pt x="16495" y="-75"/>
                    <a:pt x="14924" y="427"/>
                    <a:pt x="12175" y="2520"/>
                  </a:cubicBezTo>
                  <a:cubicBezTo>
                    <a:pt x="9425" y="4613"/>
                    <a:pt x="5498" y="8297"/>
                    <a:pt x="3142" y="11311"/>
                  </a:cubicBezTo>
                  <a:cubicBezTo>
                    <a:pt x="785" y="14325"/>
                    <a:pt x="0" y="16669"/>
                    <a:pt x="0" y="18260"/>
                  </a:cubicBezTo>
                  <a:cubicBezTo>
                    <a:pt x="0" y="19851"/>
                    <a:pt x="785" y="20688"/>
                    <a:pt x="1571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090780" y="1838414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5429"/>
                    <a:pt x="8492" y="9257"/>
                    <a:pt x="12092" y="5657"/>
                  </a:cubicBezTo>
                  <a:cubicBezTo>
                    <a:pt x="15692" y="2057"/>
                    <a:pt x="1864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6484480" y="1819364"/>
              <a:ext cx="444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3016"/>
                    <a:pt x="17486" y="6032"/>
                    <a:pt x="14400" y="9097"/>
                  </a:cubicBezTo>
                  <a:cubicBezTo>
                    <a:pt x="11314" y="12162"/>
                    <a:pt x="7200" y="15276"/>
                    <a:pt x="4629" y="17368"/>
                  </a:cubicBezTo>
                  <a:cubicBezTo>
                    <a:pt x="2057" y="19459"/>
                    <a:pt x="1029" y="20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35904" y="3139027"/>
              <a:ext cx="161068" cy="37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72" fill="norm" stroke="1" extrusionOk="0">
                  <a:moveTo>
                    <a:pt x="19542" y="2237"/>
                  </a:moveTo>
                  <a:cubicBezTo>
                    <a:pt x="18989" y="1393"/>
                    <a:pt x="18435" y="548"/>
                    <a:pt x="15942" y="186"/>
                  </a:cubicBezTo>
                  <a:cubicBezTo>
                    <a:pt x="13450" y="-176"/>
                    <a:pt x="9019" y="-55"/>
                    <a:pt x="5835" y="970"/>
                  </a:cubicBezTo>
                  <a:cubicBezTo>
                    <a:pt x="2650" y="1996"/>
                    <a:pt x="712" y="3927"/>
                    <a:pt x="158" y="5616"/>
                  </a:cubicBezTo>
                  <a:cubicBezTo>
                    <a:pt x="-396" y="7306"/>
                    <a:pt x="435" y="8754"/>
                    <a:pt x="3758" y="10443"/>
                  </a:cubicBezTo>
                  <a:cubicBezTo>
                    <a:pt x="7081" y="12132"/>
                    <a:pt x="12896" y="14063"/>
                    <a:pt x="16219" y="15330"/>
                  </a:cubicBezTo>
                  <a:cubicBezTo>
                    <a:pt x="19542" y="16597"/>
                    <a:pt x="20373" y="17201"/>
                    <a:pt x="20789" y="17864"/>
                  </a:cubicBezTo>
                  <a:cubicBezTo>
                    <a:pt x="21204" y="18528"/>
                    <a:pt x="21204" y="19252"/>
                    <a:pt x="20512" y="19855"/>
                  </a:cubicBezTo>
                  <a:cubicBezTo>
                    <a:pt x="19819" y="20459"/>
                    <a:pt x="18435" y="20941"/>
                    <a:pt x="16219" y="21183"/>
                  </a:cubicBezTo>
                  <a:cubicBezTo>
                    <a:pt x="14004" y="21424"/>
                    <a:pt x="10958" y="21424"/>
                    <a:pt x="8881" y="21243"/>
                  </a:cubicBezTo>
                  <a:cubicBezTo>
                    <a:pt x="6804" y="21062"/>
                    <a:pt x="5696" y="20700"/>
                    <a:pt x="5696" y="19855"/>
                  </a:cubicBezTo>
                  <a:cubicBezTo>
                    <a:pt x="5696" y="19011"/>
                    <a:pt x="6804" y="17683"/>
                    <a:pt x="7912" y="16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307614" y="3121114"/>
              <a:ext cx="335355" cy="59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1" fill="norm" stroke="1" extrusionOk="0">
                  <a:moveTo>
                    <a:pt x="3113" y="0"/>
                  </a:moveTo>
                  <a:cubicBezTo>
                    <a:pt x="2576" y="2290"/>
                    <a:pt x="2040" y="4580"/>
                    <a:pt x="1771" y="6678"/>
                  </a:cubicBezTo>
                  <a:cubicBezTo>
                    <a:pt x="1503" y="8777"/>
                    <a:pt x="1503" y="10686"/>
                    <a:pt x="1637" y="11983"/>
                  </a:cubicBezTo>
                  <a:cubicBezTo>
                    <a:pt x="1771" y="13281"/>
                    <a:pt x="2040" y="13967"/>
                    <a:pt x="2509" y="14387"/>
                  </a:cubicBezTo>
                  <a:cubicBezTo>
                    <a:pt x="2979" y="14807"/>
                    <a:pt x="3650" y="14960"/>
                    <a:pt x="4320" y="14731"/>
                  </a:cubicBezTo>
                  <a:cubicBezTo>
                    <a:pt x="4991" y="14502"/>
                    <a:pt x="5662" y="13891"/>
                    <a:pt x="5729" y="12975"/>
                  </a:cubicBezTo>
                  <a:cubicBezTo>
                    <a:pt x="5796" y="12059"/>
                    <a:pt x="5260" y="10838"/>
                    <a:pt x="4723" y="10075"/>
                  </a:cubicBezTo>
                  <a:cubicBezTo>
                    <a:pt x="4186" y="9312"/>
                    <a:pt x="3650" y="9006"/>
                    <a:pt x="2778" y="8816"/>
                  </a:cubicBezTo>
                  <a:cubicBezTo>
                    <a:pt x="1906" y="8625"/>
                    <a:pt x="698" y="8548"/>
                    <a:pt x="229" y="8701"/>
                  </a:cubicBezTo>
                  <a:cubicBezTo>
                    <a:pt x="-241" y="8854"/>
                    <a:pt x="27" y="9235"/>
                    <a:pt x="899" y="9502"/>
                  </a:cubicBezTo>
                  <a:cubicBezTo>
                    <a:pt x="1771" y="9770"/>
                    <a:pt x="3247" y="9922"/>
                    <a:pt x="4656" y="9922"/>
                  </a:cubicBezTo>
                  <a:cubicBezTo>
                    <a:pt x="6065" y="9922"/>
                    <a:pt x="7406" y="9770"/>
                    <a:pt x="8345" y="9579"/>
                  </a:cubicBezTo>
                  <a:cubicBezTo>
                    <a:pt x="9284" y="9388"/>
                    <a:pt x="9821" y="9159"/>
                    <a:pt x="10224" y="8854"/>
                  </a:cubicBezTo>
                  <a:cubicBezTo>
                    <a:pt x="10626" y="8548"/>
                    <a:pt x="10894" y="8167"/>
                    <a:pt x="10693" y="7938"/>
                  </a:cubicBezTo>
                  <a:cubicBezTo>
                    <a:pt x="10492" y="7709"/>
                    <a:pt x="9821" y="7633"/>
                    <a:pt x="8949" y="8014"/>
                  </a:cubicBezTo>
                  <a:cubicBezTo>
                    <a:pt x="8077" y="8396"/>
                    <a:pt x="7004" y="9235"/>
                    <a:pt x="6400" y="9922"/>
                  </a:cubicBezTo>
                  <a:cubicBezTo>
                    <a:pt x="5796" y="10609"/>
                    <a:pt x="5662" y="11143"/>
                    <a:pt x="5662" y="11640"/>
                  </a:cubicBezTo>
                  <a:cubicBezTo>
                    <a:pt x="5662" y="12136"/>
                    <a:pt x="5796" y="12594"/>
                    <a:pt x="6199" y="12899"/>
                  </a:cubicBezTo>
                  <a:cubicBezTo>
                    <a:pt x="6601" y="13204"/>
                    <a:pt x="7272" y="13357"/>
                    <a:pt x="8278" y="13128"/>
                  </a:cubicBezTo>
                  <a:cubicBezTo>
                    <a:pt x="9284" y="12899"/>
                    <a:pt x="10626" y="12288"/>
                    <a:pt x="11498" y="11792"/>
                  </a:cubicBezTo>
                  <a:cubicBezTo>
                    <a:pt x="12370" y="11296"/>
                    <a:pt x="12773" y="10914"/>
                    <a:pt x="13242" y="10533"/>
                  </a:cubicBezTo>
                  <a:cubicBezTo>
                    <a:pt x="13712" y="10151"/>
                    <a:pt x="14248" y="9770"/>
                    <a:pt x="14651" y="9922"/>
                  </a:cubicBezTo>
                  <a:cubicBezTo>
                    <a:pt x="15053" y="10075"/>
                    <a:pt x="15322" y="10762"/>
                    <a:pt x="15523" y="12250"/>
                  </a:cubicBezTo>
                  <a:cubicBezTo>
                    <a:pt x="15724" y="13739"/>
                    <a:pt x="15858" y="16028"/>
                    <a:pt x="15925" y="17593"/>
                  </a:cubicBezTo>
                  <a:cubicBezTo>
                    <a:pt x="15993" y="19158"/>
                    <a:pt x="15993" y="19997"/>
                    <a:pt x="15993" y="20608"/>
                  </a:cubicBezTo>
                  <a:cubicBezTo>
                    <a:pt x="15993" y="21218"/>
                    <a:pt x="15993" y="21600"/>
                    <a:pt x="15791" y="21447"/>
                  </a:cubicBezTo>
                  <a:cubicBezTo>
                    <a:pt x="15590" y="21295"/>
                    <a:pt x="15188" y="20608"/>
                    <a:pt x="14919" y="18967"/>
                  </a:cubicBezTo>
                  <a:cubicBezTo>
                    <a:pt x="14651" y="17326"/>
                    <a:pt x="14517" y="14731"/>
                    <a:pt x="14584" y="12899"/>
                  </a:cubicBezTo>
                  <a:cubicBezTo>
                    <a:pt x="14651" y="11067"/>
                    <a:pt x="14919" y="9999"/>
                    <a:pt x="15255" y="9312"/>
                  </a:cubicBezTo>
                  <a:cubicBezTo>
                    <a:pt x="15590" y="8625"/>
                    <a:pt x="15993" y="8319"/>
                    <a:pt x="16529" y="8129"/>
                  </a:cubicBezTo>
                  <a:cubicBezTo>
                    <a:pt x="17066" y="7938"/>
                    <a:pt x="17737" y="7861"/>
                    <a:pt x="18340" y="7938"/>
                  </a:cubicBezTo>
                  <a:cubicBezTo>
                    <a:pt x="18944" y="8014"/>
                    <a:pt x="19481" y="8243"/>
                    <a:pt x="20017" y="8739"/>
                  </a:cubicBezTo>
                  <a:cubicBezTo>
                    <a:pt x="20554" y="9235"/>
                    <a:pt x="21091" y="9999"/>
                    <a:pt x="21225" y="10609"/>
                  </a:cubicBezTo>
                  <a:cubicBezTo>
                    <a:pt x="21359" y="11220"/>
                    <a:pt x="21091" y="11678"/>
                    <a:pt x="19749" y="12021"/>
                  </a:cubicBezTo>
                  <a:cubicBezTo>
                    <a:pt x="18407" y="12365"/>
                    <a:pt x="15993" y="12594"/>
                    <a:pt x="13578" y="12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764138" y="3167380"/>
              <a:ext cx="214892" cy="25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49" fill="norm" stroke="1" extrusionOk="0">
                  <a:moveTo>
                    <a:pt x="1805" y="4590"/>
                  </a:moveTo>
                  <a:cubicBezTo>
                    <a:pt x="1170" y="3888"/>
                    <a:pt x="534" y="3186"/>
                    <a:pt x="217" y="2395"/>
                  </a:cubicBezTo>
                  <a:cubicBezTo>
                    <a:pt x="-101" y="1605"/>
                    <a:pt x="-101" y="727"/>
                    <a:pt x="428" y="288"/>
                  </a:cubicBezTo>
                  <a:cubicBezTo>
                    <a:pt x="958" y="-151"/>
                    <a:pt x="2017" y="-151"/>
                    <a:pt x="3181" y="727"/>
                  </a:cubicBezTo>
                  <a:cubicBezTo>
                    <a:pt x="4346" y="1605"/>
                    <a:pt x="5617" y="3361"/>
                    <a:pt x="5828" y="5820"/>
                  </a:cubicBezTo>
                  <a:cubicBezTo>
                    <a:pt x="6040" y="8278"/>
                    <a:pt x="5193" y="11439"/>
                    <a:pt x="4240" y="13634"/>
                  </a:cubicBezTo>
                  <a:cubicBezTo>
                    <a:pt x="3287" y="15829"/>
                    <a:pt x="2228" y="17059"/>
                    <a:pt x="1487" y="18112"/>
                  </a:cubicBezTo>
                  <a:cubicBezTo>
                    <a:pt x="746" y="19166"/>
                    <a:pt x="323" y="20044"/>
                    <a:pt x="958" y="20483"/>
                  </a:cubicBezTo>
                  <a:cubicBezTo>
                    <a:pt x="1593" y="20922"/>
                    <a:pt x="3287" y="20922"/>
                    <a:pt x="6464" y="20659"/>
                  </a:cubicBezTo>
                  <a:cubicBezTo>
                    <a:pt x="9640" y="20395"/>
                    <a:pt x="14299" y="19869"/>
                    <a:pt x="17052" y="19956"/>
                  </a:cubicBezTo>
                  <a:cubicBezTo>
                    <a:pt x="19805" y="20044"/>
                    <a:pt x="20652" y="20747"/>
                    <a:pt x="21499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90030" y="3559264"/>
              <a:ext cx="660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3" y="17673"/>
                    <a:pt x="4846" y="13745"/>
                    <a:pt x="7373" y="10473"/>
                  </a:cubicBezTo>
                  <a:cubicBezTo>
                    <a:pt x="9900" y="7200"/>
                    <a:pt x="12531" y="4582"/>
                    <a:pt x="14919" y="2945"/>
                  </a:cubicBezTo>
                  <a:cubicBezTo>
                    <a:pt x="17308" y="1309"/>
                    <a:pt x="19454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297463" y="3521164"/>
              <a:ext cx="611718" cy="16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1869" y="19108"/>
                  </a:moveTo>
                  <a:cubicBezTo>
                    <a:pt x="1495" y="19662"/>
                    <a:pt x="1121" y="20215"/>
                    <a:pt x="747" y="20631"/>
                  </a:cubicBezTo>
                  <a:cubicBezTo>
                    <a:pt x="374" y="21046"/>
                    <a:pt x="0" y="21323"/>
                    <a:pt x="0" y="21462"/>
                  </a:cubicBezTo>
                  <a:cubicBezTo>
                    <a:pt x="0" y="21600"/>
                    <a:pt x="374" y="21600"/>
                    <a:pt x="1831" y="20631"/>
                  </a:cubicBezTo>
                  <a:cubicBezTo>
                    <a:pt x="3289" y="19662"/>
                    <a:pt x="5830" y="17723"/>
                    <a:pt x="8408" y="15369"/>
                  </a:cubicBezTo>
                  <a:cubicBezTo>
                    <a:pt x="10987" y="13015"/>
                    <a:pt x="13603" y="10246"/>
                    <a:pt x="15808" y="7615"/>
                  </a:cubicBezTo>
                  <a:cubicBezTo>
                    <a:pt x="18012" y="4985"/>
                    <a:pt x="19806" y="24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1112380" y="3241764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125080" y="336876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1912480" y="2985932"/>
              <a:ext cx="109056" cy="59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46" fill="norm" stroke="1" extrusionOk="0">
                  <a:moveTo>
                    <a:pt x="0" y="8965"/>
                  </a:moveTo>
                  <a:cubicBezTo>
                    <a:pt x="831" y="11170"/>
                    <a:pt x="1662" y="13376"/>
                    <a:pt x="2492" y="15239"/>
                  </a:cubicBezTo>
                  <a:cubicBezTo>
                    <a:pt x="3323" y="17103"/>
                    <a:pt x="4154" y="18624"/>
                    <a:pt x="4569" y="19689"/>
                  </a:cubicBezTo>
                  <a:cubicBezTo>
                    <a:pt x="4985" y="20753"/>
                    <a:pt x="4985" y="21362"/>
                    <a:pt x="4777" y="21438"/>
                  </a:cubicBezTo>
                  <a:cubicBezTo>
                    <a:pt x="4569" y="21514"/>
                    <a:pt x="4154" y="21058"/>
                    <a:pt x="3946" y="19194"/>
                  </a:cubicBezTo>
                  <a:cubicBezTo>
                    <a:pt x="3738" y="17331"/>
                    <a:pt x="3738" y="14060"/>
                    <a:pt x="3738" y="10980"/>
                  </a:cubicBezTo>
                  <a:cubicBezTo>
                    <a:pt x="3738" y="7900"/>
                    <a:pt x="3738" y="5010"/>
                    <a:pt x="3946" y="3375"/>
                  </a:cubicBezTo>
                  <a:cubicBezTo>
                    <a:pt x="4154" y="1739"/>
                    <a:pt x="4569" y="1359"/>
                    <a:pt x="5192" y="979"/>
                  </a:cubicBezTo>
                  <a:cubicBezTo>
                    <a:pt x="5815" y="599"/>
                    <a:pt x="6646" y="218"/>
                    <a:pt x="8308" y="66"/>
                  </a:cubicBezTo>
                  <a:cubicBezTo>
                    <a:pt x="9969" y="-86"/>
                    <a:pt x="12462" y="-10"/>
                    <a:pt x="15369" y="675"/>
                  </a:cubicBezTo>
                  <a:cubicBezTo>
                    <a:pt x="18277" y="1359"/>
                    <a:pt x="21600" y="2652"/>
                    <a:pt x="21392" y="4173"/>
                  </a:cubicBezTo>
                  <a:cubicBezTo>
                    <a:pt x="21185" y="5694"/>
                    <a:pt x="17446" y="7444"/>
                    <a:pt x="14746" y="8470"/>
                  </a:cubicBezTo>
                  <a:cubicBezTo>
                    <a:pt x="12046" y="9497"/>
                    <a:pt x="10385" y="9801"/>
                    <a:pt x="8931" y="9953"/>
                  </a:cubicBezTo>
                  <a:cubicBezTo>
                    <a:pt x="7477" y="10106"/>
                    <a:pt x="6231" y="10106"/>
                    <a:pt x="4985" y="10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2058530" y="3214532"/>
              <a:ext cx="127001" cy="2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7033"/>
                  </a:moveTo>
                  <a:cubicBezTo>
                    <a:pt x="1440" y="7656"/>
                    <a:pt x="2880" y="8279"/>
                    <a:pt x="4500" y="8176"/>
                  </a:cubicBezTo>
                  <a:cubicBezTo>
                    <a:pt x="6120" y="8072"/>
                    <a:pt x="7920" y="7241"/>
                    <a:pt x="9720" y="6202"/>
                  </a:cubicBezTo>
                  <a:cubicBezTo>
                    <a:pt x="11520" y="5164"/>
                    <a:pt x="13320" y="3918"/>
                    <a:pt x="14400" y="2776"/>
                  </a:cubicBezTo>
                  <a:cubicBezTo>
                    <a:pt x="15480" y="1633"/>
                    <a:pt x="15840" y="595"/>
                    <a:pt x="15120" y="179"/>
                  </a:cubicBezTo>
                  <a:cubicBezTo>
                    <a:pt x="14400" y="-236"/>
                    <a:pt x="12600" y="-28"/>
                    <a:pt x="10080" y="1841"/>
                  </a:cubicBezTo>
                  <a:cubicBezTo>
                    <a:pt x="7560" y="3710"/>
                    <a:pt x="4320" y="7241"/>
                    <a:pt x="3060" y="10564"/>
                  </a:cubicBezTo>
                  <a:cubicBezTo>
                    <a:pt x="1800" y="13887"/>
                    <a:pt x="2520" y="17002"/>
                    <a:pt x="4680" y="18872"/>
                  </a:cubicBezTo>
                  <a:cubicBezTo>
                    <a:pt x="6840" y="20741"/>
                    <a:pt x="10440" y="21364"/>
                    <a:pt x="13500" y="21260"/>
                  </a:cubicBezTo>
                  <a:cubicBezTo>
                    <a:pt x="16560" y="21156"/>
                    <a:pt x="19080" y="20326"/>
                    <a:pt x="21600" y="19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2198179" y="3190964"/>
              <a:ext cx="127052" cy="21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05" fill="norm" stroke="1" extrusionOk="0">
                  <a:moveTo>
                    <a:pt x="1070" y="6353"/>
                  </a:moveTo>
                  <a:cubicBezTo>
                    <a:pt x="362" y="5294"/>
                    <a:pt x="-346" y="4235"/>
                    <a:pt x="185" y="3812"/>
                  </a:cubicBezTo>
                  <a:cubicBezTo>
                    <a:pt x="716" y="3388"/>
                    <a:pt x="2487" y="3600"/>
                    <a:pt x="5851" y="5294"/>
                  </a:cubicBezTo>
                  <a:cubicBezTo>
                    <a:pt x="9215" y="6988"/>
                    <a:pt x="14172" y="10165"/>
                    <a:pt x="16651" y="12918"/>
                  </a:cubicBezTo>
                  <a:cubicBezTo>
                    <a:pt x="19129" y="15671"/>
                    <a:pt x="19129" y="18000"/>
                    <a:pt x="18244" y="19482"/>
                  </a:cubicBezTo>
                  <a:cubicBezTo>
                    <a:pt x="17359" y="20965"/>
                    <a:pt x="15588" y="21600"/>
                    <a:pt x="14172" y="21494"/>
                  </a:cubicBezTo>
                  <a:cubicBezTo>
                    <a:pt x="12756" y="21388"/>
                    <a:pt x="11693" y="20541"/>
                    <a:pt x="11339" y="17788"/>
                  </a:cubicBezTo>
                  <a:cubicBezTo>
                    <a:pt x="10985" y="15035"/>
                    <a:pt x="11339" y="10376"/>
                    <a:pt x="13110" y="7094"/>
                  </a:cubicBezTo>
                  <a:cubicBezTo>
                    <a:pt x="14880" y="3812"/>
                    <a:pt x="18067" y="1906"/>
                    <a:pt x="21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2401430" y="3203664"/>
              <a:ext cx="172673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16" fill="norm" stroke="1" extrusionOk="0">
                  <a:moveTo>
                    <a:pt x="0" y="0"/>
                  </a:moveTo>
                  <a:cubicBezTo>
                    <a:pt x="527" y="9049"/>
                    <a:pt x="1054" y="18097"/>
                    <a:pt x="1580" y="19849"/>
                  </a:cubicBezTo>
                  <a:cubicBezTo>
                    <a:pt x="2107" y="21600"/>
                    <a:pt x="2634" y="16054"/>
                    <a:pt x="3161" y="12405"/>
                  </a:cubicBezTo>
                  <a:cubicBezTo>
                    <a:pt x="3688" y="8757"/>
                    <a:pt x="4215" y="7005"/>
                    <a:pt x="4873" y="6714"/>
                  </a:cubicBezTo>
                  <a:cubicBezTo>
                    <a:pt x="5532" y="6422"/>
                    <a:pt x="6322" y="7589"/>
                    <a:pt x="6849" y="9341"/>
                  </a:cubicBezTo>
                  <a:cubicBezTo>
                    <a:pt x="7376" y="11092"/>
                    <a:pt x="7639" y="13427"/>
                    <a:pt x="7771" y="15324"/>
                  </a:cubicBezTo>
                  <a:cubicBezTo>
                    <a:pt x="7902" y="17222"/>
                    <a:pt x="7902" y="18681"/>
                    <a:pt x="8166" y="18681"/>
                  </a:cubicBezTo>
                  <a:cubicBezTo>
                    <a:pt x="8429" y="18681"/>
                    <a:pt x="8956" y="17222"/>
                    <a:pt x="10273" y="14303"/>
                  </a:cubicBezTo>
                  <a:cubicBezTo>
                    <a:pt x="11590" y="11384"/>
                    <a:pt x="13698" y="7005"/>
                    <a:pt x="15410" y="4670"/>
                  </a:cubicBezTo>
                  <a:cubicBezTo>
                    <a:pt x="17122" y="2335"/>
                    <a:pt x="18439" y="2043"/>
                    <a:pt x="19493" y="2481"/>
                  </a:cubicBezTo>
                  <a:cubicBezTo>
                    <a:pt x="20546" y="2919"/>
                    <a:pt x="21337" y="4086"/>
                    <a:pt x="21468" y="7297"/>
                  </a:cubicBezTo>
                  <a:cubicBezTo>
                    <a:pt x="21600" y="10508"/>
                    <a:pt x="21073" y="15762"/>
                    <a:pt x="20546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2658869" y="2988762"/>
              <a:ext cx="472812" cy="37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42" fill="norm" stroke="1" extrusionOk="0">
                  <a:moveTo>
                    <a:pt x="711" y="12023"/>
                  </a:moveTo>
                  <a:cubicBezTo>
                    <a:pt x="422" y="14586"/>
                    <a:pt x="133" y="17149"/>
                    <a:pt x="36" y="18735"/>
                  </a:cubicBezTo>
                  <a:cubicBezTo>
                    <a:pt x="-60" y="20322"/>
                    <a:pt x="36" y="20932"/>
                    <a:pt x="326" y="21237"/>
                  </a:cubicBezTo>
                  <a:cubicBezTo>
                    <a:pt x="615" y="21542"/>
                    <a:pt x="1097" y="21542"/>
                    <a:pt x="1579" y="20993"/>
                  </a:cubicBezTo>
                  <a:cubicBezTo>
                    <a:pt x="2061" y="20444"/>
                    <a:pt x="2544" y="19345"/>
                    <a:pt x="2881" y="18491"/>
                  </a:cubicBezTo>
                  <a:cubicBezTo>
                    <a:pt x="3219" y="17637"/>
                    <a:pt x="3411" y="17027"/>
                    <a:pt x="3604" y="17088"/>
                  </a:cubicBezTo>
                  <a:cubicBezTo>
                    <a:pt x="3797" y="17149"/>
                    <a:pt x="3990" y="17881"/>
                    <a:pt x="4135" y="18613"/>
                  </a:cubicBezTo>
                  <a:cubicBezTo>
                    <a:pt x="4279" y="19345"/>
                    <a:pt x="4376" y="20078"/>
                    <a:pt x="4665" y="20505"/>
                  </a:cubicBezTo>
                  <a:cubicBezTo>
                    <a:pt x="4954" y="20932"/>
                    <a:pt x="5436" y="21054"/>
                    <a:pt x="5870" y="20932"/>
                  </a:cubicBezTo>
                  <a:cubicBezTo>
                    <a:pt x="6304" y="20810"/>
                    <a:pt x="6690" y="20444"/>
                    <a:pt x="7510" y="18491"/>
                  </a:cubicBezTo>
                  <a:cubicBezTo>
                    <a:pt x="8329" y="16539"/>
                    <a:pt x="9583" y="13000"/>
                    <a:pt x="10547" y="9949"/>
                  </a:cubicBezTo>
                  <a:cubicBezTo>
                    <a:pt x="11511" y="6898"/>
                    <a:pt x="12186" y="4335"/>
                    <a:pt x="12524" y="2627"/>
                  </a:cubicBezTo>
                  <a:cubicBezTo>
                    <a:pt x="12861" y="918"/>
                    <a:pt x="12861" y="64"/>
                    <a:pt x="12765" y="3"/>
                  </a:cubicBezTo>
                  <a:cubicBezTo>
                    <a:pt x="12669" y="-58"/>
                    <a:pt x="12476" y="674"/>
                    <a:pt x="12090" y="2932"/>
                  </a:cubicBezTo>
                  <a:cubicBezTo>
                    <a:pt x="11704" y="5189"/>
                    <a:pt x="11126" y="8973"/>
                    <a:pt x="10885" y="11840"/>
                  </a:cubicBezTo>
                  <a:cubicBezTo>
                    <a:pt x="10644" y="14708"/>
                    <a:pt x="10740" y="16661"/>
                    <a:pt x="10933" y="17881"/>
                  </a:cubicBezTo>
                  <a:cubicBezTo>
                    <a:pt x="11126" y="19101"/>
                    <a:pt x="11415" y="19589"/>
                    <a:pt x="11801" y="19895"/>
                  </a:cubicBezTo>
                  <a:cubicBezTo>
                    <a:pt x="12186" y="20200"/>
                    <a:pt x="12669" y="20322"/>
                    <a:pt x="13295" y="19895"/>
                  </a:cubicBezTo>
                  <a:cubicBezTo>
                    <a:pt x="13922" y="19467"/>
                    <a:pt x="14694" y="18491"/>
                    <a:pt x="15272" y="17515"/>
                  </a:cubicBezTo>
                  <a:cubicBezTo>
                    <a:pt x="15851" y="16539"/>
                    <a:pt x="16236" y="15562"/>
                    <a:pt x="16477" y="14647"/>
                  </a:cubicBezTo>
                  <a:cubicBezTo>
                    <a:pt x="16719" y="13732"/>
                    <a:pt x="16815" y="12878"/>
                    <a:pt x="16622" y="12695"/>
                  </a:cubicBezTo>
                  <a:cubicBezTo>
                    <a:pt x="16429" y="12511"/>
                    <a:pt x="15947" y="13000"/>
                    <a:pt x="15610" y="13976"/>
                  </a:cubicBezTo>
                  <a:cubicBezTo>
                    <a:pt x="15272" y="14952"/>
                    <a:pt x="15079" y="16417"/>
                    <a:pt x="15079" y="17454"/>
                  </a:cubicBezTo>
                  <a:cubicBezTo>
                    <a:pt x="15079" y="18491"/>
                    <a:pt x="15272" y="19101"/>
                    <a:pt x="15658" y="19406"/>
                  </a:cubicBezTo>
                  <a:cubicBezTo>
                    <a:pt x="16044" y="19711"/>
                    <a:pt x="16622" y="19711"/>
                    <a:pt x="17635" y="18918"/>
                  </a:cubicBezTo>
                  <a:cubicBezTo>
                    <a:pt x="18647" y="18125"/>
                    <a:pt x="20094" y="16539"/>
                    <a:pt x="21540" y="14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2852280" y="3055498"/>
              <a:ext cx="2540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240" y="12960"/>
                    <a:pt x="6480" y="5400"/>
                    <a:pt x="10080" y="2160"/>
                  </a:cubicBezTo>
                  <a:cubicBezTo>
                    <a:pt x="13680" y="-1080"/>
                    <a:pt x="1764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3741280" y="3057614"/>
              <a:ext cx="279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1" y="1152"/>
                    <a:pt x="4582" y="2304"/>
                    <a:pt x="7445" y="4464"/>
                  </a:cubicBezTo>
                  <a:cubicBezTo>
                    <a:pt x="10309" y="6624"/>
                    <a:pt x="13745" y="9792"/>
                    <a:pt x="16200" y="12816"/>
                  </a:cubicBezTo>
                  <a:cubicBezTo>
                    <a:pt x="18655" y="15840"/>
                    <a:pt x="20127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3836530" y="3048587"/>
              <a:ext cx="184151" cy="33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173"/>
                  </a:moveTo>
                  <a:cubicBezTo>
                    <a:pt x="19862" y="37"/>
                    <a:pt x="18124" y="-100"/>
                    <a:pt x="16759" y="105"/>
                  </a:cubicBezTo>
                  <a:cubicBezTo>
                    <a:pt x="15393" y="310"/>
                    <a:pt x="14400" y="857"/>
                    <a:pt x="12538" y="2497"/>
                  </a:cubicBezTo>
                  <a:cubicBezTo>
                    <a:pt x="10676" y="4138"/>
                    <a:pt x="7945" y="6872"/>
                    <a:pt x="5710" y="10222"/>
                  </a:cubicBezTo>
                  <a:cubicBezTo>
                    <a:pt x="3476" y="13571"/>
                    <a:pt x="1738" y="17535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4234893" y="3044914"/>
              <a:ext cx="198112" cy="30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31" fill="norm" stroke="1" extrusionOk="0">
                  <a:moveTo>
                    <a:pt x="3591" y="0"/>
                  </a:moveTo>
                  <a:cubicBezTo>
                    <a:pt x="2227" y="3000"/>
                    <a:pt x="863" y="6000"/>
                    <a:pt x="294" y="9225"/>
                  </a:cubicBezTo>
                  <a:cubicBezTo>
                    <a:pt x="-274" y="12450"/>
                    <a:pt x="-47" y="15900"/>
                    <a:pt x="1204" y="18075"/>
                  </a:cubicBezTo>
                  <a:cubicBezTo>
                    <a:pt x="2454" y="20250"/>
                    <a:pt x="4728" y="21150"/>
                    <a:pt x="7002" y="21375"/>
                  </a:cubicBezTo>
                  <a:cubicBezTo>
                    <a:pt x="9275" y="21600"/>
                    <a:pt x="11549" y="21150"/>
                    <a:pt x="13823" y="19950"/>
                  </a:cubicBezTo>
                  <a:cubicBezTo>
                    <a:pt x="16097" y="18750"/>
                    <a:pt x="18370" y="16800"/>
                    <a:pt x="19621" y="14250"/>
                  </a:cubicBezTo>
                  <a:cubicBezTo>
                    <a:pt x="20871" y="11700"/>
                    <a:pt x="21099" y="8550"/>
                    <a:pt x="21212" y="6600"/>
                  </a:cubicBezTo>
                  <a:cubicBezTo>
                    <a:pt x="21326" y="4650"/>
                    <a:pt x="21326" y="3900"/>
                    <a:pt x="20985" y="3225"/>
                  </a:cubicBezTo>
                  <a:cubicBezTo>
                    <a:pt x="20644" y="2550"/>
                    <a:pt x="19962" y="1950"/>
                    <a:pt x="19734" y="2025"/>
                  </a:cubicBezTo>
                  <a:cubicBezTo>
                    <a:pt x="19507" y="2100"/>
                    <a:pt x="19734" y="2850"/>
                    <a:pt x="19962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4541380" y="2981414"/>
              <a:ext cx="146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3724"/>
                    <a:pt x="5009" y="7448"/>
                    <a:pt x="8609" y="11048"/>
                  </a:cubicBezTo>
                  <a:cubicBezTo>
                    <a:pt x="12209" y="14648"/>
                    <a:pt x="16904" y="18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4662455" y="3017199"/>
              <a:ext cx="126575" cy="32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40" fill="norm" stroke="1" extrusionOk="0">
                  <a:moveTo>
                    <a:pt x="21528" y="1407"/>
                  </a:moveTo>
                  <a:cubicBezTo>
                    <a:pt x="20448" y="849"/>
                    <a:pt x="19368" y="292"/>
                    <a:pt x="17928" y="83"/>
                  </a:cubicBezTo>
                  <a:cubicBezTo>
                    <a:pt x="16488" y="-126"/>
                    <a:pt x="14688" y="13"/>
                    <a:pt x="12168" y="1059"/>
                  </a:cubicBezTo>
                  <a:cubicBezTo>
                    <a:pt x="9648" y="2104"/>
                    <a:pt x="6408" y="4055"/>
                    <a:pt x="4248" y="6911"/>
                  </a:cubicBezTo>
                  <a:cubicBezTo>
                    <a:pt x="2088" y="9768"/>
                    <a:pt x="1008" y="13531"/>
                    <a:pt x="468" y="15760"/>
                  </a:cubicBezTo>
                  <a:cubicBezTo>
                    <a:pt x="-72" y="17990"/>
                    <a:pt x="-72" y="18687"/>
                    <a:pt x="108" y="19384"/>
                  </a:cubicBezTo>
                  <a:cubicBezTo>
                    <a:pt x="288" y="20080"/>
                    <a:pt x="648" y="20777"/>
                    <a:pt x="1728" y="21126"/>
                  </a:cubicBezTo>
                  <a:cubicBezTo>
                    <a:pt x="2808" y="21474"/>
                    <a:pt x="4608" y="21474"/>
                    <a:pt x="5868" y="21404"/>
                  </a:cubicBezTo>
                  <a:cubicBezTo>
                    <a:pt x="7128" y="21335"/>
                    <a:pt x="7848" y="21195"/>
                    <a:pt x="8568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5373230" y="312111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5373230" y="2986633"/>
              <a:ext cx="19051" cy="10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0" y="16007"/>
                    <a:pt x="0" y="10607"/>
                    <a:pt x="0" y="6661"/>
                  </a:cubicBezTo>
                  <a:cubicBezTo>
                    <a:pt x="0" y="2715"/>
                    <a:pt x="0" y="222"/>
                    <a:pt x="3600" y="15"/>
                  </a:cubicBezTo>
                  <a:cubicBezTo>
                    <a:pt x="7200" y="-193"/>
                    <a:pt x="14400" y="1884"/>
                    <a:pt x="21600" y="3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5447313" y="3041652"/>
              <a:ext cx="141818" cy="1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68" fill="norm" stroke="1" extrusionOk="0">
                  <a:moveTo>
                    <a:pt x="317" y="4764"/>
                  </a:moveTo>
                  <a:cubicBezTo>
                    <a:pt x="635" y="9372"/>
                    <a:pt x="953" y="13980"/>
                    <a:pt x="953" y="17004"/>
                  </a:cubicBezTo>
                  <a:cubicBezTo>
                    <a:pt x="953" y="20028"/>
                    <a:pt x="635" y="21468"/>
                    <a:pt x="317" y="21468"/>
                  </a:cubicBezTo>
                  <a:cubicBezTo>
                    <a:pt x="0" y="21468"/>
                    <a:pt x="-318" y="20028"/>
                    <a:pt x="635" y="16572"/>
                  </a:cubicBezTo>
                  <a:cubicBezTo>
                    <a:pt x="1588" y="13116"/>
                    <a:pt x="3811" y="7644"/>
                    <a:pt x="5558" y="4332"/>
                  </a:cubicBezTo>
                  <a:cubicBezTo>
                    <a:pt x="7306" y="1020"/>
                    <a:pt x="8576" y="-132"/>
                    <a:pt x="10641" y="12"/>
                  </a:cubicBezTo>
                  <a:cubicBezTo>
                    <a:pt x="12706" y="156"/>
                    <a:pt x="15564" y="1596"/>
                    <a:pt x="17470" y="5340"/>
                  </a:cubicBezTo>
                  <a:cubicBezTo>
                    <a:pt x="19376" y="9084"/>
                    <a:pt x="20329" y="15132"/>
                    <a:pt x="21282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6193328" y="2820853"/>
              <a:ext cx="513402" cy="380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36" fill="norm" stroke="1" extrusionOk="0">
                  <a:moveTo>
                    <a:pt x="6360" y="15327"/>
                  </a:moveTo>
                  <a:cubicBezTo>
                    <a:pt x="6360" y="14501"/>
                    <a:pt x="6360" y="13675"/>
                    <a:pt x="6227" y="13026"/>
                  </a:cubicBezTo>
                  <a:cubicBezTo>
                    <a:pt x="6093" y="12376"/>
                    <a:pt x="5827" y="11904"/>
                    <a:pt x="4849" y="12613"/>
                  </a:cubicBezTo>
                  <a:cubicBezTo>
                    <a:pt x="3871" y="13321"/>
                    <a:pt x="2182" y="15209"/>
                    <a:pt x="1204" y="16744"/>
                  </a:cubicBezTo>
                  <a:cubicBezTo>
                    <a:pt x="227" y="18278"/>
                    <a:pt x="-40" y="19458"/>
                    <a:pt x="4" y="20226"/>
                  </a:cubicBezTo>
                  <a:cubicBezTo>
                    <a:pt x="49" y="20993"/>
                    <a:pt x="404" y="21347"/>
                    <a:pt x="1027" y="20993"/>
                  </a:cubicBezTo>
                  <a:cubicBezTo>
                    <a:pt x="1649" y="20639"/>
                    <a:pt x="2538" y="19576"/>
                    <a:pt x="3160" y="18809"/>
                  </a:cubicBezTo>
                  <a:cubicBezTo>
                    <a:pt x="3782" y="18042"/>
                    <a:pt x="4138" y="17570"/>
                    <a:pt x="4404" y="16980"/>
                  </a:cubicBezTo>
                  <a:cubicBezTo>
                    <a:pt x="4671" y="16390"/>
                    <a:pt x="4849" y="15681"/>
                    <a:pt x="4849" y="15917"/>
                  </a:cubicBezTo>
                  <a:cubicBezTo>
                    <a:pt x="4849" y="16154"/>
                    <a:pt x="4671" y="17334"/>
                    <a:pt x="4671" y="18219"/>
                  </a:cubicBezTo>
                  <a:cubicBezTo>
                    <a:pt x="4671" y="19104"/>
                    <a:pt x="4849" y="19695"/>
                    <a:pt x="5160" y="20049"/>
                  </a:cubicBezTo>
                  <a:cubicBezTo>
                    <a:pt x="5471" y="20403"/>
                    <a:pt x="5916" y="20521"/>
                    <a:pt x="6760" y="19872"/>
                  </a:cubicBezTo>
                  <a:cubicBezTo>
                    <a:pt x="7604" y="19222"/>
                    <a:pt x="8849" y="17806"/>
                    <a:pt x="9916" y="15504"/>
                  </a:cubicBezTo>
                  <a:cubicBezTo>
                    <a:pt x="10982" y="13203"/>
                    <a:pt x="11871" y="10016"/>
                    <a:pt x="12449" y="7537"/>
                  </a:cubicBezTo>
                  <a:cubicBezTo>
                    <a:pt x="13027" y="5058"/>
                    <a:pt x="13293" y="3288"/>
                    <a:pt x="13427" y="2108"/>
                  </a:cubicBezTo>
                  <a:cubicBezTo>
                    <a:pt x="13560" y="927"/>
                    <a:pt x="13560" y="337"/>
                    <a:pt x="13338" y="101"/>
                  </a:cubicBezTo>
                  <a:cubicBezTo>
                    <a:pt x="13116" y="-135"/>
                    <a:pt x="12671" y="-17"/>
                    <a:pt x="12138" y="1104"/>
                  </a:cubicBezTo>
                  <a:cubicBezTo>
                    <a:pt x="11604" y="2226"/>
                    <a:pt x="10982" y="4350"/>
                    <a:pt x="10493" y="7183"/>
                  </a:cubicBezTo>
                  <a:cubicBezTo>
                    <a:pt x="10004" y="10016"/>
                    <a:pt x="9649" y="13557"/>
                    <a:pt x="9560" y="15976"/>
                  </a:cubicBezTo>
                  <a:cubicBezTo>
                    <a:pt x="9471" y="18396"/>
                    <a:pt x="9649" y="19695"/>
                    <a:pt x="9960" y="20462"/>
                  </a:cubicBezTo>
                  <a:cubicBezTo>
                    <a:pt x="10271" y="21229"/>
                    <a:pt x="10716" y="21465"/>
                    <a:pt x="11471" y="20993"/>
                  </a:cubicBezTo>
                  <a:cubicBezTo>
                    <a:pt x="12227" y="20521"/>
                    <a:pt x="13293" y="19340"/>
                    <a:pt x="14582" y="16921"/>
                  </a:cubicBezTo>
                  <a:cubicBezTo>
                    <a:pt x="15871" y="14501"/>
                    <a:pt x="17382" y="10842"/>
                    <a:pt x="18316" y="8481"/>
                  </a:cubicBezTo>
                  <a:cubicBezTo>
                    <a:pt x="19249" y="6121"/>
                    <a:pt x="19604" y="5058"/>
                    <a:pt x="19782" y="4173"/>
                  </a:cubicBezTo>
                  <a:cubicBezTo>
                    <a:pt x="19960" y="3288"/>
                    <a:pt x="19960" y="2580"/>
                    <a:pt x="19693" y="2344"/>
                  </a:cubicBezTo>
                  <a:cubicBezTo>
                    <a:pt x="19427" y="2108"/>
                    <a:pt x="18893" y="2344"/>
                    <a:pt x="18271" y="3642"/>
                  </a:cubicBezTo>
                  <a:cubicBezTo>
                    <a:pt x="17649" y="4940"/>
                    <a:pt x="16938" y="7301"/>
                    <a:pt x="16671" y="9839"/>
                  </a:cubicBezTo>
                  <a:cubicBezTo>
                    <a:pt x="16404" y="12376"/>
                    <a:pt x="16582" y="15091"/>
                    <a:pt x="17471" y="16685"/>
                  </a:cubicBezTo>
                  <a:cubicBezTo>
                    <a:pt x="18360" y="18278"/>
                    <a:pt x="19960" y="18750"/>
                    <a:pt x="21560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7083496" y="2848064"/>
              <a:ext cx="207435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7053" y="4882"/>
                  </a:moveTo>
                  <a:cubicBezTo>
                    <a:pt x="6392" y="8433"/>
                    <a:pt x="5731" y="11984"/>
                    <a:pt x="5290" y="14129"/>
                  </a:cubicBezTo>
                  <a:cubicBezTo>
                    <a:pt x="4849" y="16274"/>
                    <a:pt x="4629" y="17014"/>
                    <a:pt x="4298" y="17827"/>
                  </a:cubicBezTo>
                  <a:cubicBezTo>
                    <a:pt x="3967" y="18641"/>
                    <a:pt x="3527" y="19529"/>
                    <a:pt x="2865" y="20268"/>
                  </a:cubicBezTo>
                  <a:cubicBezTo>
                    <a:pt x="2204" y="21008"/>
                    <a:pt x="1322" y="21600"/>
                    <a:pt x="771" y="21526"/>
                  </a:cubicBezTo>
                  <a:cubicBezTo>
                    <a:pt x="220" y="21452"/>
                    <a:pt x="0" y="20712"/>
                    <a:pt x="0" y="18049"/>
                  </a:cubicBezTo>
                  <a:cubicBezTo>
                    <a:pt x="0" y="15386"/>
                    <a:pt x="220" y="10800"/>
                    <a:pt x="331" y="7841"/>
                  </a:cubicBezTo>
                  <a:cubicBezTo>
                    <a:pt x="441" y="4882"/>
                    <a:pt x="441" y="3551"/>
                    <a:pt x="551" y="2515"/>
                  </a:cubicBezTo>
                  <a:cubicBezTo>
                    <a:pt x="661" y="1479"/>
                    <a:pt x="882" y="740"/>
                    <a:pt x="1543" y="666"/>
                  </a:cubicBezTo>
                  <a:cubicBezTo>
                    <a:pt x="2204" y="592"/>
                    <a:pt x="3306" y="1184"/>
                    <a:pt x="4629" y="3107"/>
                  </a:cubicBezTo>
                  <a:cubicBezTo>
                    <a:pt x="5951" y="5030"/>
                    <a:pt x="7494" y="8285"/>
                    <a:pt x="8706" y="10874"/>
                  </a:cubicBezTo>
                  <a:cubicBezTo>
                    <a:pt x="9918" y="13463"/>
                    <a:pt x="10800" y="15386"/>
                    <a:pt x="11571" y="16644"/>
                  </a:cubicBezTo>
                  <a:cubicBezTo>
                    <a:pt x="12343" y="17901"/>
                    <a:pt x="13004" y="18493"/>
                    <a:pt x="13886" y="18567"/>
                  </a:cubicBezTo>
                  <a:cubicBezTo>
                    <a:pt x="14767" y="18641"/>
                    <a:pt x="15869" y="18197"/>
                    <a:pt x="17192" y="15978"/>
                  </a:cubicBezTo>
                  <a:cubicBezTo>
                    <a:pt x="18514" y="13759"/>
                    <a:pt x="20057" y="9764"/>
                    <a:pt x="20829" y="6805"/>
                  </a:cubicBezTo>
                  <a:cubicBezTo>
                    <a:pt x="21600" y="3847"/>
                    <a:pt x="21600" y="19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7424280" y="2727414"/>
              <a:ext cx="31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015"/>
                    <a:pt x="12960" y="8031"/>
                    <a:pt x="9360" y="11631"/>
                  </a:cubicBezTo>
                  <a:cubicBezTo>
                    <a:pt x="5760" y="15231"/>
                    <a:pt x="2880" y="18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7392530" y="3184614"/>
              <a:ext cx="67662" cy="7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012" fill="norm" stroke="1" extrusionOk="0">
                  <a:moveTo>
                    <a:pt x="11435" y="0"/>
                  </a:moveTo>
                  <a:cubicBezTo>
                    <a:pt x="8894" y="1751"/>
                    <a:pt x="6353" y="3503"/>
                    <a:pt x="4765" y="5838"/>
                  </a:cubicBezTo>
                  <a:cubicBezTo>
                    <a:pt x="3176" y="8173"/>
                    <a:pt x="2541" y="11092"/>
                    <a:pt x="3176" y="14011"/>
                  </a:cubicBezTo>
                  <a:cubicBezTo>
                    <a:pt x="3812" y="16930"/>
                    <a:pt x="5718" y="19849"/>
                    <a:pt x="8576" y="20724"/>
                  </a:cubicBezTo>
                  <a:cubicBezTo>
                    <a:pt x="11435" y="21600"/>
                    <a:pt x="15247" y="20432"/>
                    <a:pt x="17788" y="17805"/>
                  </a:cubicBezTo>
                  <a:cubicBezTo>
                    <a:pt x="20329" y="15178"/>
                    <a:pt x="21600" y="11092"/>
                    <a:pt x="18424" y="8173"/>
                  </a:cubicBezTo>
                  <a:cubicBezTo>
                    <a:pt x="15247" y="5254"/>
                    <a:pt x="7624" y="3503"/>
                    <a:pt x="0" y="1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7863156" y="2879814"/>
              <a:ext cx="183988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93" fill="norm" stroke="1" extrusionOk="0">
                  <a:moveTo>
                    <a:pt x="1389" y="0"/>
                  </a:moveTo>
                  <a:cubicBezTo>
                    <a:pt x="898" y="5520"/>
                    <a:pt x="407" y="11040"/>
                    <a:pt x="161" y="14400"/>
                  </a:cubicBezTo>
                  <a:cubicBezTo>
                    <a:pt x="-84" y="17760"/>
                    <a:pt x="-84" y="18960"/>
                    <a:pt x="407" y="19920"/>
                  </a:cubicBezTo>
                  <a:cubicBezTo>
                    <a:pt x="898" y="20880"/>
                    <a:pt x="1880" y="21600"/>
                    <a:pt x="2739" y="21480"/>
                  </a:cubicBezTo>
                  <a:cubicBezTo>
                    <a:pt x="3598" y="21360"/>
                    <a:pt x="4334" y="20400"/>
                    <a:pt x="5071" y="19440"/>
                  </a:cubicBezTo>
                  <a:cubicBezTo>
                    <a:pt x="5807" y="18480"/>
                    <a:pt x="6543" y="17520"/>
                    <a:pt x="8384" y="17160"/>
                  </a:cubicBezTo>
                  <a:cubicBezTo>
                    <a:pt x="10225" y="16800"/>
                    <a:pt x="13171" y="17040"/>
                    <a:pt x="15134" y="16800"/>
                  </a:cubicBezTo>
                  <a:cubicBezTo>
                    <a:pt x="17098" y="16560"/>
                    <a:pt x="18080" y="15840"/>
                    <a:pt x="19061" y="14280"/>
                  </a:cubicBezTo>
                  <a:cubicBezTo>
                    <a:pt x="20043" y="12720"/>
                    <a:pt x="21025" y="10320"/>
                    <a:pt x="21271" y="8880"/>
                  </a:cubicBezTo>
                  <a:cubicBezTo>
                    <a:pt x="21516" y="7440"/>
                    <a:pt x="21025" y="6960"/>
                    <a:pt x="20534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8079776" y="2897294"/>
              <a:ext cx="334326" cy="32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06" fill="norm" stroke="1" extrusionOk="0">
                  <a:moveTo>
                    <a:pt x="7198" y="2953"/>
                  </a:moveTo>
                  <a:cubicBezTo>
                    <a:pt x="7198" y="2274"/>
                    <a:pt x="7198" y="1595"/>
                    <a:pt x="6388" y="915"/>
                  </a:cubicBezTo>
                  <a:cubicBezTo>
                    <a:pt x="5578" y="236"/>
                    <a:pt x="3958" y="-443"/>
                    <a:pt x="2743" y="372"/>
                  </a:cubicBezTo>
                  <a:cubicBezTo>
                    <a:pt x="1528" y="1187"/>
                    <a:pt x="718" y="3497"/>
                    <a:pt x="313" y="4991"/>
                  </a:cubicBezTo>
                  <a:cubicBezTo>
                    <a:pt x="-92" y="6485"/>
                    <a:pt x="-92" y="7165"/>
                    <a:pt x="246" y="7504"/>
                  </a:cubicBezTo>
                  <a:cubicBezTo>
                    <a:pt x="583" y="7844"/>
                    <a:pt x="1258" y="7844"/>
                    <a:pt x="1798" y="7504"/>
                  </a:cubicBezTo>
                  <a:cubicBezTo>
                    <a:pt x="2338" y="7165"/>
                    <a:pt x="2743" y="6485"/>
                    <a:pt x="3081" y="5806"/>
                  </a:cubicBezTo>
                  <a:cubicBezTo>
                    <a:pt x="3418" y="5127"/>
                    <a:pt x="3688" y="4448"/>
                    <a:pt x="3891" y="4448"/>
                  </a:cubicBezTo>
                  <a:cubicBezTo>
                    <a:pt x="4093" y="4448"/>
                    <a:pt x="4228" y="5127"/>
                    <a:pt x="4566" y="5670"/>
                  </a:cubicBezTo>
                  <a:cubicBezTo>
                    <a:pt x="4903" y="6214"/>
                    <a:pt x="5443" y="6621"/>
                    <a:pt x="5915" y="6485"/>
                  </a:cubicBezTo>
                  <a:cubicBezTo>
                    <a:pt x="6388" y="6349"/>
                    <a:pt x="6793" y="5670"/>
                    <a:pt x="7063" y="4991"/>
                  </a:cubicBezTo>
                  <a:cubicBezTo>
                    <a:pt x="7333" y="4312"/>
                    <a:pt x="7468" y="3632"/>
                    <a:pt x="7535" y="3632"/>
                  </a:cubicBezTo>
                  <a:cubicBezTo>
                    <a:pt x="7603" y="3632"/>
                    <a:pt x="7603" y="4312"/>
                    <a:pt x="7805" y="5195"/>
                  </a:cubicBezTo>
                  <a:cubicBezTo>
                    <a:pt x="8008" y="6078"/>
                    <a:pt x="8413" y="7165"/>
                    <a:pt x="8953" y="7776"/>
                  </a:cubicBezTo>
                  <a:cubicBezTo>
                    <a:pt x="9493" y="8387"/>
                    <a:pt x="10168" y="8523"/>
                    <a:pt x="10708" y="8319"/>
                  </a:cubicBezTo>
                  <a:cubicBezTo>
                    <a:pt x="11248" y="8115"/>
                    <a:pt x="11653" y="7572"/>
                    <a:pt x="11990" y="6961"/>
                  </a:cubicBezTo>
                  <a:cubicBezTo>
                    <a:pt x="12328" y="6349"/>
                    <a:pt x="12598" y="5670"/>
                    <a:pt x="12800" y="4923"/>
                  </a:cubicBezTo>
                  <a:cubicBezTo>
                    <a:pt x="13003" y="4176"/>
                    <a:pt x="13138" y="3361"/>
                    <a:pt x="13138" y="3361"/>
                  </a:cubicBezTo>
                  <a:cubicBezTo>
                    <a:pt x="13138" y="3361"/>
                    <a:pt x="13003" y="4176"/>
                    <a:pt x="13206" y="6553"/>
                  </a:cubicBezTo>
                  <a:cubicBezTo>
                    <a:pt x="13408" y="8931"/>
                    <a:pt x="13948" y="12870"/>
                    <a:pt x="14218" y="15180"/>
                  </a:cubicBezTo>
                  <a:cubicBezTo>
                    <a:pt x="14488" y="17489"/>
                    <a:pt x="14488" y="18168"/>
                    <a:pt x="14421" y="18848"/>
                  </a:cubicBezTo>
                  <a:cubicBezTo>
                    <a:pt x="14353" y="19527"/>
                    <a:pt x="14218" y="20206"/>
                    <a:pt x="13813" y="20614"/>
                  </a:cubicBezTo>
                  <a:cubicBezTo>
                    <a:pt x="13408" y="21021"/>
                    <a:pt x="12733" y="21157"/>
                    <a:pt x="12058" y="21089"/>
                  </a:cubicBezTo>
                  <a:cubicBezTo>
                    <a:pt x="11383" y="21021"/>
                    <a:pt x="10708" y="20749"/>
                    <a:pt x="10168" y="20342"/>
                  </a:cubicBezTo>
                  <a:cubicBezTo>
                    <a:pt x="9628" y="19934"/>
                    <a:pt x="9223" y="19391"/>
                    <a:pt x="8953" y="18644"/>
                  </a:cubicBezTo>
                  <a:cubicBezTo>
                    <a:pt x="8683" y="17897"/>
                    <a:pt x="8548" y="16946"/>
                    <a:pt x="9155" y="15723"/>
                  </a:cubicBezTo>
                  <a:cubicBezTo>
                    <a:pt x="9763" y="14500"/>
                    <a:pt x="11113" y="13006"/>
                    <a:pt x="12800" y="11240"/>
                  </a:cubicBezTo>
                  <a:cubicBezTo>
                    <a:pt x="14488" y="9474"/>
                    <a:pt x="16513" y="7436"/>
                    <a:pt x="17930" y="5874"/>
                  </a:cubicBezTo>
                  <a:cubicBezTo>
                    <a:pt x="19348" y="4312"/>
                    <a:pt x="20158" y="3225"/>
                    <a:pt x="20563" y="2342"/>
                  </a:cubicBezTo>
                  <a:cubicBezTo>
                    <a:pt x="20968" y="1459"/>
                    <a:pt x="20968" y="780"/>
                    <a:pt x="20563" y="508"/>
                  </a:cubicBezTo>
                  <a:cubicBezTo>
                    <a:pt x="20158" y="236"/>
                    <a:pt x="19348" y="372"/>
                    <a:pt x="18808" y="780"/>
                  </a:cubicBezTo>
                  <a:cubicBezTo>
                    <a:pt x="18268" y="1187"/>
                    <a:pt x="17998" y="1866"/>
                    <a:pt x="18133" y="2885"/>
                  </a:cubicBezTo>
                  <a:cubicBezTo>
                    <a:pt x="18268" y="3904"/>
                    <a:pt x="18808" y="5263"/>
                    <a:pt x="19348" y="6214"/>
                  </a:cubicBezTo>
                  <a:cubicBezTo>
                    <a:pt x="19888" y="7165"/>
                    <a:pt x="20428" y="7708"/>
                    <a:pt x="20833" y="8455"/>
                  </a:cubicBezTo>
                  <a:cubicBezTo>
                    <a:pt x="21238" y="9202"/>
                    <a:pt x="21508" y="10153"/>
                    <a:pt x="21170" y="10629"/>
                  </a:cubicBezTo>
                  <a:cubicBezTo>
                    <a:pt x="20833" y="11104"/>
                    <a:pt x="19888" y="11104"/>
                    <a:pt x="19145" y="10697"/>
                  </a:cubicBezTo>
                  <a:cubicBezTo>
                    <a:pt x="18403" y="10289"/>
                    <a:pt x="17863" y="9474"/>
                    <a:pt x="17323" y="8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8708869" y="2644864"/>
              <a:ext cx="183482" cy="35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92" fill="norm" stroke="1" extrusionOk="0">
                  <a:moveTo>
                    <a:pt x="18926" y="0"/>
                  </a:moveTo>
                  <a:cubicBezTo>
                    <a:pt x="16472" y="2414"/>
                    <a:pt x="14017" y="4828"/>
                    <a:pt x="11808" y="8132"/>
                  </a:cubicBezTo>
                  <a:cubicBezTo>
                    <a:pt x="9599" y="11435"/>
                    <a:pt x="7636" y="15628"/>
                    <a:pt x="6654" y="18106"/>
                  </a:cubicBezTo>
                  <a:cubicBezTo>
                    <a:pt x="5672" y="20584"/>
                    <a:pt x="5672" y="21346"/>
                    <a:pt x="6163" y="21473"/>
                  </a:cubicBezTo>
                  <a:cubicBezTo>
                    <a:pt x="6654" y="21600"/>
                    <a:pt x="7636" y="21092"/>
                    <a:pt x="8249" y="20139"/>
                  </a:cubicBezTo>
                  <a:cubicBezTo>
                    <a:pt x="8863" y="19186"/>
                    <a:pt x="9108" y="17788"/>
                    <a:pt x="8863" y="16708"/>
                  </a:cubicBezTo>
                  <a:cubicBezTo>
                    <a:pt x="8617" y="15628"/>
                    <a:pt x="7881" y="14866"/>
                    <a:pt x="7022" y="14294"/>
                  </a:cubicBezTo>
                  <a:cubicBezTo>
                    <a:pt x="6163" y="13722"/>
                    <a:pt x="5181" y="13341"/>
                    <a:pt x="3708" y="13214"/>
                  </a:cubicBezTo>
                  <a:cubicBezTo>
                    <a:pt x="2236" y="13087"/>
                    <a:pt x="272" y="13214"/>
                    <a:pt x="26" y="13468"/>
                  </a:cubicBezTo>
                  <a:cubicBezTo>
                    <a:pt x="-219" y="13722"/>
                    <a:pt x="1254" y="14104"/>
                    <a:pt x="4199" y="14294"/>
                  </a:cubicBezTo>
                  <a:cubicBezTo>
                    <a:pt x="7145" y="14485"/>
                    <a:pt x="11563" y="14485"/>
                    <a:pt x="14508" y="14485"/>
                  </a:cubicBezTo>
                  <a:cubicBezTo>
                    <a:pt x="17454" y="14485"/>
                    <a:pt x="18926" y="14485"/>
                    <a:pt x="19049" y="14548"/>
                  </a:cubicBezTo>
                  <a:cubicBezTo>
                    <a:pt x="19172" y="14612"/>
                    <a:pt x="17945" y="14739"/>
                    <a:pt x="16595" y="15374"/>
                  </a:cubicBezTo>
                  <a:cubicBezTo>
                    <a:pt x="15245" y="16009"/>
                    <a:pt x="13772" y="17153"/>
                    <a:pt x="13158" y="18169"/>
                  </a:cubicBezTo>
                  <a:cubicBezTo>
                    <a:pt x="12545" y="19186"/>
                    <a:pt x="12790" y="20075"/>
                    <a:pt x="13649" y="20584"/>
                  </a:cubicBezTo>
                  <a:cubicBezTo>
                    <a:pt x="14508" y="21092"/>
                    <a:pt x="15981" y="21219"/>
                    <a:pt x="17208" y="21092"/>
                  </a:cubicBezTo>
                  <a:cubicBezTo>
                    <a:pt x="18436" y="20965"/>
                    <a:pt x="19417" y="20584"/>
                    <a:pt x="20154" y="19758"/>
                  </a:cubicBezTo>
                  <a:cubicBezTo>
                    <a:pt x="20890" y="18932"/>
                    <a:pt x="21381" y="17661"/>
                    <a:pt x="21258" y="16772"/>
                  </a:cubicBezTo>
                  <a:cubicBezTo>
                    <a:pt x="21136" y="15882"/>
                    <a:pt x="20399" y="15374"/>
                    <a:pt x="18926" y="15120"/>
                  </a:cubicBezTo>
                  <a:cubicBezTo>
                    <a:pt x="17454" y="14866"/>
                    <a:pt x="15245" y="14866"/>
                    <a:pt x="13036" y="14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9284285" y="2879814"/>
              <a:ext cx="133896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7299" y="0"/>
                    <a:pt x="13249" y="0"/>
                    <a:pt x="9874" y="810"/>
                  </a:cubicBezTo>
                  <a:cubicBezTo>
                    <a:pt x="6499" y="1620"/>
                    <a:pt x="3799" y="3240"/>
                    <a:pt x="2449" y="4388"/>
                  </a:cubicBezTo>
                  <a:cubicBezTo>
                    <a:pt x="1099" y="5535"/>
                    <a:pt x="1099" y="6210"/>
                    <a:pt x="1774" y="6750"/>
                  </a:cubicBezTo>
                  <a:cubicBezTo>
                    <a:pt x="2449" y="7290"/>
                    <a:pt x="3799" y="7695"/>
                    <a:pt x="5993" y="7493"/>
                  </a:cubicBezTo>
                  <a:cubicBezTo>
                    <a:pt x="8186" y="7290"/>
                    <a:pt x="11224" y="6480"/>
                    <a:pt x="13249" y="5805"/>
                  </a:cubicBezTo>
                  <a:cubicBezTo>
                    <a:pt x="15274" y="5130"/>
                    <a:pt x="16286" y="4590"/>
                    <a:pt x="16793" y="4658"/>
                  </a:cubicBezTo>
                  <a:cubicBezTo>
                    <a:pt x="17299" y="4725"/>
                    <a:pt x="17299" y="5400"/>
                    <a:pt x="16961" y="7425"/>
                  </a:cubicBezTo>
                  <a:cubicBezTo>
                    <a:pt x="16624" y="9450"/>
                    <a:pt x="15949" y="12825"/>
                    <a:pt x="14937" y="15322"/>
                  </a:cubicBezTo>
                  <a:cubicBezTo>
                    <a:pt x="13924" y="17820"/>
                    <a:pt x="12574" y="19440"/>
                    <a:pt x="11055" y="20385"/>
                  </a:cubicBezTo>
                  <a:cubicBezTo>
                    <a:pt x="9537" y="21330"/>
                    <a:pt x="7849" y="21600"/>
                    <a:pt x="6162" y="21600"/>
                  </a:cubicBezTo>
                  <a:cubicBezTo>
                    <a:pt x="4474" y="21600"/>
                    <a:pt x="2787" y="21330"/>
                    <a:pt x="1605" y="19777"/>
                  </a:cubicBezTo>
                  <a:cubicBezTo>
                    <a:pt x="424" y="18225"/>
                    <a:pt x="-251" y="15390"/>
                    <a:pt x="87" y="13635"/>
                  </a:cubicBezTo>
                  <a:cubicBezTo>
                    <a:pt x="424" y="11880"/>
                    <a:pt x="1774" y="11205"/>
                    <a:pt x="3124" y="1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9424530" y="2859627"/>
              <a:ext cx="133351" cy="16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0" fill="norm" stroke="1" extrusionOk="0">
                  <a:moveTo>
                    <a:pt x="0" y="13271"/>
                  </a:moveTo>
                  <a:cubicBezTo>
                    <a:pt x="3086" y="12177"/>
                    <a:pt x="6171" y="11084"/>
                    <a:pt x="8229" y="9716"/>
                  </a:cubicBezTo>
                  <a:cubicBezTo>
                    <a:pt x="10286" y="8349"/>
                    <a:pt x="11314" y="6709"/>
                    <a:pt x="12171" y="4932"/>
                  </a:cubicBezTo>
                  <a:cubicBezTo>
                    <a:pt x="13029" y="3154"/>
                    <a:pt x="13714" y="1241"/>
                    <a:pt x="13200" y="420"/>
                  </a:cubicBezTo>
                  <a:cubicBezTo>
                    <a:pt x="12686" y="-400"/>
                    <a:pt x="10971" y="-127"/>
                    <a:pt x="8571" y="2197"/>
                  </a:cubicBezTo>
                  <a:cubicBezTo>
                    <a:pt x="6171" y="4522"/>
                    <a:pt x="3086" y="8896"/>
                    <a:pt x="1543" y="12314"/>
                  </a:cubicBezTo>
                  <a:cubicBezTo>
                    <a:pt x="0" y="15732"/>
                    <a:pt x="0" y="18192"/>
                    <a:pt x="1029" y="19559"/>
                  </a:cubicBezTo>
                  <a:cubicBezTo>
                    <a:pt x="2057" y="20927"/>
                    <a:pt x="4114" y="21200"/>
                    <a:pt x="7714" y="19559"/>
                  </a:cubicBezTo>
                  <a:cubicBezTo>
                    <a:pt x="11314" y="17919"/>
                    <a:pt x="16457" y="14365"/>
                    <a:pt x="21600" y="1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9583280" y="2670264"/>
              <a:ext cx="762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2760"/>
                    <a:pt x="9600" y="5520"/>
                    <a:pt x="5700" y="8280"/>
                  </a:cubicBezTo>
                  <a:cubicBezTo>
                    <a:pt x="1800" y="11040"/>
                    <a:pt x="0" y="13800"/>
                    <a:pt x="0" y="16020"/>
                  </a:cubicBezTo>
                  <a:cubicBezTo>
                    <a:pt x="0" y="18240"/>
                    <a:pt x="1800" y="19920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9589630" y="2892514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9373730" y="2879814"/>
              <a:ext cx="1810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1920"/>
                    <a:pt x="21600" y="3840"/>
                    <a:pt x="20400" y="7440"/>
                  </a:cubicBezTo>
                  <a:cubicBezTo>
                    <a:pt x="19200" y="11040"/>
                    <a:pt x="9600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9989680" y="2784564"/>
              <a:ext cx="1968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176"/>
                    <a:pt x="2323" y="351"/>
                    <a:pt x="3948" y="1756"/>
                  </a:cubicBezTo>
                  <a:cubicBezTo>
                    <a:pt x="5574" y="3161"/>
                    <a:pt x="7665" y="5795"/>
                    <a:pt x="10684" y="9307"/>
                  </a:cubicBezTo>
                  <a:cubicBezTo>
                    <a:pt x="13703" y="12820"/>
                    <a:pt x="17652" y="172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9995466" y="2754538"/>
              <a:ext cx="219142" cy="34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91" fill="norm" stroke="1" extrusionOk="0">
                  <a:moveTo>
                    <a:pt x="21038" y="1491"/>
                  </a:moveTo>
                  <a:cubicBezTo>
                    <a:pt x="21243" y="824"/>
                    <a:pt x="21449" y="158"/>
                    <a:pt x="21140" y="24"/>
                  </a:cubicBezTo>
                  <a:cubicBezTo>
                    <a:pt x="20832" y="-109"/>
                    <a:pt x="20009" y="291"/>
                    <a:pt x="18569" y="1358"/>
                  </a:cubicBezTo>
                  <a:cubicBezTo>
                    <a:pt x="17129" y="2424"/>
                    <a:pt x="15072" y="4158"/>
                    <a:pt x="12192" y="6824"/>
                  </a:cubicBezTo>
                  <a:cubicBezTo>
                    <a:pt x="9312" y="9491"/>
                    <a:pt x="5609" y="13091"/>
                    <a:pt x="3346" y="15358"/>
                  </a:cubicBezTo>
                  <a:cubicBezTo>
                    <a:pt x="1083" y="17624"/>
                    <a:pt x="260" y="18558"/>
                    <a:pt x="55" y="19358"/>
                  </a:cubicBezTo>
                  <a:cubicBezTo>
                    <a:pt x="-151" y="20158"/>
                    <a:pt x="260" y="20824"/>
                    <a:pt x="672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0250030" y="3063964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0262730" y="2924264"/>
              <a:ext cx="21728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702" fill="norm" stroke="1" extrusionOk="0">
                  <a:moveTo>
                    <a:pt x="17673" y="0"/>
                  </a:moveTo>
                  <a:cubicBezTo>
                    <a:pt x="19636" y="9818"/>
                    <a:pt x="21600" y="19636"/>
                    <a:pt x="18655" y="20618"/>
                  </a:cubicBezTo>
                  <a:cubicBezTo>
                    <a:pt x="15709" y="21600"/>
                    <a:pt x="7855" y="13745"/>
                    <a:pt x="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0631087" y="2799016"/>
              <a:ext cx="190444" cy="33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88" fill="norm" stroke="1" extrusionOk="0">
                  <a:moveTo>
                    <a:pt x="21356" y="12522"/>
                  </a:moveTo>
                  <a:cubicBezTo>
                    <a:pt x="18508" y="11163"/>
                    <a:pt x="15659" y="9805"/>
                    <a:pt x="14116" y="7971"/>
                  </a:cubicBezTo>
                  <a:cubicBezTo>
                    <a:pt x="12574" y="6137"/>
                    <a:pt x="12336" y="3828"/>
                    <a:pt x="12692" y="2401"/>
                  </a:cubicBezTo>
                  <a:cubicBezTo>
                    <a:pt x="13048" y="975"/>
                    <a:pt x="13998" y="431"/>
                    <a:pt x="15422" y="160"/>
                  </a:cubicBezTo>
                  <a:cubicBezTo>
                    <a:pt x="16846" y="-112"/>
                    <a:pt x="18745" y="-112"/>
                    <a:pt x="19813" y="771"/>
                  </a:cubicBezTo>
                  <a:cubicBezTo>
                    <a:pt x="20881" y="1654"/>
                    <a:pt x="21119" y="3420"/>
                    <a:pt x="19101" y="5526"/>
                  </a:cubicBezTo>
                  <a:cubicBezTo>
                    <a:pt x="17083" y="7631"/>
                    <a:pt x="12811" y="10077"/>
                    <a:pt x="9369" y="11571"/>
                  </a:cubicBezTo>
                  <a:cubicBezTo>
                    <a:pt x="5927" y="13065"/>
                    <a:pt x="3316" y="13609"/>
                    <a:pt x="1774" y="14220"/>
                  </a:cubicBezTo>
                  <a:cubicBezTo>
                    <a:pt x="231" y="14831"/>
                    <a:pt x="-244" y="15511"/>
                    <a:pt x="112" y="16122"/>
                  </a:cubicBezTo>
                  <a:cubicBezTo>
                    <a:pt x="468" y="16733"/>
                    <a:pt x="1655" y="17277"/>
                    <a:pt x="3910" y="18160"/>
                  </a:cubicBezTo>
                  <a:cubicBezTo>
                    <a:pt x="6165" y="19043"/>
                    <a:pt x="9488" y="20265"/>
                    <a:pt x="12811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11012030" y="2809964"/>
              <a:ext cx="1143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5867"/>
                    <a:pt x="6400" y="11733"/>
                    <a:pt x="8600" y="15200"/>
                  </a:cubicBezTo>
                  <a:cubicBezTo>
                    <a:pt x="10800" y="18667"/>
                    <a:pt x="12000" y="19733"/>
                    <a:pt x="14000" y="20400"/>
                  </a:cubicBezTo>
                  <a:cubicBezTo>
                    <a:pt x="16000" y="21067"/>
                    <a:pt x="18800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11082144" y="2865892"/>
              <a:ext cx="145787" cy="31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38" fill="norm" stroke="1" extrusionOk="0">
                  <a:moveTo>
                    <a:pt x="21561" y="522"/>
                  </a:moveTo>
                  <a:cubicBezTo>
                    <a:pt x="19996" y="230"/>
                    <a:pt x="18431" y="-62"/>
                    <a:pt x="17022" y="11"/>
                  </a:cubicBezTo>
                  <a:cubicBezTo>
                    <a:pt x="15613" y="84"/>
                    <a:pt x="14361" y="522"/>
                    <a:pt x="12639" y="1252"/>
                  </a:cubicBezTo>
                  <a:cubicBezTo>
                    <a:pt x="10918" y="1981"/>
                    <a:pt x="8726" y="3003"/>
                    <a:pt x="6691" y="3733"/>
                  </a:cubicBezTo>
                  <a:cubicBezTo>
                    <a:pt x="4657" y="4462"/>
                    <a:pt x="2778" y="4900"/>
                    <a:pt x="1683" y="5484"/>
                  </a:cubicBezTo>
                  <a:cubicBezTo>
                    <a:pt x="587" y="6068"/>
                    <a:pt x="274" y="6797"/>
                    <a:pt x="118" y="9133"/>
                  </a:cubicBezTo>
                  <a:cubicBezTo>
                    <a:pt x="-39" y="11468"/>
                    <a:pt x="-39" y="15408"/>
                    <a:pt x="118" y="17743"/>
                  </a:cubicBezTo>
                  <a:cubicBezTo>
                    <a:pt x="274" y="20079"/>
                    <a:pt x="587" y="20808"/>
                    <a:pt x="90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11208880" y="3140164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11231972" y="3038928"/>
              <a:ext cx="27709" cy="6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0784" fill="norm" stroke="1" extrusionOk="0">
                  <a:moveTo>
                    <a:pt x="20196" y="1971"/>
                  </a:moveTo>
                  <a:cubicBezTo>
                    <a:pt x="12482" y="578"/>
                    <a:pt x="4767" y="-816"/>
                    <a:pt x="1682" y="578"/>
                  </a:cubicBezTo>
                  <a:cubicBezTo>
                    <a:pt x="-1404" y="1971"/>
                    <a:pt x="139" y="6152"/>
                    <a:pt x="3225" y="9984"/>
                  </a:cubicBezTo>
                  <a:cubicBezTo>
                    <a:pt x="6310" y="13816"/>
                    <a:pt x="10939" y="17300"/>
                    <a:pt x="15567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1253330" y="3286214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5236"/>
                    <a:pt x="13920" y="10473"/>
                    <a:pt x="10320" y="14073"/>
                  </a:cubicBezTo>
                  <a:cubicBezTo>
                    <a:pt x="6720" y="17673"/>
                    <a:pt x="336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8176523" y="3391270"/>
              <a:ext cx="365357" cy="41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83" fill="norm" stroke="1" extrusionOk="0">
                  <a:moveTo>
                    <a:pt x="9565" y="3807"/>
                  </a:moveTo>
                  <a:cubicBezTo>
                    <a:pt x="9815" y="3253"/>
                    <a:pt x="10064" y="2699"/>
                    <a:pt x="10127" y="2090"/>
                  </a:cubicBezTo>
                  <a:cubicBezTo>
                    <a:pt x="10189" y="1481"/>
                    <a:pt x="10064" y="816"/>
                    <a:pt x="9565" y="428"/>
                  </a:cubicBezTo>
                  <a:cubicBezTo>
                    <a:pt x="9065" y="41"/>
                    <a:pt x="8191" y="-70"/>
                    <a:pt x="7505" y="41"/>
                  </a:cubicBezTo>
                  <a:cubicBezTo>
                    <a:pt x="6818" y="152"/>
                    <a:pt x="6319" y="484"/>
                    <a:pt x="5694" y="2035"/>
                  </a:cubicBezTo>
                  <a:cubicBezTo>
                    <a:pt x="5070" y="3585"/>
                    <a:pt x="4321" y="6355"/>
                    <a:pt x="4009" y="9401"/>
                  </a:cubicBezTo>
                  <a:cubicBezTo>
                    <a:pt x="3697" y="12447"/>
                    <a:pt x="3822" y="15770"/>
                    <a:pt x="3884" y="17708"/>
                  </a:cubicBezTo>
                  <a:cubicBezTo>
                    <a:pt x="3946" y="19647"/>
                    <a:pt x="3946" y="20201"/>
                    <a:pt x="3697" y="20644"/>
                  </a:cubicBezTo>
                  <a:cubicBezTo>
                    <a:pt x="3447" y="21087"/>
                    <a:pt x="2948" y="21419"/>
                    <a:pt x="2386" y="21475"/>
                  </a:cubicBezTo>
                  <a:cubicBezTo>
                    <a:pt x="1824" y="21530"/>
                    <a:pt x="1200" y="21308"/>
                    <a:pt x="763" y="20865"/>
                  </a:cubicBezTo>
                  <a:cubicBezTo>
                    <a:pt x="326" y="20422"/>
                    <a:pt x="76" y="19758"/>
                    <a:pt x="13" y="19148"/>
                  </a:cubicBezTo>
                  <a:cubicBezTo>
                    <a:pt x="-49" y="18539"/>
                    <a:pt x="76" y="17985"/>
                    <a:pt x="950" y="17376"/>
                  </a:cubicBezTo>
                  <a:cubicBezTo>
                    <a:pt x="1824" y="16767"/>
                    <a:pt x="3447" y="16102"/>
                    <a:pt x="4820" y="15493"/>
                  </a:cubicBezTo>
                  <a:cubicBezTo>
                    <a:pt x="6194" y="14884"/>
                    <a:pt x="7317" y="14330"/>
                    <a:pt x="8191" y="13887"/>
                  </a:cubicBezTo>
                  <a:cubicBezTo>
                    <a:pt x="9065" y="13444"/>
                    <a:pt x="9690" y="13112"/>
                    <a:pt x="9627" y="12890"/>
                  </a:cubicBezTo>
                  <a:cubicBezTo>
                    <a:pt x="9565" y="12668"/>
                    <a:pt x="8816" y="12558"/>
                    <a:pt x="7942" y="12890"/>
                  </a:cubicBezTo>
                  <a:cubicBezTo>
                    <a:pt x="7068" y="13222"/>
                    <a:pt x="6069" y="13998"/>
                    <a:pt x="5507" y="14662"/>
                  </a:cubicBezTo>
                  <a:cubicBezTo>
                    <a:pt x="4945" y="15327"/>
                    <a:pt x="4820" y="15881"/>
                    <a:pt x="4883" y="16435"/>
                  </a:cubicBezTo>
                  <a:cubicBezTo>
                    <a:pt x="4945" y="16988"/>
                    <a:pt x="5195" y="17542"/>
                    <a:pt x="5632" y="17875"/>
                  </a:cubicBezTo>
                  <a:cubicBezTo>
                    <a:pt x="6069" y="18207"/>
                    <a:pt x="6693" y="18318"/>
                    <a:pt x="7505" y="17985"/>
                  </a:cubicBezTo>
                  <a:cubicBezTo>
                    <a:pt x="8316" y="17653"/>
                    <a:pt x="9315" y="16878"/>
                    <a:pt x="9815" y="16158"/>
                  </a:cubicBezTo>
                  <a:cubicBezTo>
                    <a:pt x="10314" y="15438"/>
                    <a:pt x="10314" y="14773"/>
                    <a:pt x="10252" y="14164"/>
                  </a:cubicBezTo>
                  <a:cubicBezTo>
                    <a:pt x="10189" y="13555"/>
                    <a:pt x="10064" y="13001"/>
                    <a:pt x="10314" y="12835"/>
                  </a:cubicBezTo>
                  <a:cubicBezTo>
                    <a:pt x="10564" y="12668"/>
                    <a:pt x="11188" y="12890"/>
                    <a:pt x="11875" y="13444"/>
                  </a:cubicBezTo>
                  <a:cubicBezTo>
                    <a:pt x="12561" y="13998"/>
                    <a:pt x="13311" y="14884"/>
                    <a:pt x="13810" y="15604"/>
                  </a:cubicBezTo>
                  <a:cubicBezTo>
                    <a:pt x="14309" y="16324"/>
                    <a:pt x="14559" y="16878"/>
                    <a:pt x="14684" y="17487"/>
                  </a:cubicBezTo>
                  <a:cubicBezTo>
                    <a:pt x="14809" y="18096"/>
                    <a:pt x="14809" y="18761"/>
                    <a:pt x="14559" y="18927"/>
                  </a:cubicBezTo>
                  <a:cubicBezTo>
                    <a:pt x="14309" y="19093"/>
                    <a:pt x="13810" y="18761"/>
                    <a:pt x="13748" y="17875"/>
                  </a:cubicBezTo>
                  <a:cubicBezTo>
                    <a:pt x="13685" y="16988"/>
                    <a:pt x="14060" y="15548"/>
                    <a:pt x="15433" y="14385"/>
                  </a:cubicBezTo>
                  <a:cubicBezTo>
                    <a:pt x="16806" y="13222"/>
                    <a:pt x="19179" y="12336"/>
                    <a:pt x="21551" y="1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732380" y="3641814"/>
              <a:ext cx="1392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4950"/>
                    <a:pt x="18514" y="9900"/>
                    <a:pt x="20057" y="13500"/>
                  </a:cubicBezTo>
                  <a:cubicBezTo>
                    <a:pt x="21600" y="17100"/>
                    <a:pt x="15429" y="1935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8751430" y="3552914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8846680" y="3626998"/>
              <a:ext cx="952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8878430" y="3705314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9113380" y="3552914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9407596" y="3463742"/>
              <a:ext cx="122203" cy="26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295" fill="norm" stroke="1" extrusionOk="0">
                  <a:moveTo>
                    <a:pt x="9519" y="1565"/>
                  </a:moveTo>
                  <a:cubicBezTo>
                    <a:pt x="9885" y="708"/>
                    <a:pt x="10251" y="-149"/>
                    <a:pt x="10251" y="22"/>
                  </a:cubicBezTo>
                  <a:cubicBezTo>
                    <a:pt x="10251" y="194"/>
                    <a:pt x="9885" y="1394"/>
                    <a:pt x="8237" y="4222"/>
                  </a:cubicBezTo>
                  <a:cubicBezTo>
                    <a:pt x="6590" y="7051"/>
                    <a:pt x="3661" y="11508"/>
                    <a:pt x="2014" y="14251"/>
                  </a:cubicBezTo>
                  <a:cubicBezTo>
                    <a:pt x="366" y="16994"/>
                    <a:pt x="0" y="18022"/>
                    <a:pt x="0" y="18965"/>
                  </a:cubicBezTo>
                  <a:cubicBezTo>
                    <a:pt x="0" y="19908"/>
                    <a:pt x="366" y="20765"/>
                    <a:pt x="1464" y="21108"/>
                  </a:cubicBezTo>
                  <a:cubicBezTo>
                    <a:pt x="2563" y="21451"/>
                    <a:pt x="4393" y="21280"/>
                    <a:pt x="6041" y="20937"/>
                  </a:cubicBezTo>
                  <a:cubicBezTo>
                    <a:pt x="7688" y="20594"/>
                    <a:pt x="9153" y="20080"/>
                    <a:pt x="10617" y="19051"/>
                  </a:cubicBezTo>
                  <a:cubicBezTo>
                    <a:pt x="12081" y="18022"/>
                    <a:pt x="13546" y="16480"/>
                    <a:pt x="13546" y="16222"/>
                  </a:cubicBezTo>
                  <a:cubicBezTo>
                    <a:pt x="13546" y="15965"/>
                    <a:pt x="12081" y="16994"/>
                    <a:pt x="12447" y="17680"/>
                  </a:cubicBezTo>
                  <a:cubicBezTo>
                    <a:pt x="12814" y="18365"/>
                    <a:pt x="15010" y="18708"/>
                    <a:pt x="17207" y="18708"/>
                  </a:cubicBezTo>
                  <a:cubicBezTo>
                    <a:pt x="19403" y="18708"/>
                    <a:pt x="21600" y="18365"/>
                    <a:pt x="21051" y="17851"/>
                  </a:cubicBezTo>
                  <a:cubicBezTo>
                    <a:pt x="20502" y="17337"/>
                    <a:pt x="17207" y="16651"/>
                    <a:pt x="14827" y="15622"/>
                  </a:cubicBezTo>
                  <a:cubicBezTo>
                    <a:pt x="12447" y="14594"/>
                    <a:pt x="10983" y="13222"/>
                    <a:pt x="9519" y="1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9404350" y="3546564"/>
              <a:ext cx="19798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880" y="21600"/>
                  </a:moveTo>
                  <a:cubicBezTo>
                    <a:pt x="1502" y="20291"/>
                    <a:pt x="123" y="18982"/>
                    <a:pt x="8" y="17018"/>
                  </a:cubicBezTo>
                  <a:cubicBezTo>
                    <a:pt x="-107" y="15055"/>
                    <a:pt x="1042" y="12436"/>
                    <a:pt x="4833" y="9491"/>
                  </a:cubicBezTo>
                  <a:cubicBezTo>
                    <a:pt x="8625" y="6545"/>
                    <a:pt x="15059" y="3273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9796872" y="3527514"/>
              <a:ext cx="269009" cy="26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21" fill="norm" stroke="1" extrusionOk="0">
                  <a:moveTo>
                    <a:pt x="4233" y="3061"/>
                  </a:moveTo>
                  <a:cubicBezTo>
                    <a:pt x="3727" y="6633"/>
                    <a:pt x="3221" y="10205"/>
                    <a:pt x="2799" y="12926"/>
                  </a:cubicBezTo>
                  <a:cubicBezTo>
                    <a:pt x="2377" y="15647"/>
                    <a:pt x="2040" y="17518"/>
                    <a:pt x="1618" y="18964"/>
                  </a:cubicBezTo>
                  <a:cubicBezTo>
                    <a:pt x="1196" y="20409"/>
                    <a:pt x="690" y="21430"/>
                    <a:pt x="352" y="21515"/>
                  </a:cubicBezTo>
                  <a:cubicBezTo>
                    <a:pt x="15" y="21600"/>
                    <a:pt x="-154" y="20750"/>
                    <a:pt x="183" y="17518"/>
                  </a:cubicBezTo>
                  <a:cubicBezTo>
                    <a:pt x="521" y="14287"/>
                    <a:pt x="1365" y="8674"/>
                    <a:pt x="2040" y="5357"/>
                  </a:cubicBezTo>
                  <a:cubicBezTo>
                    <a:pt x="2715" y="2041"/>
                    <a:pt x="3221" y="1020"/>
                    <a:pt x="3896" y="510"/>
                  </a:cubicBezTo>
                  <a:cubicBezTo>
                    <a:pt x="4571" y="0"/>
                    <a:pt x="5415" y="0"/>
                    <a:pt x="5921" y="510"/>
                  </a:cubicBezTo>
                  <a:cubicBezTo>
                    <a:pt x="6427" y="1020"/>
                    <a:pt x="6596" y="2041"/>
                    <a:pt x="7018" y="4252"/>
                  </a:cubicBezTo>
                  <a:cubicBezTo>
                    <a:pt x="7440" y="6463"/>
                    <a:pt x="8115" y="9865"/>
                    <a:pt x="8537" y="11991"/>
                  </a:cubicBezTo>
                  <a:cubicBezTo>
                    <a:pt x="8958" y="14117"/>
                    <a:pt x="9127" y="14967"/>
                    <a:pt x="9549" y="15647"/>
                  </a:cubicBezTo>
                  <a:cubicBezTo>
                    <a:pt x="9971" y="16328"/>
                    <a:pt x="10646" y="16838"/>
                    <a:pt x="11405" y="17008"/>
                  </a:cubicBezTo>
                  <a:cubicBezTo>
                    <a:pt x="12165" y="17178"/>
                    <a:pt x="13008" y="17008"/>
                    <a:pt x="14527" y="15137"/>
                  </a:cubicBezTo>
                  <a:cubicBezTo>
                    <a:pt x="16046" y="13266"/>
                    <a:pt x="18240" y="9694"/>
                    <a:pt x="19505" y="6888"/>
                  </a:cubicBezTo>
                  <a:cubicBezTo>
                    <a:pt x="20771" y="4082"/>
                    <a:pt x="21108" y="2041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10161130" y="3444964"/>
              <a:ext cx="444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971"/>
                    <a:pt x="11314" y="9943"/>
                    <a:pt x="7714" y="13543"/>
                  </a:cubicBezTo>
                  <a:cubicBezTo>
                    <a:pt x="4114" y="17143"/>
                    <a:pt x="2057" y="19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123928" y="3823520"/>
              <a:ext cx="65014" cy="7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0838" fill="norm" stroke="1" extrusionOk="0">
                  <a:moveTo>
                    <a:pt x="13888" y="693"/>
                  </a:moveTo>
                  <a:cubicBezTo>
                    <a:pt x="10513" y="93"/>
                    <a:pt x="7138" y="-507"/>
                    <a:pt x="4776" y="693"/>
                  </a:cubicBezTo>
                  <a:cubicBezTo>
                    <a:pt x="2413" y="1893"/>
                    <a:pt x="1063" y="4893"/>
                    <a:pt x="388" y="8193"/>
                  </a:cubicBezTo>
                  <a:cubicBezTo>
                    <a:pt x="-287" y="11493"/>
                    <a:pt x="-287" y="15093"/>
                    <a:pt x="2076" y="17493"/>
                  </a:cubicBezTo>
                  <a:cubicBezTo>
                    <a:pt x="4438" y="19893"/>
                    <a:pt x="9163" y="21093"/>
                    <a:pt x="12876" y="20793"/>
                  </a:cubicBezTo>
                  <a:cubicBezTo>
                    <a:pt x="16588" y="20493"/>
                    <a:pt x="19288" y="18693"/>
                    <a:pt x="20300" y="16293"/>
                  </a:cubicBezTo>
                  <a:cubicBezTo>
                    <a:pt x="21313" y="13893"/>
                    <a:pt x="20638" y="10893"/>
                    <a:pt x="17263" y="8493"/>
                  </a:cubicBezTo>
                  <a:cubicBezTo>
                    <a:pt x="13888" y="6093"/>
                    <a:pt x="7813" y="4293"/>
                    <a:pt x="1738" y="2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05388" y="4417837"/>
              <a:ext cx="137572" cy="32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395" fill="norm" stroke="1" extrusionOk="0">
                  <a:moveTo>
                    <a:pt x="13135" y="4094"/>
                  </a:moveTo>
                  <a:cubicBezTo>
                    <a:pt x="13458" y="3397"/>
                    <a:pt x="13780" y="2700"/>
                    <a:pt x="13619" y="2003"/>
                  </a:cubicBezTo>
                  <a:cubicBezTo>
                    <a:pt x="13458" y="1307"/>
                    <a:pt x="12813" y="610"/>
                    <a:pt x="11685" y="261"/>
                  </a:cubicBezTo>
                  <a:cubicBezTo>
                    <a:pt x="10556" y="-87"/>
                    <a:pt x="8944" y="-87"/>
                    <a:pt x="6849" y="261"/>
                  </a:cubicBezTo>
                  <a:cubicBezTo>
                    <a:pt x="4753" y="610"/>
                    <a:pt x="2174" y="1307"/>
                    <a:pt x="885" y="2421"/>
                  </a:cubicBezTo>
                  <a:cubicBezTo>
                    <a:pt x="-405" y="3536"/>
                    <a:pt x="-405" y="5069"/>
                    <a:pt x="1691" y="7020"/>
                  </a:cubicBezTo>
                  <a:cubicBezTo>
                    <a:pt x="3786" y="8971"/>
                    <a:pt x="7977" y="11340"/>
                    <a:pt x="11362" y="13152"/>
                  </a:cubicBezTo>
                  <a:cubicBezTo>
                    <a:pt x="14747" y="14963"/>
                    <a:pt x="17326" y="16218"/>
                    <a:pt x="18938" y="17193"/>
                  </a:cubicBezTo>
                  <a:cubicBezTo>
                    <a:pt x="20550" y="18168"/>
                    <a:pt x="21195" y="18865"/>
                    <a:pt x="20873" y="19632"/>
                  </a:cubicBezTo>
                  <a:cubicBezTo>
                    <a:pt x="20550" y="20398"/>
                    <a:pt x="19261" y="21234"/>
                    <a:pt x="17004" y="21374"/>
                  </a:cubicBezTo>
                  <a:cubicBezTo>
                    <a:pt x="14747" y="21513"/>
                    <a:pt x="11523" y="20956"/>
                    <a:pt x="9911" y="20050"/>
                  </a:cubicBezTo>
                  <a:cubicBezTo>
                    <a:pt x="8299" y="19144"/>
                    <a:pt x="8299" y="17890"/>
                    <a:pt x="8299" y="16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294552" y="4384764"/>
              <a:ext cx="359682" cy="42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037" fill="norm" stroke="1" extrusionOk="0">
                  <a:moveTo>
                    <a:pt x="3689" y="0"/>
                  </a:moveTo>
                  <a:cubicBezTo>
                    <a:pt x="3564" y="3339"/>
                    <a:pt x="3438" y="6678"/>
                    <a:pt x="3438" y="8661"/>
                  </a:cubicBezTo>
                  <a:cubicBezTo>
                    <a:pt x="3438" y="10643"/>
                    <a:pt x="3564" y="11270"/>
                    <a:pt x="3689" y="11843"/>
                  </a:cubicBezTo>
                  <a:cubicBezTo>
                    <a:pt x="3815" y="12417"/>
                    <a:pt x="3941" y="12939"/>
                    <a:pt x="4317" y="13200"/>
                  </a:cubicBezTo>
                  <a:cubicBezTo>
                    <a:pt x="4694" y="13461"/>
                    <a:pt x="5322" y="13461"/>
                    <a:pt x="5636" y="13096"/>
                  </a:cubicBezTo>
                  <a:cubicBezTo>
                    <a:pt x="5950" y="12730"/>
                    <a:pt x="5950" y="12000"/>
                    <a:pt x="5636" y="11374"/>
                  </a:cubicBezTo>
                  <a:cubicBezTo>
                    <a:pt x="5322" y="10748"/>
                    <a:pt x="4694" y="10226"/>
                    <a:pt x="4003" y="9913"/>
                  </a:cubicBezTo>
                  <a:cubicBezTo>
                    <a:pt x="3313" y="9600"/>
                    <a:pt x="2559" y="9496"/>
                    <a:pt x="1869" y="9548"/>
                  </a:cubicBezTo>
                  <a:cubicBezTo>
                    <a:pt x="1178" y="9600"/>
                    <a:pt x="550" y="9809"/>
                    <a:pt x="236" y="10174"/>
                  </a:cubicBezTo>
                  <a:cubicBezTo>
                    <a:pt x="-78" y="10539"/>
                    <a:pt x="-78" y="11061"/>
                    <a:pt x="236" y="11426"/>
                  </a:cubicBezTo>
                  <a:cubicBezTo>
                    <a:pt x="550" y="11791"/>
                    <a:pt x="1178" y="12000"/>
                    <a:pt x="2496" y="11896"/>
                  </a:cubicBezTo>
                  <a:cubicBezTo>
                    <a:pt x="3815" y="11791"/>
                    <a:pt x="5824" y="11374"/>
                    <a:pt x="7269" y="10852"/>
                  </a:cubicBezTo>
                  <a:cubicBezTo>
                    <a:pt x="8713" y="10330"/>
                    <a:pt x="9592" y="9704"/>
                    <a:pt x="10220" y="9130"/>
                  </a:cubicBezTo>
                  <a:cubicBezTo>
                    <a:pt x="10848" y="8557"/>
                    <a:pt x="11224" y="8035"/>
                    <a:pt x="11162" y="7617"/>
                  </a:cubicBezTo>
                  <a:cubicBezTo>
                    <a:pt x="11099" y="7200"/>
                    <a:pt x="10596" y="6887"/>
                    <a:pt x="10031" y="6835"/>
                  </a:cubicBezTo>
                  <a:cubicBezTo>
                    <a:pt x="9466" y="6783"/>
                    <a:pt x="8838" y="6991"/>
                    <a:pt x="8273" y="7617"/>
                  </a:cubicBezTo>
                  <a:cubicBezTo>
                    <a:pt x="7708" y="8243"/>
                    <a:pt x="7206" y="9287"/>
                    <a:pt x="7080" y="10330"/>
                  </a:cubicBezTo>
                  <a:cubicBezTo>
                    <a:pt x="6955" y="11374"/>
                    <a:pt x="7206" y="12417"/>
                    <a:pt x="7520" y="13148"/>
                  </a:cubicBezTo>
                  <a:cubicBezTo>
                    <a:pt x="7834" y="13878"/>
                    <a:pt x="8210" y="14296"/>
                    <a:pt x="8713" y="14557"/>
                  </a:cubicBezTo>
                  <a:cubicBezTo>
                    <a:pt x="9215" y="14817"/>
                    <a:pt x="9843" y="14922"/>
                    <a:pt x="10471" y="14922"/>
                  </a:cubicBezTo>
                  <a:cubicBezTo>
                    <a:pt x="11099" y="14922"/>
                    <a:pt x="11727" y="14817"/>
                    <a:pt x="12543" y="14035"/>
                  </a:cubicBezTo>
                  <a:cubicBezTo>
                    <a:pt x="13359" y="13252"/>
                    <a:pt x="14364" y="11791"/>
                    <a:pt x="14929" y="10748"/>
                  </a:cubicBezTo>
                  <a:cubicBezTo>
                    <a:pt x="15494" y="9704"/>
                    <a:pt x="15620" y="9078"/>
                    <a:pt x="15682" y="9130"/>
                  </a:cubicBezTo>
                  <a:cubicBezTo>
                    <a:pt x="15745" y="9183"/>
                    <a:pt x="15745" y="9913"/>
                    <a:pt x="15871" y="12000"/>
                  </a:cubicBezTo>
                  <a:cubicBezTo>
                    <a:pt x="15996" y="14087"/>
                    <a:pt x="16248" y="17530"/>
                    <a:pt x="16310" y="19409"/>
                  </a:cubicBezTo>
                  <a:cubicBezTo>
                    <a:pt x="16373" y="21287"/>
                    <a:pt x="16248" y="21600"/>
                    <a:pt x="16122" y="20035"/>
                  </a:cubicBezTo>
                  <a:cubicBezTo>
                    <a:pt x="15996" y="18470"/>
                    <a:pt x="15871" y="15026"/>
                    <a:pt x="15808" y="12522"/>
                  </a:cubicBezTo>
                  <a:cubicBezTo>
                    <a:pt x="15745" y="10017"/>
                    <a:pt x="15745" y="8452"/>
                    <a:pt x="15996" y="7357"/>
                  </a:cubicBezTo>
                  <a:cubicBezTo>
                    <a:pt x="16248" y="6261"/>
                    <a:pt x="16750" y="5635"/>
                    <a:pt x="17315" y="5322"/>
                  </a:cubicBezTo>
                  <a:cubicBezTo>
                    <a:pt x="17880" y="5009"/>
                    <a:pt x="18508" y="5009"/>
                    <a:pt x="19262" y="5426"/>
                  </a:cubicBezTo>
                  <a:cubicBezTo>
                    <a:pt x="20015" y="5843"/>
                    <a:pt x="20894" y="6678"/>
                    <a:pt x="21208" y="7722"/>
                  </a:cubicBezTo>
                  <a:cubicBezTo>
                    <a:pt x="21522" y="8765"/>
                    <a:pt x="21271" y="10017"/>
                    <a:pt x="20517" y="10852"/>
                  </a:cubicBezTo>
                  <a:cubicBezTo>
                    <a:pt x="19764" y="11687"/>
                    <a:pt x="18508" y="12104"/>
                    <a:pt x="17252" y="12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712330" y="4351797"/>
              <a:ext cx="150663" cy="33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43" fill="norm" stroke="1" extrusionOk="0">
                  <a:moveTo>
                    <a:pt x="15300" y="3318"/>
                  </a:moveTo>
                  <a:cubicBezTo>
                    <a:pt x="14400" y="2373"/>
                    <a:pt x="13500" y="1428"/>
                    <a:pt x="13800" y="821"/>
                  </a:cubicBezTo>
                  <a:cubicBezTo>
                    <a:pt x="14100" y="213"/>
                    <a:pt x="15600" y="-57"/>
                    <a:pt x="16950" y="11"/>
                  </a:cubicBezTo>
                  <a:cubicBezTo>
                    <a:pt x="18300" y="78"/>
                    <a:pt x="19500" y="483"/>
                    <a:pt x="20100" y="1698"/>
                  </a:cubicBezTo>
                  <a:cubicBezTo>
                    <a:pt x="20700" y="2913"/>
                    <a:pt x="20700" y="4938"/>
                    <a:pt x="20250" y="6356"/>
                  </a:cubicBezTo>
                  <a:cubicBezTo>
                    <a:pt x="19800" y="7773"/>
                    <a:pt x="18900" y="8583"/>
                    <a:pt x="17850" y="9191"/>
                  </a:cubicBezTo>
                  <a:cubicBezTo>
                    <a:pt x="16800" y="9798"/>
                    <a:pt x="15600" y="10203"/>
                    <a:pt x="15450" y="10676"/>
                  </a:cubicBezTo>
                  <a:cubicBezTo>
                    <a:pt x="15300" y="11148"/>
                    <a:pt x="16200" y="11688"/>
                    <a:pt x="17400" y="12363"/>
                  </a:cubicBezTo>
                  <a:cubicBezTo>
                    <a:pt x="18600" y="13038"/>
                    <a:pt x="20100" y="13848"/>
                    <a:pt x="20850" y="14658"/>
                  </a:cubicBezTo>
                  <a:cubicBezTo>
                    <a:pt x="21600" y="15468"/>
                    <a:pt x="21600" y="16278"/>
                    <a:pt x="20250" y="17156"/>
                  </a:cubicBezTo>
                  <a:cubicBezTo>
                    <a:pt x="18900" y="18033"/>
                    <a:pt x="16200" y="18978"/>
                    <a:pt x="12600" y="19720"/>
                  </a:cubicBezTo>
                  <a:cubicBezTo>
                    <a:pt x="9000" y="20463"/>
                    <a:pt x="4500" y="21003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77330" y="4810214"/>
              <a:ext cx="762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0" y="20400"/>
                    <a:pt x="4080" y="19200"/>
                    <a:pt x="6240" y="17000"/>
                  </a:cubicBezTo>
                  <a:cubicBezTo>
                    <a:pt x="8400" y="14800"/>
                    <a:pt x="10680" y="11600"/>
                    <a:pt x="12960" y="9000"/>
                  </a:cubicBezTo>
                  <a:cubicBezTo>
                    <a:pt x="15240" y="6400"/>
                    <a:pt x="17520" y="4400"/>
                    <a:pt x="18960" y="3000"/>
                  </a:cubicBezTo>
                  <a:cubicBezTo>
                    <a:pt x="20400" y="1600"/>
                    <a:pt x="210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383127" y="4810214"/>
              <a:ext cx="487953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18" fill="norm" stroke="1" extrusionOk="0">
                  <a:moveTo>
                    <a:pt x="1359" y="15677"/>
                  </a:moveTo>
                  <a:cubicBezTo>
                    <a:pt x="704" y="17419"/>
                    <a:pt x="50" y="19161"/>
                    <a:pt x="3" y="20206"/>
                  </a:cubicBezTo>
                  <a:cubicBezTo>
                    <a:pt x="-44" y="21252"/>
                    <a:pt x="517" y="21600"/>
                    <a:pt x="2060" y="21077"/>
                  </a:cubicBezTo>
                  <a:cubicBezTo>
                    <a:pt x="3603" y="20555"/>
                    <a:pt x="6127" y="19161"/>
                    <a:pt x="9353" y="16026"/>
                  </a:cubicBezTo>
                  <a:cubicBezTo>
                    <a:pt x="12579" y="12890"/>
                    <a:pt x="16507" y="8013"/>
                    <a:pt x="18657" y="5052"/>
                  </a:cubicBezTo>
                  <a:cubicBezTo>
                    <a:pt x="20808" y="2090"/>
                    <a:pt x="21182" y="1045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080630" y="4486364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106030" y="46705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745335" y="4302214"/>
              <a:ext cx="263750" cy="3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39" fill="norm" stroke="1" extrusionOk="0">
                  <a:moveTo>
                    <a:pt x="13430" y="3393"/>
                  </a:moveTo>
                  <a:cubicBezTo>
                    <a:pt x="13090" y="2488"/>
                    <a:pt x="12750" y="1583"/>
                    <a:pt x="12240" y="961"/>
                  </a:cubicBezTo>
                  <a:cubicBezTo>
                    <a:pt x="11730" y="339"/>
                    <a:pt x="11049" y="0"/>
                    <a:pt x="9774" y="0"/>
                  </a:cubicBezTo>
                  <a:cubicBezTo>
                    <a:pt x="8498" y="0"/>
                    <a:pt x="6627" y="339"/>
                    <a:pt x="4926" y="1527"/>
                  </a:cubicBezTo>
                  <a:cubicBezTo>
                    <a:pt x="3226" y="2714"/>
                    <a:pt x="1695" y="4750"/>
                    <a:pt x="844" y="7520"/>
                  </a:cubicBezTo>
                  <a:cubicBezTo>
                    <a:pt x="-6" y="10291"/>
                    <a:pt x="-176" y="13797"/>
                    <a:pt x="164" y="16228"/>
                  </a:cubicBezTo>
                  <a:cubicBezTo>
                    <a:pt x="504" y="18660"/>
                    <a:pt x="1355" y="20017"/>
                    <a:pt x="3055" y="20752"/>
                  </a:cubicBezTo>
                  <a:cubicBezTo>
                    <a:pt x="4756" y="21487"/>
                    <a:pt x="7307" y="21600"/>
                    <a:pt x="9944" y="20695"/>
                  </a:cubicBezTo>
                  <a:cubicBezTo>
                    <a:pt x="12580" y="19791"/>
                    <a:pt x="15301" y="17868"/>
                    <a:pt x="16747" y="16624"/>
                  </a:cubicBezTo>
                  <a:cubicBezTo>
                    <a:pt x="18193" y="15380"/>
                    <a:pt x="18363" y="14815"/>
                    <a:pt x="18022" y="14532"/>
                  </a:cubicBezTo>
                  <a:cubicBezTo>
                    <a:pt x="17682" y="14249"/>
                    <a:pt x="16832" y="14249"/>
                    <a:pt x="15726" y="14645"/>
                  </a:cubicBezTo>
                  <a:cubicBezTo>
                    <a:pt x="14621" y="15041"/>
                    <a:pt x="13260" y="15832"/>
                    <a:pt x="12495" y="16511"/>
                  </a:cubicBezTo>
                  <a:cubicBezTo>
                    <a:pt x="11730" y="17190"/>
                    <a:pt x="11559" y="17755"/>
                    <a:pt x="11389" y="18320"/>
                  </a:cubicBezTo>
                  <a:cubicBezTo>
                    <a:pt x="11219" y="18886"/>
                    <a:pt x="11049" y="19451"/>
                    <a:pt x="11304" y="19960"/>
                  </a:cubicBezTo>
                  <a:cubicBezTo>
                    <a:pt x="11559" y="20469"/>
                    <a:pt x="12240" y="20921"/>
                    <a:pt x="13345" y="21148"/>
                  </a:cubicBezTo>
                  <a:cubicBezTo>
                    <a:pt x="14451" y="21374"/>
                    <a:pt x="15981" y="21374"/>
                    <a:pt x="17427" y="20752"/>
                  </a:cubicBezTo>
                  <a:cubicBezTo>
                    <a:pt x="18873" y="20130"/>
                    <a:pt x="20233" y="18886"/>
                    <a:pt x="20829" y="17755"/>
                  </a:cubicBezTo>
                  <a:cubicBezTo>
                    <a:pt x="21424" y="16624"/>
                    <a:pt x="21254" y="15606"/>
                    <a:pt x="20574" y="14984"/>
                  </a:cubicBezTo>
                  <a:cubicBezTo>
                    <a:pt x="19893" y="14362"/>
                    <a:pt x="18703" y="14136"/>
                    <a:pt x="17512" y="13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2064880" y="4515862"/>
              <a:ext cx="171451" cy="15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306"/>
                  </a:moveTo>
                  <a:cubicBezTo>
                    <a:pt x="533" y="6354"/>
                    <a:pt x="1067" y="12402"/>
                    <a:pt x="1333" y="16146"/>
                  </a:cubicBezTo>
                  <a:cubicBezTo>
                    <a:pt x="1600" y="19890"/>
                    <a:pt x="1600" y="21330"/>
                    <a:pt x="1467" y="21186"/>
                  </a:cubicBezTo>
                  <a:cubicBezTo>
                    <a:pt x="1333" y="21042"/>
                    <a:pt x="1067" y="19314"/>
                    <a:pt x="1333" y="16146"/>
                  </a:cubicBezTo>
                  <a:cubicBezTo>
                    <a:pt x="1600" y="12978"/>
                    <a:pt x="2400" y="8370"/>
                    <a:pt x="3333" y="5634"/>
                  </a:cubicBezTo>
                  <a:cubicBezTo>
                    <a:pt x="4267" y="2898"/>
                    <a:pt x="5333" y="2034"/>
                    <a:pt x="6400" y="2178"/>
                  </a:cubicBezTo>
                  <a:cubicBezTo>
                    <a:pt x="7467" y="2322"/>
                    <a:pt x="8533" y="3474"/>
                    <a:pt x="9467" y="5346"/>
                  </a:cubicBezTo>
                  <a:cubicBezTo>
                    <a:pt x="10400" y="7218"/>
                    <a:pt x="11200" y="9810"/>
                    <a:pt x="11600" y="11826"/>
                  </a:cubicBezTo>
                  <a:cubicBezTo>
                    <a:pt x="12000" y="13842"/>
                    <a:pt x="12000" y="15282"/>
                    <a:pt x="12000" y="15282"/>
                  </a:cubicBezTo>
                  <a:cubicBezTo>
                    <a:pt x="12000" y="15282"/>
                    <a:pt x="12000" y="13842"/>
                    <a:pt x="12133" y="11682"/>
                  </a:cubicBezTo>
                  <a:cubicBezTo>
                    <a:pt x="12267" y="9522"/>
                    <a:pt x="12533" y="6642"/>
                    <a:pt x="13067" y="4626"/>
                  </a:cubicBezTo>
                  <a:cubicBezTo>
                    <a:pt x="13600" y="2610"/>
                    <a:pt x="14400" y="1458"/>
                    <a:pt x="15467" y="738"/>
                  </a:cubicBezTo>
                  <a:cubicBezTo>
                    <a:pt x="16533" y="18"/>
                    <a:pt x="17867" y="-270"/>
                    <a:pt x="18800" y="306"/>
                  </a:cubicBezTo>
                  <a:cubicBezTo>
                    <a:pt x="19733" y="882"/>
                    <a:pt x="20267" y="2322"/>
                    <a:pt x="20667" y="5634"/>
                  </a:cubicBezTo>
                  <a:cubicBezTo>
                    <a:pt x="21067" y="8946"/>
                    <a:pt x="21333" y="14130"/>
                    <a:pt x="21600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300471" y="4505890"/>
              <a:ext cx="97520" cy="48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67" fill="norm" stroke="1" extrusionOk="0">
                  <a:moveTo>
                    <a:pt x="2618" y="824"/>
                  </a:moveTo>
                  <a:cubicBezTo>
                    <a:pt x="3078" y="4111"/>
                    <a:pt x="3538" y="7398"/>
                    <a:pt x="3538" y="10685"/>
                  </a:cubicBezTo>
                  <a:cubicBezTo>
                    <a:pt x="3538" y="13972"/>
                    <a:pt x="3078" y="17259"/>
                    <a:pt x="2389" y="19137"/>
                  </a:cubicBezTo>
                  <a:cubicBezTo>
                    <a:pt x="1699" y="21015"/>
                    <a:pt x="780" y="21485"/>
                    <a:pt x="321" y="21344"/>
                  </a:cubicBezTo>
                  <a:cubicBezTo>
                    <a:pt x="-139" y="21203"/>
                    <a:pt x="-139" y="20452"/>
                    <a:pt x="550" y="18574"/>
                  </a:cubicBezTo>
                  <a:cubicBezTo>
                    <a:pt x="1240" y="16695"/>
                    <a:pt x="2618" y="13690"/>
                    <a:pt x="4457" y="10779"/>
                  </a:cubicBezTo>
                  <a:cubicBezTo>
                    <a:pt x="6295" y="7868"/>
                    <a:pt x="8593" y="5050"/>
                    <a:pt x="10201" y="3313"/>
                  </a:cubicBezTo>
                  <a:cubicBezTo>
                    <a:pt x="11810" y="1575"/>
                    <a:pt x="12729" y="918"/>
                    <a:pt x="14338" y="495"/>
                  </a:cubicBezTo>
                  <a:cubicBezTo>
                    <a:pt x="15946" y="73"/>
                    <a:pt x="18244" y="-115"/>
                    <a:pt x="19623" y="73"/>
                  </a:cubicBezTo>
                  <a:cubicBezTo>
                    <a:pt x="21001" y="261"/>
                    <a:pt x="21461" y="824"/>
                    <a:pt x="21001" y="1763"/>
                  </a:cubicBezTo>
                  <a:cubicBezTo>
                    <a:pt x="20542" y="2702"/>
                    <a:pt x="19163" y="4017"/>
                    <a:pt x="17325" y="4909"/>
                  </a:cubicBezTo>
                  <a:cubicBezTo>
                    <a:pt x="15487" y="5802"/>
                    <a:pt x="13189" y="6271"/>
                    <a:pt x="10891" y="6412"/>
                  </a:cubicBezTo>
                  <a:cubicBezTo>
                    <a:pt x="8593" y="6553"/>
                    <a:pt x="6295" y="6365"/>
                    <a:pt x="3997" y="6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2426830" y="4245591"/>
              <a:ext cx="381001" cy="42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4198"/>
                  </a:moveTo>
                  <a:cubicBezTo>
                    <a:pt x="600" y="14408"/>
                    <a:pt x="1200" y="14619"/>
                    <a:pt x="1500" y="14988"/>
                  </a:cubicBezTo>
                  <a:cubicBezTo>
                    <a:pt x="1800" y="15357"/>
                    <a:pt x="1800" y="15884"/>
                    <a:pt x="1740" y="16779"/>
                  </a:cubicBezTo>
                  <a:cubicBezTo>
                    <a:pt x="1680" y="17675"/>
                    <a:pt x="1560" y="18939"/>
                    <a:pt x="1560" y="19835"/>
                  </a:cubicBezTo>
                  <a:cubicBezTo>
                    <a:pt x="1560" y="20730"/>
                    <a:pt x="1680" y="21257"/>
                    <a:pt x="1980" y="21363"/>
                  </a:cubicBezTo>
                  <a:cubicBezTo>
                    <a:pt x="2280" y="21468"/>
                    <a:pt x="2760" y="21152"/>
                    <a:pt x="3180" y="20467"/>
                  </a:cubicBezTo>
                  <a:cubicBezTo>
                    <a:pt x="3600" y="19782"/>
                    <a:pt x="3960" y="18728"/>
                    <a:pt x="4200" y="17886"/>
                  </a:cubicBezTo>
                  <a:cubicBezTo>
                    <a:pt x="4440" y="17043"/>
                    <a:pt x="4560" y="16410"/>
                    <a:pt x="4800" y="16568"/>
                  </a:cubicBezTo>
                  <a:cubicBezTo>
                    <a:pt x="5040" y="16727"/>
                    <a:pt x="5400" y="17675"/>
                    <a:pt x="5880" y="18096"/>
                  </a:cubicBezTo>
                  <a:cubicBezTo>
                    <a:pt x="6360" y="18518"/>
                    <a:pt x="6960" y="18412"/>
                    <a:pt x="7800" y="17464"/>
                  </a:cubicBezTo>
                  <a:cubicBezTo>
                    <a:pt x="8640" y="16516"/>
                    <a:pt x="9720" y="14725"/>
                    <a:pt x="10920" y="11985"/>
                  </a:cubicBezTo>
                  <a:cubicBezTo>
                    <a:pt x="12120" y="9246"/>
                    <a:pt x="13440" y="5558"/>
                    <a:pt x="14160" y="3292"/>
                  </a:cubicBezTo>
                  <a:cubicBezTo>
                    <a:pt x="14880" y="1027"/>
                    <a:pt x="15000" y="184"/>
                    <a:pt x="14940" y="26"/>
                  </a:cubicBezTo>
                  <a:cubicBezTo>
                    <a:pt x="14880" y="-132"/>
                    <a:pt x="14640" y="395"/>
                    <a:pt x="14220" y="2239"/>
                  </a:cubicBezTo>
                  <a:cubicBezTo>
                    <a:pt x="13800" y="4083"/>
                    <a:pt x="13200" y="7244"/>
                    <a:pt x="12840" y="9667"/>
                  </a:cubicBezTo>
                  <a:cubicBezTo>
                    <a:pt x="12480" y="12090"/>
                    <a:pt x="12360" y="13776"/>
                    <a:pt x="12480" y="14830"/>
                  </a:cubicBezTo>
                  <a:cubicBezTo>
                    <a:pt x="12600" y="15884"/>
                    <a:pt x="12960" y="16305"/>
                    <a:pt x="13440" y="16463"/>
                  </a:cubicBezTo>
                  <a:cubicBezTo>
                    <a:pt x="13920" y="16621"/>
                    <a:pt x="14520" y="16516"/>
                    <a:pt x="15240" y="15989"/>
                  </a:cubicBezTo>
                  <a:cubicBezTo>
                    <a:pt x="15960" y="15462"/>
                    <a:pt x="16800" y="14514"/>
                    <a:pt x="17400" y="13671"/>
                  </a:cubicBezTo>
                  <a:cubicBezTo>
                    <a:pt x="18000" y="12828"/>
                    <a:pt x="18360" y="12090"/>
                    <a:pt x="18480" y="11458"/>
                  </a:cubicBezTo>
                  <a:cubicBezTo>
                    <a:pt x="18600" y="10826"/>
                    <a:pt x="18480" y="10299"/>
                    <a:pt x="18060" y="10405"/>
                  </a:cubicBezTo>
                  <a:cubicBezTo>
                    <a:pt x="17640" y="10510"/>
                    <a:pt x="16920" y="11248"/>
                    <a:pt x="16380" y="11985"/>
                  </a:cubicBezTo>
                  <a:cubicBezTo>
                    <a:pt x="15840" y="12723"/>
                    <a:pt x="15480" y="13460"/>
                    <a:pt x="15300" y="14303"/>
                  </a:cubicBezTo>
                  <a:cubicBezTo>
                    <a:pt x="15120" y="15146"/>
                    <a:pt x="15120" y="16094"/>
                    <a:pt x="16020" y="16358"/>
                  </a:cubicBezTo>
                  <a:cubicBezTo>
                    <a:pt x="16920" y="16621"/>
                    <a:pt x="18720" y="16200"/>
                    <a:pt x="19800" y="15726"/>
                  </a:cubicBezTo>
                  <a:cubicBezTo>
                    <a:pt x="20880" y="15251"/>
                    <a:pt x="21240" y="14725"/>
                    <a:pt x="21600" y="14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2630030" y="4327614"/>
              <a:ext cx="215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560"/>
                    <a:pt x="9318" y="11520"/>
                    <a:pt x="12918" y="7920"/>
                  </a:cubicBezTo>
                  <a:cubicBezTo>
                    <a:pt x="16518" y="4320"/>
                    <a:pt x="1905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3830180" y="4181564"/>
              <a:ext cx="63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00"/>
                    <a:pt x="0" y="10400"/>
                    <a:pt x="3600" y="14000"/>
                  </a:cubicBezTo>
                  <a:cubicBezTo>
                    <a:pt x="7200" y="17600"/>
                    <a:pt x="14400" y="19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3642010" y="4128871"/>
              <a:ext cx="397720" cy="9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92" fill="norm" stroke="1" extrusionOk="0">
                  <a:moveTo>
                    <a:pt x="560" y="21092"/>
                  </a:moveTo>
                  <a:cubicBezTo>
                    <a:pt x="217" y="19254"/>
                    <a:pt x="-126" y="17415"/>
                    <a:pt x="45" y="15807"/>
                  </a:cubicBezTo>
                  <a:cubicBezTo>
                    <a:pt x="217" y="14198"/>
                    <a:pt x="903" y="12820"/>
                    <a:pt x="3417" y="10062"/>
                  </a:cubicBezTo>
                  <a:cubicBezTo>
                    <a:pt x="5931" y="7305"/>
                    <a:pt x="10274" y="3169"/>
                    <a:pt x="13588" y="1330"/>
                  </a:cubicBezTo>
                  <a:cubicBezTo>
                    <a:pt x="16903" y="-508"/>
                    <a:pt x="19188" y="-48"/>
                    <a:pt x="21474" y="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4007980" y="4524464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4020680" y="439111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4420730" y="4359364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4439780" y="4429214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4744580" y="4124414"/>
              <a:ext cx="127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14"/>
                    <a:pt x="14400" y="8229"/>
                    <a:pt x="10800" y="11829"/>
                  </a:cubicBezTo>
                  <a:cubicBezTo>
                    <a:pt x="7200" y="15429"/>
                    <a:pt x="36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4827130" y="4219664"/>
              <a:ext cx="273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12" y="3523"/>
                    <a:pt x="5023" y="7047"/>
                    <a:pt x="7953" y="10187"/>
                  </a:cubicBezTo>
                  <a:cubicBezTo>
                    <a:pt x="10884" y="13328"/>
                    <a:pt x="14233" y="16085"/>
                    <a:pt x="16577" y="17923"/>
                  </a:cubicBezTo>
                  <a:cubicBezTo>
                    <a:pt x="18921" y="19762"/>
                    <a:pt x="20260" y="20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4903330" y="4213314"/>
              <a:ext cx="2095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5" y="2989"/>
                    <a:pt x="13309" y="5977"/>
                    <a:pt x="9818" y="9170"/>
                  </a:cubicBezTo>
                  <a:cubicBezTo>
                    <a:pt x="6327" y="12362"/>
                    <a:pt x="3491" y="15758"/>
                    <a:pt x="1964" y="17864"/>
                  </a:cubicBezTo>
                  <a:cubicBezTo>
                    <a:pt x="436" y="19970"/>
                    <a:pt x="218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5163680" y="450541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190022" y="4365714"/>
              <a:ext cx="1810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21600"/>
                  </a:moveTo>
                  <a:cubicBezTo>
                    <a:pt x="6132" y="17100"/>
                    <a:pt x="-1068" y="12600"/>
                    <a:pt x="132" y="9000"/>
                  </a:cubicBezTo>
                  <a:cubicBezTo>
                    <a:pt x="1332" y="5400"/>
                    <a:pt x="10932" y="2700"/>
                    <a:pt x="20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493880" y="4372064"/>
              <a:ext cx="304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0" y="16800"/>
                    <a:pt x="6900" y="12000"/>
                    <a:pt x="10500" y="8400"/>
                  </a:cubicBezTo>
                  <a:cubicBezTo>
                    <a:pt x="14100" y="4800"/>
                    <a:pt x="178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4801730" y="4099014"/>
              <a:ext cx="266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6071730" y="4226014"/>
              <a:ext cx="146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5400"/>
                    <a:pt x="10643" y="10800"/>
                    <a:pt x="14243" y="14400"/>
                  </a:cubicBezTo>
                  <a:cubicBezTo>
                    <a:pt x="17843" y="18000"/>
                    <a:pt x="19722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6147930" y="4238714"/>
              <a:ext cx="1968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071" y="1286"/>
                  </a:cubicBezTo>
                  <a:cubicBezTo>
                    <a:pt x="14865" y="2571"/>
                    <a:pt x="11613" y="5143"/>
                    <a:pt x="8594" y="8743"/>
                  </a:cubicBezTo>
                  <a:cubicBezTo>
                    <a:pt x="5574" y="12343"/>
                    <a:pt x="2787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5995530" y="4093370"/>
              <a:ext cx="342901" cy="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0" y="20753"/>
                  </a:moveTo>
                  <a:cubicBezTo>
                    <a:pt x="267" y="17577"/>
                    <a:pt x="533" y="14400"/>
                    <a:pt x="2267" y="10588"/>
                  </a:cubicBezTo>
                  <a:cubicBezTo>
                    <a:pt x="4000" y="6777"/>
                    <a:pt x="7200" y="2329"/>
                    <a:pt x="10667" y="741"/>
                  </a:cubicBezTo>
                  <a:cubicBezTo>
                    <a:pt x="14133" y="-847"/>
                    <a:pt x="17867" y="424"/>
                    <a:pt x="21600" y="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6395580" y="4530814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6389230" y="443556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6560680" y="4060914"/>
              <a:ext cx="15723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0" y="0"/>
                  </a:moveTo>
                  <a:cubicBezTo>
                    <a:pt x="8100" y="3060"/>
                    <a:pt x="16200" y="6120"/>
                    <a:pt x="18900" y="9405"/>
                  </a:cubicBezTo>
                  <a:cubicBezTo>
                    <a:pt x="21600" y="12690"/>
                    <a:pt x="18900" y="16200"/>
                    <a:pt x="17550" y="18270"/>
                  </a:cubicBezTo>
                  <a:cubicBezTo>
                    <a:pt x="16200" y="20340"/>
                    <a:pt x="16200" y="20970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7091877" y="4072006"/>
              <a:ext cx="364154" cy="45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31" fill="norm" stroke="1" extrusionOk="0">
                  <a:moveTo>
                    <a:pt x="12865" y="5451"/>
                  </a:moveTo>
                  <a:cubicBezTo>
                    <a:pt x="12990" y="4157"/>
                    <a:pt x="13115" y="2863"/>
                    <a:pt x="12428" y="1918"/>
                  </a:cubicBezTo>
                  <a:cubicBezTo>
                    <a:pt x="11741" y="972"/>
                    <a:pt x="10243" y="375"/>
                    <a:pt x="9182" y="126"/>
                  </a:cubicBezTo>
                  <a:cubicBezTo>
                    <a:pt x="8120" y="-123"/>
                    <a:pt x="7496" y="-23"/>
                    <a:pt x="6872" y="624"/>
                  </a:cubicBezTo>
                  <a:cubicBezTo>
                    <a:pt x="6248" y="1271"/>
                    <a:pt x="5623" y="2465"/>
                    <a:pt x="5124" y="4754"/>
                  </a:cubicBezTo>
                  <a:cubicBezTo>
                    <a:pt x="4625" y="7044"/>
                    <a:pt x="4250" y="10428"/>
                    <a:pt x="4063" y="13215"/>
                  </a:cubicBezTo>
                  <a:cubicBezTo>
                    <a:pt x="3875" y="16002"/>
                    <a:pt x="3875" y="18192"/>
                    <a:pt x="3813" y="19536"/>
                  </a:cubicBezTo>
                  <a:cubicBezTo>
                    <a:pt x="3751" y="20880"/>
                    <a:pt x="3626" y="21377"/>
                    <a:pt x="3314" y="21427"/>
                  </a:cubicBezTo>
                  <a:cubicBezTo>
                    <a:pt x="3001" y="21477"/>
                    <a:pt x="2502" y="21079"/>
                    <a:pt x="1940" y="20432"/>
                  </a:cubicBezTo>
                  <a:cubicBezTo>
                    <a:pt x="1378" y="19785"/>
                    <a:pt x="754" y="18889"/>
                    <a:pt x="379" y="18093"/>
                  </a:cubicBezTo>
                  <a:cubicBezTo>
                    <a:pt x="5" y="17296"/>
                    <a:pt x="-120" y="16600"/>
                    <a:pt x="130" y="16102"/>
                  </a:cubicBezTo>
                  <a:cubicBezTo>
                    <a:pt x="379" y="15604"/>
                    <a:pt x="1004" y="15306"/>
                    <a:pt x="2689" y="15057"/>
                  </a:cubicBezTo>
                  <a:cubicBezTo>
                    <a:pt x="4375" y="14808"/>
                    <a:pt x="7122" y="14609"/>
                    <a:pt x="8994" y="14360"/>
                  </a:cubicBezTo>
                  <a:cubicBezTo>
                    <a:pt x="10867" y="14111"/>
                    <a:pt x="11866" y="13812"/>
                    <a:pt x="11991" y="13663"/>
                  </a:cubicBezTo>
                  <a:cubicBezTo>
                    <a:pt x="12116" y="13514"/>
                    <a:pt x="11367" y="13514"/>
                    <a:pt x="10368" y="13763"/>
                  </a:cubicBezTo>
                  <a:cubicBezTo>
                    <a:pt x="9369" y="14012"/>
                    <a:pt x="8120" y="14509"/>
                    <a:pt x="7434" y="15007"/>
                  </a:cubicBezTo>
                  <a:cubicBezTo>
                    <a:pt x="6747" y="15505"/>
                    <a:pt x="6622" y="16002"/>
                    <a:pt x="6685" y="16500"/>
                  </a:cubicBezTo>
                  <a:cubicBezTo>
                    <a:pt x="6747" y="16998"/>
                    <a:pt x="6997" y="17495"/>
                    <a:pt x="7434" y="17844"/>
                  </a:cubicBezTo>
                  <a:cubicBezTo>
                    <a:pt x="7871" y="18192"/>
                    <a:pt x="8495" y="18391"/>
                    <a:pt x="9307" y="18242"/>
                  </a:cubicBezTo>
                  <a:cubicBezTo>
                    <a:pt x="10118" y="18093"/>
                    <a:pt x="11117" y="17595"/>
                    <a:pt x="11616" y="16898"/>
                  </a:cubicBezTo>
                  <a:cubicBezTo>
                    <a:pt x="12116" y="16201"/>
                    <a:pt x="12116" y="15306"/>
                    <a:pt x="12053" y="14509"/>
                  </a:cubicBezTo>
                  <a:cubicBezTo>
                    <a:pt x="11991" y="13713"/>
                    <a:pt x="11866" y="13016"/>
                    <a:pt x="12116" y="12668"/>
                  </a:cubicBezTo>
                  <a:cubicBezTo>
                    <a:pt x="12366" y="12319"/>
                    <a:pt x="12990" y="12319"/>
                    <a:pt x="13677" y="12718"/>
                  </a:cubicBezTo>
                  <a:cubicBezTo>
                    <a:pt x="14363" y="13116"/>
                    <a:pt x="15112" y="13912"/>
                    <a:pt x="15737" y="14957"/>
                  </a:cubicBezTo>
                  <a:cubicBezTo>
                    <a:pt x="16361" y="16002"/>
                    <a:pt x="16860" y="17296"/>
                    <a:pt x="17048" y="18242"/>
                  </a:cubicBezTo>
                  <a:cubicBezTo>
                    <a:pt x="17235" y="19188"/>
                    <a:pt x="17110" y="19785"/>
                    <a:pt x="16923" y="19835"/>
                  </a:cubicBezTo>
                  <a:cubicBezTo>
                    <a:pt x="16735" y="19884"/>
                    <a:pt x="16486" y="19387"/>
                    <a:pt x="16423" y="18342"/>
                  </a:cubicBezTo>
                  <a:cubicBezTo>
                    <a:pt x="16361" y="17296"/>
                    <a:pt x="16486" y="15704"/>
                    <a:pt x="17360" y="14360"/>
                  </a:cubicBezTo>
                  <a:cubicBezTo>
                    <a:pt x="18234" y="13016"/>
                    <a:pt x="19857" y="11921"/>
                    <a:pt x="21480" y="10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8021180" y="4321264"/>
              <a:ext cx="38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8046580" y="423236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8173580" y="4340314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8179930" y="4435564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8379865" y="4295864"/>
              <a:ext cx="2231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4235"/>
                    <a:pt x="1066" y="8471"/>
                    <a:pt x="84" y="12071"/>
                  </a:cubicBezTo>
                  <a:cubicBezTo>
                    <a:pt x="-898" y="15671"/>
                    <a:pt x="6957" y="18635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8685813" y="4206964"/>
              <a:ext cx="179918" cy="30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15501" y="0"/>
                  </a:moveTo>
                  <a:cubicBezTo>
                    <a:pt x="12198" y="2515"/>
                    <a:pt x="8894" y="5030"/>
                    <a:pt x="6734" y="7545"/>
                  </a:cubicBezTo>
                  <a:cubicBezTo>
                    <a:pt x="4574" y="10060"/>
                    <a:pt x="3558" y="12575"/>
                    <a:pt x="2922" y="14573"/>
                  </a:cubicBezTo>
                  <a:cubicBezTo>
                    <a:pt x="2287" y="16570"/>
                    <a:pt x="2033" y="18049"/>
                    <a:pt x="2033" y="19159"/>
                  </a:cubicBezTo>
                  <a:cubicBezTo>
                    <a:pt x="2033" y="20268"/>
                    <a:pt x="2287" y="21008"/>
                    <a:pt x="3176" y="21304"/>
                  </a:cubicBezTo>
                  <a:cubicBezTo>
                    <a:pt x="4066" y="21600"/>
                    <a:pt x="5591" y="21452"/>
                    <a:pt x="6861" y="21082"/>
                  </a:cubicBezTo>
                  <a:cubicBezTo>
                    <a:pt x="8132" y="20712"/>
                    <a:pt x="9148" y="20121"/>
                    <a:pt x="10038" y="19159"/>
                  </a:cubicBezTo>
                  <a:cubicBezTo>
                    <a:pt x="10927" y="18197"/>
                    <a:pt x="11689" y="16866"/>
                    <a:pt x="11944" y="16570"/>
                  </a:cubicBezTo>
                  <a:cubicBezTo>
                    <a:pt x="12198" y="16274"/>
                    <a:pt x="11944" y="17014"/>
                    <a:pt x="12198" y="17679"/>
                  </a:cubicBezTo>
                  <a:cubicBezTo>
                    <a:pt x="12452" y="18345"/>
                    <a:pt x="13214" y="18937"/>
                    <a:pt x="14231" y="19455"/>
                  </a:cubicBezTo>
                  <a:cubicBezTo>
                    <a:pt x="15247" y="19973"/>
                    <a:pt x="16518" y="20416"/>
                    <a:pt x="17280" y="20268"/>
                  </a:cubicBezTo>
                  <a:cubicBezTo>
                    <a:pt x="18042" y="20121"/>
                    <a:pt x="18296" y="19381"/>
                    <a:pt x="16772" y="18049"/>
                  </a:cubicBezTo>
                  <a:cubicBezTo>
                    <a:pt x="15247" y="16718"/>
                    <a:pt x="11944" y="14795"/>
                    <a:pt x="9275" y="13537"/>
                  </a:cubicBezTo>
                  <a:cubicBezTo>
                    <a:pt x="6607" y="12279"/>
                    <a:pt x="4574" y="11688"/>
                    <a:pt x="2922" y="11022"/>
                  </a:cubicBezTo>
                  <a:cubicBezTo>
                    <a:pt x="1271" y="10356"/>
                    <a:pt x="0" y="9616"/>
                    <a:pt x="0" y="9099"/>
                  </a:cubicBezTo>
                  <a:cubicBezTo>
                    <a:pt x="0" y="8581"/>
                    <a:pt x="1271" y="8285"/>
                    <a:pt x="5082" y="8211"/>
                  </a:cubicBezTo>
                  <a:cubicBezTo>
                    <a:pt x="8894" y="8137"/>
                    <a:pt x="15247" y="8285"/>
                    <a:pt x="21600" y="8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9073817" y="4194264"/>
              <a:ext cx="23641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426" y="21600"/>
                  </a:moveTo>
                  <a:cubicBezTo>
                    <a:pt x="1662" y="21221"/>
                    <a:pt x="897" y="20842"/>
                    <a:pt x="419" y="19705"/>
                  </a:cubicBezTo>
                  <a:cubicBezTo>
                    <a:pt x="-59" y="18568"/>
                    <a:pt x="-250" y="16674"/>
                    <a:pt x="515" y="14084"/>
                  </a:cubicBezTo>
                  <a:cubicBezTo>
                    <a:pt x="1279" y="11495"/>
                    <a:pt x="3000" y="8211"/>
                    <a:pt x="4242" y="6253"/>
                  </a:cubicBezTo>
                  <a:cubicBezTo>
                    <a:pt x="5485" y="4295"/>
                    <a:pt x="6249" y="3663"/>
                    <a:pt x="6727" y="3853"/>
                  </a:cubicBezTo>
                  <a:cubicBezTo>
                    <a:pt x="7205" y="4042"/>
                    <a:pt x="7396" y="5053"/>
                    <a:pt x="7492" y="6821"/>
                  </a:cubicBezTo>
                  <a:cubicBezTo>
                    <a:pt x="7587" y="8589"/>
                    <a:pt x="7587" y="11116"/>
                    <a:pt x="7778" y="13200"/>
                  </a:cubicBezTo>
                  <a:cubicBezTo>
                    <a:pt x="7969" y="15284"/>
                    <a:pt x="8352" y="16926"/>
                    <a:pt x="9021" y="17558"/>
                  </a:cubicBezTo>
                  <a:cubicBezTo>
                    <a:pt x="9690" y="18189"/>
                    <a:pt x="10646" y="17811"/>
                    <a:pt x="12462" y="15663"/>
                  </a:cubicBezTo>
                  <a:cubicBezTo>
                    <a:pt x="14277" y="13516"/>
                    <a:pt x="16954" y="9600"/>
                    <a:pt x="18578" y="6695"/>
                  </a:cubicBezTo>
                  <a:cubicBezTo>
                    <a:pt x="20203" y="3789"/>
                    <a:pt x="20777" y="1895"/>
                    <a:pt x="213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405480" y="4225431"/>
              <a:ext cx="49621" cy="24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79" fill="norm" stroke="1" extrusionOk="0">
                  <a:moveTo>
                    <a:pt x="10800" y="1169"/>
                  </a:moveTo>
                  <a:cubicBezTo>
                    <a:pt x="14400" y="424"/>
                    <a:pt x="18000" y="-321"/>
                    <a:pt x="19800" y="145"/>
                  </a:cubicBezTo>
                  <a:cubicBezTo>
                    <a:pt x="21600" y="610"/>
                    <a:pt x="21600" y="2286"/>
                    <a:pt x="19350" y="5265"/>
                  </a:cubicBezTo>
                  <a:cubicBezTo>
                    <a:pt x="17100" y="8245"/>
                    <a:pt x="12600" y="12527"/>
                    <a:pt x="9000" y="15413"/>
                  </a:cubicBezTo>
                  <a:cubicBezTo>
                    <a:pt x="5400" y="18300"/>
                    <a:pt x="2700" y="19789"/>
                    <a:pt x="0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9329280" y="4524464"/>
              <a:ext cx="63501" cy="11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21600" y="0"/>
                  </a:moveTo>
                  <a:cubicBezTo>
                    <a:pt x="15840" y="2853"/>
                    <a:pt x="10080" y="5706"/>
                    <a:pt x="6480" y="8151"/>
                  </a:cubicBezTo>
                  <a:cubicBezTo>
                    <a:pt x="2880" y="10596"/>
                    <a:pt x="1440" y="12634"/>
                    <a:pt x="1080" y="14672"/>
                  </a:cubicBezTo>
                  <a:cubicBezTo>
                    <a:pt x="720" y="16709"/>
                    <a:pt x="1440" y="18747"/>
                    <a:pt x="4680" y="19970"/>
                  </a:cubicBezTo>
                  <a:cubicBezTo>
                    <a:pt x="7920" y="21192"/>
                    <a:pt x="13680" y="21600"/>
                    <a:pt x="16920" y="20785"/>
                  </a:cubicBezTo>
                  <a:cubicBezTo>
                    <a:pt x="20160" y="19970"/>
                    <a:pt x="20880" y="17932"/>
                    <a:pt x="17640" y="15283"/>
                  </a:cubicBezTo>
                  <a:cubicBezTo>
                    <a:pt x="14400" y="12634"/>
                    <a:pt x="7200" y="9374"/>
                    <a:pt x="0" y="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221891" y="5417982"/>
              <a:ext cx="115790" cy="38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93" fill="norm" stroke="1" extrusionOk="0">
                  <a:moveTo>
                    <a:pt x="21100" y="4731"/>
                  </a:moveTo>
                  <a:cubicBezTo>
                    <a:pt x="19557" y="3663"/>
                    <a:pt x="18014" y="2595"/>
                    <a:pt x="16857" y="1764"/>
                  </a:cubicBezTo>
                  <a:cubicBezTo>
                    <a:pt x="15700" y="933"/>
                    <a:pt x="14929" y="340"/>
                    <a:pt x="13579" y="102"/>
                  </a:cubicBezTo>
                  <a:cubicBezTo>
                    <a:pt x="12229" y="-135"/>
                    <a:pt x="10300" y="-16"/>
                    <a:pt x="7407" y="1052"/>
                  </a:cubicBezTo>
                  <a:cubicBezTo>
                    <a:pt x="4514" y="2120"/>
                    <a:pt x="657" y="4138"/>
                    <a:pt x="79" y="6155"/>
                  </a:cubicBezTo>
                  <a:cubicBezTo>
                    <a:pt x="-500" y="8173"/>
                    <a:pt x="2200" y="10190"/>
                    <a:pt x="5671" y="12208"/>
                  </a:cubicBezTo>
                  <a:cubicBezTo>
                    <a:pt x="9143" y="14225"/>
                    <a:pt x="13386" y="16243"/>
                    <a:pt x="15507" y="17549"/>
                  </a:cubicBezTo>
                  <a:cubicBezTo>
                    <a:pt x="17629" y="18854"/>
                    <a:pt x="17629" y="19447"/>
                    <a:pt x="17050" y="19981"/>
                  </a:cubicBezTo>
                  <a:cubicBezTo>
                    <a:pt x="16471" y="20516"/>
                    <a:pt x="15314" y="20990"/>
                    <a:pt x="13771" y="21228"/>
                  </a:cubicBezTo>
                  <a:cubicBezTo>
                    <a:pt x="12229" y="21465"/>
                    <a:pt x="10300" y="21465"/>
                    <a:pt x="8564" y="21109"/>
                  </a:cubicBezTo>
                  <a:cubicBezTo>
                    <a:pt x="6829" y="20753"/>
                    <a:pt x="5286" y="20041"/>
                    <a:pt x="3743" y="19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15110" y="5360220"/>
              <a:ext cx="400033" cy="63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74" fill="norm" stroke="1" extrusionOk="0">
                  <a:moveTo>
                    <a:pt x="4345" y="83"/>
                  </a:moveTo>
                  <a:cubicBezTo>
                    <a:pt x="4910" y="11"/>
                    <a:pt x="5475" y="-61"/>
                    <a:pt x="5758" y="83"/>
                  </a:cubicBezTo>
                  <a:cubicBezTo>
                    <a:pt x="6041" y="226"/>
                    <a:pt x="6041" y="585"/>
                    <a:pt x="5815" y="1948"/>
                  </a:cubicBezTo>
                  <a:cubicBezTo>
                    <a:pt x="5589" y="3312"/>
                    <a:pt x="5136" y="5680"/>
                    <a:pt x="4910" y="7438"/>
                  </a:cubicBezTo>
                  <a:cubicBezTo>
                    <a:pt x="4684" y="9196"/>
                    <a:pt x="4684" y="10344"/>
                    <a:pt x="4740" y="11098"/>
                  </a:cubicBezTo>
                  <a:cubicBezTo>
                    <a:pt x="4797" y="11851"/>
                    <a:pt x="4910" y="12210"/>
                    <a:pt x="5080" y="12210"/>
                  </a:cubicBezTo>
                  <a:cubicBezTo>
                    <a:pt x="5249" y="12210"/>
                    <a:pt x="5475" y="11851"/>
                    <a:pt x="5589" y="11492"/>
                  </a:cubicBezTo>
                  <a:cubicBezTo>
                    <a:pt x="5702" y="11134"/>
                    <a:pt x="5702" y="10775"/>
                    <a:pt x="5136" y="10380"/>
                  </a:cubicBezTo>
                  <a:cubicBezTo>
                    <a:pt x="4571" y="9986"/>
                    <a:pt x="3440" y="9555"/>
                    <a:pt x="2366" y="9340"/>
                  </a:cubicBezTo>
                  <a:cubicBezTo>
                    <a:pt x="1291" y="9124"/>
                    <a:pt x="273" y="9124"/>
                    <a:pt x="47" y="9160"/>
                  </a:cubicBezTo>
                  <a:cubicBezTo>
                    <a:pt x="-179" y="9196"/>
                    <a:pt x="386" y="9268"/>
                    <a:pt x="2139" y="9196"/>
                  </a:cubicBezTo>
                  <a:cubicBezTo>
                    <a:pt x="3892" y="9124"/>
                    <a:pt x="6833" y="8909"/>
                    <a:pt x="8925" y="8622"/>
                  </a:cubicBezTo>
                  <a:cubicBezTo>
                    <a:pt x="11017" y="8335"/>
                    <a:pt x="12261" y="7976"/>
                    <a:pt x="12939" y="7617"/>
                  </a:cubicBezTo>
                  <a:cubicBezTo>
                    <a:pt x="13618" y="7259"/>
                    <a:pt x="13731" y="6900"/>
                    <a:pt x="13505" y="6720"/>
                  </a:cubicBezTo>
                  <a:cubicBezTo>
                    <a:pt x="13279" y="6541"/>
                    <a:pt x="12713" y="6541"/>
                    <a:pt x="11695" y="6900"/>
                  </a:cubicBezTo>
                  <a:cubicBezTo>
                    <a:pt x="10678" y="7259"/>
                    <a:pt x="9207" y="7976"/>
                    <a:pt x="8359" y="8766"/>
                  </a:cubicBezTo>
                  <a:cubicBezTo>
                    <a:pt x="7511" y="9555"/>
                    <a:pt x="7285" y="10416"/>
                    <a:pt x="7850" y="11062"/>
                  </a:cubicBezTo>
                  <a:cubicBezTo>
                    <a:pt x="8416" y="11708"/>
                    <a:pt x="9773" y="12138"/>
                    <a:pt x="11017" y="12318"/>
                  </a:cubicBezTo>
                  <a:cubicBezTo>
                    <a:pt x="12261" y="12497"/>
                    <a:pt x="13392" y="12425"/>
                    <a:pt x="14296" y="12318"/>
                  </a:cubicBezTo>
                  <a:cubicBezTo>
                    <a:pt x="15201" y="12210"/>
                    <a:pt x="15880" y="12067"/>
                    <a:pt x="16162" y="12389"/>
                  </a:cubicBezTo>
                  <a:cubicBezTo>
                    <a:pt x="16445" y="12712"/>
                    <a:pt x="16332" y="13502"/>
                    <a:pt x="16162" y="14865"/>
                  </a:cubicBezTo>
                  <a:cubicBezTo>
                    <a:pt x="15993" y="16229"/>
                    <a:pt x="15767" y="18166"/>
                    <a:pt x="15540" y="19458"/>
                  </a:cubicBezTo>
                  <a:cubicBezTo>
                    <a:pt x="15314" y="20750"/>
                    <a:pt x="15088" y="21395"/>
                    <a:pt x="14975" y="21467"/>
                  </a:cubicBezTo>
                  <a:cubicBezTo>
                    <a:pt x="14862" y="21539"/>
                    <a:pt x="14862" y="21037"/>
                    <a:pt x="15031" y="19566"/>
                  </a:cubicBezTo>
                  <a:cubicBezTo>
                    <a:pt x="15201" y="18094"/>
                    <a:pt x="15540" y="15655"/>
                    <a:pt x="16275" y="13574"/>
                  </a:cubicBezTo>
                  <a:cubicBezTo>
                    <a:pt x="17011" y="11492"/>
                    <a:pt x="18141" y="9770"/>
                    <a:pt x="18933" y="8801"/>
                  </a:cubicBezTo>
                  <a:cubicBezTo>
                    <a:pt x="19725" y="7833"/>
                    <a:pt x="20177" y="7617"/>
                    <a:pt x="20573" y="7653"/>
                  </a:cubicBezTo>
                  <a:cubicBezTo>
                    <a:pt x="20969" y="7689"/>
                    <a:pt x="21308" y="7976"/>
                    <a:pt x="21364" y="8514"/>
                  </a:cubicBezTo>
                  <a:cubicBezTo>
                    <a:pt x="21421" y="9053"/>
                    <a:pt x="21195" y="9842"/>
                    <a:pt x="20403" y="10524"/>
                  </a:cubicBezTo>
                  <a:cubicBezTo>
                    <a:pt x="19612" y="11205"/>
                    <a:pt x="18255" y="11780"/>
                    <a:pt x="16897" y="12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027522" y="5412333"/>
              <a:ext cx="154709" cy="29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48" fill="norm" stroke="1" extrusionOk="0">
                  <a:moveTo>
                    <a:pt x="10826" y="1461"/>
                  </a:moveTo>
                  <a:cubicBezTo>
                    <a:pt x="11118" y="695"/>
                    <a:pt x="11410" y="-71"/>
                    <a:pt x="11410" y="6"/>
                  </a:cubicBezTo>
                  <a:cubicBezTo>
                    <a:pt x="11410" y="82"/>
                    <a:pt x="11118" y="1001"/>
                    <a:pt x="9658" y="3529"/>
                  </a:cubicBezTo>
                  <a:cubicBezTo>
                    <a:pt x="8199" y="6057"/>
                    <a:pt x="5572" y="10193"/>
                    <a:pt x="3820" y="13027"/>
                  </a:cubicBezTo>
                  <a:cubicBezTo>
                    <a:pt x="2069" y="15861"/>
                    <a:pt x="1193" y="17393"/>
                    <a:pt x="610" y="18618"/>
                  </a:cubicBezTo>
                  <a:cubicBezTo>
                    <a:pt x="26" y="19844"/>
                    <a:pt x="-266" y="20763"/>
                    <a:pt x="318" y="21146"/>
                  </a:cubicBezTo>
                  <a:cubicBezTo>
                    <a:pt x="902" y="21529"/>
                    <a:pt x="2361" y="21376"/>
                    <a:pt x="6010" y="20610"/>
                  </a:cubicBezTo>
                  <a:cubicBezTo>
                    <a:pt x="9658" y="19844"/>
                    <a:pt x="15496" y="18465"/>
                    <a:pt x="21334" y="17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125080" y="5597614"/>
              <a:ext cx="50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200"/>
                    <a:pt x="12600" y="8400"/>
                    <a:pt x="9000" y="12000"/>
                  </a:cubicBezTo>
                  <a:cubicBezTo>
                    <a:pt x="5400" y="15600"/>
                    <a:pt x="270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261480" y="5870664"/>
              <a:ext cx="685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9482"/>
                    <a:pt x="4267" y="17365"/>
                    <a:pt x="6600" y="14400"/>
                  </a:cubicBezTo>
                  <a:cubicBezTo>
                    <a:pt x="8933" y="11435"/>
                    <a:pt x="11467" y="7624"/>
                    <a:pt x="14000" y="5082"/>
                  </a:cubicBezTo>
                  <a:cubicBezTo>
                    <a:pt x="16533" y="2541"/>
                    <a:pt x="19067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502780" y="5877014"/>
              <a:ext cx="520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0" y="20700"/>
                    <a:pt x="4039" y="19800"/>
                    <a:pt x="6454" y="17550"/>
                  </a:cubicBezTo>
                  <a:cubicBezTo>
                    <a:pt x="8868" y="15300"/>
                    <a:pt x="11678" y="11700"/>
                    <a:pt x="14268" y="8550"/>
                  </a:cubicBezTo>
                  <a:cubicBezTo>
                    <a:pt x="16859" y="5400"/>
                    <a:pt x="1922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429880" y="5629364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423530" y="576906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3734930" y="5432514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539"/>
                    <a:pt x="14400" y="9078"/>
                    <a:pt x="18000" y="12678"/>
                  </a:cubicBezTo>
                  <a:cubicBezTo>
                    <a:pt x="21600" y="16278"/>
                    <a:pt x="21600" y="18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3480930" y="5800814"/>
              <a:ext cx="469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5" y="17486"/>
                    <a:pt x="6811" y="13371"/>
                    <a:pt x="10168" y="9771"/>
                  </a:cubicBezTo>
                  <a:cubicBezTo>
                    <a:pt x="13524" y="6171"/>
                    <a:pt x="16832" y="3086"/>
                    <a:pt x="18730" y="1543"/>
                  </a:cubicBezTo>
                  <a:cubicBezTo>
                    <a:pt x="20627" y="0"/>
                    <a:pt x="211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3620630" y="5956302"/>
              <a:ext cx="229157" cy="35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83" fill="norm" stroke="1" extrusionOk="0">
                  <a:moveTo>
                    <a:pt x="0" y="8153"/>
                  </a:moveTo>
                  <a:cubicBezTo>
                    <a:pt x="198" y="11563"/>
                    <a:pt x="396" y="14974"/>
                    <a:pt x="495" y="16995"/>
                  </a:cubicBezTo>
                  <a:cubicBezTo>
                    <a:pt x="594" y="19016"/>
                    <a:pt x="594" y="19647"/>
                    <a:pt x="594" y="20279"/>
                  </a:cubicBezTo>
                  <a:cubicBezTo>
                    <a:pt x="594" y="20910"/>
                    <a:pt x="594" y="21542"/>
                    <a:pt x="495" y="21479"/>
                  </a:cubicBezTo>
                  <a:cubicBezTo>
                    <a:pt x="396" y="21416"/>
                    <a:pt x="198" y="20658"/>
                    <a:pt x="99" y="18195"/>
                  </a:cubicBezTo>
                  <a:cubicBezTo>
                    <a:pt x="0" y="15731"/>
                    <a:pt x="0" y="11563"/>
                    <a:pt x="0" y="9163"/>
                  </a:cubicBezTo>
                  <a:cubicBezTo>
                    <a:pt x="0" y="6763"/>
                    <a:pt x="0" y="6131"/>
                    <a:pt x="297" y="5563"/>
                  </a:cubicBezTo>
                  <a:cubicBezTo>
                    <a:pt x="594" y="4995"/>
                    <a:pt x="1189" y="4489"/>
                    <a:pt x="1982" y="4300"/>
                  </a:cubicBezTo>
                  <a:cubicBezTo>
                    <a:pt x="2774" y="4110"/>
                    <a:pt x="3765" y="4237"/>
                    <a:pt x="4756" y="4868"/>
                  </a:cubicBezTo>
                  <a:cubicBezTo>
                    <a:pt x="5747" y="5500"/>
                    <a:pt x="6738" y="6637"/>
                    <a:pt x="8323" y="8847"/>
                  </a:cubicBezTo>
                  <a:cubicBezTo>
                    <a:pt x="9908" y="11058"/>
                    <a:pt x="12088" y="14342"/>
                    <a:pt x="13772" y="16363"/>
                  </a:cubicBezTo>
                  <a:cubicBezTo>
                    <a:pt x="15457" y="18384"/>
                    <a:pt x="16646" y="19142"/>
                    <a:pt x="17538" y="19268"/>
                  </a:cubicBezTo>
                  <a:cubicBezTo>
                    <a:pt x="18429" y="19395"/>
                    <a:pt x="19024" y="18889"/>
                    <a:pt x="19717" y="16742"/>
                  </a:cubicBezTo>
                  <a:cubicBezTo>
                    <a:pt x="20411" y="14595"/>
                    <a:pt x="21204" y="10805"/>
                    <a:pt x="21402" y="7900"/>
                  </a:cubicBezTo>
                  <a:cubicBezTo>
                    <a:pt x="21600" y="4995"/>
                    <a:pt x="21204" y="2974"/>
                    <a:pt x="20708" y="1710"/>
                  </a:cubicBezTo>
                  <a:cubicBezTo>
                    <a:pt x="20213" y="447"/>
                    <a:pt x="19618" y="-58"/>
                    <a:pt x="19618" y="5"/>
                  </a:cubicBezTo>
                  <a:cubicBezTo>
                    <a:pt x="19618" y="68"/>
                    <a:pt x="20213" y="700"/>
                    <a:pt x="20609" y="1079"/>
                  </a:cubicBezTo>
                  <a:cubicBezTo>
                    <a:pt x="21006" y="1458"/>
                    <a:pt x="21204" y="1584"/>
                    <a:pt x="21402" y="1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4301968" y="5388064"/>
              <a:ext cx="525163" cy="50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32" fill="norm" stroke="1" extrusionOk="0">
                  <a:moveTo>
                    <a:pt x="12415" y="0"/>
                  </a:moveTo>
                  <a:cubicBezTo>
                    <a:pt x="10159" y="2087"/>
                    <a:pt x="7904" y="4175"/>
                    <a:pt x="6082" y="5945"/>
                  </a:cubicBezTo>
                  <a:cubicBezTo>
                    <a:pt x="4260" y="7714"/>
                    <a:pt x="2872" y="9166"/>
                    <a:pt x="2048" y="10119"/>
                  </a:cubicBezTo>
                  <a:cubicBezTo>
                    <a:pt x="1224" y="11072"/>
                    <a:pt x="964" y="11526"/>
                    <a:pt x="1051" y="11844"/>
                  </a:cubicBezTo>
                  <a:cubicBezTo>
                    <a:pt x="1137" y="12161"/>
                    <a:pt x="1571" y="12343"/>
                    <a:pt x="2786" y="12388"/>
                  </a:cubicBezTo>
                  <a:cubicBezTo>
                    <a:pt x="4000" y="12434"/>
                    <a:pt x="5995" y="12343"/>
                    <a:pt x="7253" y="12297"/>
                  </a:cubicBezTo>
                  <a:cubicBezTo>
                    <a:pt x="8511" y="12252"/>
                    <a:pt x="9031" y="12252"/>
                    <a:pt x="9205" y="12479"/>
                  </a:cubicBezTo>
                  <a:cubicBezTo>
                    <a:pt x="9378" y="12706"/>
                    <a:pt x="9205" y="13160"/>
                    <a:pt x="8468" y="13886"/>
                  </a:cubicBezTo>
                  <a:cubicBezTo>
                    <a:pt x="7730" y="14612"/>
                    <a:pt x="6429" y="15610"/>
                    <a:pt x="5084" y="16563"/>
                  </a:cubicBezTo>
                  <a:cubicBezTo>
                    <a:pt x="3740" y="17516"/>
                    <a:pt x="2352" y="18424"/>
                    <a:pt x="1398" y="19195"/>
                  </a:cubicBezTo>
                  <a:cubicBezTo>
                    <a:pt x="443" y="19966"/>
                    <a:pt x="-77" y="20602"/>
                    <a:pt x="10" y="21010"/>
                  </a:cubicBezTo>
                  <a:cubicBezTo>
                    <a:pt x="96" y="21418"/>
                    <a:pt x="790" y="21600"/>
                    <a:pt x="2395" y="21509"/>
                  </a:cubicBezTo>
                  <a:cubicBezTo>
                    <a:pt x="4000" y="21418"/>
                    <a:pt x="6516" y="21055"/>
                    <a:pt x="9292" y="20692"/>
                  </a:cubicBezTo>
                  <a:cubicBezTo>
                    <a:pt x="12068" y="20329"/>
                    <a:pt x="15104" y="19966"/>
                    <a:pt x="17186" y="19921"/>
                  </a:cubicBezTo>
                  <a:cubicBezTo>
                    <a:pt x="19268" y="19876"/>
                    <a:pt x="20395" y="20148"/>
                    <a:pt x="21523" y="2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3991046" y="5953214"/>
              <a:ext cx="1058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680"/>
                    <a:pt x="12960" y="9360"/>
                    <a:pt x="8640" y="12780"/>
                  </a:cubicBezTo>
                  <a:cubicBezTo>
                    <a:pt x="4320" y="16200"/>
                    <a:pt x="0" y="18360"/>
                    <a:pt x="0" y="19620"/>
                  </a:cubicBezTo>
                  <a:cubicBezTo>
                    <a:pt x="0" y="20880"/>
                    <a:pt x="4320" y="21240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3963530" y="6302464"/>
              <a:ext cx="56656" cy="7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039" fill="norm" stroke="1" extrusionOk="0">
                  <a:moveTo>
                    <a:pt x="9257" y="14811"/>
                  </a:moveTo>
                  <a:cubicBezTo>
                    <a:pt x="6171" y="16663"/>
                    <a:pt x="3086" y="18514"/>
                    <a:pt x="4629" y="19749"/>
                  </a:cubicBezTo>
                  <a:cubicBezTo>
                    <a:pt x="6171" y="20983"/>
                    <a:pt x="12343" y="21600"/>
                    <a:pt x="16200" y="20366"/>
                  </a:cubicBezTo>
                  <a:cubicBezTo>
                    <a:pt x="20057" y="19131"/>
                    <a:pt x="21600" y="16046"/>
                    <a:pt x="20057" y="13269"/>
                  </a:cubicBezTo>
                  <a:cubicBezTo>
                    <a:pt x="18514" y="10491"/>
                    <a:pt x="13886" y="8023"/>
                    <a:pt x="10029" y="5863"/>
                  </a:cubicBezTo>
                  <a:cubicBezTo>
                    <a:pt x="6171" y="3703"/>
                    <a:pt x="3086" y="185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4503280" y="6092914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4503280" y="60040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4604880" y="6061164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4592180" y="6150064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4852530" y="6048464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278913" y="5153114"/>
              <a:ext cx="122768" cy="19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7076" y="7583"/>
                  </a:moveTo>
                  <a:cubicBezTo>
                    <a:pt x="5586" y="9651"/>
                    <a:pt x="4097" y="11719"/>
                    <a:pt x="3166" y="13328"/>
                  </a:cubicBezTo>
                  <a:cubicBezTo>
                    <a:pt x="2234" y="14936"/>
                    <a:pt x="1862" y="16085"/>
                    <a:pt x="1676" y="17579"/>
                  </a:cubicBezTo>
                  <a:cubicBezTo>
                    <a:pt x="1490" y="19072"/>
                    <a:pt x="1490" y="20911"/>
                    <a:pt x="1490" y="21255"/>
                  </a:cubicBezTo>
                  <a:cubicBezTo>
                    <a:pt x="1490" y="21600"/>
                    <a:pt x="1490" y="20451"/>
                    <a:pt x="1117" y="18038"/>
                  </a:cubicBezTo>
                  <a:cubicBezTo>
                    <a:pt x="745" y="15626"/>
                    <a:pt x="0" y="11949"/>
                    <a:pt x="0" y="9191"/>
                  </a:cubicBezTo>
                  <a:cubicBezTo>
                    <a:pt x="0" y="6434"/>
                    <a:pt x="745" y="4596"/>
                    <a:pt x="1676" y="4251"/>
                  </a:cubicBezTo>
                  <a:cubicBezTo>
                    <a:pt x="2607" y="3906"/>
                    <a:pt x="3724" y="5055"/>
                    <a:pt x="6145" y="7468"/>
                  </a:cubicBezTo>
                  <a:cubicBezTo>
                    <a:pt x="8566" y="9881"/>
                    <a:pt x="12290" y="13557"/>
                    <a:pt x="14710" y="15855"/>
                  </a:cubicBezTo>
                  <a:cubicBezTo>
                    <a:pt x="17131" y="18153"/>
                    <a:pt x="18248" y="19072"/>
                    <a:pt x="19179" y="18498"/>
                  </a:cubicBezTo>
                  <a:cubicBezTo>
                    <a:pt x="20110" y="17923"/>
                    <a:pt x="20855" y="15855"/>
                    <a:pt x="21228" y="12523"/>
                  </a:cubicBezTo>
                  <a:cubicBezTo>
                    <a:pt x="21600" y="9191"/>
                    <a:pt x="21600" y="45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4503280" y="5013414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227"/>
                    <a:pt x="21600" y="12454"/>
                    <a:pt x="18000" y="16054"/>
                  </a:cubicBezTo>
                  <a:cubicBezTo>
                    <a:pt x="14400" y="19654"/>
                    <a:pt x="7200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4444189" y="5305514"/>
              <a:ext cx="33692" cy="4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0583" fill="norm" stroke="1" extrusionOk="0">
                  <a:moveTo>
                    <a:pt x="20224" y="0"/>
                  </a:moveTo>
                  <a:cubicBezTo>
                    <a:pt x="13871" y="1878"/>
                    <a:pt x="7518" y="3757"/>
                    <a:pt x="3706" y="7043"/>
                  </a:cubicBezTo>
                  <a:cubicBezTo>
                    <a:pt x="-105" y="10330"/>
                    <a:pt x="-1376" y="15026"/>
                    <a:pt x="1800" y="17843"/>
                  </a:cubicBezTo>
                  <a:cubicBezTo>
                    <a:pt x="4977" y="20661"/>
                    <a:pt x="12600" y="21600"/>
                    <a:pt x="16412" y="19252"/>
                  </a:cubicBezTo>
                  <a:cubicBezTo>
                    <a:pt x="20224" y="16904"/>
                    <a:pt x="20224" y="11270"/>
                    <a:pt x="20224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189080" y="5438864"/>
              <a:ext cx="1392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3600"/>
                    <a:pt x="18514" y="7200"/>
                    <a:pt x="20057" y="10800"/>
                  </a:cubicBezTo>
                  <a:cubicBezTo>
                    <a:pt x="21600" y="14400"/>
                    <a:pt x="15429" y="180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4985880" y="5464264"/>
              <a:ext cx="387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3" y="15300"/>
                    <a:pt x="6846" y="9000"/>
                    <a:pt x="10446" y="5400"/>
                  </a:cubicBezTo>
                  <a:cubicBezTo>
                    <a:pt x="14046" y="1800"/>
                    <a:pt x="1782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4998580" y="5807164"/>
              <a:ext cx="342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7" y="16364"/>
                    <a:pt x="7733" y="11127"/>
                    <a:pt x="11333" y="7527"/>
                  </a:cubicBezTo>
                  <a:cubicBezTo>
                    <a:pt x="14933" y="3927"/>
                    <a:pt x="18267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5690462" y="5316409"/>
              <a:ext cx="216169" cy="51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99" fill="norm" stroke="1" extrusionOk="0">
                  <a:moveTo>
                    <a:pt x="21417" y="75"/>
                  </a:moveTo>
                  <a:cubicBezTo>
                    <a:pt x="20368" y="-13"/>
                    <a:pt x="19320" y="-101"/>
                    <a:pt x="17433" y="296"/>
                  </a:cubicBezTo>
                  <a:cubicBezTo>
                    <a:pt x="15545" y="692"/>
                    <a:pt x="12819" y="1574"/>
                    <a:pt x="10093" y="2941"/>
                  </a:cubicBezTo>
                  <a:cubicBezTo>
                    <a:pt x="7367" y="4307"/>
                    <a:pt x="4640" y="6159"/>
                    <a:pt x="2753" y="8275"/>
                  </a:cubicBezTo>
                  <a:cubicBezTo>
                    <a:pt x="866" y="10390"/>
                    <a:pt x="-183" y="12771"/>
                    <a:pt x="27" y="14755"/>
                  </a:cubicBezTo>
                  <a:cubicBezTo>
                    <a:pt x="236" y="16738"/>
                    <a:pt x="1704" y="18325"/>
                    <a:pt x="4640" y="19383"/>
                  </a:cubicBezTo>
                  <a:cubicBezTo>
                    <a:pt x="7576" y="20441"/>
                    <a:pt x="11980" y="20970"/>
                    <a:pt x="1638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6135230" y="5527764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90"/>
                    <a:pt x="7200" y="8780"/>
                    <a:pt x="3600" y="12380"/>
                  </a:cubicBezTo>
                  <a:cubicBezTo>
                    <a:pt x="0" y="15980"/>
                    <a:pt x="0" y="187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5912980" y="5451564"/>
              <a:ext cx="444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9800"/>
                    <a:pt x="411" y="18000"/>
                    <a:pt x="2006" y="15480"/>
                  </a:cubicBezTo>
                  <a:cubicBezTo>
                    <a:pt x="3600" y="12960"/>
                    <a:pt x="6583" y="9720"/>
                    <a:pt x="9823" y="7020"/>
                  </a:cubicBezTo>
                  <a:cubicBezTo>
                    <a:pt x="13063" y="4320"/>
                    <a:pt x="16560" y="2160"/>
                    <a:pt x="18566" y="1080"/>
                  </a:cubicBezTo>
                  <a:cubicBezTo>
                    <a:pt x="20571" y="0"/>
                    <a:pt x="210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6274930" y="579446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6323930" y="5648414"/>
              <a:ext cx="42017" cy="5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9" h="20739" fill="norm" stroke="1" extrusionOk="0">
                  <a:moveTo>
                    <a:pt x="12616" y="0"/>
                  </a:moveTo>
                  <a:cubicBezTo>
                    <a:pt x="8689" y="3456"/>
                    <a:pt x="4762" y="6912"/>
                    <a:pt x="2307" y="10800"/>
                  </a:cubicBezTo>
                  <a:cubicBezTo>
                    <a:pt x="-147" y="14688"/>
                    <a:pt x="-1129" y="19008"/>
                    <a:pt x="1816" y="20304"/>
                  </a:cubicBezTo>
                  <a:cubicBezTo>
                    <a:pt x="4762" y="21600"/>
                    <a:pt x="11635" y="19872"/>
                    <a:pt x="15562" y="16848"/>
                  </a:cubicBezTo>
                  <a:cubicBezTo>
                    <a:pt x="19489" y="13824"/>
                    <a:pt x="20471" y="9504"/>
                    <a:pt x="18507" y="6480"/>
                  </a:cubicBezTo>
                  <a:cubicBezTo>
                    <a:pt x="16544" y="3456"/>
                    <a:pt x="11635" y="1728"/>
                    <a:pt x="67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6719430" y="5470614"/>
              <a:ext cx="273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12" y="3273"/>
                    <a:pt x="5023" y="6545"/>
                    <a:pt x="8623" y="10145"/>
                  </a:cubicBezTo>
                  <a:cubicBezTo>
                    <a:pt x="12223" y="13745"/>
                    <a:pt x="16912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6706730" y="5673814"/>
              <a:ext cx="266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4114"/>
                    <a:pt x="14743" y="8229"/>
                    <a:pt x="11143" y="11829"/>
                  </a:cubicBezTo>
                  <a:cubicBezTo>
                    <a:pt x="7543" y="15429"/>
                    <a:pt x="3771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7392530" y="5407114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757"/>
                    <a:pt x="21600" y="7513"/>
                    <a:pt x="18000" y="11113"/>
                  </a:cubicBezTo>
                  <a:cubicBezTo>
                    <a:pt x="14400" y="14713"/>
                    <a:pt x="7200" y="18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7202030" y="5381714"/>
              <a:ext cx="419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8" y="16320"/>
                    <a:pt x="7636" y="11040"/>
                    <a:pt x="11236" y="7440"/>
                  </a:cubicBezTo>
                  <a:cubicBezTo>
                    <a:pt x="14836" y="3840"/>
                    <a:pt x="18218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7488790" y="5667464"/>
              <a:ext cx="83657" cy="11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72" fill="norm" stroke="1" extrusionOk="0">
                  <a:moveTo>
                    <a:pt x="15942" y="4800"/>
                  </a:moveTo>
                  <a:cubicBezTo>
                    <a:pt x="13242" y="4800"/>
                    <a:pt x="10542" y="4800"/>
                    <a:pt x="8382" y="5600"/>
                  </a:cubicBezTo>
                  <a:cubicBezTo>
                    <a:pt x="6222" y="6400"/>
                    <a:pt x="4602" y="8000"/>
                    <a:pt x="3252" y="9800"/>
                  </a:cubicBezTo>
                  <a:cubicBezTo>
                    <a:pt x="1902" y="11600"/>
                    <a:pt x="822" y="13600"/>
                    <a:pt x="282" y="15600"/>
                  </a:cubicBezTo>
                  <a:cubicBezTo>
                    <a:pt x="-258" y="17600"/>
                    <a:pt x="-258" y="19600"/>
                    <a:pt x="2442" y="20600"/>
                  </a:cubicBezTo>
                  <a:cubicBezTo>
                    <a:pt x="5142" y="21600"/>
                    <a:pt x="10542" y="21600"/>
                    <a:pt x="14592" y="19800"/>
                  </a:cubicBezTo>
                  <a:cubicBezTo>
                    <a:pt x="18642" y="18000"/>
                    <a:pt x="21342" y="14400"/>
                    <a:pt x="21342" y="10800"/>
                  </a:cubicBezTo>
                  <a:cubicBezTo>
                    <a:pt x="21342" y="7200"/>
                    <a:pt x="18642" y="3600"/>
                    <a:pt x="15942" y="1800"/>
                  </a:cubicBezTo>
                  <a:cubicBezTo>
                    <a:pt x="13242" y="0"/>
                    <a:pt x="10542" y="0"/>
                    <a:pt x="78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7643073" y="5534114"/>
              <a:ext cx="78498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9454" y="0"/>
                  </a:moveTo>
                  <a:cubicBezTo>
                    <a:pt x="7749" y="2961"/>
                    <a:pt x="6044" y="5923"/>
                    <a:pt x="4907" y="9232"/>
                  </a:cubicBezTo>
                  <a:cubicBezTo>
                    <a:pt x="3770" y="12542"/>
                    <a:pt x="3202" y="16200"/>
                    <a:pt x="2633" y="18465"/>
                  </a:cubicBezTo>
                  <a:cubicBezTo>
                    <a:pt x="2065" y="20729"/>
                    <a:pt x="1496" y="21600"/>
                    <a:pt x="928" y="21600"/>
                  </a:cubicBezTo>
                  <a:cubicBezTo>
                    <a:pt x="359" y="21600"/>
                    <a:pt x="-209" y="20729"/>
                    <a:pt x="75" y="19771"/>
                  </a:cubicBezTo>
                  <a:cubicBezTo>
                    <a:pt x="359" y="18813"/>
                    <a:pt x="1496" y="17768"/>
                    <a:pt x="2917" y="16810"/>
                  </a:cubicBezTo>
                  <a:cubicBezTo>
                    <a:pt x="4338" y="15852"/>
                    <a:pt x="6044" y="14981"/>
                    <a:pt x="8317" y="14458"/>
                  </a:cubicBezTo>
                  <a:cubicBezTo>
                    <a:pt x="10591" y="13935"/>
                    <a:pt x="13433" y="13761"/>
                    <a:pt x="15707" y="14110"/>
                  </a:cubicBezTo>
                  <a:cubicBezTo>
                    <a:pt x="17980" y="14458"/>
                    <a:pt x="19686" y="15329"/>
                    <a:pt x="20538" y="16200"/>
                  </a:cubicBezTo>
                  <a:cubicBezTo>
                    <a:pt x="21391" y="17071"/>
                    <a:pt x="21391" y="17942"/>
                    <a:pt x="19402" y="18813"/>
                  </a:cubicBezTo>
                  <a:cubicBezTo>
                    <a:pt x="17412" y="19684"/>
                    <a:pt x="13433" y="20555"/>
                    <a:pt x="10307" y="20729"/>
                  </a:cubicBezTo>
                  <a:cubicBezTo>
                    <a:pt x="7180" y="20903"/>
                    <a:pt x="4907" y="20381"/>
                    <a:pt x="2633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7798930" y="5638649"/>
              <a:ext cx="87721" cy="17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44" fill="norm" stroke="1" extrusionOk="0">
                  <a:moveTo>
                    <a:pt x="15429" y="7537"/>
                  </a:moveTo>
                  <a:cubicBezTo>
                    <a:pt x="17486" y="6747"/>
                    <a:pt x="19543" y="5957"/>
                    <a:pt x="20571" y="4903"/>
                  </a:cubicBezTo>
                  <a:cubicBezTo>
                    <a:pt x="21600" y="3849"/>
                    <a:pt x="21600" y="2532"/>
                    <a:pt x="20314" y="1610"/>
                  </a:cubicBezTo>
                  <a:cubicBezTo>
                    <a:pt x="19029" y="688"/>
                    <a:pt x="16457" y="161"/>
                    <a:pt x="13886" y="30"/>
                  </a:cubicBezTo>
                  <a:cubicBezTo>
                    <a:pt x="11314" y="-102"/>
                    <a:pt x="8743" y="161"/>
                    <a:pt x="6686" y="1610"/>
                  </a:cubicBezTo>
                  <a:cubicBezTo>
                    <a:pt x="4629" y="3059"/>
                    <a:pt x="3086" y="5693"/>
                    <a:pt x="3857" y="8064"/>
                  </a:cubicBezTo>
                  <a:cubicBezTo>
                    <a:pt x="4629" y="10435"/>
                    <a:pt x="7714" y="12542"/>
                    <a:pt x="9771" y="14386"/>
                  </a:cubicBezTo>
                  <a:cubicBezTo>
                    <a:pt x="11829" y="16230"/>
                    <a:pt x="12857" y="17810"/>
                    <a:pt x="12343" y="18996"/>
                  </a:cubicBezTo>
                  <a:cubicBezTo>
                    <a:pt x="11829" y="20181"/>
                    <a:pt x="9771" y="20971"/>
                    <a:pt x="7457" y="21235"/>
                  </a:cubicBezTo>
                  <a:cubicBezTo>
                    <a:pt x="5143" y="21498"/>
                    <a:pt x="2571" y="21235"/>
                    <a:pt x="0" y="20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8014830" y="5375364"/>
              <a:ext cx="12751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0" y="655"/>
                  </a:moveTo>
                  <a:cubicBezTo>
                    <a:pt x="1416" y="327"/>
                    <a:pt x="2833" y="0"/>
                    <a:pt x="4249" y="0"/>
                  </a:cubicBezTo>
                  <a:cubicBezTo>
                    <a:pt x="5666" y="0"/>
                    <a:pt x="7082" y="327"/>
                    <a:pt x="9738" y="1691"/>
                  </a:cubicBezTo>
                  <a:cubicBezTo>
                    <a:pt x="12393" y="3055"/>
                    <a:pt x="16289" y="5455"/>
                    <a:pt x="18590" y="8018"/>
                  </a:cubicBezTo>
                  <a:cubicBezTo>
                    <a:pt x="20892" y="10582"/>
                    <a:pt x="21600" y="13309"/>
                    <a:pt x="21246" y="15218"/>
                  </a:cubicBezTo>
                  <a:cubicBezTo>
                    <a:pt x="20892" y="17127"/>
                    <a:pt x="19475" y="18218"/>
                    <a:pt x="17528" y="19145"/>
                  </a:cubicBezTo>
                  <a:cubicBezTo>
                    <a:pt x="15580" y="20073"/>
                    <a:pt x="13102" y="20836"/>
                    <a:pt x="106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3988930" y="6359614"/>
              <a:ext cx="3721101" cy="25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9483"/>
                  </a:moveTo>
                  <a:cubicBezTo>
                    <a:pt x="147" y="11941"/>
                    <a:pt x="295" y="14400"/>
                    <a:pt x="553" y="16595"/>
                  </a:cubicBezTo>
                  <a:cubicBezTo>
                    <a:pt x="811" y="18790"/>
                    <a:pt x="1180" y="20722"/>
                    <a:pt x="1597" y="21161"/>
                  </a:cubicBezTo>
                  <a:cubicBezTo>
                    <a:pt x="2015" y="21600"/>
                    <a:pt x="2482" y="20546"/>
                    <a:pt x="2955" y="18878"/>
                  </a:cubicBezTo>
                  <a:cubicBezTo>
                    <a:pt x="3428" y="17210"/>
                    <a:pt x="3907" y="14927"/>
                    <a:pt x="4368" y="12732"/>
                  </a:cubicBezTo>
                  <a:cubicBezTo>
                    <a:pt x="4829" y="10537"/>
                    <a:pt x="5271" y="8429"/>
                    <a:pt x="5701" y="6937"/>
                  </a:cubicBezTo>
                  <a:cubicBezTo>
                    <a:pt x="6131" y="5444"/>
                    <a:pt x="6549" y="4566"/>
                    <a:pt x="7016" y="4127"/>
                  </a:cubicBezTo>
                  <a:cubicBezTo>
                    <a:pt x="7483" y="3688"/>
                    <a:pt x="7999" y="3688"/>
                    <a:pt x="8466" y="3951"/>
                  </a:cubicBezTo>
                  <a:cubicBezTo>
                    <a:pt x="8932" y="4215"/>
                    <a:pt x="9350" y="4741"/>
                    <a:pt x="9780" y="5093"/>
                  </a:cubicBezTo>
                  <a:cubicBezTo>
                    <a:pt x="10210" y="5444"/>
                    <a:pt x="10653" y="5620"/>
                    <a:pt x="11138" y="5707"/>
                  </a:cubicBezTo>
                  <a:cubicBezTo>
                    <a:pt x="11623" y="5795"/>
                    <a:pt x="12152" y="5795"/>
                    <a:pt x="12643" y="5707"/>
                  </a:cubicBezTo>
                  <a:cubicBezTo>
                    <a:pt x="13134" y="5620"/>
                    <a:pt x="13589" y="5444"/>
                    <a:pt x="14044" y="5444"/>
                  </a:cubicBezTo>
                  <a:cubicBezTo>
                    <a:pt x="14498" y="5444"/>
                    <a:pt x="14953" y="5620"/>
                    <a:pt x="15389" y="6234"/>
                  </a:cubicBezTo>
                  <a:cubicBezTo>
                    <a:pt x="15825" y="6849"/>
                    <a:pt x="16243" y="7902"/>
                    <a:pt x="16667" y="8429"/>
                  </a:cubicBezTo>
                  <a:cubicBezTo>
                    <a:pt x="17091" y="8956"/>
                    <a:pt x="17521" y="8956"/>
                    <a:pt x="17951" y="8693"/>
                  </a:cubicBezTo>
                  <a:cubicBezTo>
                    <a:pt x="18381" y="8429"/>
                    <a:pt x="18811" y="7902"/>
                    <a:pt x="19223" y="7112"/>
                  </a:cubicBezTo>
                  <a:cubicBezTo>
                    <a:pt x="19634" y="6322"/>
                    <a:pt x="20027" y="5268"/>
                    <a:pt x="20420" y="4039"/>
                  </a:cubicBezTo>
                  <a:cubicBezTo>
                    <a:pt x="20814" y="2810"/>
                    <a:pt x="21207" y="14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4592180" y="6743672"/>
              <a:ext cx="177801" cy="39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0354"/>
                  </a:moveTo>
                  <a:cubicBezTo>
                    <a:pt x="771" y="13521"/>
                    <a:pt x="1543" y="16687"/>
                    <a:pt x="1929" y="18610"/>
                  </a:cubicBezTo>
                  <a:cubicBezTo>
                    <a:pt x="2314" y="20532"/>
                    <a:pt x="2314" y="21211"/>
                    <a:pt x="2186" y="21267"/>
                  </a:cubicBezTo>
                  <a:cubicBezTo>
                    <a:pt x="2057" y="21324"/>
                    <a:pt x="1800" y="20759"/>
                    <a:pt x="1671" y="18384"/>
                  </a:cubicBezTo>
                  <a:cubicBezTo>
                    <a:pt x="1543" y="16009"/>
                    <a:pt x="1543" y="11825"/>
                    <a:pt x="2443" y="8488"/>
                  </a:cubicBezTo>
                  <a:cubicBezTo>
                    <a:pt x="3343" y="5152"/>
                    <a:pt x="5143" y="2664"/>
                    <a:pt x="7329" y="1307"/>
                  </a:cubicBezTo>
                  <a:cubicBezTo>
                    <a:pt x="9514" y="-50"/>
                    <a:pt x="12086" y="-276"/>
                    <a:pt x="14400" y="289"/>
                  </a:cubicBezTo>
                  <a:cubicBezTo>
                    <a:pt x="16714" y="855"/>
                    <a:pt x="18771" y="2212"/>
                    <a:pt x="18771" y="4134"/>
                  </a:cubicBezTo>
                  <a:cubicBezTo>
                    <a:pt x="18771" y="6057"/>
                    <a:pt x="16714" y="8545"/>
                    <a:pt x="14143" y="10015"/>
                  </a:cubicBezTo>
                  <a:cubicBezTo>
                    <a:pt x="11571" y="11485"/>
                    <a:pt x="8486" y="11938"/>
                    <a:pt x="6300" y="12107"/>
                  </a:cubicBezTo>
                  <a:cubicBezTo>
                    <a:pt x="4114" y="12277"/>
                    <a:pt x="2829" y="12164"/>
                    <a:pt x="2829" y="12107"/>
                  </a:cubicBezTo>
                  <a:cubicBezTo>
                    <a:pt x="2829" y="12051"/>
                    <a:pt x="4114" y="12051"/>
                    <a:pt x="6686" y="12616"/>
                  </a:cubicBezTo>
                  <a:cubicBezTo>
                    <a:pt x="9257" y="13182"/>
                    <a:pt x="13114" y="14312"/>
                    <a:pt x="15814" y="15330"/>
                  </a:cubicBezTo>
                  <a:cubicBezTo>
                    <a:pt x="18514" y="16348"/>
                    <a:pt x="20057" y="17253"/>
                    <a:pt x="21600" y="18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4780635" y="6958165"/>
              <a:ext cx="135396" cy="12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54" fill="norm" stroke="1" extrusionOk="0">
                  <a:moveTo>
                    <a:pt x="6302" y="7962"/>
                  </a:moveTo>
                  <a:cubicBezTo>
                    <a:pt x="7964" y="6933"/>
                    <a:pt x="9625" y="5904"/>
                    <a:pt x="10954" y="4533"/>
                  </a:cubicBezTo>
                  <a:cubicBezTo>
                    <a:pt x="12284" y="3162"/>
                    <a:pt x="13281" y="1447"/>
                    <a:pt x="12948" y="590"/>
                  </a:cubicBezTo>
                  <a:cubicBezTo>
                    <a:pt x="12616" y="-267"/>
                    <a:pt x="10954" y="-267"/>
                    <a:pt x="8628" y="1104"/>
                  </a:cubicBezTo>
                  <a:cubicBezTo>
                    <a:pt x="6302" y="2476"/>
                    <a:pt x="3311" y="5219"/>
                    <a:pt x="1650" y="8476"/>
                  </a:cubicBezTo>
                  <a:cubicBezTo>
                    <a:pt x="-12" y="11733"/>
                    <a:pt x="-344" y="15504"/>
                    <a:pt x="321" y="17904"/>
                  </a:cubicBezTo>
                  <a:cubicBezTo>
                    <a:pt x="985" y="20304"/>
                    <a:pt x="2647" y="21333"/>
                    <a:pt x="6302" y="20990"/>
                  </a:cubicBezTo>
                  <a:cubicBezTo>
                    <a:pt x="9958" y="20647"/>
                    <a:pt x="15607" y="18933"/>
                    <a:pt x="21256" y="17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4935080" y="6975564"/>
              <a:ext cx="82551" cy="26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8308" y="0"/>
                  </a:moveTo>
                  <a:cubicBezTo>
                    <a:pt x="8862" y="2419"/>
                    <a:pt x="9415" y="4838"/>
                    <a:pt x="11631" y="7603"/>
                  </a:cubicBezTo>
                  <a:cubicBezTo>
                    <a:pt x="13846" y="10368"/>
                    <a:pt x="17723" y="13478"/>
                    <a:pt x="19662" y="15466"/>
                  </a:cubicBezTo>
                  <a:cubicBezTo>
                    <a:pt x="21600" y="17453"/>
                    <a:pt x="21600" y="18317"/>
                    <a:pt x="21600" y="19181"/>
                  </a:cubicBezTo>
                  <a:cubicBezTo>
                    <a:pt x="21600" y="20045"/>
                    <a:pt x="21600" y="20909"/>
                    <a:pt x="20215" y="21254"/>
                  </a:cubicBezTo>
                  <a:cubicBezTo>
                    <a:pt x="18831" y="21600"/>
                    <a:pt x="16062" y="21427"/>
                    <a:pt x="12462" y="20304"/>
                  </a:cubicBezTo>
                  <a:cubicBezTo>
                    <a:pt x="8862" y="19181"/>
                    <a:pt x="4431" y="17107"/>
                    <a:pt x="0" y="15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4992230" y="69184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5011280" y="6927181"/>
              <a:ext cx="133351" cy="16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8496"/>
                  </a:moveTo>
                  <a:cubicBezTo>
                    <a:pt x="1714" y="8496"/>
                    <a:pt x="3429" y="8496"/>
                    <a:pt x="5657" y="7696"/>
                  </a:cubicBezTo>
                  <a:cubicBezTo>
                    <a:pt x="7886" y="6896"/>
                    <a:pt x="10629" y="5296"/>
                    <a:pt x="12514" y="3696"/>
                  </a:cubicBezTo>
                  <a:cubicBezTo>
                    <a:pt x="14400" y="2096"/>
                    <a:pt x="15429" y="496"/>
                    <a:pt x="15086" y="96"/>
                  </a:cubicBezTo>
                  <a:cubicBezTo>
                    <a:pt x="14743" y="-304"/>
                    <a:pt x="13029" y="496"/>
                    <a:pt x="10800" y="3563"/>
                  </a:cubicBezTo>
                  <a:cubicBezTo>
                    <a:pt x="8571" y="6629"/>
                    <a:pt x="5829" y="11963"/>
                    <a:pt x="4800" y="15296"/>
                  </a:cubicBezTo>
                  <a:cubicBezTo>
                    <a:pt x="3771" y="18629"/>
                    <a:pt x="4457" y="19963"/>
                    <a:pt x="6000" y="20629"/>
                  </a:cubicBezTo>
                  <a:cubicBezTo>
                    <a:pt x="7543" y="21296"/>
                    <a:pt x="9943" y="21296"/>
                    <a:pt x="12686" y="20496"/>
                  </a:cubicBezTo>
                  <a:cubicBezTo>
                    <a:pt x="15429" y="19696"/>
                    <a:pt x="18514" y="18096"/>
                    <a:pt x="21600" y="16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148777" y="6951110"/>
              <a:ext cx="84754" cy="12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968" fill="norm" stroke="1" extrusionOk="0">
                  <a:moveTo>
                    <a:pt x="17934" y="3131"/>
                  </a:moveTo>
                  <a:cubicBezTo>
                    <a:pt x="16354" y="1667"/>
                    <a:pt x="14773" y="202"/>
                    <a:pt x="12929" y="19"/>
                  </a:cubicBezTo>
                  <a:cubicBezTo>
                    <a:pt x="11085" y="-164"/>
                    <a:pt x="8978" y="934"/>
                    <a:pt x="6607" y="3680"/>
                  </a:cubicBezTo>
                  <a:cubicBezTo>
                    <a:pt x="4236" y="6426"/>
                    <a:pt x="1602" y="10819"/>
                    <a:pt x="549" y="13931"/>
                  </a:cubicBezTo>
                  <a:cubicBezTo>
                    <a:pt x="-505" y="17043"/>
                    <a:pt x="22" y="18873"/>
                    <a:pt x="1602" y="19972"/>
                  </a:cubicBezTo>
                  <a:cubicBezTo>
                    <a:pt x="3183" y="21070"/>
                    <a:pt x="5817" y="21436"/>
                    <a:pt x="9241" y="20155"/>
                  </a:cubicBezTo>
                  <a:cubicBezTo>
                    <a:pt x="12666" y="18873"/>
                    <a:pt x="16880" y="15944"/>
                    <a:pt x="21095" y="13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5268735" y="6715214"/>
              <a:ext cx="72746" cy="34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18" fill="norm" stroke="1" extrusionOk="0">
                  <a:moveTo>
                    <a:pt x="21210" y="0"/>
                  </a:moveTo>
                  <a:cubicBezTo>
                    <a:pt x="15656" y="3142"/>
                    <a:pt x="10101" y="6284"/>
                    <a:pt x="6399" y="9556"/>
                  </a:cubicBezTo>
                  <a:cubicBezTo>
                    <a:pt x="2696" y="12829"/>
                    <a:pt x="844" y="16233"/>
                    <a:pt x="227" y="18262"/>
                  </a:cubicBezTo>
                  <a:cubicBezTo>
                    <a:pt x="-390" y="20291"/>
                    <a:pt x="227" y="20945"/>
                    <a:pt x="2387" y="21273"/>
                  </a:cubicBezTo>
                  <a:cubicBezTo>
                    <a:pt x="4547" y="21600"/>
                    <a:pt x="8250" y="21600"/>
                    <a:pt x="11027" y="21273"/>
                  </a:cubicBezTo>
                  <a:cubicBezTo>
                    <a:pt x="13804" y="20945"/>
                    <a:pt x="15656" y="20291"/>
                    <a:pt x="17507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5233530" y="6912064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5633580" y="6746964"/>
              <a:ext cx="201754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8100" y="0"/>
                  </a:moveTo>
                  <a:cubicBezTo>
                    <a:pt x="6300" y="3323"/>
                    <a:pt x="4500" y="6646"/>
                    <a:pt x="3487" y="9969"/>
                  </a:cubicBezTo>
                  <a:cubicBezTo>
                    <a:pt x="2475" y="13292"/>
                    <a:pt x="2250" y="16615"/>
                    <a:pt x="2138" y="18692"/>
                  </a:cubicBezTo>
                  <a:cubicBezTo>
                    <a:pt x="2025" y="20769"/>
                    <a:pt x="2025" y="21600"/>
                    <a:pt x="1688" y="21600"/>
                  </a:cubicBezTo>
                  <a:cubicBezTo>
                    <a:pt x="1350" y="21600"/>
                    <a:pt x="675" y="20769"/>
                    <a:pt x="338" y="19938"/>
                  </a:cubicBezTo>
                  <a:cubicBezTo>
                    <a:pt x="0" y="19108"/>
                    <a:pt x="0" y="18277"/>
                    <a:pt x="0" y="17363"/>
                  </a:cubicBezTo>
                  <a:cubicBezTo>
                    <a:pt x="0" y="16449"/>
                    <a:pt x="0" y="15452"/>
                    <a:pt x="562" y="14871"/>
                  </a:cubicBezTo>
                  <a:cubicBezTo>
                    <a:pt x="1125" y="14289"/>
                    <a:pt x="2250" y="14123"/>
                    <a:pt x="4162" y="13043"/>
                  </a:cubicBezTo>
                  <a:cubicBezTo>
                    <a:pt x="6075" y="11963"/>
                    <a:pt x="8775" y="9969"/>
                    <a:pt x="11250" y="7892"/>
                  </a:cubicBezTo>
                  <a:cubicBezTo>
                    <a:pt x="13725" y="5815"/>
                    <a:pt x="15975" y="3655"/>
                    <a:pt x="17662" y="2492"/>
                  </a:cubicBezTo>
                  <a:cubicBezTo>
                    <a:pt x="19350" y="1329"/>
                    <a:pt x="20475" y="1163"/>
                    <a:pt x="21037" y="1662"/>
                  </a:cubicBezTo>
                  <a:cubicBezTo>
                    <a:pt x="21600" y="2160"/>
                    <a:pt x="21600" y="3323"/>
                    <a:pt x="20925" y="6397"/>
                  </a:cubicBezTo>
                  <a:cubicBezTo>
                    <a:pt x="20250" y="9471"/>
                    <a:pt x="18900" y="14455"/>
                    <a:pt x="1755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5853522" y="6956514"/>
              <a:ext cx="40409" cy="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0952" fill="norm" stroke="1" extrusionOk="0">
                  <a:moveTo>
                    <a:pt x="10897" y="0"/>
                  </a:moveTo>
                  <a:cubicBezTo>
                    <a:pt x="7657" y="3375"/>
                    <a:pt x="4417" y="6750"/>
                    <a:pt x="2257" y="10125"/>
                  </a:cubicBezTo>
                  <a:cubicBezTo>
                    <a:pt x="97" y="13500"/>
                    <a:pt x="-983" y="16875"/>
                    <a:pt x="1177" y="18900"/>
                  </a:cubicBezTo>
                  <a:cubicBezTo>
                    <a:pt x="3337" y="20925"/>
                    <a:pt x="8737" y="21600"/>
                    <a:pt x="12517" y="20250"/>
                  </a:cubicBezTo>
                  <a:cubicBezTo>
                    <a:pt x="16297" y="18900"/>
                    <a:pt x="18457" y="15525"/>
                    <a:pt x="19537" y="12150"/>
                  </a:cubicBezTo>
                  <a:cubicBezTo>
                    <a:pt x="20617" y="8775"/>
                    <a:pt x="20617" y="5400"/>
                    <a:pt x="20617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6224130" y="689936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6224130" y="6816814"/>
              <a:ext cx="44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6324598" y="6716157"/>
              <a:ext cx="111527" cy="31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36" fill="norm" stroke="1" extrusionOk="0">
                  <a:moveTo>
                    <a:pt x="20614" y="2960"/>
                  </a:moveTo>
                  <a:cubicBezTo>
                    <a:pt x="21014" y="2240"/>
                    <a:pt x="21414" y="1520"/>
                    <a:pt x="20614" y="944"/>
                  </a:cubicBezTo>
                  <a:cubicBezTo>
                    <a:pt x="19814" y="368"/>
                    <a:pt x="17814" y="-64"/>
                    <a:pt x="14814" y="8"/>
                  </a:cubicBezTo>
                  <a:cubicBezTo>
                    <a:pt x="11814" y="80"/>
                    <a:pt x="7814" y="656"/>
                    <a:pt x="4814" y="2240"/>
                  </a:cubicBezTo>
                  <a:cubicBezTo>
                    <a:pt x="1814" y="3824"/>
                    <a:pt x="-186" y="6416"/>
                    <a:pt x="14" y="9440"/>
                  </a:cubicBezTo>
                  <a:cubicBezTo>
                    <a:pt x="214" y="12464"/>
                    <a:pt x="2614" y="15920"/>
                    <a:pt x="3414" y="18008"/>
                  </a:cubicBezTo>
                  <a:cubicBezTo>
                    <a:pt x="4214" y="20096"/>
                    <a:pt x="3414" y="20816"/>
                    <a:pt x="2614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6256585" y="6905714"/>
              <a:ext cx="20884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576" y="21600"/>
                  </a:moveTo>
                  <a:cubicBezTo>
                    <a:pt x="144" y="18831"/>
                    <a:pt x="-288" y="16062"/>
                    <a:pt x="252" y="13846"/>
                  </a:cubicBezTo>
                  <a:cubicBezTo>
                    <a:pt x="792" y="11631"/>
                    <a:pt x="2304" y="9969"/>
                    <a:pt x="5976" y="7754"/>
                  </a:cubicBezTo>
                  <a:cubicBezTo>
                    <a:pt x="9648" y="5538"/>
                    <a:pt x="15480" y="2769"/>
                    <a:pt x="21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6859130" y="6524714"/>
              <a:ext cx="161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8100" y="0"/>
                  </a:moveTo>
                  <a:cubicBezTo>
                    <a:pt x="13500" y="3423"/>
                    <a:pt x="18900" y="6846"/>
                    <a:pt x="20250" y="10151"/>
                  </a:cubicBezTo>
                  <a:cubicBezTo>
                    <a:pt x="21600" y="13456"/>
                    <a:pt x="18900" y="16643"/>
                    <a:pt x="14850" y="18531"/>
                  </a:cubicBezTo>
                  <a:cubicBezTo>
                    <a:pt x="10800" y="20420"/>
                    <a:pt x="5400" y="210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6765205" y="6555599"/>
              <a:ext cx="195526" cy="12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44" fill="norm" stroke="1" extrusionOk="0">
                  <a:moveTo>
                    <a:pt x="4036" y="8643"/>
                  </a:moveTo>
                  <a:cubicBezTo>
                    <a:pt x="3339" y="10413"/>
                    <a:pt x="2642" y="12184"/>
                    <a:pt x="1945" y="14485"/>
                  </a:cubicBezTo>
                  <a:cubicBezTo>
                    <a:pt x="1249" y="16787"/>
                    <a:pt x="552" y="19620"/>
                    <a:pt x="203" y="20151"/>
                  </a:cubicBezTo>
                  <a:cubicBezTo>
                    <a:pt x="-145" y="20682"/>
                    <a:pt x="-145" y="18912"/>
                    <a:pt x="1016" y="15371"/>
                  </a:cubicBezTo>
                  <a:cubicBezTo>
                    <a:pt x="2178" y="11830"/>
                    <a:pt x="4500" y="6518"/>
                    <a:pt x="6939" y="3331"/>
                  </a:cubicBezTo>
                  <a:cubicBezTo>
                    <a:pt x="9378" y="144"/>
                    <a:pt x="11932" y="-918"/>
                    <a:pt x="14371" y="852"/>
                  </a:cubicBezTo>
                  <a:cubicBezTo>
                    <a:pt x="16810" y="2623"/>
                    <a:pt x="19132" y="7226"/>
                    <a:pt x="21455" y="11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7476025" y="6810464"/>
              <a:ext cx="22130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7188" y="0"/>
                  </a:moveTo>
                  <a:cubicBezTo>
                    <a:pt x="14308" y="2469"/>
                    <a:pt x="11428" y="4937"/>
                    <a:pt x="8754" y="6994"/>
                  </a:cubicBezTo>
                  <a:cubicBezTo>
                    <a:pt x="6079" y="9051"/>
                    <a:pt x="3611" y="10697"/>
                    <a:pt x="2068" y="12034"/>
                  </a:cubicBezTo>
                  <a:cubicBezTo>
                    <a:pt x="525" y="13371"/>
                    <a:pt x="-92" y="14400"/>
                    <a:pt x="11" y="15223"/>
                  </a:cubicBezTo>
                  <a:cubicBezTo>
                    <a:pt x="114" y="16046"/>
                    <a:pt x="937" y="16663"/>
                    <a:pt x="3508" y="17280"/>
                  </a:cubicBezTo>
                  <a:cubicBezTo>
                    <a:pt x="6079" y="17897"/>
                    <a:pt x="10399" y="18514"/>
                    <a:pt x="13691" y="19234"/>
                  </a:cubicBezTo>
                  <a:cubicBezTo>
                    <a:pt x="16982" y="19954"/>
                    <a:pt x="19245" y="20777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7481430" y="7058114"/>
              <a:ext cx="254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8000"/>
                    <a:pt x="9720" y="14400"/>
                    <a:pt x="13320" y="10800"/>
                  </a:cubicBezTo>
                  <a:cubicBezTo>
                    <a:pt x="16920" y="7200"/>
                    <a:pt x="1926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7974212" y="6810464"/>
              <a:ext cx="24381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15863" y="0"/>
                  </a:moveTo>
                  <a:cubicBezTo>
                    <a:pt x="16235" y="923"/>
                    <a:pt x="16608" y="1846"/>
                    <a:pt x="15770" y="3877"/>
                  </a:cubicBezTo>
                  <a:cubicBezTo>
                    <a:pt x="14932" y="5908"/>
                    <a:pt x="12883" y="9046"/>
                    <a:pt x="10556" y="11446"/>
                  </a:cubicBezTo>
                  <a:cubicBezTo>
                    <a:pt x="8228" y="13846"/>
                    <a:pt x="5621" y="15508"/>
                    <a:pt x="3852" y="16246"/>
                  </a:cubicBezTo>
                  <a:cubicBezTo>
                    <a:pt x="2083" y="16985"/>
                    <a:pt x="1152" y="16800"/>
                    <a:pt x="594" y="16062"/>
                  </a:cubicBezTo>
                  <a:cubicBezTo>
                    <a:pt x="35" y="15323"/>
                    <a:pt x="-151" y="14031"/>
                    <a:pt x="128" y="13108"/>
                  </a:cubicBezTo>
                  <a:cubicBezTo>
                    <a:pt x="408" y="12185"/>
                    <a:pt x="1152" y="11631"/>
                    <a:pt x="2828" y="11631"/>
                  </a:cubicBezTo>
                  <a:cubicBezTo>
                    <a:pt x="4504" y="11631"/>
                    <a:pt x="7111" y="12185"/>
                    <a:pt x="10370" y="13938"/>
                  </a:cubicBezTo>
                  <a:cubicBezTo>
                    <a:pt x="13628" y="15692"/>
                    <a:pt x="17539" y="18646"/>
                    <a:pt x="21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7957680" y="7179128"/>
              <a:ext cx="31750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96" y="11918"/>
                    <a:pt x="9792" y="3818"/>
                    <a:pt x="13392" y="1118"/>
                  </a:cubicBezTo>
                  <a:cubicBezTo>
                    <a:pt x="16992" y="-1582"/>
                    <a:pt x="1929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8046580" y="7248614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8114350" y="7335070"/>
              <a:ext cx="84631" cy="21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154" fill="norm" stroke="1" extrusionOk="0">
                  <a:moveTo>
                    <a:pt x="21064" y="242"/>
                  </a:moveTo>
                  <a:cubicBezTo>
                    <a:pt x="18430" y="33"/>
                    <a:pt x="15796" y="-177"/>
                    <a:pt x="12371" y="242"/>
                  </a:cubicBezTo>
                  <a:cubicBezTo>
                    <a:pt x="8947" y="662"/>
                    <a:pt x="4732" y="1710"/>
                    <a:pt x="2362" y="2864"/>
                  </a:cubicBezTo>
                  <a:cubicBezTo>
                    <a:pt x="-9" y="4017"/>
                    <a:pt x="-536" y="5275"/>
                    <a:pt x="518" y="6009"/>
                  </a:cubicBezTo>
                  <a:cubicBezTo>
                    <a:pt x="1571" y="6743"/>
                    <a:pt x="4205" y="6953"/>
                    <a:pt x="6576" y="6743"/>
                  </a:cubicBezTo>
                  <a:cubicBezTo>
                    <a:pt x="8947" y="6534"/>
                    <a:pt x="11054" y="5905"/>
                    <a:pt x="13162" y="5275"/>
                  </a:cubicBezTo>
                  <a:cubicBezTo>
                    <a:pt x="15269" y="4646"/>
                    <a:pt x="17376" y="4017"/>
                    <a:pt x="18693" y="4227"/>
                  </a:cubicBezTo>
                  <a:cubicBezTo>
                    <a:pt x="20010" y="4437"/>
                    <a:pt x="20537" y="5485"/>
                    <a:pt x="20801" y="7687"/>
                  </a:cubicBezTo>
                  <a:cubicBezTo>
                    <a:pt x="21064" y="9889"/>
                    <a:pt x="21064" y="13244"/>
                    <a:pt x="19484" y="15761"/>
                  </a:cubicBezTo>
                  <a:cubicBezTo>
                    <a:pt x="17903" y="18277"/>
                    <a:pt x="14742" y="19955"/>
                    <a:pt x="11844" y="20689"/>
                  </a:cubicBezTo>
                  <a:cubicBezTo>
                    <a:pt x="8947" y="21423"/>
                    <a:pt x="6313" y="21213"/>
                    <a:pt x="4732" y="20584"/>
                  </a:cubicBezTo>
                  <a:cubicBezTo>
                    <a:pt x="3152" y="19955"/>
                    <a:pt x="2625" y="18906"/>
                    <a:pt x="3679" y="17229"/>
                  </a:cubicBezTo>
                  <a:cubicBezTo>
                    <a:pt x="4732" y="15551"/>
                    <a:pt x="7366" y="13244"/>
                    <a:pt x="10001" y="1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8275180" y="7350214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8287880" y="7286714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8325980" y="7293064"/>
              <a:ext cx="299670" cy="14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50" fill="norm" stroke="1" extrusionOk="0">
                  <a:moveTo>
                    <a:pt x="0" y="0"/>
                  </a:moveTo>
                  <a:cubicBezTo>
                    <a:pt x="304" y="5158"/>
                    <a:pt x="608" y="10316"/>
                    <a:pt x="837" y="13701"/>
                  </a:cubicBezTo>
                  <a:cubicBezTo>
                    <a:pt x="1065" y="17087"/>
                    <a:pt x="1217" y="18699"/>
                    <a:pt x="1521" y="18860"/>
                  </a:cubicBezTo>
                  <a:cubicBezTo>
                    <a:pt x="1825" y="19021"/>
                    <a:pt x="2282" y="17731"/>
                    <a:pt x="2814" y="15152"/>
                  </a:cubicBezTo>
                  <a:cubicBezTo>
                    <a:pt x="3346" y="12573"/>
                    <a:pt x="3955" y="8704"/>
                    <a:pt x="4487" y="6125"/>
                  </a:cubicBezTo>
                  <a:cubicBezTo>
                    <a:pt x="5020" y="3546"/>
                    <a:pt x="5476" y="2257"/>
                    <a:pt x="5932" y="2257"/>
                  </a:cubicBezTo>
                  <a:cubicBezTo>
                    <a:pt x="6389" y="2257"/>
                    <a:pt x="6845" y="3546"/>
                    <a:pt x="7149" y="5319"/>
                  </a:cubicBezTo>
                  <a:cubicBezTo>
                    <a:pt x="7454" y="7093"/>
                    <a:pt x="7606" y="9349"/>
                    <a:pt x="8062" y="10639"/>
                  </a:cubicBezTo>
                  <a:cubicBezTo>
                    <a:pt x="8518" y="11928"/>
                    <a:pt x="9279" y="12251"/>
                    <a:pt x="9887" y="11767"/>
                  </a:cubicBezTo>
                  <a:cubicBezTo>
                    <a:pt x="10496" y="11284"/>
                    <a:pt x="10952" y="9994"/>
                    <a:pt x="11332" y="8543"/>
                  </a:cubicBezTo>
                  <a:cubicBezTo>
                    <a:pt x="11713" y="7093"/>
                    <a:pt x="12017" y="5481"/>
                    <a:pt x="11789" y="4675"/>
                  </a:cubicBezTo>
                  <a:cubicBezTo>
                    <a:pt x="11561" y="3869"/>
                    <a:pt x="10800" y="3869"/>
                    <a:pt x="10192" y="4513"/>
                  </a:cubicBezTo>
                  <a:cubicBezTo>
                    <a:pt x="9583" y="5158"/>
                    <a:pt x="9127" y="6448"/>
                    <a:pt x="8823" y="7899"/>
                  </a:cubicBezTo>
                  <a:cubicBezTo>
                    <a:pt x="8518" y="9349"/>
                    <a:pt x="8366" y="10961"/>
                    <a:pt x="8214" y="12573"/>
                  </a:cubicBezTo>
                  <a:cubicBezTo>
                    <a:pt x="8062" y="14185"/>
                    <a:pt x="7910" y="15797"/>
                    <a:pt x="8290" y="16764"/>
                  </a:cubicBezTo>
                  <a:cubicBezTo>
                    <a:pt x="8670" y="17731"/>
                    <a:pt x="9583" y="18054"/>
                    <a:pt x="10648" y="17087"/>
                  </a:cubicBezTo>
                  <a:cubicBezTo>
                    <a:pt x="11713" y="16119"/>
                    <a:pt x="12930" y="13863"/>
                    <a:pt x="13766" y="12090"/>
                  </a:cubicBezTo>
                  <a:cubicBezTo>
                    <a:pt x="14603" y="10316"/>
                    <a:pt x="15059" y="9027"/>
                    <a:pt x="15135" y="9188"/>
                  </a:cubicBezTo>
                  <a:cubicBezTo>
                    <a:pt x="15211" y="9349"/>
                    <a:pt x="14907" y="10961"/>
                    <a:pt x="14679" y="12734"/>
                  </a:cubicBezTo>
                  <a:cubicBezTo>
                    <a:pt x="14451" y="14507"/>
                    <a:pt x="14299" y="16442"/>
                    <a:pt x="14070" y="18215"/>
                  </a:cubicBezTo>
                  <a:cubicBezTo>
                    <a:pt x="13842" y="19988"/>
                    <a:pt x="13538" y="21600"/>
                    <a:pt x="13538" y="21439"/>
                  </a:cubicBezTo>
                  <a:cubicBezTo>
                    <a:pt x="13538" y="21278"/>
                    <a:pt x="13842" y="19343"/>
                    <a:pt x="14451" y="16925"/>
                  </a:cubicBezTo>
                  <a:cubicBezTo>
                    <a:pt x="15059" y="14507"/>
                    <a:pt x="15972" y="11606"/>
                    <a:pt x="16732" y="9672"/>
                  </a:cubicBezTo>
                  <a:cubicBezTo>
                    <a:pt x="17493" y="7737"/>
                    <a:pt x="18101" y="6770"/>
                    <a:pt x="18786" y="6287"/>
                  </a:cubicBezTo>
                  <a:cubicBezTo>
                    <a:pt x="19470" y="5803"/>
                    <a:pt x="20231" y="5803"/>
                    <a:pt x="20763" y="6609"/>
                  </a:cubicBezTo>
                  <a:cubicBezTo>
                    <a:pt x="21296" y="7415"/>
                    <a:pt x="21600" y="9027"/>
                    <a:pt x="21524" y="11606"/>
                  </a:cubicBezTo>
                  <a:cubicBezTo>
                    <a:pt x="21448" y="14185"/>
                    <a:pt x="20992" y="17731"/>
                    <a:pt x="20535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24470" y="1501864"/>
              <a:ext cx="3917125" cy="1323065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74980" y="2502611"/>
              <a:ext cx="570300" cy="862679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29380" y="2543264"/>
              <a:ext cx="31751" cy="215901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13926" y="2153284"/>
              <a:ext cx="137498" cy="255689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53130" y="2168614"/>
              <a:ext cx="69851" cy="148168"/>
            </a:xfrm>
            <a:prstGeom prst="rect">
              <a:avLst/>
            </a:prstGeom>
            <a:effectLst/>
          </p:spPr>
        </p:pic>
        <p:pic>
          <p:nvPicPr>
            <p:cNvPr id="277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640430" y="213686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737796" y="2173742"/>
              <a:ext cx="126528" cy="316986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26596" y="2169561"/>
              <a:ext cx="169435" cy="141199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116680" y="1952714"/>
              <a:ext cx="120651" cy="355601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37330" y="2054314"/>
              <a:ext cx="228601" cy="184151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10942" y="2022564"/>
              <a:ext cx="123239" cy="279401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483853" y="1838414"/>
              <a:ext cx="64628" cy="374651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42951" y="2665636"/>
              <a:ext cx="585674" cy="730589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886914" y="2363202"/>
              <a:ext cx="99717" cy="195313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973930" y="2428964"/>
              <a:ext cx="59413" cy="101601"/>
            </a:xfrm>
            <a:prstGeom prst="rect">
              <a:avLst/>
            </a:prstGeom>
            <a:effectLst/>
          </p:spPr>
        </p:pic>
        <p:pic>
          <p:nvPicPr>
            <p:cNvPr id="279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54880" y="230196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058186" y="2344162"/>
              <a:ext cx="201495" cy="218698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253330" y="2028914"/>
              <a:ext cx="82551" cy="304801"/>
            </a:xfrm>
            <a:prstGeom prst="rect">
              <a:avLst/>
            </a:prstGeom>
            <a:effectLst/>
          </p:spPr>
        </p:pic>
        <p:pic>
          <p:nvPicPr>
            <p:cNvPr id="2805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72380" y="2073364"/>
              <a:ext cx="146051" cy="95251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400826" y="2060664"/>
              <a:ext cx="62055" cy="273051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507330" y="2003514"/>
              <a:ext cx="69851" cy="311151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14280" y="4760056"/>
              <a:ext cx="650965" cy="69276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93601" y="4829770"/>
              <a:ext cx="492180" cy="91852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974454" y="5042577"/>
              <a:ext cx="5512177" cy="1557393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22580" y="6163406"/>
              <a:ext cx="515456" cy="100959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17630" y="6252090"/>
              <a:ext cx="534529" cy="209125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78813" y="6563079"/>
              <a:ext cx="541867" cy="94986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905525" y="6252194"/>
              <a:ext cx="1311322" cy="164571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98651" y="6054814"/>
              <a:ext cx="326083" cy="88901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89330" y="6058171"/>
              <a:ext cx="596901" cy="79194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65530" y="6131014"/>
              <a:ext cx="546101" cy="31751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33012" y="6112390"/>
              <a:ext cx="2948177" cy="234100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13121" y="4988014"/>
              <a:ext cx="5792260" cy="1533320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25510" y="4867728"/>
              <a:ext cx="490420" cy="75837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95746" y="2620363"/>
              <a:ext cx="423335" cy="78766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65183" y="5002831"/>
              <a:ext cx="5668151" cy="1610784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37847" y="4918590"/>
              <a:ext cx="5618455" cy="1630732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329130" y="6574051"/>
              <a:ext cx="256802" cy="662993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626166" y="6708864"/>
              <a:ext cx="203764" cy="107951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938409" y="6600914"/>
              <a:ext cx="170921" cy="191632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16185" y="6378664"/>
              <a:ext cx="837696" cy="419101"/>
            </a:xfrm>
            <a:prstGeom prst="rect">
              <a:avLst/>
            </a:prstGeom>
            <a:effectLst/>
          </p:spPr>
        </p:pic>
        <p:sp>
          <p:nvSpPr>
            <p:cNvPr id="2851" name="Line"/>
            <p:cNvSpPr/>
            <p:nvPr/>
          </p:nvSpPr>
          <p:spPr>
            <a:xfrm>
              <a:off x="1798180" y="5619173"/>
              <a:ext cx="164966" cy="56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78" fill="norm" stroke="1" extrusionOk="0">
                  <a:moveTo>
                    <a:pt x="810" y="6362"/>
                  </a:moveTo>
                  <a:cubicBezTo>
                    <a:pt x="1890" y="8275"/>
                    <a:pt x="2970" y="10188"/>
                    <a:pt x="3645" y="12420"/>
                  </a:cubicBezTo>
                  <a:cubicBezTo>
                    <a:pt x="4320" y="14651"/>
                    <a:pt x="4590" y="17202"/>
                    <a:pt x="4725" y="18836"/>
                  </a:cubicBezTo>
                  <a:cubicBezTo>
                    <a:pt x="4860" y="20470"/>
                    <a:pt x="4860" y="21187"/>
                    <a:pt x="4590" y="21347"/>
                  </a:cubicBezTo>
                  <a:cubicBezTo>
                    <a:pt x="4320" y="21506"/>
                    <a:pt x="3780" y="21107"/>
                    <a:pt x="3240" y="19394"/>
                  </a:cubicBezTo>
                  <a:cubicBezTo>
                    <a:pt x="2700" y="17680"/>
                    <a:pt x="2160" y="14651"/>
                    <a:pt x="2025" y="11543"/>
                  </a:cubicBezTo>
                  <a:cubicBezTo>
                    <a:pt x="1890" y="8434"/>
                    <a:pt x="2160" y="5246"/>
                    <a:pt x="2835" y="3293"/>
                  </a:cubicBezTo>
                  <a:cubicBezTo>
                    <a:pt x="3510" y="1341"/>
                    <a:pt x="4590" y="623"/>
                    <a:pt x="6615" y="265"/>
                  </a:cubicBezTo>
                  <a:cubicBezTo>
                    <a:pt x="8640" y="-94"/>
                    <a:pt x="11610" y="-94"/>
                    <a:pt x="14445" y="305"/>
                  </a:cubicBezTo>
                  <a:cubicBezTo>
                    <a:pt x="17280" y="703"/>
                    <a:pt x="19980" y="1500"/>
                    <a:pt x="20790" y="2576"/>
                  </a:cubicBezTo>
                  <a:cubicBezTo>
                    <a:pt x="21600" y="3652"/>
                    <a:pt x="20520" y="5007"/>
                    <a:pt x="16740" y="6203"/>
                  </a:cubicBezTo>
                  <a:cubicBezTo>
                    <a:pt x="12960" y="7398"/>
                    <a:pt x="6480" y="8434"/>
                    <a:pt x="0" y="9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1995030" y="5762714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160130" y="5686514"/>
              <a:ext cx="120651" cy="15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0" y="3168"/>
                    <a:pt x="0" y="6336"/>
                    <a:pt x="758" y="9648"/>
                  </a:cubicBezTo>
                  <a:cubicBezTo>
                    <a:pt x="1516" y="12960"/>
                    <a:pt x="3032" y="16416"/>
                    <a:pt x="4547" y="18576"/>
                  </a:cubicBezTo>
                  <a:cubicBezTo>
                    <a:pt x="6063" y="20736"/>
                    <a:pt x="7579" y="21600"/>
                    <a:pt x="8526" y="21312"/>
                  </a:cubicBezTo>
                  <a:cubicBezTo>
                    <a:pt x="9474" y="21024"/>
                    <a:pt x="9853" y="19584"/>
                    <a:pt x="10800" y="16704"/>
                  </a:cubicBezTo>
                  <a:cubicBezTo>
                    <a:pt x="11747" y="13824"/>
                    <a:pt x="13263" y="9504"/>
                    <a:pt x="15158" y="7344"/>
                  </a:cubicBezTo>
                  <a:cubicBezTo>
                    <a:pt x="17053" y="5184"/>
                    <a:pt x="19326" y="5184"/>
                    <a:pt x="21600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2273900" y="5456785"/>
              <a:ext cx="470431" cy="40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47" fill="norm" stroke="1" extrusionOk="0">
                  <a:moveTo>
                    <a:pt x="4673" y="14726"/>
                  </a:moveTo>
                  <a:cubicBezTo>
                    <a:pt x="4479" y="14158"/>
                    <a:pt x="4286" y="13589"/>
                    <a:pt x="3947" y="13305"/>
                  </a:cubicBezTo>
                  <a:cubicBezTo>
                    <a:pt x="3608" y="13021"/>
                    <a:pt x="3123" y="13021"/>
                    <a:pt x="2494" y="13475"/>
                  </a:cubicBezTo>
                  <a:cubicBezTo>
                    <a:pt x="1864" y="13930"/>
                    <a:pt x="1089" y="14840"/>
                    <a:pt x="605" y="15920"/>
                  </a:cubicBezTo>
                  <a:cubicBezTo>
                    <a:pt x="121" y="17000"/>
                    <a:pt x="-73" y="18250"/>
                    <a:pt x="24" y="19046"/>
                  </a:cubicBezTo>
                  <a:cubicBezTo>
                    <a:pt x="121" y="19842"/>
                    <a:pt x="508" y="20183"/>
                    <a:pt x="1138" y="20012"/>
                  </a:cubicBezTo>
                  <a:cubicBezTo>
                    <a:pt x="1767" y="19842"/>
                    <a:pt x="2639" y="19160"/>
                    <a:pt x="3220" y="18534"/>
                  </a:cubicBezTo>
                  <a:cubicBezTo>
                    <a:pt x="3801" y="17909"/>
                    <a:pt x="4092" y="17341"/>
                    <a:pt x="4286" y="16772"/>
                  </a:cubicBezTo>
                  <a:cubicBezTo>
                    <a:pt x="4479" y="16204"/>
                    <a:pt x="4576" y="15635"/>
                    <a:pt x="4576" y="15692"/>
                  </a:cubicBezTo>
                  <a:cubicBezTo>
                    <a:pt x="4576" y="15749"/>
                    <a:pt x="4479" y="16431"/>
                    <a:pt x="4431" y="17056"/>
                  </a:cubicBezTo>
                  <a:cubicBezTo>
                    <a:pt x="4383" y="17682"/>
                    <a:pt x="4383" y="18250"/>
                    <a:pt x="4528" y="18819"/>
                  </a:cubicBezTo>
                  <a:cubicBezTo>
                    <a:pt x="4673" y="19387"/>
                    <a:pt x="4964" y="19955"/>
                    <a:pt x="5303" y="20069"/>
                  </a:cubicBezTo>
                  <a:cubicBezTo>
                    <a:pt x="5642" y="20183"/>
                    <a:pt x="6029" y="19842"/>
                    <a:pt x="6756" y="18193"/>
                  </a:cubicBezTo>
                  <a:cubicBezTo>
                    <a:pt x="7482" y="16545"/>
                    <a:pt x="8548" y="13589"/>
                    <a:pt x="9274" y="10576"/>
                  </a:cubicBezTo>
                  <a:cubicBezTo>
                    <a:pt x="10001" y="7564"/>
                    <a:pt x="10388" y="4494"/>
                    <a:pt x="10582" y="2619"/>
                  </a:cubicBezTo>
                  <a:cubicBezTo>
                    <a:pt x="10775" y="743"/>
                    <a:pt x="10775" y="61"/>
                    <a:pt x="10630" y="4"/>
                  </a:cubicBezTo>
                  <a:cubicBezTo>
                    <a:pt x="10485" y="-53"/>
                    <a:pt x="10194" y="515"/>
                    <a:pt x="9662" y="2334"/>
                  </a:cubicBezTo>
                  <a:cubicBezTo>
                    <a:pt x="9129" y="4153"/>
                    <a:pt x="8354" y="7223"/>
                    <a:pt x="7773" y="10122"/>
                  </a:cubicBezTo>
                  <a:cubicBezTo>
                    <a:pt x="7192" y="13021"/>
                    <a:pt x="6804" y="15749"/>
                    <a:pt x="6659" y="17454"/>
                  </a:cubicBezTo>
                  <a:cubicBezTo>
                    <a:pt x="6514" y="19160"/>
                    <a:pt x="6610" y="19842"/>
                    <a:pt x="6901" y="20296"/>
                  </a:cubicBezTo>
                  <a:cubicBezTo>
                    <a:pt x="7192" y="20751"/>
                    <a:pt x="7676" y="20979"/>
                    <a:pt x="8112" y="20865"/>
                  </a:cubicBezTo>
                  <a:cubicBezTo>
                    <a:pt x="8548" y="20751"/>
                    <a:pt x="8935" y="20296"/>
                    <a:pt x="9468" y="19501"/>
                  </a:cubicBezTo>
                  <a:cubicBezTo>
                    <a:pt x="10001" y="18705"/>
                    <a:pt x="10679" y="17568"/>
                    <a:pt x="11066" y="16488"/>
                  </a:cubicBezTo>
                  <a:cubicBezTo>
                    <a:pt x="11453" y="15408"/>
                    <a:pt x="11550" y="14385"/>
                    <a:pt x="11453" y="14328"/>
                  </a:cubicBezTo>
                  <a:cubicBezTo>
                    <a:pt x="11357" y="14271"/>
                    <a:pt x="11066" y="15181"/>
                    <a:pt x="10921" y="16204"/>
                  </a:cubicBezTo>
                  <a:cubicBezTo>
                    <a:pt x="10775" y="17227"/>
                    <a:pt x="10775" y="18364"/>
                    <a:pt x="10824" y="19216"/>
                  </a:cubicBezTo>
                  <a:cubicBezTo>
                    <a:pt x="10872" y="20069"/>
                    <a:pt x="10969" y="20638"/>
                    <a:pt x="11260" y="20751"/>
                  </a:cubicBezTo>
                  <a:cubicBezTo>
                    <a:pt x="11550" y="20865"/>
                    <a:pt x="12035" y="20524"/>
                    <a:pt x="12567" y="19785"/>
                  </a:cubicBezTo>
                  <a:cubicBezTo>
                    <a:pt x="13100" y="19046"/>
                    <a:pt x="13681" y="17909"/>
                    <a:pt x="14069" y="16943"/>
                  </a:cubicBezTo>
                  <a:cubicBezTo>
                    <a:pt x="14456" y="15976"/>
                    <a:pt x="14650" y="15181"/>
                    <a:pt x="14650" y="15181"/>
                  </a:cubicBezTo>
                  <a:cubicBezTo>
                    <a:pt x="14650" y="15181"/>
                    <a:pt x="14456" y="15976"/>
                    <a:pt x="14359" y="16659"/>
                  </a:cubicBezTo>
                  <a:cubicBezTo>
                    <a:pt x="14262" y="17341"/>
                    <a:pt x="14262" y="17909"/>
                    <a:pt x="14456" y="18364"/>
                  </a:cubicBezTo>
                  <a:cubicBezTo>
                    <a:pt x="14650" y="18819"/>
                    <a:pt x="15037" y="19160"/>
                    <a:pt x="15522" y="19160"/>
                  </a:cubicBezTo>
                  <a:cubicBezTo>
                    <a:pt x="16006" y="19160"/>
                    <a:pt x="16587" y="18819"/>
                    <a:pt x="17265" y="17966"/>
                  </a:cubicBezTo>
                  <a:cubicBezTo>
                    <a:pt x="17943" y="17113"/>
                    <a:pt x="18718" y="15749"/>
                    <a:pt x="19154" y="14669"/>
                  </a:cubicBezTo>
                  <a:cubicBezTo>
                    <a:pt x="19590" y="13589"/>
                    <a:pt x="19687" y="12793"/>
                    <a:pt x="19493" y="12509"/>
                  </a:cubicBezTo>
                  <a:cubicBezTo>
                    <a:pt x="19299" y="12225"/>
                    <a:pt x="18815" y="12452"/>
                    <a:pt x="18088" y="13419"/>
                  </a:cubicBezTo>
                  <a:cubicBezTo>
                    <a:pt x="17362" y="14385"/>
                    <a:pt x="16393" y="16090"/>
                    <a:pt x="15861" y="17454"/>
                  </a:cubicBezTo>
                  <a:cubicBezTo>
                    <a:pt x="15328" y="18819"/>
                    <a:pt x="15231" y="19842"/>
                    <a:pt x="15861" y="20524"/>
                  </a:cubicBezTo>
                  <a:cubicBezTo>
                    <a:pt x="16490" y="21206"/>
                    <a:pt x="17846" y="21547"/>
                    <a:pt x="18912" y="21547"/>
                  </a:cubicBezTo>
                  <a:cubicBezTo>
                    <a:pt x="19977" y="21547"/>
                    <a:pt x="20752" y="21206"/>
                    <a:pt x="21527" y="2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2776080" y="5584914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2769730" y="5682281"/>
              <a:ext cx="1905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5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728580" y="4905464"/>
              <a:ext cx="2527301" cy="114301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709530" y="4835614"/>
              <a:ext cx="2929665" cy="168552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02611" y="5038814"/>
              <a:ext cx="5488821" cy="1533796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969880" y="4873714"/>
              <a:ext cx="2494338" cy="209551"/>
            </a:xfrm>
            <a:prstGeom prst="rect">
              <a:avLst/>
            </a:prstGeom>
            <a:effectLst/>
          </p:spPr>
        </p:pic>
        <p:pic>
          <p:nvPicPr>
            <p:cNvPr id="286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979530" y="6301895"/>
              <a:ext cx="1682751" cy="184720"/>
            </a:xfrm>
            <a:prstGeom prst="rect">
              <a:avLst/>
            </a:prstGeom>
            <a:effectLst/>
          </p:spPr>
        </p:pic>
        <p:sp>
          <p:nvSpPr>
            <p:cNvPr id="2867" name="Line"/>
            <p:cNvSpPr/>
            <p:nvPr/>
          </p:nvSpPr>
          <p:spPr>
            <a:xfrm>
              <a:off x="7832913" y="6649436"/>
              <a:ext cx="685928" cy="50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195" fill="norm" stroke="1" extrusionOk="0">
                  <a:moveTo>
                    <a:pt x="14027" y="4875"/>
                  </a:moveTo>
                  <a:cubicBezTo>
                    <a:pt x="13570" y="3548"/>
                    <a:pt x="13113" y="2220"/>
                    <a:pt x="12754" y="1423"/>
                  </a:cubicBezTo>
                  <a:cubicBezTo>
                    <a:pt x="12396" y="626"/>
                    <a:pt x="12135" y="361"/>
                    <a:pt x="11515" y="316"/>
                  </a:cubicBezTo>
                  <a:cubicBezTo>
                    <a:pt x="10895" y="272"/>
                    <a:pt x="9916" y="449"/>
                    <a:pt x="8513" y="1379"/>
                  </a:cubicBezTo>
                  <a:cubicBezTo>
                    <a:pt x="7110" y="2308"/>
                    <a:pt x="5283" y="3990"/>
                    <a:pt x="3749" y="5805"/>
                  </a:cubicBezTo>
                  <a:cubicBezTo>
                    <a:pt x="2216" y="7620"/>
                    <a:pt x="976" y="9567"/>
                    <a:pt x="388" y="11471"/>
                  </a:cubicBezTo>
                  <a:cubicBezTo>
                    <a:pt x="-199" y="13374"/>
                    <a:pt x="-134" y="15233"/>
                    <a:pt x="682" y="16782"/>
                  </a:cubicBezTo>
                  <a:cubicBezTo>
                    <a:pt x="1498" y="18331"/>
                    <a:pt x="3064" y="19571"/>
                    <a:pt x="4793" y="20323"/>
                  </a:cubicBezTo>
                  <a:cubicBezTo>
                    <a:pt x="6522" y="21075"/>
                    <a:pt x="8415" y="21341"/>
                    <a:pt x="10177" y="21120"/>
                  </a:cubicBezTo>
                  <a:cubicBezTo>
                    <a:pt x="11939" y="20898"/>
                    <a:pt x="13570" y="20190"/>
                    <a:pt x="15267" y="18730"/>
                  </a:cubicBezTo>
                  <a:cubicBezTo>
                    <a:pt x="16964" y="17269"/>
                    <a:pt x="18725" y="15056"/>
                    <a:pt x="19835" y="12754"/>
                  </a:cubicBezTo>
                  <a:cubicBezTo>
                    <a:pt x="20944" y="10452"/>
                    <a:pt x="21401" y="8062"/>
                    <a:pt x="21009" y="5849"/>
                  </a:cubicBezTo>
                  <a:cubicBezTo>
                    <a:pt x="20618" y="3636"/>
                    <a:pt x="19378" y="1600"/>
                    <a:pt x="17812" y="671"/>
                  </a:cubicBezTo>
                  <a:cubicBezTo>
                    <a:pt x="16246" y="-259"/>
                    <a:pt x="14353" y="-82"/>
                    <a:pt x="13113" y="361"/>
                  </a:cubicBezTo>
                  <a:cubicBezTo>
                    <a:pt x="11874" y="803"/>
                    <a:pt x="11286" y="1511"/>
                    <a:pt x="10699" y="2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8719680" y="6568601"/>
              <a:ext cx="1841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21" y="11375"/>
                    <a:pt x="8441" y="2735"/>
                    <a:pt x="12041" y="575"/>
                  </a:cubicBezTo>
                  <a:cubicBezTo>
                    <a:pt x="15641" y="-1585"/>
                    <a:pt x="1862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8719680" y="6664414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6457"/>
                    <a:pt x="11880" y="11314"/>
                    <a:pt x="15480" y="7714"/>
                  </a:cubicBezTo>
                  <a:cubicBezTo>
                    <a:pt x="19080" y="4114"/>
                    <a:pt x="203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9005430" y="6524714"/>
              <a:ext cx="128622" cy="15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075" fill="norm" stroke="1" extrusionOk="0">
                  <a:moveTo>
                    <a:pt x="20903" y="1683"/>
                  </a:moveTo>
                  <a:cubicBezTo>
                    <a:pt x="19161" y="1122"/>
                    <a:pt x="17419" y="561"/>
                    <a:pt x="13935" y="2244"/>
                  </a:cubicBezTo>
                  <a:cubicBezTo>
                    <a:pt x="10452" y="3927"/>
                    <a:pt x="5226" y="7855"/>
                    <a:pt x="2613" y="10660"/>
                  </a:cubicBezTo>
                  <a:cubicBezTo>
                    <a:pt x="0" y="13465"/>
                    <a:pt x="0" y="15148"/>
                    <a:pt x="0" y="16691"/>
                  </a:cubicBezTo>
                  <a:cubicBezTo>
                    <a:pt x="0" y="18234"/>
                    <a:pt x="0" y="19636"/>
                    <a:pt x="1916" y="20478"/>
                  </a:cubicBezTo>
                  <a:cubicBezTo>
                    <a:pt x="3832" y="21319"/>
                    <a:pt x="7665" y="21600"/>
                    <a:pt x="11323" y="19075"/>
                  </a:cubicBezTo>
                  <a:cubicBezTo>
                    <a:pt x="14981" y="16551"/>
                    <a:pt x="18465" y="11221"/>
                    <a:pt x="20032" y="7855"/>
                  </a:cubicBezTo>
                  <a:cubicBezTo>
                    <a:pt x="21600" y="4488"/>
                    <a:pt x="21252" y="3086"/>
                    <a:pt x="20729" y="2104"/>
                  </a:cubicBezTo>
                  <a:cubicBezTo>
                    <a:pt x="20206" y="1122"/>
                    <a:pt x="19510" y="561"/>
                    <a:pt x="188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9202280" y="6600914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9346962" y="6521258"/>
              <a:ext cx="153768" cy="8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192" fill="norm" stroke="1" extrusionOk="0">
                  <a:moveTo>
                    <a:pt x="20922" y="840"/>
                  </a:moveTo>
                  <a:cubicBezTo>
                    <a:pt x="15450" y="1868"/>
                    <a:pt x="9978" y="2897"/>
                    <a:pt x="6666" y="4182"/>
                  </a:cubicBezTo>
                  <a:cubicBezTo>
                    <a:pt x="3354" y="5468"/>
                    <a:pt x="2202" y="7011"/>
                    <a:pt x="1194" y="9325"/>
                  </a:cubicBezTo>
                  <a:cubicBezTo>
                    <a:pt x="186" y="11640"/>
                    <a:pt x="-678" y="14725"/>
                    <a:pt x="762" y="17040"/>
                  </a:cubicBezTo>
                  <a:cubicBezTo>
                    <a:pt x="2202" y="19354"/>
                    <a:pt x="5946" y="20897"/>
                    <a:pt x="8538" y="21154"/>
                  </a:cubicBezTo>
                  <a:cubicBezTo>
                    <a:pt x="11130" y="21411"/>
                    <a:pt x="12570" y="20382"/>
                    <a:pt x="13434" y="17040"/>
                  </a:cubicBezTo>
                  <a:cubicBezTo>
                    <a:pt x="14298" y="13697"/>
                    <a:pt x="14586" y="8040"/>
                    <a:pt x="14010" y="4697"/>
                  </a:cubicBezTo>
                  <a:cubicBezTo>
                    <a:pt x="13434" y="1354"/>
                    <a:pt x="11994" y="325"/>
                    <a:pt x="12138" y="68"/>
                  </a:cubicBezTo>
                  <a:cubicBezTo>
                    <a:pt x="12282" y="-189"/>
                    <a:pt x="14010" y="325"/>
                    <a:pt x="15450" y="840"/>
                  </a:cubicBezTo>
                  <a:cubicBezTo>
                    <a:pt x="16890" y="1354"/>
                    <a:pt x="18042" y="1868"/>
                    <a:pt x="19194" y="2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9550598" y="6468573"/>
              <a:ext cx="90344" cy="206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321" fill="norm" stroke="1" extrusionOk="0">
                  <a:moveTo>
                    <a:pt x="17491" y="5132"/>
                  </a:moveTo>
                  <a:cubicBezTo>
                    <a:pt x="17971" y="4041"/>
                    <a:pt x="18451" y="2951"/>
                    <a:pt x="16771" y="2078"/>
                  </a:cubicBezTo>
                  <a:cubicBezTo>
                    <a:pt x="15091" y="1205"/>
                    <a:pt x="11251" y="551"/>
                    <a:pt x="8131" y="223"/>
                  </a:cubicBezTo>
                  <a:cubicBezTo>
                    <a:pt x="5011" y="-104"/>
                    <a:pt x="2611" y="-104"/>
                    <a:pt x="1171" y="441"/>
                  </a:cubicBezTo>
                  <a:cubicBezTo>
                    <a:pt x="-269" y="987"/>
                    <a:pt x="-749" y="2078"/>
                    <a:pt x="1891" y="4260"/>
                  </a:cubicBezTo>
                  <a:cubicBezTo>
                    <a:pt x="4531" y="6441"/>
                    <a:pt x="10291" y="9714"/>
                    <a:pt x="14131" y="12332"/>
                  </a:cubicBezTo>
                  <a:cubicBezTo>
                    <a:pt x="17971" y="14951"/>
                    <a:pt x="19891" y="16914"/>
                    <a:pt x="20371" y="18441"/>
                  </a:cubicBezTo>
                  <a:cubicBezTo>
                    <a:pt x="20851" y="19969"/>
                    <a:pt x="19891" y="21060"/>
                    <a:pt x="16531" y="21278"/>
                  </a:cubicBezTo>
                  <a:cubicBezTo>
                    <a:pt x="13171" y="21496"/>
                    <a:pt x="7411" y="20841"/>
                    <a:pt x="1651" y="20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9507080" y="6461214"/>
              <a:ext cx="355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5709"/>
                    <a:pt x="6686" y="9818"/>
                    <a:pt x="10286" y="6218"/>
                  </a:cubicBezTo>
                  <a:cubicBezTo>
                    <a:pt x="13886" y="2618"/>
                    <a:pt x="17743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0079071" y="6372314"/>
              <a:ext cx="105343" cy="28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52" fill="norm" stroke="1" extrusionOk="0">
                  <a:moveTo>
                    <a:pt x="13878" y="0"/>
                  </a:moveTo>
                  <a:cubicBezTo>
                    <a:pt x="12184" y="4160"/>
                    <a:pt x="10490" y="8320"/>
                    <a:pt x="9219" y="11360"/>
                  </a:cubicBezTo>
                  <a:cubicBezTo>
                    <a:pt x="7949" y="14400"/>
                    <a:pt x="7102" y="16320"/>
                    <a:pt x="6043" y="17760"/>
                  </a:cubicBezTo>
                  <a:cubicBezTo>
                    <a:pt x="4984" y="19200"/>
                    <a:pt x="3713" y="20160"/>
                    <a:pt x="2866" y="20240"/>
                  </a:cubicBezTo>
                  <a:cubicBezTo>
                    <a:pt x="2019" y="20320"/>
                    <a:pt x="1596" y="19520"/>
                    <a:pt x="2231" y="18800"/>
                  </a:cubicBezTo>
                  <a:cubicBezTo>
                    <a:pt x="2866" y="18080"/>
                    <a:pt x="4560" y="17440"/>
                    <a:pt x="6466" y="16960"/>
                  </a:cubicBezTo>
                  <a:cubicBezTo>
                    <a:pt x="8372" y="16480"/>
                    <a:pt x="10490" y="16160"/>
                    <a:pt x="12819" y="16000"/>
                  </a:cubicBezTo>
                  <a:cubicBezTo>
                    <a:pt x="15149" y="15840"/>
                    <a:pt x="17690" y="15840"/>
                    <a:pt x="19172" y="16240"/>
                  </a:cubicBezTo>
                  <a:cubicBezTo>
                    <a:pt x="20654" y="16640"/>
                    <a:pt x="21078" y="17440"/>
                    <a:pt x="21078" y="18240"/>
                  </a:cubicBezTo>
                  <a:cubicBezTo>
                    <a:pt x="21078" y="19040"/>
                    <a:pt x="20654" y="19840"/>
                    <a:pt x="19384" y="20400"/>
                  </a:cubicBezTo>
                  <a:cubicBezTo>
                    <a:pt x="18113" y="20960"/>
                    <a:pt x="15996" y="21280"/>
                    <a:pt x="13243" y="21440"/>
                  </a:cubicBezTo>
                  <a:cubicBezTo>
                    <a:pt x="10490" y="21600"/>
                    <a:pt x="7102" y="21600"/>
                    <a:pt x="4349" y="21360"/>
                  </a:cubicBezTo>
                  <a:cubicBezTo>
                    <a:pt x="1596" y="21120"/>
                    <a:pt x="-522" y="20640"/>
                    <a:pt x="113" y="19520"/>
                  </a:cubicBezTo>
                  <a:cubicBezTo>
                    <a:pt x="749" y="18400"/>
                    <a:pt x="4137" y="16640"/>
                    <a:pt x="7525" y="14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0250030" y="6531064"/>
              <a:ext cx="107326" cy="24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20" fill="norm" stroke="1" extrusionOk="0">
                  <a:moveTo>
                    <a:pt x="0" y="0"/>
                  </a:moveTo>
                  <a:cubicBezTo>
                    <a:pt x="1271" y="751"/>
                    <a:pt x="2541" y="1503"/>
                    <a:pt x="3176" y="2348"/>
                  </a:cubicBezTo>
                  <a:cubicBezTo>
                    <a:pt x="3812" y="3193"/>
                    <a:pt x="3812" y="4132"/>
                    <a:pt x="4024" y="5071"/>
                  </a:cubicBezTo>
                  <a:cubicBezTo>
                    <a:pt x="4235" y="6010"/>
                    <a:pt x="4659" y="6950"/>
                    <a:pt x="6141" y="7419"/>
                  </a:cubicBezTo>
                  <a:cubicBezTo>
                    <a:pt x="7624" y="7889"/>
                    <a:pt x="10165" y="7889"/>
                    <a:pt x="12706" y="7325"/>
                  </a:cubicBezTo>
                  <a:cubicBezTo>
                    <a:pt x="15247" y="6762"/>
                    <a:pt x="17788" y="5635"/>
                    <a:pt x="19059" y="5541"/>
                  </a:cubicBezTo>
                  <a:cubicBezTo>
                    <a:pt x="20329" y="5447"/>
                    <a:pt x="20329" y="6386"/>
                    <a:pt x="20541" y="8358"/>
                  </a:cubicBezTo>
                  <a:cubicBezTo>
                    <a:pt x="20753" y="10330"/>
                    <a:pt x="21176" y="13336"/>
                    <a:pt x="21388" y="15590"/>
                  </a:cubicBezTo>
                  <a:cubicBezTo>
                    <a:pt x="21600" y="17843"/>
                    <a:pt x="21600" y="19346"/>
                    <a:pt x="19271" y="20285"/>
                  </a:cubicBezTo>
                  <a:cubicBezTo>
                    <a:pt x="16941" y="21224"/>
                    <a:pt x="12282" y="21600"/>
                    <a:pt x="8894" y="21506"/>
                  </a:cubicBezTo>
                  <a:cubicBezTo>
                    <a:pt x="5506" y="21412"/>
                    <a:pt x="3388" y="20849"/>
                    <a:pt x="1271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9759861" y="6875203"/>
              <a:ext cx="363170" cy="32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69" fill="norm" stroke="1" extrusionOk="0">
                  <a:moveTo>
                    <a:pt x="7231" y="16842"/>
                  </a:moveTo>
                  <a:cubicBezTo>
                    <a:pt x="7231" y="15741"/>
                    <a:pt x="7231" y="14641"/>
                    <a:pt x="6728" y="13746"/>
                  </a:cubicBezTo>
                  <a:cubicBezTo>
                    <a:pt x="6226" y="12852"/>
                    <a:pt x="5221" y="12164"/>
                    <a:pt x="4154" y="12371"/>
                  </a:cubicBezTo>
                  <a:cubicBezTo>
                    <a:pt x="3087" y="12577"/>
                    <a:pt x="1956" y="13678"/>
                    <a:pt x="1203" y="14985"/>
                  </a:cubicBezTo>
                  <a:cubicBezTo>
                    <a:pt x="449" y="16292"/>
                    <a:pt x="73" y="17805"/>
                    <a:pt x="10" y="18906"/>
                  </a:cubicBezTo>
                  <a:cubicBezTo>
                    <a:pt x="-53" y="20006"/>
                    <a:pt x="198" y="20694"/>
                    <a:pt x="700" y="21038"/>
                  </a:cubicBezTo>
                  <a:cubicBezTo>
                    <a:pt x="1203" y="21382"/>
                    <a:pt x="1956" y="21382"/>
                    <a:pt x="2898" y="20763"/>
                  </a:cubicBezTo>
                  <a:cubicBezTo>
                    <a:pt x="3840" y="20144"/>
                    <a:pt x="4970" y="18906"/>
                    <a:pt x="6352" y="15810"/>
                  </a:cubicBezTo>
                  <a:cubicBezTo>
                    <a:pt x="7733" y="12714"/>
                    <a:pt x="9366" y="7762"/>
                    <a:pt x="10182" y="4666"/>
                  </a:cubicBezTo>
                  <a:cubicBezTo>
                    <a:pt x="10998" y="1571"/>
                    <a:pt x="10998" y="332"/>
                    <a:pt x="10998" y="57"/>
                  </a:cubicBezTo>
                  <a:cubicBezTo>
                    <a:pt x="10998" y="-218"/>
                    <a:pt x="10998" y="470"/>
                    <a:pt x="10810" y="2809"/>
                  </a:cubicBezTo>
                  <a:cubicBezTo>
                    <a:pt x="10621" y="5148"/>
                    <a:pt x="10245" y="9137"/>
                    <a:pt x="10119" y="11545"/>
                  </a:cubicBezTo>
                  <a:cubicBezTo>
                    <a:pt x="9994" y="13953"/>
                    <a:pt x="10119" y="14778"/>
                    <a:pt x="10307" y="15535"/>
                  </a:cubicBezTo>
                  <a:cubicBezTo>
                    <a:pt x="10496" y="16292"/>
                    <a:pt x="10747" y="16979"/>
                    <a:pt x="11187" y="17186"/>
                  </a:cubicBezTo>
                  <a:cubicBezTo>
                    <a:pt x="11626" y="17392"/>
                    <a:pt x="12254" y="17117"/>
                    <a:pt x="12756" y="16704"/>
                  </a:cubicBezTo>
                  <a:cubicBezTo>
                    <a:pt x="13259" y="16292"/>
                    <a:pt x="13635" y="15741"/>
                    <a:pt x="14138" y="15466"/>
                  </a:cubicBezTo>
                  <a:cubicBezTo>
                    <a:pt x="14640" y="15191"/>
                    <a:pt x="15268" y="15191"/>
                    <a:pt x="16398" y="14916"/>
                  </a:cubicBezTo>
                  <a:cubicBezTo>
                    <a:pt x="17528" y="14641"/>
                    <a:pt x="19161" y="14090"/>
                    <a:pt x="20040" y="13471"/>
                  </a:cubicBezTo>
                  <a:cubicBezTo>
                    <a:pt x="20919" y="12852"/>
                    <a:pt x="21045" y="12164"/>
                    <a:pt x="20794" y="11751"/>
                  </a:cubicBezTo>
                  <a:cubicBezTo>
                    <a:pt x="20542" y="11339"/>
                    <a:pt x="19914" y="11201"/>
                    <a:pt x="18973" y="11683"/>
                  </a:cubicBezTo>
                  <a:cubicBezTo>
                    <a:pt x="18031" y="12164"/>
                    <a:pt x="16775" y="13265"/>
                    <a:pt x="15959" y="14090"/>
                  </a:cubicBezTo>
                  <a:cubicBezTo>
                    <a:pt x="15142" y="14916"/>
                    <a:pt x="14766" y="15466"/>
                    <a:pt x="14514" y="16223"/>
                  </a:cubicBezTo>
                  <a:cubicBezTo>
                    <a:pt x="14263" y="16979"/>
                    <a:pt x="14138" y="17943"/>
                    <a:pt x="14640" y="18768"/>
                  </a:cubicBezTo>
                  <a:cubicBezTo>
                    <a:pt x="15142" y="19593"/>
                    <a:pt x="16273" y="20281"/>
                    <a:pt x="17528" y="20557"/>
                  </a:cubicBezTo>
                  <a:cubicBezTo>
                    <a:pt x="18784" y="20832"/>
                    <a:pt x="20166" y="20694"/>
                    <a:pt x="21547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10131631" y="6881264"/>
              <a:ext cx="213650" cy="34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86" fill="norm" stroke="1" extrusionOk="0">
                  <a:moveTo>
                    <a:pt x="21375" y="1113"/>
                  </a:moveTo>
                  <a:cubicBezTo>
                    <a:pt x="20740" y="593"/>
                    <a:pt x="20104" y="72"/>
                    <a:pt x="18728" y="7"/>
                  </a:cubicBezTo>
                  <a:cubicBezTo>
                    <a:pt x="17351" y="-58"/>
                    <a:pt x="15234" y="332"/>
                    <a:pt x="13751" y="2089"/>
                  </a:cubicBezTo>
                  <a:cubicBezTo>
                    <a:pt x="12269" y="3846"/>
                    <a:pt x="11422" y="6969"/>
                    <a:pt x="11422" y="9831"/>
                  </a:cubicBezTo>
                  <a:cubicBezTo>
                    <a:pt x="11422" y="12694"/>
                    <a:pt x="12269" y="15296"/>
                    <a:pt x="12587" y="17053"/>
                  </a:cubicBezTo>
                  <a:cubicBezTo>
                    <a:pt x="12904" y="18809"/>
                    <a:pt x="12693" y="19720"/>
                    <a:pt x="12163" y="20371"/>
                  </a:cubicBezTo>
                  <a:cubicBezTo>
                    <a:pt x="11634" y="21022"/>
                    <a:pt x="10787" y="21412"/>
                    <a:pt x="9304" y="21477"/>
                  </a:cubicBezTo>
                  <a:cubicBezTo>
                    <a:pt x="7822" y="21542"/>
                    <a:pt x="5704" y="21282"/>
                    <a:pt x="4010" y="20501"/>
                  </a:cubicBezTo>
                  <a:cubicBezTo>
                    <a:pt x="2316" y="19720"/>
                    <a:pt x="1046" y="18419"/>
                    <a:pt x="410" y="17313"/>
                  </a:cubicBezTo>
                  <a:cubicBezTo>
                    <a:pt x="-225" y="16207"/>
                    <a:pt x="-225" y="15296"/>
                    <a:pt x="1151" y="14450"/>
                  </a:cubicBezTo>
                  <a:cubicBezTo>
                    <a:pt x="2528" y="13605"/>
                    <a:pt x="5281" y="12824"/>
                    <a:pt x="8563" y="12369"/>
                  </a:cubicBezTo>
                  <a:cubicBezTo>
                    <a:pt x="11846" y="11913"/>
                    <a:pt x="15657" y="11783"/>
                    <a:pt x="19469" y="1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0303767" y="6895532"/>
              <a:ext cx="606664" cy="2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124" fill="norm" stroke="1" extrusionOk="0">
                  <a:moveTo>
                    <a:pt x="4186" y="15779"/>
                  </a:moveTo>
                  <a:cubicBezTo>
                    <a:pt x="4035" y="14996"/>
                    <a:pt x="3885" y="14214"/>
                    <a:pt x="3621" y="13744"/>
                  </a:cubicBezTo>
                  <a:cubicBezTo>
                    <a:pt x="3358" y="13274"/>
                    <a:pt x="2981" y="13118"/>
                    <a:pt x="2417" y="13353"/>
                  </a:cubicBezTo>
                  <a:cubicBezTo>
                    <a:pt x="1853" y="13587"/>
                    <a:pt x="1100" y="14214"/>
                    <a:pt x="648" y="14918"/>
                  </a:cubicBezTo>
                  <a:cubicBezTo>
                    <a:pt x="197" y="15622"/>
                    <a:pt x="46" y="16405"/>
                    <a:pt x="9" y="17187"/>
                  </a:cubicBezTo>
                  <a:cubicBezTo>
                    <a:pt x="-29" y="17970"/>
                    <a:pt x="46" y="18753"/>
                    <a:pt x="498" y="19066"/>
                  </a:cubicBezTo>
                  <a:cubicBezTo>
                    <a:pt x="949" y="19379"/>
                    <a:pt x="1777" y="19222"/>
                    <a:pt x="2304" y="18831"/>
                  </a:cubicBezTo>
                  <a:cubicBezTo>
                    <a:pt x="2831" y="18440"/>
                    <a:pt x="3057" y="17814"/>
                    <a:pt x="3207" y="17109"/>
                  </a:cubicBezTo>
                  <a:cubicBezTo>
                    <a:pt x="3358" y="16405"/>
                    <a:pt x="3433" y="15622"/>
                    <a:pt x="3433" y="15622"/>
                  </a:cubicBezTo>
                  <a:cubicBezTo>
                    <a:pt x="3433" y="15622"/>
                    <a:pt x="3358" y="16405"/>
                    <a:pt x="3320" y="17187"/>
                  </a:cubicBezTo>
                  <a:cubicBezTo>
                    <a:pt x="3282" y="17970"/>
                    <a:pt x="3282" y="18753"/>
                    <a:pt x="3395" y="19457"/>
                  </a:cubicBezTo>
                  <a:cubicBezTo>
                    <a:pt x="3508" y="20161"/>
                    <a:pt x="3734" y="20787"/>
                    <a:pt x="4035" y="21022"/>
                  </a:cubicBezTo>
                  <a:cubicBezTo>
                    <a:pt x="4336" y="21257"/>
                    <a:pt x="4712" y="21100"/>
                    <a:pt x="5202" y="20396"/>
                  </a:cubicBezTo>
                  <a:cubicBezTo>
                    <a:pt x="5691" y="19692"/>
                    <a:pt x="6293" y="18440"/>
                    <a:pt x="6707" y="17500"/>
                  </a:cubicBezTo>
                  <a:cubicBezTo>
                    <a:pt x="7121" y="16561"/>
                    <a:pt x="7347" y="15935"/>
                    <a:pt x="7422" y="16014"/>
                  </a:cubicBezTo>
                  <a:cubicBezTo>
                    <a:pt x="7497" y="16092"/>
                    <a:pt x="7422" y="16874"/>
                    <a:pt x="7572" y="17344"/>
                  </a:cubicBezTo>
                  <a:cubicBezTo>
                    <a:pt x="7723" y="17814"/>
                    <a:pt x="8099" y="17970"/>
                    <a:pt x="8438" y="18283"/>
                  </a:cubicBezTo>
                  <a:cubicBezTo>
                    <a:pt x="8777" y="18596"/>
                    <a:pt x="9078" y="19066"/>
                    <a:pt x="9416" y="19379"/>
                  </a:cubicBezTo>
                  <a:cubicBezTo>
                    <a:pt x="9755" y="19692"/>
                    <a:pt x="10131" y="19848"/>
                    <a:pt x="10432" y="19614"/>
                  </a:cubicBezTo>
                  <a:cubicBezTo>
                    <a:pt x="10733" y="19379"/>
                    <a:pt x="10959" y="18753"/>
                    <a:pt x="11599" y="16796"/>
                  </a:cubicBezTo>
                  <a:cubicBezTo>
                    <a:pt x="12239" y="14840"/>
                    <a:pt x="13292" y="11553"/>
                    <a:pt x="14082" y="8735"/>
                  </a:cubicBezTo>
                  <a:cubicBezTo>
                    <a:pt x="14873" y="5918"/>
                    <a:pt x="15400" y="3570"/>
                    <a:pt x="15776" y="2083"/>
                  </a:cubicBezTo>
                  <a:cubicBezTo>
                    <a:pt x="16152" y="596"/>
                    <a:pt x="16378" y="-30"/>
                    <a:pt x="16378" y="205"/>
                  </a:cubicBezTo>
                  <a:cubicBezTo>
                    <a:pt x="16378" y="440"/>
                    <a:pt x="16152" y="1535"/>
                    <a:pt x="15814" y="3335"/>
                  </a:cubicBezTo>
                  <a:cubicBezTo>
                    <a:pt x="15475" y="5135"/>
                    <a:pt x="15023" y="7640"/>
                    <a:pt x="14685" y="9753"/>
                  </a:cubicBezTo>
                  <a:cubicBezTo>
                    <a:pt x="14346" y="11866"/>
                    <a:pt x="14120" y="13587"/>
                    <a:pt x="14007" y="15074"/>
                  </a:cubicBezTo>
                  <a:cubicBezTo>
                    <a:pt x="13894" y="16561"/>
                    <a:pt x="13894" y="17814"/>
                    <a:pt x="14120" y="18127"/>
                  </a:cubicBezTo>
                  <a:cubicBezTo>
                    <a:pt x="14346" y="18440"/>
                    <a:pt x="14797" y="17814"/>
                    <a:pt x="15701" y="15622"/>
                  </a:cubicBezTo>
                  <a:cubicBezTo>
                    <a:pt x="16604" y="13431"/>
                    <a:pt x="17958" y="9674"/>
                    <a:pt x="18749" y="7483"/>
                  </a:cubicBezTo>
                  <a:cubicBezTo>
                    <a:pt x="19539" y="5292"/>
                    <a:pt x="19765" y="4666"/>
                    <a:pt x="20103" y="3492"/>
                  </a:cubicBezTo>
                  <a:cubicBezTo>
                    <a:pt x="20442" y="2318"/>
                    <a:pt x="20894" y="596"/>
                    <a:pt x="21007" y="127"/>
                  </a:cubicBezTo>
                  <a:cubicBezTo>
                    <a:pt x="21119" y="-343"/>
                    <a:pt x="20894" y="440"/>
                    <a:pt x="20329" y="3335"/>
                  </a:cubicBezTo>
                  <a:cubicBezTo>
                    <a:pt x="19765" y="6231"/>
                    <a:pt x="18862" y="11240"/>
                    <a:pt x="18410" y="14214"/>
                  </a:cubicBezTo>
                  <a:cubicBezTo>
                    <a:pt x="17958" y="17187"/>
                    <a:pt x="17958" y="18127"/>
                    <a:pt x="18147" y="18674"/>
                  </a:cubicBezTo>
                  <a:cubicBezTo>
                    <a:pt x="18335" y="19222"/>
                    <a:pt x="18711" y="19379"/>
                    <a:pt x="19313" y="18987"/>
                  </a:cubicBezTo>
                  <a:cubicBezTo>
                    <a:pt x="19915" y="18596"/>
                    <a:pt x="20743" y="17657"/>
                    <a:pt x="21571" y="1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0796130" y="7001906"/>
              <a:ext cx="2349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84" y="10932"/>
                    <a:pt x="1168" y="1332"/>
                    <a:pt x="4768" y="132"/>
                  </a:cubicBezTo>
                  <a:cubicBezTo>
                    <a:pt x="8368" y="-1068"/>
                    <a:pt x="14984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7035467" y="1320341"/>
              <a:ext cx="458167" cy="103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01" fill="norm" stroke="1" extrusionOk="0">
                  <a:moveTo>
                    <a:pt x="660" y="2061"/>
                  </a:moveTo>
                  <a:cubicBezTo>
                    <a:pt x="759" y="1841"/>
                    <a:pt x="857" y="1620"/>
                    <a:pt x="759" y="1400"/>
                  </a:cubicBezTo>
                  <a:cubicBezTo>
                    <a:pt x="660" y="1179"/>
                    <a:pt x="364" y="959"/>
                    <a:pt x="167" y="739"/>
                  </a:cubicBezTo>
                  <a:cubicBezTo>
                    <a:pt x="-30" y="518"/>
                    <a:pt x="-129" y="298"/>
                    <a:pt x="315" y="143"/>
                  </a:cubicBezTo>
                  <a:cubicBezTo>
                    <a:pt x="759" y="-11"/>
                    <a:pt x="1745" y="-99"/>
                    <a:pt x="2879" y="188"/>
                  </a:cubicBezTo>
                  <a:cubicBezTo>
                    <a:pt x="4013" y="474"/>
                    <a:pt x="5296" y="1135"/>
                    <a:pt x="6233" y="2303"/>
                  </a:cubicBezTo>
                  <a:cubicBezTo>
                    <a:pt x="7170" y="3472"/>
                    <a:pt x="7761" y="5147"/>
                    <a:pt x="8156" y="6535"/>
                  </a:cubicBezTo>
                  <a:cubicBezTo>
                    <a:pt x="8550" y="7924"/>
                    <a:pt x="8748" y="9026"/>
                    <a:pt x="9537" y="10062"/>
                  </a:cubicBezTo>
                  <a:cubicBezTo>
                    <a:pt x="10326" y="11098"/>
                    <a:pt x="11707" y="12068"/>
                    <a:pt x="13482" y="12993"/>
                  </a:cubicBezTo>
                  <a:cubicBezTo>
                    <a:pt x="15257" y="13919"/>
                    <a:pt x="17427" y="14801"/>
                    <a:pt x="18907" y="15770"/>
                  </a:cubicBezTo>
                  <a:cubicBezTo>
                    <a:pt x="20386" y="16740"/>
                    <a:pt x="21175" y="17798"/>
                    <a:pt x="21323" y="18636"/>
                  </a:cubicBezTo>
                  <a:cubicBezTo>
                    <a:pt x="21471" y="19473"/>
                    <a:pt x="20978" y="20090"/>
                    <a:pt x="20189" y="20531"/>
                  </a:cubicBezTo>
                  <a:cubicBezTo>
                    <a:pt x="19400" y="20972"/>
                    <a:pt x="18315" y="21237"/>
                    <a:pt x="1723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7499595" y="1408731"/>
              <a:ext cx="172335" cy="21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797" fill="norm" stroke="1" extrusionOk="0">
                  <a:moveTo>
                    <a:pt x="9477" y="407"/>
                  </a:moveTo>
                  <a:cubicBezTo>
                    <a:pt x="7395" y="0"/>
                    <a:pt x="5313" y="-408"/>
                    <a:pt x="3752" y="815"/>
                  </a:cubicBezTo>
                  <a:cubicBezTo>
                    <a:pt x="2190" y="2037"/>
                    <a:pt x="1149" y="4890"/>
                    <a:pt x="499" y="8150"/>
                  </a:cubicBezTo>
                  <a:cubicBezTo>
                    <a:pt x="-152" y="11411"/>
                    <a:pt x="-412" y="15079"/>
                    <a:pt x="1280" y="17524"/>
                  </a:cubicBezTo>
                  <a:cubicBezTo>
                    <a:pt x="2971" y="19969"/>
                    <a:pt x="6615" y="21192"/>
                    <a:pt x="10258" y="20683"/>
                  </a:cubicBezTo>
                  <a:cubicBezTo>
                    <a:pt x="13901" y="20173"/>
                    <a:pt x="17545" y="17932"/>
                    <a:pt x="21188" y="15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7613425" y="1184880"/>
              <a:ext cx="445855" cy="36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68" fill="norm" stroke="1" extrusionOk="0">
                  <a:moveTo>
                    <a:pt x="4038" y="14980"/>
                  </a:moveTo>
                  <a:cubicBezTo>
                    <a:pt x="3427" y="14858"/>
                    <a:pt x="2816" y="14736"/>
                    <a:pt x="2153" y="15163"/>
                  </a:cubicBezTo>
                  <a:cubicBezTo>
                    <a:pt x="1491" y="15590"/>
                    <a:pt x="778" y="16567"/>
                    <a:pt x="370" y="17543"/>
                  </a:cubicBezTo>
                  <a:cubicBezTo>
                    <a:pt x="-37" y="18519"/>
                    <a:pt x="-139" y="19495"/>
                    <a:pt x="218" y="20228"/>
                  </a:cubicBezTo>
                  <a:cubicBezTo>
                    <a:pt x="574" y="20960"/>
                    <a:pt x="1389" y="21448"/>
                    <a:pt x="2153" y="21204"/>
                  </a:cubicBezTo>
                  <a:cubicBezTo>
                    <a:pt x="2918" y="20960"/>
                    <a:pt x="3631" y="19984"/>
                    <a:pt x="4038" y="19190"/>
                  </a:cubicBezTo>
                  <a:cubicBezTo>
                    <a:pt x="4446" y="18397"/>
                    <a:pt x="4548" y="17787"/>
                    <a:pt x="4446" y="17238"/>
                  </a:cubicBezTo>
                  <a:cubicBezTo>
                    <a:pt x="4344" y="16689"/>
                    <a:pt x="4038" y="16201"/>
                    <a:pt x="3580" y="16079"/>
                  </a:cubicBezTo>
                  <a:cubicBezTo>
                    <a:pt x="3121" y="15956"/>
                    <a:pt x="2510" y="16201"/>
                    <a:pt x="2459" y="16262"/>
                  </a:cubicBezTo>
                  <a:cubicBezTo>
                    <a:pt x="2408" y="16323"/>
                    <a:pt x="2918" y="16201"/>
                    <a:pt x="3376" y="15956"/>
                  </a:cubicBezTo>
                  <a:cubicBezTo>
                    <a:pt x="3835" y="15712"/>
                    <a:pt x="4242" y="15346"/>
                    <a:pt x="4599" y="14919"/>
                  </a:cubicBezTo>
                  <a:cubicBezTo>
                    <a:pt x="4955" y="14492"/>
                    <a:pt x="5261" y="14004"/>
                    <a:pt x="5618" y="14004"/>
                  </a:cubicBezTo>
                  <a:cubicBezTo>
                    <a:pt x="5974" y="14004"/>
                    <a:pt x="6382" y="14492"/>
                    <a:pt x="6738" y="14980"/>
                  </a:cubicBezTo>
                  <a:cubicBezTo>
                    <a:pt x="7095" y="15468"/>
                    <a:pt x="7401" y="15956"/>
                    <a:pt x="7757" y="16384"/>
                  </a:cubicBezTo>
                  <a:cubicBezTo>
                    <a:pt x="8114" y="16811"/>
                    <a:pt x="8521" y="17177"/>
                    <a:pt x="8878" y="16872"/>
                  </a:cubicBezTo>
                  <a:cubicBezTo>
                    <a:pt x="9235" y="16567"/>
                    <a:pt x="9540" y="15590"/>
                    <a:pt x="9846" y="15346"/>
                  </a:cubicBezTo>
                  <a:cubicBezTo>
                    <a:pt x="10152" y="15102"/>
                    <a:pt x="10457" y="15590"/>
                    <a:pt x="10865" y="15834"/>
                  </a:cubicBezTo>
                  <a:cubicBezTo>
                    <a:pt x="11272" y="16079"/>
                    <a:pt x="11782" y="16079"/>
                    <a:pt x="12087" y="15773"/>
                  </a:cubicBezTo>
                  <a:cubicBezTo>
                    <a:pt x="12393" y="15468"/>
                    <a:pt x="12495" y="14858"/>
                    <a:pt x="12393" y="13272"/>
                  </a:cubicBezTo>
                  <a:cubicBezTo>
                    <a:pt x="12291" y="11685"/>
                    <a:pt x="11986" y="9123"/>
                    <a:pt x="11680" y="7109"/>
                  </a:cubicBezTo>
                  <a:cubicBezTo>
                    <a:pt x="11374" y="5095"/>
                    <a:pt x="11069" y="3631"/>
                    <a:pt x="10814" y="2411"/>
                  </a:cubicBezTo>
                  <a:cubicBezTo>
                    <a:pt x="10559" y="1190"/>
                    <a:pt x="10355" y="214"/>
                    <a:pt x="10203" y="31"/>
                  </a:cubicBezTo>
                  <a:cubicBezTo>
                    <a:pt x="10050" y="-152"/>
                    <a:pt x="9948" y="458"/>
                    <a:pt x="10253" y="2106"/>
                  </a:cubicBezTo>
                  <a:cubicBezTo>
                    <a:pt x="10559" y="3753"/>
                    <a:pt x="11272" y="6438"/>
                    <a:pt x="11935" y="8451"/>
                  </a:cubicBezTo>
                  <a:cubicBezTo>
                    <a:pt x="12597" y="10465"/>
                    <a:pt x="13208" y="11807"/>
                    <a:pt x="13769" y="12662"/>
                  </a:cubicBezTo>
                  <a:cubicBezTo>
                    <a:pt x="14329" y="13516"/>
                    <a:pt x="14838" y="13882"/>
                    <a:pt x="15348" y="14065"/>
                  </a:cubicBezTo>
                  <a:cubicBezTo>
                    <a:pt x="15857" y="14248"/>
                    <a:pt x="16367" y="14248"/>
                    <a:pt x="16978" y="13760"/>
                  </a:cubicBezTo>
                  <a:cubicBezTo>
                    <a:pt x="17589" y="13272"/>
                    <a:pt x="18303" y="12295"/>
                    <a:pt x="18659" y="11502"/>
                  </a:cubicBezTo>
                  <a:cubicBezTo>
                    <a:pt x="19016" y="10709"/>
                    <a:pt x="19016" y="10099"/>
                    <a:pt x="19016" y="9489"/>
                  </a:cubicBezTo>
                  <a:cubicBezTo>
                    <a:pt x="19016" y="8879"/>
                    <a:pt x="19016" y="8268"/>
                    <a:pt x="18863" y="7719"/>
                  </a:cubicBezTo>
                  <a:cubicBezTo>
                    <a:pt x="18710" y="7170"/>
                    <a:pt x="18404" y="6682"/>
                    <a:pt x="18150" y="6743"/>
                  </a:cubicBezTo>
                  <a:cubicBezTo>
                    <a:pt x="17895" y="6804"/>
                    <a:pt x="17691" y="7414"/>
                    <a:pt x="17589" y="8268"/>
                  </a:cubicBezTo>
                  <a:cubicBezTo>
                    <a:pt x="17487" y="9123"/>
                    <a:pt x="17487" y="10221"/>
                    <a:pt x="17691" y="10953"/>
                  </a:cubicBezTo>
                  <a:cubicBezTo>
                    <a:pt x="17895" y="11685"/>
                    <a:pt x="18303" y="12051"/>
                    <a:pt x="18557" y="11868"/>
                  </a:cubicBezTo>
                  <a:cubicBezTo>
                    <a:pt x="18812" y="11685"/>
                    <a:pt x="18914" y="10953"/>
                    <a:pt x="18812" y="9550"/>
                  </a:cubicBezTo>
                  <a:cubicBezTo>
                    <a:pt x="18710" y="8146"/>
                    <a:pt x="18404" y="6072"/>
                    <a:pt x="17997" y="4180"/>
                  </a:cubicBezTo>
                  <a:cubicBezTo>
                    <a:pt x="17589" y="2289"/>
                    <a:pt x="17080" y="580"/>
                    <a:pt x="16876" y="214"/>
                  </a:cubicBezTo>
                  <a:cubicBezTo>
                    <a:pt x="16672" y="-152"/>
                    <a:pt x="16774" y="824"/>
                    <a:pt x="17335" y="2289"/>
                  </a:cubicBezTo>
                  <a:cubicBezTo>
                    <a:pt x="17895" y="3753"/>
                    <a:pt x="18914" y="5706"/>
                    <a:pt x="19678" y="6865"/>
                  </a:cubicBezTo>
                  <a:cubicBezTo>
                    <a:pt x="20442" y="8024"/>
                    <a:pt x="20952" y="8390"/>
                    <a:pt x="21461" y="8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8268830" y="993864"/>
              <a:ext cx="12005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0" y="0"/>
                  </a:moveTo>
                  <a:cubicBezTo>
                    <a:pt x="1895" y="2985"/>
                    <a:pt x="3789" y="5971"/>
                    <a:pt x="5684" y="8780"/>
                  </a:cubicBezTo>
                  <a:cubicBezTo>
                    <a:pt x="7579" y="11590"/>
                    <a:pt x="9474" y="14224"/>
                    <a:pt x="10989" y="16244"/>
                  </a:cubicBezTo>
                  <a:cubicBezTo>
                    <a:pt x="12505" y="18263"/>
                    <a:pt x="13642" y="19668"/>
                    <a:pt x="14211" y="19932"/>
                  </a:cubicBezTo>
                  <a:cubicBezTo>
                    <a:pt x="14779" y="20195"/>
                    <a:pt x="14779" y="19317"/>
                    <a:pt x="14779" y="18351"/>
                  </a:cubicBezTo>
                  <a:cubicBezTo>
                    <a:pt x="14779" y="17385"/>
                    <a:pt x="14779" y="16332"/>
                    <a:pt x="14968" y="15102"/>
                  </a:cubicBezTo>
                  <a:cubicBezTo>
                    <a:pt x="15158" y="13873"/>
                    <a:pt x="15537" y="12468"/>
                    <a:pt x="16484" y="12029"/>
                  </a:cubicBezTo>
                  <a:cubicBezTo>
                    <a:pt x="17432" y="11590"/>
                    <a:pt x="18947" y="12117"/>
                    <a:pt x="19895" y="12820"/>
                  </a:cubicBezTo>
                  <a:cubicBezTo>
                    <a:pt x="20842" y="13522"/>
                    <a:pt x="21221" y="14400"/>
                    <a:pt x="21411" y="15278"/>
                  </a:cubicBezTo>
                  <a:cubicBezTo>
                    <a:pt x="21600" y="16156"/>
                    <a:pt x="21600" y="17034"/>
                    <a:pt x="19895" y="18088"/>
                  </a:cubicBezTo>
                  <a:cubicBezTo>
                    <a:pt x="18189" y="19141"/>
                    <a:pt x="14779" y="20371"/>
                    <a:pt x="11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8419430" y="1071782"/>
              <a:ext cx="103401" cy="12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805" fill="norm" stroke="1" extrusionOk="0">
                  <a:moveTo>
                    <a:pt x="367" y="11784"/>
                  </a:moveTo>
                  <a:cubicBezTo>
                    <a:pt x="2527" y="11418"/>
                    <a:pt x="4687" y="11052"/>
                    <a:pt x="6415" y="9771"/>
                  </a:cubicBezTo>
                  <a:cubicBezTo>
                    <a:pt x="8143" y="8489"/>
                    <a:pt x="9439" y="6293"/>
                    <a:pt x="10303" y="4279"/>
                  </a:cubicBezTo>
                  <a:cubicBezTo>
                    <a:pt x="11167" y="2266"/>
                    <a:pt x="11599" y="435"/>
                    <a:pt x="10735" y="69"/>
                  </a:cubicBezTo>
                  <a:cubicBezTo>
                    <a:pt x="9871" y="-297"/>
                    <a:pt x="7711" y="801"/>
                    <a:pt x="5767" y="3181"/>
                  </a:cubicBezTo>
                  <a:cubicBezTo>
                    <a:pt x="3823" y="5561"/>
                    <a:pt x="2095" y="9222"/>
                    <a:pt x="1015" y="12334"/>
                  </a:cubicBezTo>
                  <a:cubicBezTo>
                    <a:pt x="-65" y="15445"/>
                    <a:pt x="-497" y="18008"/>
                    <a:pt x="799" y="19472"/>
                  </a:cubicBezTo>
                  <a:cubicBezTo>
                    <a:pt x="2095" y="20937"/>
                    <a:pt x="5119" y="21303"/>
                    <a:pt x="8791" y="20022"/>
                  </a:cubicBezTo>
                  <a:cubicBezTo>
                    <a:pt x="12463" y="18740"/>
                    <a:pt x="16783" y="15811"/>
                    <a:pt x="21103" y="12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8782629" y="716873"/>
              <a:ext cx="184702" cy="42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42" fill="norm" stroke="1" extrusionOk="0">
                  <a:moveTo>
                    <a:pt x="13318" y="13788"/>
                  </a:moveTo>
                  <a:cubicBezTo>
                    <a:pt x="12091" y="13578"/>
                    <a:pt x="10863" y="13367"/>
                    <a:pt x="9759" y="13420"/>
                  </a:cubicBezTo>
                  <a:cubicBezTo>
                    <a:pt x="8654" y="13472"/>
                    <a:pt x="7673" y="13788"/>
                    <a:pt x="6568" y="14895"/>
                  </a:cubicBezTo>
                  <a:cubicBezTo>
                    <a:pt x="5463" y="16001"/>
                    <a:pt x="4236" y="17898"/>
                    <a:pt x="3745" y="19162"/>
                  </a:cubicBezTo>
                  <a:cubicBezTo>
                    <a:pt x="3254" y="20426"/>
                    <a:pt x="3500" y="21059"/>
                    <a:pt x="4236" y="21269"/>
                  </a:cubicBezTo>
                  <a:cubicBezTo>
                    <a:pt x="4973" y="21480"/>
                    <a:pt x="6200" y="21269"/>
                    <a:pt x="7673" y="20110"/>
                  </a:cubicBezTo>
                  <a:cubicBezTo>
                    <a:pt x="9145" y="18951"/>
                    <a:pt x="10863" y="16844"/>
                    <a:pt x="11232" y="14368"/>
                  </a:cubicBezTo>
                  <a:cubicBezTo>
                    <a:pt x="11600" y="11892"/>
                    <a:pt x="10618" y="9047"/>
                    <a:pt x="9145" y="6676"/>
                  </a:cubicBezTo>
                  <a:cubicBezTo>
                    <a:pt x="7673" y="4305"/>
                    <a:pt x="5709" y="2409"/>
                    <a:pt x="4236" y="1302"/>
                  </a:cubicBezTo>
                  <a:cubicBezTo>
                    <a:pt x="2763" y="196"/>
                    <a:pt x="1782" y="-120"/>
                    <a:pt x="1045" y="38"/>
                  </a:cubicBezTo>
                  <a:cubicBezTo>
                    <a:pt x="309" y="196"/>
                    <a:pt x="-182" y="828"/>
                    <a:pt x="63" y="2409"/>
                  </a:cubicBezTo>
                  <a:cubicBezTo>
                    <a:pt x="309" y="3989"/>
                    <a:pt x="1291" y="6518"/>
                    <a:pt x="3377" y="8994"/>
                  </a:cubicBezTo>
                  <a:cubicBezTo>
                    <a:pt x="5463" y="11470"/>
                    <a:pt x="8654" y="13894"/>
                    <a:pt x="10741" y="15316"/>
                  </a:cubicBezTo>
                  <a:cubicBezTo>
                    <a:pt x="12827" y="16739"/>
                    <a:pt x="13809" y="17160"/>
                    <a:pt x="15404" y="17213"/>
                  </a:cubicBezTo>
                  <a:cubicBezTo>
                    <a:pt x="17000" y="17265"/>
                    <a:pt x="19209" y="16949"/>
                    <a:pt x="21418" y="16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8941930" y="974814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8950105" y="657314"/>
              <a:ext cx="15922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8899" y="0"/>
                  </a:moveTo>
                  <a:cubicBezTo>
                    <a:pt x="7238" y="0"/>
                    <a:pt x="5576" y="0"/>
                    <a:pt x="4192" y="169"/>
                  </a:cubicBezTo>
                  <a:cubicBezTo>
                    <a:pt x="2807" y="338"/>
                    <a:pt x="1699" y="675"/>
                    <a:pt x="869" y="1406"/>
                  </a:cubicBezTo>
                  <a:cubicBezTo>
                    <a:pt x="38" y="2138"/>
                    <a:pt x="-516" y="3263"/>
                    <a:pt x="730" y="4950"/>
                  </a:cubicBezTo>
                  <a:cubicBezTo>
                    <a:pt x="1976" y="6637"/>
                    <a:pt x="5022" y="8888"/>
                    <a:pt x="8622" y="11250"/>
                  </a:cubicBezTo>
                  <a:cubicBezTo>
                    <a:pt x="12222" y="13612"/>
                    <a:pt x="16376" y="16088"/>
                    <a:pt x="18592" y="17606"/>
                  </a:cubicBezTo>
                  <a:cubicBezTo>
                    <a:pt x="20807" y="19125"/>
                    <a:pt x="21084" y="19687"/>
                    <a:pt x="20669" y="20194"/>
                  </a:cubicBezTo>
                  <a:cubicBezTo>
                    <a:pt x="20253" y="20700"/>
                    <a:pt x="19146" y="21150"/>
                    <a:pt x="180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8872080" y="917664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4400"/>
                    <a:pt x="5400" y="7200"/>
                    <a:pt x="9000" y="360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9164180" y="68271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9118671" y="578998"/>
              <a:ext cx="98250" cy="43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477" fill="norm" stroke="1" extrusionOk="0">
                  <a:moveTo>
                    <a:pt x="12123" y="1049"/>
                  </a:moveTo>
                  <a:cubicBezTo>
                    <a:pt x="10359" y="524"/>
                    <a:pt x="8596" y="0"/>
                    <a:pt x="6612" y="0"/>
                  </a:cubicBezTo>
                  <a:cubicBezTo>
                    <a:pt x="4629" y="0"/>
                    <a:pt x="2425" y="524"/>
                    <a:pt x="1102" y="2202"/>
                  </a:cubicBezTo>
                  <a:cubicBezTo>
                    <a:pt x="-220" y="3880"/>
                    <a:pt x="-661" y="6711"/>
                    <a:pt x="1543" y="9437"/>
                  </a:cubicBezTo>
                  <a:cubicBezTo>
                    <a:pt x="3747" y="12163"/>
                    <a:pt x="8596" y="14784"/>
                    <a:pt x="12123" y="16515"/>
                  </a:cubicBezTo>
                  <a:cubicBezTo>
                    <a:pt x="15649" y="18245"/>
                    <a:pt x="17853" y="19083"/>
                    <a:pt x="19176" y="19817"/>
                  </a:cubicBezTo>
                  <a:cubicBezTo>
                    <a:pt x="20498" y="20551"/>
                    <a:pt x="20939" y="21181"/>
                    <a:pt x="19837" y="21390"/>
                  </a:cubicBezTo>
                  <a:cubicBezTo>
                    <a:pt x="18735" y="21600"/>
                    <a:pt x="16090" y="21390"/>
                    <a:pt x="13445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8990874" y="771614"/>
              <a:ext cx="27490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6035" y="21600"/>
                  </a:moveTo>
                  <a:cubicBezTo>
                    <a:pt x="5380" y="20829"/>
                    <a:pt x="4726" y="20057"/>
                    <a:pt x="3580" y="19929"/>
                  </a:cubicBezTo>
                  <a:cubicBezTo>
                    <a:pt x="2435" y="19800"/>
                    <a:pt x="798" y="20314"/>
                    <a:pt x="226" y="19929"/>
                  </a:cubicBezTo>
                  <a:cubicBezTo>
                    <a:pt x="-347" y="19543"/>
                    <a:pt x="144" y="18257"/>
                    <a:pt x="2026" y="15557"/>
                  </a:cubicBezTo>
                  <a:cubicBezTo>
                    <a:pt x="3908" y="12857"/>
                    <a:pt x="7180" y="8743"/>
                    <a:pt x="10617" y="5914"/>
                  </a:cubicBezTo>
                  <a:cubicBezTo>
                    <a:pt x="14053" y="3086"/>
                    <a:pt x="17653" y="1543"/>
                    <a:pt x="212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9437230" y="758914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9414915" y="665549"/>
              <a:ext cx="22316" cy="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532" fill="norm" stroke="1" extrusionOk="0">
                  <a:moveTo>
                    <a:pt x="14811" y="20532"/>
                  </a:moveTo>
                  <a:cubicBezTo>
                    <a:pt x="6957" y="10932"/>
                    <a:pt x="-898" y="1332"/>
                    <a:pt x="84" y="132"/>
                  </a:cubicBezTo>
                  <a:cubicBezTo>
                    <a:pt x="1066" y="-1068"/>
                    <a:pt x="10884" y="6132"/>
                    <a:pt x="20702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9501200" y="686629"/>
              <a:ext cx="145581" cy="13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18" fill="norm" stroke="1" extrusionOk="0">
                  <a:moveTo>
                    <a:pt x="3687" y="6364"/>
                  </a:moveTo>
                  <a:cubicBezTo>
                    <a:pt x="2434" y="9355"/>
                    <a:pt x="1182" y="12346"/>
                    <a:pt x="556" y="15336"/>
                  </a:cubicBezTo>
                  <a:cubicBezTo>
                    <a:pt x="-70" y="18327"/>
                    <a:pt x="-70" y="21318"/>
                    <a:pt x="87" y="21318"/>
                  </a:cubicBezTo>
                  <a:cubicBezTo>
                    <a:pt x="243" y="21318"/>
                    <a:pt x="556" y="18327"/>
                    <a:pt x="1339" y="14672"/>
                  </a:cubicBezTo>
                  <a:cubicBezTo>
                    <a:pt x="2121" y="11016"/>
                    <a:pt x="3373" y="6696"/>
                    <a:pt x="4469" y="3872"/>
                  </a:cubicBezTo>
                  <a:cubicBezTo>
                    <a:pt x="5565" y="1047"/>
                    <a:pt x="6504" y="-282"/>
                    <a:pt x="7756" y="50"/>
                  </a:cubicBezTo>
                  <a:cubicBezTo>
                    <a:pt x="9008" y="383"/>
                    <a:pt x="10573" y="2376"/>
                    <a:pt x="12921" y="6032"/>
                  </a:cubicBezTo>
                  <a:cubicBezTo>
                    <a:pt x="15269" y="9687"/>
                    <a:pt x="18400" y="15004"/>
                    <a:pt x="21530" y="20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9923592" y="645821"/>
              <a:ext cx="199439" cy="15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016" fill="norm" stroke="1" extrusionOk="0">
                  <a:moveTo>
                    <a:pt x="2324" y="9340"/>
                  </a:moveTo>
                  <a:cubicBezTo>
                    <a:pt x="1642" y="8188"/>
                    <a:pt x="960" y="7036"/>
                    <a:pt x="505" y="5164"/>
                  </a:cubicBezTo>
                  <a:cubicBezTo>
                    <a:pt x="50" y="3292"/>
                    <a:pt x="-177" y="700"/>
                    <a:pt x="164" y="124"/>
                  </a:cubicBezTo>
                  <a:cubicBezTo>
                    <a:pt x="505" y="-452"/>
                    <a:pt x="1415" y="988"/>
                    <a:pt x="2438" y="4300"/>
                  </a:cubicBezTo>
                  <a:cubicBezTo>
                    <a:pt x="3461" y="7612"/>
                    <a:pt x="4598" y="12796"/>
                    <a:pt x="5166" y="16108"/>
                  </a:cubicBezTo>
                  <a:cubicBezTo>
                    <a:pt x="5735" y="19420"/>
                    <a:pt x="5735" y="20860"/>
                    <a:pt x="5394" y="21004"/>
                  </a:cubicBezTo>
                  <a:cubicBezTo>
                    <a:pt x="5052" y="21148"/>
                    <a:pt x="4370" y="19996"/>
                    <a:pt x="3802" y="17836"/>
                  </a:cubicBezTo>
                  <a:cubicBezTo>
                    <a:pt x="3234" y="15676"/>
                    <a:pt x="2779" y="12508"/>
                    <a:pt x="2892" y="10348"/>
                  </a:cubicBezTo>
                  <a:cubicBezTo>
                    <a:pt x="3006" y="8188"/>
                    <a:pt x="3688" y="7036"/>
                    <a:pt x="4598" y="6604"/>
                  </a:cubicBezTo>
                  <a:cubicBezTo>
                    <a:pt x="5507" y="6172"/>
                    <a:pt x="6644" y="6460"/>
                    <a:pt x="7667" y="7180"/>
                  </a:cubicBezTo>
                  <a:cubicBezTo>
                    <a:pt x="8690" y="7900"/>
                    <a:pt x="9600" y="9052"/>
                    <a:pt x="9941" y="8908"/>
                  </a:cubicBezTo>
                  <a:cubicBezTo>
                    <a:pt x="10282" y="8764"/>
                    <a:pt x="10055" y="7324"/>
                    <a:pt x="9941" y="5884"/>
                  </a:cubicBezTo>
                  <a:cubicBezTo>
                    <a:pt x="9827" y="4444"/>
                    <a:pt x="9827" y="3004"/>
                    <a:pt x="10509" y="1996"/>
                  </a:cubicBezTo>
                  <a:cubicBezTo>
                    <a:pt x="11191" y="988"/>
                    <a:pt x="12556" y="412"/>
                    <a:pt x="14488" y="1708"/>
                  </a:cubicBezTo>
                  <a:cubicBezTo>
                    <a:pt x="16421" y="3004"/>
                    <a:pt x="18922" y="6172"/>
                    <a:pt x="21423" y="9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0129380" y="616896"/>
              <a:ext cx="127001" cy="12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8" fill="norm" stroke="1" extrusionOk="0">
                  <a:moveTo>
                    <a:pt x="0" y="14776"/>
                  </a:moveTo>
                  <a:cubicBezTo>
                    <a:pt x="2160" y="12033"/>
                    <a:pt x="4320" y="9290"/>
                    <a:pt x="5940" y="6376"/>
                  </a:cubicBezTo>
                  <a:cubicBezTo>
                    <a:pt x="7560" y="3461"/>
                    <a:pt x="8640" y="376"/>
                    <a:pt x="8640" y="33"/>
                  </a:cubicBezTo>
                  <a:cubicBezTo>
                    <a:pt x="8640" y="-310"/>
                    <a:pt x="7560" y="2090"/>
                    <a:pt x="7020" y="5176"/>
                  </a:cubicBezTo>
                  <a:cubicBezTo>
                    <a:pt x="6480" y="8261"/>
                    <a:pt x="6480" y="12033"/>
                    <a:pt x="8100" y="14947"/>
                  </a:cubicBezTo>
                  <a:cubicBezTo>
                    <a:pt x="9720" y="17861"/>
                    <a:pt x="12960" y="19919"/>
                    <a:pt x="15480" y="20604"/>
                  </a:cubicBezTo>
                  <a:cubicBezTo>
                    <a:pt x="18000" y="21290"/>
                    <a:pt x="19800" y="20604"/>
                    <a:pt x="21600" y="19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0207316" y="394649"/>
              <a:ext cx="195115" cy="37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39" fill="norm" stroke="1" extrusionOk="0">
                  <a:moveTo>
                    <a:pt x="15138" y="12079"/>
                  </a:moveTo>
                  <a:cubicBezTo>
                    <a:pt x="10493" y="12561"/>
                    <a:pt x="5848" y="13044"/>
                    <a:pt x="3177" y="13527"/>
                  </a:cubicBezTo>
                  <a:cubicBezTo>
                    <a:pt x="506" y="14009"/>
                    <a:pt x="-191" y="14492"/>
                    <a:pt x="41" y="15699"/>
                  </a:cubicBezTo>
                  <a:cubicBezTo>
                    <a:pt x="274" y="16906"/>
                    <a:pt x="1435" y="18836"/>
                    <a:pt x="3177" y="19983"/>
                  </a:cubicBezTo>
                  <a:cubicBezTo>
                    <a:pt x="4919" y="21129"/>
                    <a:pt x="7241" y="21491"/>
                    <a:pt x="8867" y="21069"/>
                  </a:cubicBezTo>
                  <a:cubicBezTo>
                    <a:pt x="10493" y="20646"/>
                    <a:pt x="11422" y="19440"/>
                    <a:pt x="11770" y="17328"/>
                  </a:cubicBezTo>
                  <a:cubicBezTo>
                    <a:pt x="12119" y="15216"/>
                    <a:pt x="11886" y="12199"/>
                    <a:pt x="11190" y="9545"/>
                  </a:cubicBezTo>
                  <a:cubicBezTo>
                    <a:pt x="10493" y="6890"/>
                    <a:pt x="9332" y="4597"/>
                    <a:pt x="8403" y="2908"/>
                  </a:cubicBezTo>
                  <a:cubicBezTo>
                    <a:pt x="7474" y="1218"/>
                    <a:pt x="6777" y="132"/>
                    <a:pt x="6544" y="12"/>
                  </a:cubicBezTo>
                  <a:cubicBezTo>
                    <a:pt x="6312" y="-109"/>
                    <a:pt x="6544" y="736"/>
                    <a:pt x="7474" y="2485"/>
                  </a:cubicBezTo>
                  <a:cubicBezTo>
                    <a:pt x="8403" y="4235"/>
                    <a:pt x="10028" y="6890"/>
                    <a:pt x="12467" y="9243"/>
                  </a:cubicBezTo>
                  <a:cubicBezTo>
                    <a:pt x="14906" y="11596"/>
                    <a:pt x="18157" y="13647"/>
                    <a:pt x="21409" y="15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0440530" y="549364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3600" y="13200"/>
                  </a:cubicBezTo>
                  <a:cubicBezTo>
                    <a:pt x="7200" y="16800"/>
                    <a:pt x="144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0427830" y="4731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0480280" y="512726"/>
              <a:ext cx="125351" cy="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398" fill="norm" stroke="1" extrusionOk="0">
                  <a:moveTo>
                    <a:pt x="13759" y="1039"/>
                  </a:moveTo>
                  <a:cubicBezTo>
                    <a:pt x="11959" y="139"/>
                    <a:pt x="10159" y="-761"/>
                    <a:pt x="7819" y="1039"/>
                  </a:cubicBezTo>
                  <a:cubicBezTo>
                    <a:pt x="5479" y="2839"/>
                    <a:pt x="2599" y="7339"/>
                    <a:pt x="1159" y="10939"/>
                  </a:cubicBezTo>
                  <a:cubicBezTo>
                    <a:pt x="-281" y="14539"/>
                    <a:pt x="-281" y="17239"/>
                    <a:pt x="619" y="18814"/>
                  </a:cubicBezTo>
                  <a:cubicBezTo>
                    <a:pt x="1519" y="20389"/>
                    <a:pt x="3319" y="20839"/>
                    <a:pt x="4759" y="19939"/>
                  </a:cubicBezTo>
                  <a:cubicBezTo>
                    <a:pt x="6199" y="19039"/>
                    <a:pt x="7279" y="16789"/>
                    <a:pt x="8539" y="14089"/>
                  </a:cubicBezTo>
                  <a:cubicBezTo>
                    <a:pt x="9799" y="11389"/>
                    <a:pt x="11239" y="8239"/>
                    <a:pt x="13399" y="8014"/>
                  </a:cubicBezTo>
                  <a:cubicBezTo>
                    <a:pt x="15559" y="7789"/>
                    <a:pt x="18439" y="10489"/>
                    <a:pt x="21319" y="13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10611980" y="459845"/>
              <a:ext cx="107951" cy="12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6173"/>
                  </a:moveTo>
                  <a:cubicBezTo>
                    <a:pt x="1694" y="9886"/>
                    <a:pt x="3388" y="13598"/>
                    <a:pt x="4659" y="16298"/>
                  </a:cubicBezTo>
                  <a:cubicBezTo>
                    <a:pt x="5929" y="18998"/>
                    <a:pt x="6776" y="20686"/>
                    <a:pt x="6988" y="19842"/>
                  </a:cubicBezTo>
                  <a:cubicBezTo>
                    <a:pt x="7200" y="18998"/>
                    <a:pt x="6776" y="15623"/>
                    <a:pt x="6353" y="12923"/>
                  </a:cubicBezTo>
                  <a:cubicBezTo>
                    <a:pt x="5929" y="10223"/>
                    <a:pt x="5506" y="8198"/>
                    <a:pt x="5294" y="6342"/>
                  </a:cubicBezTo>
                  <a:cubicBezTo>
                    <a:pt x="5082" y="4486"/>
                    <a:pt x="5082" y="2798"/>
                    <a:pt x="5929" y="1448"/>
                  </a:cubicBezTo>
                  <a:cubicBezTo>
                    <a:pt x="6776" y="98"/>
                    <a:pt x="8471" y="-914"/>
                    <a:pt x="11224" y="1280"/>
                  </a:cubicBezTo>
                  <a:cubicBezTo>
                    <a:pt x="13976" y="3473"/>
                    <a:pt x="17788" y="8873"/>
                    <a:pt x="21600" y="14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10732630" y="409702"/>
              <a:ext cx="58032" cy="20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380" fill="norm" stroke="1" extrusionOk="0">
                  <a:moveTo>
                    <a:pt x="17876" y="2588"/>
                  </a:moveTo>
                  <a:cubicBezTo>
                    <a:pt x="17131" y="1508"/>
                    <a:pt x="16386" y="428"/>
                    <a:pt x="14152" y="104"/>
                  </a:cubicBezTo>
                  <a:cubicBezTo>
                    <a:pt x="11917" y="-220"/>
                    <a:pt x="8193" y="212"/>
                    <a:pt x="5959" y="1400"/>
                  </a:cubicBezTo>
                  <a:cubicBezTo>
                    <a:pt x="3724" y="2588"/>
                    <a:pt x="2979" y="4532"/>
                    <a:pt x="5586" y="6260"/>
                  </a:cubicBezTo>
                  <a:cubicBezTo>
                    <a:pt x="8193" y="7988"/>
                    <a:pt x="14152" y="9500"/>
                    <a:pt x="17503" y="10796"/>
                  </a:cubicBezTo>
                  <a:cubicBezTo>
                    <a:pt x="20855" y="12092"/>
                    <a:pt x="21600" y="13172"/>
                    <a:pt x="18248" y="14900"/>
                  </a:cubicBezTo>
                  <a:cubicBezTo>
                    <a:pt x="14897" y="16628"/>
                    <a:pt x="7448" y="19004"/>
                    <a:pt x="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7284580" y="1603464"/>
              <a:ext cx="209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7550"/>
                    <a:pt x="6982" y="13500"/>
                    <a:pt x="10582" y="9900"/>
                  </a:cubicBezTo>
                  <a:cubicBezTo>
                    <a:pt x="14182" y="6300"/>
                    <a:pt x="17891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7506830" y="1940014"/>
              <a:ext cx="196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6295"/>
                    <a:pt x="9755" y="10989"/>
                    <a:pt x="13355" y="7389"/>
                  </a:cubicBezTo>
                  <a:cubicBezTo>
                    <a:pt x="16955" y="3789"/>
                    <a:pt x="19277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7819904" y="1730464"/>
              <a:ext cx="6792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21005" y="0"/>
                  </a:moveTo>
                  <a:cubicBezTo>
                    <a:pt x="17732" y="0"/>
                    <a:pt x="14460" y="0"/>
                    <a:pt x="10860" y="2492"/>
                  </a:cubicBezTo>
                  <a:cubicBezTo>
                    <a:pt x="7260" y="4985"/>
                    <a:pt x="3332" y="9969"/>
                    <a:pt x="1369" y="13292"/>
                  </a:cubicBezTo>
                  <a:cubicBezTo>
                    <a:pt x="-595" y="16615"/>
                    <a:pt x="-595" y="18277"/>
                    <a:pt x="2350" y="19385"/>
                  </a:cubicBezTo>
                  <a:cubicBezTo>
                    <a:pt x="5296" y="20492"/>
                    <a:pt x="11187" y="21046"/>
                    <a:pt x="170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7906871" y="1762214"/>
              <a:ext cx="70410" cy="98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313" fill="norm" stroke="1" extrusionOk="0">
                  <a:moveTo>
                    <a:pt x="16665" y="0"/>
                  </a:moveTo>
                  <a:cubicBezTo>
                    <a:pt x="13579" y="0"/>
                    <a:pt x="10494" y="0"/>
                    <a:pt x="7408" y="2298"/>
                  </a:cubicBezTo>
                  <a:cubicBezTo>
                    <a:pt x="4322" y="4596"/>
                    <a:pt x="1236" y="9191"/>
                    <a:pt x="311" y="12638"/>
                  </a:cubicBezTo>
                  <a:cubicBezTo>
                    <a:pt x="-615" y="16085"/>
                    <a:pt x="619" y="18383"/>
                    <a:pt x="2779" y="19762"/>
                  </a:cubicBezTo>
                  <a:cubicBezTo>
                    <a:pt x="4939" y="21140"/>
                    <a:pt x="8025" y="21600"/>
                    <a:pt x="10802" y="21140"/>
                  </a:cubicBezTo>
                  <a:cubicBezTo>
                    <a:pt x="13579" y="20681"/>
                    <a:pt x="16048" y="19302"/>
                    <a:pt x="17899" y="17234"/>
                  </a:cubicBezTo>
                  <a:cubicBezTo>
                    <a:pt x="19751" y="15166"/>
                    <a:pt x="20985" y="12409"/>
                    <a:pt x="20368" y="10340"/>
                  </a:cubicBezTo>
                  <a:cubicBezTo>
                    <a:pt x="19751" y="8272"/>
                    <a:pt x="17282" y="6894"/>
                    <a:pt x="14505" y="6664"/>
                  </a:cubicBezTo>
                  <a:cubicBezTo>
                    <a:pt x="11728" y="6434"/>
                    <a:pt x="8642" y="7353"/>
                    <a:pt x="5556" y="8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8005486" y="1755864"/>
              <a:ext cx="110945" cy="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725" fill="norm" stroke="1" extrusionOk="0">
                  <a:moveTo>
                    <a:pt x="576" y="0"/>
                  </a:moveTo>
                  <a:cubicBezTo>
                    <a:pt x="169" y="3000"/>
                    <a:pt x="-239" y="6000"/>
                    <a:pt x="169" y="8700"/>
                  </a:cubicBezTo>
                  <a:cubicBezTo>
                    <a:pt x="576" y="11400"/>
                    <a:pt x="1799" y="13800"/>
                    <a:pt x="3021" y="16200"/>
                  </a:cubicBezTo>
                  <a:cubicBezTo>
                    <a:pt x="4244" y="18600"/>
                    <a:pt x="5467" y="21000"/>
                    <a:pt x="6282" y="20700"/>
                  </a:cubicBezTo>
                  <a:cubicBezTo>
                    <a:pt x="7097" y="20400"/>
                    <a:pt x="7504" y="17400"/>
                    <a:pt x="8116" y="14400"/>
                  </a:cubicBezTo>
                  <a:cubicBezTo>
                    <a:pt x="8727" y="11400"/>
                    <a:pt x="9542" y="8400"/>
                    <a:pt x="10357" y="5400"/>
                  </a:cubicBezTo>
                  <a:cubicBezTo>
                    <a:pt x="11172" y="2400"/>
                    <a:pt x="11987" y="-600"/>
                    <a:pt x="13414" y="300"/>
                  </a:cubicBezTo>
                  <a:cubicBezTo>
                    <a:pt x="14840" y="1200"/>
                    <a:pt x="16878" y="6000"/>
                    <a:pt x="18304" y="6600"/>
                  </a:cubicBezTo>
                  <a:cubicBezTo>
                    <a:pt x="19731" y="7200"/>
                    <a:pt x="20546" y="3600"/>
                    <a:pt x="213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8097380" y="1533614"/>
              <a:ext cx="1206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4246"/>
                    <a:pt x="3789" y="8492"/>
                    <a:pt x="7389" y="12092"/>
                  </a:cubicBezTo>
                  <a:cubicBezTo>
                    <a:pt x="10989" y="15692"/>
                    <a:pt x="16295" y="186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8194445" y="1479553"/>
              <a:ext cx="150585" cy="28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54" fill="norm" stroke="1" extrusionOk="0">
                  <a:moveTo>
                    <a:pt x="15043" y="13789"/>
                  </a:moveTo>
                  <a:cubicBezTo>
                    <a:pt x="13543" y="13789"/>
                    <a:pt x="12043" y="13789"/>
                    <a:pt x="10393" y="14514"/>
                  </a:cubicBezTo>
                  <a:cubicBezTo>
                    <a:pt x="8743" y="15239"/>
                    <a:pt x="6943" y="16690"/>
                    <a:pt x="6193" y="17819"/>
                  </a:cubicBezTo>
                  <a:cubicBezTo>
                    <a:pt x="5443" y="18947"/>
                    <a:pt x="5743" y="19753"/>
                    <a:pt x="6493" y="20398"/>
                  </a:cubicBezTo>
                  <a:cubicBezTo>
                    <a:pt x="7243" y="21042"/>
                    <a:pt x="8443" y="21526"/>
                    <a:pt x="9493" y="21445"/>
                  </a:cubicBezTo>
                  <a:cubicBezTo>
                    <a:pt x="10543" y="21365"/>
                    <a:pt x="11443" y="20720"/>
                    <a:pt x="11893" y="18947"/>
                  </a:cubicBezTo>
                  <a:cubicBezTo>
                    <a:pt x="12343" y="17174"/>
                    <a:pt x="12343" y="14272"/>
                    <a:pt x="10993" y="11129"/>
                  </a:cubicBezTo>
                  <a:cubicBezTo>
                    <a:pt x="9643" y="7986"/>
                    <a:pt x="6943" y="4601"/>
                    <a:pt x="4843" y="2586"/>
                  </a:cubicBezTo>
                  <a:cubicBezTo>
                    <a:pt x="2743" y="571"/>
                    <a:pt x="1243" y="-74"/>
                    <a:pt x="493" y="7"/>
                  </a:cubicBezTo>
                  <a:cubicBezTo>
                    <a:pt x="-257" y="87"/>
                    <a:pt x="-257" y="893"/>
                    <a:pt x="1243" y="2908"/>
                  </a:cubicBezTo>
                  <a:cubicBezTo>
                    <a:pt x="2743" y="4923"/>
                    <a:pt x="5743" y="8147"/>
                    <a:pt x="9343" y="10484"/>
                  </a:cubicBezTo>
                  <a:cubicBezTo>
                    <a:pt x="12943" y="12822"/>
                    <a:pt x="17143" y="14272"/>
                    <a:pt x="21343" y="15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8466675" y="1381214"/>
              <a:ext cx="134472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840" y="0"/>
                  </a:moveTo>
                  <a:cubicBezTo>
                    <a:pt x="176" y="878"/>
                    <a:pt x="-489" y="1756"/>
                    <a:pt x="508" y="3776"/>
                  </a:cubicBezTo>
                  <a:cubicBezTo>
                    <a:pt x="1505" y="5795"/>
                    <a:pt x="4163" y="8956"/>
                    <a:pt x="6323" y="11239"/>
                  </a:cubicBezTo>
                  <a:cubicBezTo>
                    <a:pt x="8483" y="13522"/>
                    <a:pt x="10145" y="14927"/>
                    <a:pt x="11308" y="16156"/>
                  </a:cubicBezTo>
                  <a:cubicBezTo>
                    <a:pt x="12471" y="17385"/>
                    <a:pt x="13136" y="18439"/>
                    <a:pt x="13468" y="18527"/>
                  </a:cubicBezTo>
                  <a:cubicBezTo>
                    <a:pt x="13800" y="18615"/>
                    <a:pt x="13800" y="17737"/>
                    <a:pt x="14133" y="16332"/>
                  </a:cubicBezTo>
                  <a:cubicBezTo>
                    <a:pt x="14465" y="14927"/>
                    <a:pt x="15129" y="12995"/>
                    <a:pt x="16126" y="11766"/>
                  </a:cubicBezTo>
                  <a:cubicBezTo>
                    <a:pt x="17123" y="10537"/>
                    <a:pt x="18453" y="10010"/>
                    <a:pt x="19449" y="10537"/>
                  </a:cubicBezTo>
                  <a:cubicBezTo>
                    <a:pt x="20446" y="11063"/>
                    <a:pt x="21111" y="12644"/>
                    <a:pt x="21111" y="14400"/>
                  </a:cubicBezTo>
                  <a:cubicBezTo>
                    <a:pt x="21111" y="16156"/>
                    <a:pt x="20446" y="18088"/>
                    <a:pt x="19449" y="19317"/>
                  </a:cubicBezTo>
                  <a:cubicBezTo>
                    <a:pt x="18453" y="20546"/>
                    <a:pt x="17123" y="21073"/>
                    <a:pt x="157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8660140" y="1452010"/>
              <a:ext cx="65891" cy="13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47" fill="norm" stroke="1" extrusionOk="0">
                  <a:moveTo>
                    <a:pt x="762" y="6018"/>
                  </a:moveTo>
                  <a:cubicBezTo>
                    <a:pt x="3462" y="4990"/>
                    <a:pt x="6162" y="3961"/>
                    <a:pt x="8525" y="2761"/>
                  </a:cubicBezTo>
                  <a:cubicBezTo>
                    <a:pt x="10887" y="1561"/>
                    <a:pt x="12912" y="190"/>
                    <a:pt x="12575" y="18"/>
                  </a:cubicBezTo>
                  <a:cubicBezTo>
                    <a:pt x="12237" y="-153"/>
                    <a:pt x="9537" y="876"/>
                    <a:pt x="6837" y="3276"/>
                  </a:cubicBezTo>
                  <a:cubicBezTo>
                    <a:pt x="4137" y="5676"/>
                    <a:pt x="1437" y="9447"/>
                    <a:pt x="425" y="12190"/>
                  </a:cubicBezTo>
                  <a:cubicBezTo>
                    <a:pt x="-588" y="14933"/>
                    <a:pt x="87" y="16647"/>
                    <a:pt x="3800" y="18018"/>
                  </a:cubicBezTo>
                  <a:cubicBezTo>
                    <a:pt x="7512" y="19390"/>
                    <a:pt x="14262" y="20418"/>
                    <a:pt x="21012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8907927" y="1230521"/>
              <a:ext cx="116554" cy="31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266" fill="norm" stroke="1" extrusionOk="0">
                  <a:moveTo>
                    <a:pt x="16610" y="15539"/>
                  </a:moveTo>
                  <a:cubicBezTo>
                    <a:pt x="15068" y="15104"/>
                    <a:pt x="13525" y="14670"/>
                    <a:pt x="11789" y="14452"/>
                  </a:cubicBezTo>
                  <a:cubicBezTo>
                    <a:pt x="10053" y="14235"/>
                    <a:pt x="8125" y="14235"/>
                    <a:pt x="6582" y="15032"/>
                  </a:cubicBezTo>
                  <a:cubicBezTo>
                    <a:pt x="5039" y="15829"/>
                    <a:pt x="3882" y="17424"/>
                    <a:pt x="3689" y="18584"/>
                  </a:cubicBezTo>
                  <a:cubicBezTo>
                    <a:pt x="3496" y="19743"/>
                    <a:pt x="4268" y="20468"/>
                    <a:pt x="5618" y="20903"/>
                  </a:cubicBezTo>
                  <a:cubicBezTo>
                    <a:pt x="6968" y="21338"/>
                    <a:pt x="8896" y="21483"/>
                    <a:pt x="10439" y="20758"/>
                  </a:cubicBezTo>
                  <a:cubicBezTo>
                    <a:pt x="11982" y="20033"/>
                    <a:pt x="13139" y="18439"/>
                    <a:pt x="12560" y="15322"/>
                  </a:cubicBezTo>
                  <a:cubicBezTo>
                    <a:pt x="11982" y="12205"/>
                    <a:pt x="9668" y="7566"/>
                    <a:pt x="8125" y="4884"/>
                  </a:cubicBezTo>
                  <a:cubicBezTo>
                    <a:pt x="6582" y="2202"/>
                    <a:pt x="5810" y="1478"/>
                    <a:pt x="4653" y="898"/>
                  </a:cubicBezTo>
                  <a:cubicBezTo>
                    <a:pt x="3496" y="318"/>
                    <a:pt x="1953" y="-117"/>
                    <a:pt x="989" y="28"/>
                  </a:cubicBezTo>
                  <a:cubicBezTo>
                    <a:pt x="25" y="173"/>
                    <a:pt x="-361" y="898"/>
                    <a:pt x="410" y="2565"/>
                  </a:cubicBezTo>
                  <a:cubicBezTo>
                    <a:pt x="1182" y="4232"/>
                    <a:pt x="3110" y="6841"/>
                    <a:pt x="4846" y="8798"/>
                  </a:cubicBezTo>
                  <a:cubicBezTo>
                    <a:pt x="6582" y="10755"/>
                    <a:pt x="8125" y="12060"/>
                    <a:pt x="10825" y="13147"/>
                  </a:cubicBezTo>
                  <a:cubicBezTo>
                    <a:pt x="13525" y="14235"/>
                    <a:pt x="17382" y="15104"/>
                    <a:pt x="21239" y="15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9043530" y="138756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9037180" y="125421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9033103" y="1150932"/>
              <a:ext cx="156478" cy="29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097" fill="norm" stroke="1" extrusionOk="0">
                  <a:moveTo>
                    <a:pt x="20738" y="565"/>
                  </a:moveTo>
                  <a:cubicBezTo>
                    <a:pt x="17372" y="118"/>
                    <a:pt x="14006" y="-329"/>
                    <a:pt x="10219" y="341"/>
                  </a:cubicBezTo>
                  <a:cubicBezTo>
                    <a:pt x="6432" y="1012"/>
                    <a:pt x="2224" y="2799"/>
                    <a:pt x="681" y="4512"/>
                  </a:cubicBezTo>
                  <a:cubicBezTo>
                    <a:pt x="-862" y="6225"/>
                    <a:pt x="260" y="7864"/>
                    <a:pt x="3626" y="10248"/>
                  </a:cubicBezTo>
                  <a:cubicBezTo>
                    <a:pt x="6993" y="12631"/>
                    <a:pt x="12603" y="15759"/>
                    <a:pt x="15829" y="17770"/>
                  </a:cubicBezTo>
                  <a:cubicBezTo>
                    <a:pt x="19055" y="19781"/>
                    <a:pt x="19896" y="20675"/>
                    <a:pt x="19476" y="20973"/>
                  </a:cubicBezTo>
                  <a:cubicBezTo>
                    <a:pt x="19055" y="21271"/>
                    <a:pt x="17372" y="20973"/>
                    <a:pt x="16250" y="20675"/>
                  </a:cubicBezTo>
                  <a:cubicBezTo>
                    <a:pt x="15128" y="20377"/>
                    <a:pt x="14567" y="20079"/>
                    <a:pt x="14006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9047722" y="1279614"/>
              <a:ext cx="15455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5552" y="21600"/>
                  </a:moveTo>
                  <a:cubicBezTo>
                    <a:pt x="3800" y="20880"/>
                    <a:pt x="2049" y="20160"/>
                    <a:pt x="1028" y="18900"/>
                  </a:cubicBezTo>
                  <a:cubicBezTo>
                    <a:pt x="6" y="17640"/>
                    <a:pt x="-286" y="15840"/>
                    <a:pt x="298" y="14400"/>
                  </a:cubicBezTo>
                  <a:cubicBezTo>
                    <a:pt x="882" y="12960"/>
                    <a:pt x="2341" y="11880"/>
                    <a:pt x="5990" y="9540"/>
                  </a:cubicBezTo>
                  <a:cubicBezTo>
                    <a:pt x="9638" y="7200"/>
                    <a:pt x="15476" y="3600"/>
                    <a:pt x="213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9207218" y="1140857"/>
              <a:ext cx="90313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24" fill="norm" stroke="1" extrusionOk="0">
                  <a:moveTo>
                    <a:pt x="20480" y="3524"/>
                  </a:moveTo>
                  <a:cubicBezTo>
                    <a:pt x="20480" y="2667"/>
                    <a:pt x="20480" y="1810"/>
                    <a:pt x="19520" y="1124"/>
                  </a:cubicBezTo>
                  <a:cubicBezTo>
                    <a:pt x="18560" y="438"/>
                    <a:pt x="16640" y="-76"/>
                    <a:pt x="13520" y="10"/>
                  </a:cubicBezTo>
                  <a:cubicBezTo>
                    <a:pt x="10400" y="95"/>
                    <a:pt x="6080" y="781"/>
                    <a:pt x="3200" y="2838"/>
                  </a:cubicBezTo>
                  <a:cubicBezTo>
                    <a:pt x="320" y="4895"/>
                    <a:pt x="-1120" y="8324"/>
                    <a:pt x="1040" y="11667"/>
                  </a:cubicBezTo>
                  <a:cubicBezTo>
                    <a:pt x="3200" y="15010"/>
                    <a:pt x="8960" y="18267"/>
                    <a:pt x="1472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9204047" y="1209764"/>
              <a:ext cx="13793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2632" y="21600"/>
                  </a:moveTo>
                  <a:cubicBezTo>
                    <a:pt x="1020" y="20533"/>
                    <a:pt x="-592" y="19467"/>
                    <a:pt x="214" y="16667"/>
                  </a:cubicBezTo>
                  <a:cubicBezTo>
                    <a:pt x="1020" y="13867"/>
                    <a:pt x="4244" y="9333"/>
                    <a:pt x="8112" y="6267"/>
                  </a:cubicBezTo>
                  <a:cubicBezTo>
                    <a:pt x="11981" y="3200"/>
                    <a:pt x="16495" y="1600"/>
                    <a:pt x="210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9553267" y="1220020"/>
              <a:ext cx="55414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120" fill="norm" stroke="1" extrusionOk="0">
                  <a:moveTo>
                    <a:pt x="11343" y="657"/>
                  </a:moveTo>
                  <a:cubicBezTo>
                    <a:pt x="7343" y="88"/>
                    <a:pt x="3343" y="-480"/>
                    <a:pt x="1343" y="657"/>
                  </a:cubicBezTo>
                  <a:cubicBezTo>
                    <a:pt x="-657" y="1794"/>
                    <a:pt x="-657" y="4636"/>
                    <a:pt x="2943" y="8331"/>
                  </a:cubicBezTo>
                  <a:cubicBezTo>
                    <a:pt x="6543" y="12025"/>
                    <a:pt x="13743" y="16573"/>
                    <a:pt x="20943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9557880" y="11272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9626507" y="1145211"/>
              <a:ext cx="102824" cy="12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50" fill="norm" stroke="1" extrusionOk="0">
                  <a:moveTo>
                    <a:pt x="1577" y="11165"/>
                  </a:moveTo>
                  <a:cubicBezTo>
                    <a:pt x="696" y="12996"/>
                    <a:pt x="-186" y="14826"/>
                    <a:pt x="34" y="15009"/>
                  </a:cubicBezTo>
                  <a:cubicBezTo>
                    <a:pt x="255" y="15192"/>
                    <a:pt x="1577" y="13728"/>
                    <a:pt x="2679" y="12081"/>
                  </a:cubicBezTo>
                  <a:cubicBezTo>
                    <a:pt x="3781" y="10433"/>
                    <a:pt x="4663" y="8603"/>
                    <a:pt x="5765" y="6223"/>
                  </a:cubicBezTo>
                  <a:cubicBezTo>
                    <a:pt x="6867" y="3843"/>
                    <a:pt x="8190" y="914"/>
                    <a:pt x="9512" y="182"/>
                  </a:cubicBezTo>
                  <a:cubicBezTo>
                    <a:pt x="10834" y="-550"/>
                    <a:pt x="12157" y="914"/>
                    <a:pt x="14141" y="4758"/>
                  </a:cubicBezTo>
                  <a:cubicBezTo>
                    <a:pt x="16124" y="8603"/>
                    <a:pt x="18769" y="14826"/>
                    <a:pt x="21414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10046830" y="974814"/>
              <a:ext cx="635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71"/>
                    <a:pt x="0" y="7543"/>
                    <a:pt x="1800" y="10971"/>
                  </a:cubicBezTo>
                  <a:cubicBezTo>
                    <a:pt x="3600" y="14400"/>
                    <a:pt x="7200" y="17486"/>
                    <a:pt x="10800" y="19200"/>
                  </a:cubicBezTo>
                  <a:cubicBezTo>
                    <a:pt x="14400" y="20914"/>
                    <a:pt x="18000" y="21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10173830" y="1068951"/>
              <a:ext cx="95251" cy="11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1" fill="norm" stroke="1" extrusionOk="0">
                  <a:moveTo>
                    <a:pt x="0" y="10810"/>
                  </a:moveTo>
                  <a:cubicBezTo>
                    <a:pt x="1920" y="9632"/>
                    <a:pt x="3840" y="8454"/>
                    <a:pt x="5760" y="6294"/>
                  </a:cubicBezTo>
                  <a:cubicBezTo>
                    <a:pt x="7680" y="4134"/>
                    <a:pt x="9600" y="992"/>
                    <a:pt x="9600" y="206"/>
                  </a:cubicBezTo>
                  <a:cubicBezTo>
                    <a:pt x="9600" y="-579"/>
                    <a:pt x="7680" y="992"/>
                    <a:pt x="6000" y="2956"/>
                  </a:cubicBezTo>
                  <a:cubicBezTo>
                    <a:pt x="4320" y="4919"/>
                    <a:pt x="2880" y="7276"/>
                    <a:pt x="2880" y="10417"/>
                  </a:cubicBezTo>
                  <a:cubicBezTo>
                    <a:pt x="2880" y="13559"/>
                    <a:pt x="4320" y="17486"/>
                    <a:pt x="7680" y="19254"/>
                  </a:cubicBezTo>
                  <a:cubicBezTo>
                    <a:pt x="11040" y="21021"/>
                    <a:pt x="16320" y="20628"/>
                    <a:pt x="21600" y="20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10265815" y="904964"/>
              <a:ext cx="79466" cy="2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62" fill="norm" stroke="1" extrusionOk="0">
                  <a:moveTo>
                    <a:pt x="4287" y="0"/>
                  </a:moveTo>
                  <a:cubicBezTo>
                    <a:pt x="2014" y="4286"/>
                    <a:pt x="-260" y="8571"/>
                    <a:pt x="24" y="11829"/>
                  </a:cubicBezTo>
                  <a:cubicBezTo>
                    <a:pt x="308" y="15086"/>
                    <a:pt x="3151" y="17314"/>
                    <a:pt x="5993" y="18857"/>
                  </a:cubicBezTo>
                  <a:cubicBezTo>
                    <a:pt x="8835" y="20400"/>
                    <a:pt x="11677" y="21257"/>
                    <a:pt x="14235" y="21429"/>
                  </a:cubicBezTo>
                  <a:cubicBezTo>
                    <a:pt x="16793" y="21600"/>
                    <a:pt x="19066" y="21086"/>
                    <a:pt x="21340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10326230" y="1031929"/>
              <a:ext cx="139701" cy="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3" fill="norm" stroke="1" extrusionOk="0">
                  <a:moveTo>
                    <a:pt x="0" y="9010"/>
                  </a:moveTo>
                  <a:cubicBezTo>
                    <a:pt x="1636" y="9610"/>
                    <a:pt x="3273" y="10210"/>
                    <a:pt x="4909" y="9910"/>
                  </a:cubicBezTo>
                  <a:cubicBezTo>
                    <a:pt x="6545" y="9610"/>
                    <a:pt x="8182" y="8410"/>
                    <a:pt x="9491" y="6310"/>
                  </a:cubicBezTo>
                  <a:cubicBezTo>
                    <a:pt x="10800" y="4210"/>
                    <a:pt x="11782" y="1210"/>
                    <a:pt x="11455" y="310"/>
                  </a:cubicBezTo>
                  <a:cubicBezTo>
                    <a:pt x="11127" y="-590"/>
                    <a:pt x="9491" y="610"/>
                    <a:pt x="8018" y="2110"/>
                  </a:cubicBezTo>
                  <a:cubicBezTo>
                    <a:pt x="6545" y="3610"/>
                    <a:pt x="5236" y="5410"/>
                    <a:pt x="4255" y="7810"/>
                  </a:cubicBezTo>
                  <a:cubicBezTo>
                    <a:pt x="3273" y="10210"/>
                    <a:pt x="2618" y="13210"/>
                    <a:pt x="3927" y="15910"/>
                  </a:cubicBezTo>
                  <a:cubicBezTo>
                    <a:pt x="5236" y="18610"/>
                    <a:pt x="8509" y="21010"/>
                    <a:pt x="11782" y="20410"/>
                  </a:cubicBezTo>
                  <a:cubicBezTo>
                    <a:pt x="15055" y="19810"/>
                    <a:pt x="18327" y="16210"/>
                    <a:pt x="21600" y="12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10473006" y="1011783"/>
              <a:ext cx="107225" cy="7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19772" fill="norm" stroke="1" extrusionOk="0">
                  <a:moveTo>
                    <a:pt x="2396" y="296"/>
                  </a:moveTo>
                  <a:cubicBezTo>
                    <a:pt x="1549" y="8604"/>
                    <a:pt x="702" y="16911"/>
                    <a:pt x="279" y="19127"/>
                  </a:cubicBezTo>
                  <a:cubicBezTo>
                    <a:pt x="-145" y="21342"/>
                    <a:pt x="-145" y="17465"/>
                    <a:pt x="702" y="13311"/>
                  </a:cubicBezTo>
                  <a:cubicBezTo>
                    <a:pt x="1549" y="9157"/>
                    <a:pt x="3243" y="4727"/>
                    <a:pt x="4302" y="3896"/>
                  </a:cubicBezTo>
                  <a:cubicBezTo>
                    <a:pt x="5361" y="3065"/>
                    <a:pt x="5784" y="5834"/>
                    <a:pt x="6631" y="8327"/>
                  </a:cubicBezTo>
                  <a:cubicBezTo>
                    <a:pt x="7479" y="10819"/>
                    <a:pt x="8749" y="13034"/>
                    <a:pt x="9173" y="12757"/>
                  </a:cubicBezTo>
                  <a:cubicBezTo>
                    <a:pt x="9596" y="12480"/>
                    <a:pt x="9173" y="9711"/>
                    <a:pt x="9384" y="6665"/>
                  </a:cubicBezTo>
                  <a:cubicBezTo>
                    <a:pt x="9596" y="3619"/>
                    <a:pt x="10443" y="296"/>
                    <a:pt x="11290" y="19"/>
                  </a:cubicBezTo>
                  <a:cubicBezTo>
                    <a:pt x="12137" y="-258"/>
                    <a:pt x="12984" y="2511"/>
                    <a:pt x="13620" y="5280"/>
                  </a:cubicBezTo>
                  <a:cubicBezTo>
                    <a:pt x="14255" y="8050"/>
                    <a:pt x="14679" y="10819"/>
                    <a:pt x="15949" y="12757"/>
                  </a:cubicBezTo>
                  <a:cubicBezTo>
                    <a:pt x="17220" y="14696"/>
                    <a:pt x="19337" y="15804"/>
                    <a:pt x="21455" y="16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10582346" y="960983"/>
              <a:ext cx="182034" cy="10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2009" y="13930"/>
                  </a:moveTo>
                  <a:cubicBezTo>
                    <a:pt x="2763" y="12269"/>
                    <a:pt x="3516" y="10607"/>
                    <a:pt x="4270" y="8945"/>
                  </a:cubicBezTo>
                  <a:cubicBezTo>
                    <a:pt x="5023" y="7284"/>
                    <a:pt x="5777" y="5622"/>
                    <a:pt x="5526" y="4792"/>
                  </a:cubicBezTo>
                  <a:cubicBezTo>
                    <a:pt x="5274" y="3961"/>
                    <a:pt x="4019" y="3961"/>
                    <a:pt x="3014" y="4792"/>
                  </a:cubicBezTo>
                  <a:cubicBezTo>
                    <a:pt x="2009" y="5622"/>
                    <a:pt x="1256" y="7284"/>
                    <a:pt x="753" y="9361"/>
                  </a:cubicBezTo>
                  <a:cubicBezTo>
                    <a:pt x="251" y="11438"/>
                    <a:pt x="0" y="13930"/>
                    <a:pt x="0" y="16215"/>
                  </a:cubicBezTo>
                  <a:cubicBezTo>
                    <a:pt x="0" y="18499"/>
                    <a:pt x="251" y="20576"/>
                    <a:pt x="1758" y="20992"/>
                  </a:cubicBezTo>
                  <a:cubicBezTo>
                    <a:pt x="3265" y="21407"/>
                    <a:pt x="6028" y="20161"/>
                    <a:pt x="7912" y="18707"/>
                  </a:cubicBezTo>
                  <a:cubicBezTo>
                    <a:pt x="9795" y="17253"/>
                    <a:pt x="10800" y="15592"/>
                    <a:pt x="11679" y="13722"/>
                  </a:cubicBezTo>
                  <a:cubicBezTo>
                    <a:pt x="12558" y="11853"/>
                    <a:pt x="13312" y="9776"/>
                    <a:pt x="13312" y="9569"/>
                  </a:cubicBezTo>
                  <a:cubicBezTo>
                    <a:pt x="13312" y="9361"/>
                    <a:pt x="12558" y="11022"/>
                    <a:pt x="12181" y="13515"/>
                  </a:cubicBezTo>
                  <a:cubicBezTo>
                    <a:pt x="11805" y="16007"/>
                    <a:pt x="11805" y="19330"/>
                    <a:pt x="11679" y="19953"/>
                  </a:cubicBezTo>
                  <a:cubicBezTo>
                    <a:pt x="11553" y="20576"/>
                    <a:pt x="11302" y="18499"/>
                    <a:pt x="11553" y="15384"/>
                  </a:cubicBezTo>
                  <a:cubicBezTo>
                    <a:pt x="11805" y="12269"/>
                    <a:pt x="12558" y="8115"/>
                    <a:pt x="13312" y="4999"/>
                  </a:cubicBezTo>
                  <a:cubicBezTo>
                    <a:pt x="14065" y="1884"/>
                    <a:pt x="14819" y="-193"/>
                    <a:pt x="15572" y="15"/>
                  </a:cubicBezTo>
                  <a:cubicBezTo>
                    <a:pt x="16326" y="222"/>
                    <a:pt x="17079" y="2715"/>
                    <a:pt x="18084" y="5830"/>
                  </a:cubicBezTo>
                  <a:cubicBezTo>
                    <a:pt x="19088" y="8945"/>
                    <a:pt x="20344" y="12684"/>
                    <a:pt x="21600" y="16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10816091" y="739864"/>
              <a:ext cx="138790" cy="27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19" fill="norm" stroke="1" extrusionOk="0">
                  <a:moveTo>
                    <a:pt x="3786" y="0"/>
                  </a:moveTo>
                  <a:cubicBezTo>
                    <a:pt x="2477" y="5191"/>
                    <a:pt x="1168" y="10381"/>
                    <a:pt x="514" y="13395"/>
                  </a:cubicBezTo>
                  <a:cubicBezTo>
                    <a:pt x="-141" y="16409"/>
                    <a:pt x="-141" y="17247"/>
                    <a:pt x="350" y="18251"/>
                  </a:cubicBezTo>
                  <a:cubicBezTo>
                    <a:pt x="841" y="19256"/>
                    <a:pt x="1823" y="20428"/>
                    <a:pt x="3132" y="21014"/>
                  </a:cubicBezTo>
                  <a:cubicBezTo>
                    <a:pt x="4441" y="21600"/>
                    <a:pt x="6077" y="21600"/>
                    <a:pt x="9186" y="20679"/>
                  </a:cubicBezTo>
                  <a:cubicBezTo>
                    <a:pt x="12295" y="19758"/>
                    <a:pt x="16877" y="17916"/>
                    <a:pt x="21459" y="16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10770730" y="790664"/>
              <a:ext cx="190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4880"/>
                    <a:pt x="10560" y="8160"/>
                    <a:pt x="14160" y="4560"/>
                  </a:cubicBezTo>
                  <a:cubicBezTo>
                    <a:pt x="17760" y="960"/>
                    <a:pt x="19680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944" name="Drawing"/>
          <p:cNvGrpSpPr/>
          <p:nvPr/>
        </p:nvGrpSpPr>
        <p:grpSpPr>
          <a:xfrm>
            <a:off x="6610713" y="1403350"/>
            <a:ext cx="2158638" cy="476250"/>
            <a:chOff x="0" y="0"/>
            <a:chExt cx="2158636" cy="476250"/>
          </a:xfrm>
        </p:grpSpPr>
        <p:sp>
          <p:nvSpPr>
            <p:cNvPr id="2932" name="Line"/>
            <p:cNvSpPr/>
            <p:nvPr/>
          </p:nvSpPr>
          <p:spPr>
            <a:xfrm>
              <a:off x="0" y="25400"/>
              <a:ext cx="21342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4411" y="0"/>
                  </a:moveTo>
                  <a:cubicBezTo>
                    <a:pt x="3564" y="4347"/>
                    <a:pt x="2717" y="8694"/>
                    <a:pt x="2293" y="12023"/>
                  </a:cubicBezTo>
                  <a:cubicBezTo>
                    <a:pt x="1870" y="15351"/>
                    <a:pt x="1870" y="17660"/>
                    <a:pt x="1870" y="19223"/>
                  </a:cubicBezTo>
                  <a:cubicBezTo>
                    <a:pt x="1870" y="20785"/>
                    <a:pt x="1870" y="21600"/>
                    <a:pt x="1658" y="21600"/>
                  </a:cubicBezTo>
                  <a:cubicBezTo>
                    <a:pt x="1446" y="21600"/>
                    <a:pt x="1023" y="20785"/>
                    <a:pt x="599" y="19766"/>
                  </a:cubicBezTo>
                  <a:cubicBezTo>
                    <a:pt x="176" y="18747"/>
                    <a:pt x="-248" y="17525"/>
                    <a:pt x="176" y="16777"/>
                  </a:cubicBezTo>
                  <a:cubicBezTo>
                    <a:pt x="599" y="16030"/>
                    <a:pt x="1870" y="15758"/>
                    <a:pt x="4517" y="14672"/>
                  </a:cubicBezTo>
                  <a:cubicBezTo>
                    <a:pt x="7164" y="13585"/>
                    <a:pt x="11187" y="11683"/>
                    <a:pt x="14152" y="9577"/>
                  </a:cubicBezTo>
                  <a:cubicBezTo>
                    <a:pt x="17117" y="7472"/>
                    <a:pt x="19023" y="5162"/>
                    <a:pt x="20081" y="3668"/>
                  </a:cubicBezTo>
                  <a:cubicBezTo>
                    <a:pt x="21140" y="2174"/>
                    <a:pt x="21352" y="1494"/>
                    <a:pt x="21352" y="1494"/>
                  </a:cubicBezTo>
                  <a:cubicBezTo>
                    <a:pt x="21352" y="1494"/>
                    <a:pt x="21140" y="2174"/>
                    <a:pt x="20505" y="4687"/>
                  </a:cubicBezTo>
                  <a:cubicBezTo>
                    <a:pt x="19870" y="7200"/>
                    <a:pt x="18811" y="11547"/>
                    <a:pt x="18599" y="14468"/>
                  </a:cubicBezTo>
                  <a:cubicBezTo>
                    <a:pt x="18387" y="17389"/>
                    <a:pt x="19023" y="18883"/>
                    <a:pt x="19658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355236" y="30480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609236" y="6350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09236" y="3047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1015636" y="38100"/>
              <a:ext cx="211212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0" y="0"/>
                  </a:moveTo>
                  <a:cubicBezTo>
                    <a:pt x="4705" y="3867"/>
                    <a:pt x="9410" y="7733"/>
                    <a:pt x="13046" y="11000"/>
                  </a:cubicBezTo>
                  <a:cubicBezTo>
                    <a:pt x="16681" y="14267"/>
                    <a:pt x="19248" y="16933"/>
                    <a:pt x="20424" y="18600"/>
                  </a:cubicBezTo>
                  <a:cubicBezTo>
                    <a:pt x="21600" y="20267"/>
                    <a:pt x="21386" y="20933"/>
                    <a:pt x="2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1085486" y="57149"/>
              <a:ext cx="1968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419" y="1055"/>
                  </a:cubicBezTo>
                  <a:cubicBezTo>
                    <a:pt x="15561" y="2110"/>
                    <a:pt x="13006" y="4221"/>
                    <a:pt x="9987" y="7138"/>
                  </a:cubicBezTo>
                  <a:cubicBezTo>
                    <a:pt x="6968" y="10055"/>
                    <a:pt x="3484" y="13779"/>
                    <a:pt x="1742" y="16324"/>
                  </a:cubicBezTo>
                  <a:cubicBezTo>
                    <a:pt x="0" y="18869"/>
                    <a:pt x="0" y="20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1460136" y="152399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4400"/>
                    <a:pt x="8509" y="7200"/>
                    <a:pt x="12109" y="3600"/>
                  </a:cubicBezTo>
                  <a:cubicBezTo>
                    <a:pt x="15709" y="0"/>
                    <a:pt x="186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504586" y="254000"/>
              <a:ext cx="266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1510936" y="254000"/>
              <a:ext cx="285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788"/>
                    <a:pt x="8000" y="13976"/>
                    <a:pt x="11600" y="10376"/>
                  </a:cubicBezTo>
                  <a:cubicBezTo>
                    <a:pt x="15200" y="6776"/>
                    <a:pt x="18400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1555750" y="0"/>
              <a:ext cx="164737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20186" y="1824"/>
                    <a:pt x="19093" y="3648"/>
                    <a:pt x="16222" y="6144"/>
                  </a:cubicBezTo>
                  <a:cubicBezTo>
                    <a:pt x="13351" y="8640"/>
                    <a:pt x="8703" y="11808"/>
                    <a:pt x="5558" y="14256"/>
                  </a:cubicBezTo>
                  <a:cubicBezTo>
                    <a:pt x="2414" y="16704"/>
                    <a:pt x="774" y="18432"/>
                    <a:pt x="227" y="19536"/>
                  </a:cubicBezTo>
                  <a:cubicBezTo>
                    <a:pt x="-320" y="20640"/>
                    <a:pt x="227" y="21120"/>
                    <a:pt x="7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898286" y="6350"/>
              <a:ext cx="1714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3" y="4050"/>
                    <a:pt x="4267" y="8100"/>
                    <a:pt x="7867" y="11700"/>
                  </a:cubicBezTo>
                  <a:cubicBezTo>
                    <a:pt x="11467" y="15300"/>
                    <a:pt x="16533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1950028" y="38100"/>
              <a:ext cx="208609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0"/>
                  </a:moveTo>
                  <a:cubicBezTo>
                    <a:pt x="17576" y="2671"/>
                    <a:pt x="13648" y="5342"/>
                    <a:pt x="10376" y="7897"/>
                  </a:cubicBezTo>
                  <a:cubicBezTo>
                    <a:pt x="7103" y="10452"/>
                    <a:pt x="4485" y="12890"/>
                    <a:pt x="2739" y="14923"/>
                  </a:cubicBezTo>
                  <a:cubicBezTo>
                    <a:pt x="994" y="16955"/>
                    <a:pt x="121" y="18581"/>
                    <a:pt x="12" y="19626"/>
                  </a:cubicBezTo>
                  <a:cubicBezTo>
                    <a:pt x="-97" y="20671"/>
                    <a:pt x="558" y="21135"/>
                    <a:pt x="12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