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127.png"/><Relationship Id="rId9" Type="http://schemas.openxmlformats.org/officeDocument/2006/relationships/image" Target="../media/image364.png"/><Relationship Id="rId10" Type="http://schemas.openxmlformats.org/officeDocument/2006/relationships/image" Target="../media/image365.png"/><Relationship Id="rId11" Type="http://schemas.openxmlformats.org/officeDocument/2006/relationships/image" Target="../media/image366.png"/><Relationship Id="rId12" Type="http://schemas.openxmlformats.org/officeDocument/2006/relationships/image" Target="../media/image367.png"/><Relationship Id="rId13" Type="http://schemas.openxmlformats.org/officeDocument/2006/relationships/image" Target="../media/image368.png"/><Relationship Id="rId14" Type="http://schemas.openxmlformats.org/officeDocument/2006/relationships/image" Target="../media/image369.png"/><Relationship Id="rId15" Type="http://schemas.openxmlformats.org/officeDocument/2006/relationships/image" Target="../media/image370.png"/><Relationship Id="rId16" Type="http://schemas.openxmlformats.org/officeDocument/2006/relationships/image" Target="../media/image371.png"/><Relationship Id="rId17" Type="http://schemas.openxmlformats.org/officeDocument/2006/relationships/image" Target="../media/image372.png"/><Relationship Id="rId18" Type="http://schemas.openxmlformats.org/officeDocument/2006/relationships/image" Target="../media/image373.png"/><Relationship Id="rId19" Type="http://schemas.openxmlformats.org/officeDocument/2006/relationships/image" Target="../media/image374.png"/><Relationship Id="rId20" Type="http://schemas.openxmlformats.org/officeDocument/2006/relationships/image" Target="../media/image375.png"/><Relationship Id="rId21" Type="http://schemas.openxmlformats.org/officeDocument/2006/relationships/image" Target="../media/image376.png"/><Relationship Id="rId22" Type="http://schemas.openxmlformats.org/officeDocument/2006/relationships/image" Target="../media/image377.png"/><Relationship Id="rId23" Type="http://schemas.openxmlformats.org/officeDocument/2006/relationships/image" Target="../media/image219.png"/><Relationship Id="rId24" Type="http://schemas.openxmlformats.org/officeDocument/2006/relationships/image" Target="../media/image378.png"/><Relationship Id="rId25" Type="http://schemas.openxmlformats.org/officeDocument/2006/relationships/image" Target="../media/image379.png"/><Relationship Id="rId26" Type="http://schemas.openxmlformats.org/officeDocument/2006/relationships/image" Target="../media/image380.png"/><Relationship Id="rId27" Type="http://schemas.openxmlformats.org/officeDocument/2006/relationships/image" Target="../media/image381.png"/><Relationship Id="rId28" Type="http://schemas.openxmlformats.org/officeDocument/2006/relationships/image" Target="../media/image382.png"/><Relationship Id="rId29" Type="http://schemas.openxmlformats.org/officeDocument/2006/relationships/image" Target="../media/image383.png"/><Relationship Id="rId30" Type="http://schemas.openxmlformats.org/officeDocument/2006/relationships/image" Target="../media/image384.png"/><Relationship Id="rId31" Type="http://schemas.openxmlformats.org/officeDocument/2006/relationships/image" Target="../media/image385.png"/><Relationship Id="rId32" Type="http://schemas.openxmlformats.org/officeDocument/2006/relationships/image" Target="../media/image386.png"/><Relationship Id="rId33" Type="http://schemas.openxmlformats.org/officeDocument/2006/relationships/image" Target="../media/image387.png"/><Relationship Id="rId34" Type="http://schemas.openxmlformats.org/officeDocument/2006/relationships/image" Target="../media/image388.png"/><Relationship Id="rId35" Type="http://schemas.openxmlformats.org/officeDocument/2006/relationships/image" Target="../media/image389.png"/><Relationship Id="rId36" Type="http://schemas.openxmlformats.org/officeDocument/2006/relationships/image" Target="../media/image390.png"/><Relationship Id="rId37" Type="http://schemas.openxmlformats.org/officeDocument/2006/relationships/image" Target="../media/image391.png"/><Relationship Id="rId38" Type="http://schemas.openxmlformats.org/officeDocument/2006/relationships/image" Target="../media/image392.png"/><Relationship Id="rId39" Type="http://schemas.openxmlformats.org/officeDocument/2006/relationships/image" Target="../media/image393.png"/><Relationship Id="rId40" Type="http://schemas.openxmlformats.org/officeDocument/2006/relationships/image" Target="../media/image394.png"/><Relationship Id="rId41" Type="http://schemas.openxmlformats.org/officeDocument/2006/relationships/image" Target="../media/image395.png"/><Relationship Id="rId42" Type="http://schemas.openxmlformats.org/officeDocument/2006/relationships/image" Target="../media/image396.png"/><Relationship Id="rId43" Type="http://schemas.openxmlformats.org/officeDocument/2006/relationships/image" Target="../media/image397.png"/><Relationship Id="rId44" Type="http://schemas.openxmlformats.org/officeDocument/2006/relationships/image" Target="../media/image39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9.png"/><Relationship Id="rId3" Type="http://schemas.openxmlformats.org/officeDocument/2006/relationships/image" Target="../media/image400.png"/><Relationship Id="rId4" Type="http://schemas.openxmlformats.org/officeDocument/2006/relationships/image" Target="../media/image401.png"/><Relationship Id="rId5" Type="http://schemas.openxmlformats.org/officeDocument/2006/relationships/image" Target="../media/image402.png"/><Relationship Id="rId6" Type="http://schemas.openxmlformats.org/officeDocument/2006/relationships/image" Target="../media/image403.png"/><Relationship Id="rId7" Type="http://schemas.openxmlformats.org/officeDocument/2006/relationships/image" Target="../media/image404.png"/><Relationship Id="rId8" Type="http://schemas.openxmlformats.org/officeDocument/2006/relationships/image" Target="../media/image127.png"/><Relationship Id="rId9" Type="http://schemas.openxmlformats.org/officeDocument/2006/relationships/image" Target="../media/image405.png"/><Relationship Id="rId10" Type="http://schemas.openxmlformats.org/officeDocument/2006/relationships/image" Target="../media/image406.png"/><Relationship Id="rId11" Type="http://schemas.openxmlformats.org/officeDocument/2006/relationships/image" Target="../media/image407.png"/><Relationship Id="rId12" Type="http://schemas.openxmlformats.org/officeDocument/2006/relationships/image" Target="../media/image408.png"/><Relationship Id="rId13" Type="http://schemas.openxmlformats.org/officeDocument/2006/relationships/image" Target="../media/image409.png"/><Relationship Id="rId14" Type="http://schemas.openxmlformats.org/officeDocument/2006/relationships/image" Target="../media/image410.png"/><Relationship Id="rId15" Type="http://schemas.openxmlformats.org/officeDocument/2006/relationships/image" Target="../media/image411.png"/><Relationship Id="rId16" Type="http://schemas.openxmlformats.org/officeDocument/2006/relationships/image" Target="../media/image412.png"/><Relationship Id="rId17" Type="http://schemas.openxmlformats.org/officeDocument/2006/relationships/image" Target="../media/image413.png"/><Relationship Id="rId18" Type="http://schemas.openxmlformats.org/officeDocument/2006/relationships/image" Target="../media/image414.png"/><Relationship Id="rId19" Type="http://schemas.openxmlformats.org/officeDocument/2006/relationships/image" Target="../media/image415.png"/><Relationship Id="rId20" Type="http://schemas.openxmlformats.org/officeDocument/2006/relationships/image" Target="../media/image416.png"/><Relationship Id="rId21" Type="http://schemas.openxmlformats.org/officeDocument/2006/relationships/image" Target="../media/image417.png"/><Relationship Id="rId22" Type="http://schemas.openxmlformats.org/officeDocument/2006/relationships/image" Target="../media/image219.png"/><Relationship Id="rId23" Type="http://schemas.openxmlformats.org/officeDocument/2006/relationships/image" Target="../media/image418.png"/><Relationship Id="rId24" Type="http://schemas.openxmlformats.org/officeDocument/2006/relationships/image" Target="../media/image419.png"/><Relationship Id="rId25" Type="http://schemas.openxmlformats.org/officeDocument/2006/relationships/image" Target="../media/image420.png"/><Relationship Id="rId26" Type="http://schemas.openxmlformats.org/officeDocument/2006/relationships/image" Target="../media/image421.png"/><Relationship Id="rId27" Type="http://schemas.openxmlformats.org/officeDocument/2006/relationships/image" Target="../media/image422.png"/><Relationship Id="rId28" Type="http://schemas.openxmlformats.org/officeDocument/2006/relationships/image" Target="../media/image423.png"/><Relationship Id="rId29" Type="http://schemas.openxmlformats.org/officeDocument/2006/relationships/image" Target="../media/image424.png"/><Relationship Id="rId30" Type="http://schemas.openxmlformats.org/officeDocument/2006/relationships/image" Target="../media/image425.png"/><Relationship Id="rId31" Type="http://schemas.openxmlformats.org/officeDocument/2006/relationships/image" Target="../media/image426.png"/><Relationship Id="rId32" Type="http://schemas.openxmlformats.org/officeDocument/2006/relationships/image" Target="../media/image427.png"/><Relationship Id="rId33" Type="http://schemas.openxmlformats.org/officeDocument/2006/relationships/image" Target="../media/image428.png"/><Relationship Id="rId34" Type="http://schemas.openxmlformats.org/officeDocument/2006/relationships/image" Target="../media/image429.png"/><Relationship Id="rId35" Type="http://schemas.openxmlformats.org/officeDocument/2006/relationships/image" Target="../media/image430.png"/><Relationship Id="rId36" Type="http://schemas.openxmlformats.org/officeDocument/2006/relationships/image" Target="../media/image431.png"/><Relationship Id="rId37" Type="http://schemas.openxmlformats.org/officeDocument/2006/relationships/image" Target="../media/image432.png"/><Relationship Id="rId38" Type="http://schemas.openxmlformats.org/officeDocument/2006/relationships/image" Target="../media/image433.png"/><Relationship Id="rId39" Type="http://schemas.openxmlformats.org/officeDocument/2006/relationships/image" Target="../media/image43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5.png"/><Relationship Id="rId3" Type="http://schemas.openxmlformats.org/officeDocument/2006/relationships/image" Target="../media/image436.png"/><Relationship Id="rId4" Type="http://schemas.openxmlformats.org/officeDocument/2006/relationships/image" Target="../media/image437.png"/><Relationship Id="rId5" Type="http://schemas.openxmlformats.org/officeDocument/2006/relationships/image" Target="../media/image438.png"/><Relationship Id="rId6" Type="http://schemas.openxmlformats.org/officeDocument/2006/relationships/image" Target="../media/image439.png"/><Relationship Id="rId7" Type="http://schemas.openxmlformats.org/officeDocument/2006/relationships/image" Target="../media/image440.png"/><Relationship Id="rId8" Type="http://schemas.openxmlformats.org/officeDocument/2006/relationships/image" Target="../media/image441.png"/><Relationship Id="rId9" Type="http://schemas.openxmlformats.org/officeDocument/2006/relationships/image" Target="../media/image442.png"/><Relationship Id="rId10" Type="http://schemas.openxmlformats.org/officeDocument/2006/relationships/image" Target="../media/image443.png"/><Relationship Id="rId11" Type="http://schemas.openxmlformats.org/officeDocument/2006/relationships/image" Target="../media/image444.png"/><Relationship Id="rId12" Type="http://schemas.openxmlformats.org/officeDocument/2006/relationships/image" Target="../media/image445.png"/><Relationship Id="rId13" Type="http://schemas.openxmlformats.org/officeDocument/2006/relationships/image" Target="../media/image446.png"/><Relationship Id="rId14" Type="http://schemas.openxmlformats.org/officeDocument/2006/relationships/image" Target="../media/image447.png"/><Relationship Id="rId15" Type="http://schemas.openxmlformats.org/officeDocument/2006/relationships/image" Target="../media/image448.png"/><Relationship Id="rId16" Type="http://schemas.openxmlformats.org/officeDocument/2006/relationships/image" Target="../media/image449.png"/><Relationship Id="rId17" Type="http://schemas.openxmlformats.org/officeDocument/2006/relationships/image" Target="../media/image450.png"/><Relationship Id="rId18" Type="http://schemas.openxmlformats.org/officeDocument/2006/relationships/image" Target="../media/image451.png"/><Relationship Id="rId19" Type="http://schemas.openxmlformats.org/officeDocument/2006/relationships/image" Target="../media/image452.png"/><Relationship Id="rId20" Type="http://schemas.openxmlformats.org/officeDocument/2006/relationships/image" Target="../media/image453.png"/><Relationship Id="rId21" Type="http://schemas.openxmlformats.org/officeDocument/2006/relationships/image" Target="../media/image454.png"/><Relationship Id="rId22" Type="http://schemas.openxmlformats.org/officeDocument/2006/relationships/image" Target="../media/image455.png"/><Relationship Id="rId23" Type="http://schemas.openxmlformats.org/officeDocument/2006/relationships/image" Target="../media/image456.png"/><Relationship Id="rId24" Type="http://schemas.openxmlformats.org/officeDocument/2006/relationships/image" Target="../media/image457.png"/><Relationship Id="rId25" Type="http://schemas.openxmlformats.org/officeDocument/2006/relationships/image" Target="../media/image458.png"/><Relationship Id="rId26" Type="http://schemas.openxmlformats.org/officeDocument/2006/relationships/image" Target="../media/image459.png"/><Relationship Id="rId27" Type="http://schemas.openxmlformats.org/officeDocument/2006/relationships/image" Target="../media/image46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66.png"/><Relationship Id="rId8" Type="http://schemas.openxmlformats.org/officeDocument/2006/relationships/image" Target="../media/image467.png"/><Relationship Id="rId9" Type="http://schemas.openxmlformats.org/officeDocument/2006/relationships/image" Target="../media/image468.png"/><Relationship Id="rId10" Type="http://schemas.openxmlformats.org/officeDocument/2006/relationships/image" Target="../media/image469.png"/><Relationship Id="rId11" Type="http://schemas.openxmlformats.org/officeDocument/2006/relationships/image" Target="../media/image470.png"/><Relationship Id="rId12" Type="http://schemas.openxmlformats.org/officeDocument/2006/relationships/image" Target="../media/image471.png"/><Relationship Id="rId13" Type="http://schemas.openxmlformats.org/officeDocument/2006/relationships/image" Target="../media/image472.png"/><Relationship Id="rId14" Type="http://schemas.openxmlformats.org/officeDocument/2006/relationships/image" Target="../media/image473.png"/><Relationship Id="rId15" Type="http://schemas.openxmlformats.org/officeDocument/2006/relationships/image" Target="../media/image474.png"/><Relationship Id="rId16" Type="http://schemas.openxmlformats.org/officeDocument/2006/relationships/image" Target="../media/image475.png"/><Relationship Id="rId17" Type="http://schemas.openxmlformats.org/officeDocument/2006/relationships/image" Target="../media/image476.png"/><Relationship Id="rId18" Type="http://schemas.openxmlformats.org/officeDocument/2006/relationships/image" Target="../media/image477.png"/><Relationship Id="rId19" Type="http://schemas.openxmlformats.org/officeDocument/2006/relationships/image" Target="../media/image478.png"/><Relationship Id="rId20" Type="http://schemas.openxmlformats.org/officeDocument/2006/relationships/image" Target="../media/image479.png"/><Relationship Id="rId21" Type="http://schemas.openxmlformats.org/officeDocument/2006/relationships/image" Target="../media/image480.png"/><Relationship Id="rId22" Type="http://schemas.openxmlformats.org/officeDocument/2006/relationships/image" Target="../media/image481.png"/><Relationship Id="rId23" Type="http://schemas.openxmlformats.org/officeDocument/2006/relationships/image" Target="../media/image482.png"/><Relationship Id="rId24" Type="http://schemas.openxmlformats.org/officeDocument/2006/relationships/image" Target="../media/image483.png"/><Relationship Id="rId25" Type="http://schemas.openxmlformats.org/officeDocument/2006/relationships/image" Target="../media/image484.png"/><Relationship Id="rId26" Type="http://schemas.openxmlformats.org/officeDocument/2006/relationships/image" Target="../media/image485.png"/><Relationship Id="rId27" Type="http://schemas.openxmlformats.org/officeDocument/2006/relationships/image" Target="../media/image486.png"/><Relationship Id="rId28" Type="http://schemas.openxmlformats.org/officeDocument/2006/relationships/image" Target="../media/image487.png"/><Relationship Id="rId29" Type="http://schemas.openxmlformats.org/officeDocument/2006/relationships/image" Target="../media/image488.png"/><Relationship Id="rId30" Type="http://schemas.openxmlformats.org/officeDocument/2006/relationships/image" Target="../media/image489.png"/><Relationship Id="rId31" Type="http://schemas.openxmlformats.org/officeDocument/2006/relationships/image" Target="../media/image490.png"/><Relationship Id="rId32" Type="http://schemas.openxmlformats.org/officeDocument/2006/relationships/image" Target="../media/image491.png"/><Relationship Id="rId33" Type="http://schemas.openxmlformats.org/officeDocument/2006/relationships/image" Target="../media/image492.png"/><Relationship Id="rId34" Type="http://schemas.openxmlformats.org/officeDocument/2006/relationships/image" Target="../media/image493.png"/><Relationship Id="rId35" Type="http://schemas.openxmlformats.org/officeDocument/2006/relationships/image" Target="../media/image494.png"/><Relationship Id="rId36" Type="http://schemas.openxmlformats.org/officeDocument/2006/relationships/image" Target="../media/image495.png"/><Relationship Id="rId37" Type="http://schemas.openxmlformats.org/officeDocument/2006/relationships/image" Target="../media/image496.png"/><Relationship Id="rId38" Type="http://schemas.openxmlformats.org/officeDocument/2006/relationships/image" Target="../media/image497.png"/><Relationship Id="rId39" Type="http://schemas.openxmlformats.org/officeDocument/2006/relationships/image" Target="../media/image498.png"/><Relationship Id="rId40" Type="http://schemas.openxmlformats.org/officeDocument/2006/relationships/image" Target="../media/image499.png"/><Relationship Id="rId41" Type="http://schemas.openxmlformats.org/officeDocument/2006/relationships/image" Target="../media/image500.png"/><Relationship Id="rId42" Type="http://schemas.openxmlformats.org/officeDocument/2006/relationships/image" Target="../media/image501.png"/><Relationship Id="rId43" Type="http://schemas.openxmlformats.org/officeDocument/2006/relationships/image" Target="../media/image502.png"/><Relationship Id="rId44" Type="http://schemas.openxmlformats.org/officeDocument/2006/relationships/image" Target="../media/image503.png"/><Relationship Id="rId45" Type="http://schemas.openxmlformats.org/officeDocument/2006/relationships/image" Target="../media/image504.png"/><Relationship Id="rId46" Type="http://schemas.openxmlformats.org/officeDocument/2006/relationships/image" Target="../media/image505.png"/><Relationship Id="rId47" Type="http://schemas.openxmlformats.org/officeDocument/2006/relationships/image" Target="../media/image506.png"/><Relationship Id="rId48" Type="http://schemas.openxmlformats.org/officeDocument/2006/relationships/image" Target="../media/image507.png"/><Relationship Id="rId49" Type="http://schemas.openxmlformats.org/officeDocument/2006/relationships/image" Target="../media/image508.png"/><Relationship Id="rId50" Type="http://schemas.openxmlformats.org/officeDocument/2006/relationships/image" Target="../media/image509.png"/><Relationship Id="rId51" Type="http://schemas.openxmlformats.org/officeDocument/2006/relationships/image" Target="../media/image510.png"/><Relationship Id="rId52" Type="http://schemas.openxmlformats.org/officeDocument/2006/relationships/image" Target="../media/image511.png"/><Relationship Id="rId53" Type="http://schemas.openxmlformats.org/officeDocument/2006/relationships/image" Target="../media/image512.png"/><Relationship Id="rId54" Type="http://schemas.openxmlformats.org/officeDocument/2006/relationships/image" Target="../media/image513.png"/><Relationship Id="rId55" Type="http://schemas.openxmlformats.org/officeDocument/2006/relationships/image" Target="../media/image514.png"/><Relationship Id="rId56" Type="http://schemas.openxmlformats.org/officeDocument/2006/relationships/image" Target="../media/image515.png"/><Relationship Id="rId57" Type="http://schemas.openxmlformats.org/officeDocument/2006/relationships/image" Target="../media/image516.png"/><Relationship Id="rId58" Type="http://schemas.openxmlformats.org/officeDocument/2006/relationships/image" Target="../media/image517.png"/><Relationship Id="rId59" Type="http://schemas.openxmlformats.org/officeDocument/2006/relationships/image" Target="../media/image518.png"/><Relationship Id="rId60" Type="http://schemas.openxmlformats.org/officeDocument/2006/relationships/image" Target="../media/image519.png"/><Relationship Id="rId61" Type="http://schemas.openxmlformats.org/officeDocument/2006/relationships/image" Target="../media/image520.png"/><Relationship Id="rId62" Type="http://schemas.openxmlformats.org/officeDocument/2006/relationships/image" Target="../media/image521.png"/><Relationship Id="rId63" Type="http://schemas.openxmlformats.org/officeDocument/2006/relationships/image" Target="../media/image522.png"/><Relationship Id="rId64" Type="http://schemas.openxmlformats.org/officeDocument/2006/relationships/image" Target="../media/image523.png"/><Relationship Id="rId65" Type="http://schemas.openxmlformats.org/officeDocument/2006/relationships/image" Target="../media/image52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5.png"/><Relationship Id="rId3" Type="http://schemas.openxmlformats.org/officeDocument/2006/relationships/image" Target="../media/image526.png"/><Relationship Id="rId4" Type="http://schemas.openxmlformats.org/officeDocument/2006/relationships/image" Target="../media/image527.png"/><Relationship Id="rId5" Type="http://schemas.openxmlformats.org/officeDocument/2006/relationships/image" Target="../media/image528.png"/><Relationship Id="rId6" Type="http://schemas.openxmlformats.org/officeDocument/2006/relationships/image" Target="../media/image529.png"/><Relationship Id="rId7" Type="http://schemas.openxmlformats.org/officeDocument/2006/relationships/image" Target="../media/image530.png"/><Relationship Id="rId8" Type="http://schemas.openxmlformats.org/officeDocument/2006/relationships/image" Target="../media/image531.png"/><Relationship Id="rId9" Type="http://schemas.openxmlformats.org/officeDocument/2006/relationships/image" Target="../media/image532.png"/><Relationship Id="rId10" Type="http://schemas.openxmlformats.org/officeDocument/2006/relationships/image" Target="../media/image533.png"/><Relationship Id="rId11" Type="http://schemas.openxmlformats.org/officeDocument/2006/relationships/image" Target="../media/image534.png"/><Relationship Id="rId12" Type="http://schemas.openxmlformats.org/officeDocument/2006/relationships/image" Target="../media/image535.png"/><Relationship Id="rId13" Type="http://schemas.openxmlformats.org/officeDocument/2006/relationships/image" Target="../media/image536.png"/><Relationship Id="rId14" Type="http://schemas.openxmlformats.org/officeDocument/2006/relationships/image" Target="../media/image537.png"/><Relationship Id="rId15" Type="http://schemas.openxmlformats.org/officeDocument/2006/relationships/image" Target="../media/image538.png"/><Relationship Id="rId16" Type="http://schemas.openxmlformats.org/officeDocument/2006/relationships/image" Target="../media/image539.png"/><Relationship Id="rId17" Type="http://schemas.openxmlformats.org/officeDocument/2006/relationships/image" Target="../media/image540.png"/><Relationship Id="rId18" Type="http://schemas.openxmlformats.org/officeDocument/2006/relationships/image" Target="../media/image541.png"/><Relationship Id="rId19" Type="http://schemas.openxmlformats.org/officeDocument/2006/relationships/image" Target="../media/image542.png"/><Relationship Id="rId20" Type="http://schemas.openxmlformats.org/officeDocument/2006/relationships/image" Target="../media/image543.png"/><Relationship Id="rId21" Type="http://schemas.openxmlformats.org/officeDocument/2006/relationships/image" Target="../media/image544.png"/><Relationship Id="rId22" Type="http://schemas.openxmlformats.org/officeDocument/2006/relationships/image" Target="../media/image545.png"/><Relationship Id="rId23" Type="http://schemas.openxmlformats.org/officeDocument/2006/relationships/image" Target="../media/image546.png"/><Relationship Id="rId24" Type="http://schemas.openxmlformats.org/officeDocument/2006/relationships/image" Target="../media/image547.png"/><Relationship Id="rId25" Type="http://schemas.openxmlformats.org/officeDocument/2006/relationships/image" Target="../media/image548.png"/><Relationship Id="rId26" Type="http://schemas.openxmlformats.org/officeDocument/2006/relationships/image" Target="../media/image549.png"/><Relationship Id="rId27" Type="http://schemas.openxmlformats.org/officeDocument/2006/relationships/image" Target="../media/image550.png"/><Relationship Id="rId28" Type="http://schemas.openxmlformats.org/officeDocument/2006/relationships/image" Target="../media/image551.png"/><Relationship Id="rId29" Type="http://schemas.openxmlformats.org/officeDocument/2006/relationships/image" Target="../media/image552.png"/><Relationship Id="rId30" Type="http://schemas.openxmlformats.org/officeDocument/2006/relationships/image" Target="../media/image553.png"/><Relationship Id="rId31" Type="http://schemas.openxmlformats.org/officeDocument/2006/relationships/image" Target="../media/image554.png"/><Relationship Id="rId32" Type="http://schemas.openxmlformats.org/officeDocument/2006/relationships/image" Target="../media/image555.png"/><Relationship Id="rId33" Type="http://schemas.openxmlformats.org/officeDocument/2006/relationships/image" Target="../media/image556.png"/><Relationship Id="rId34" Type="http://schemas.openxmlformats.org/officeDocument/2006/relationships/image" Target="../media/image557.png"/><Relationship Id="rId35" Type="http://schemas.openxmlformats.org/officeDocument/2006/relationships/image" Target="../media/image558.png"/><Relationship Id="rId36" Type="http://schemas.openxmlformats.org/officeDocument/2006/relationships/image" Target="../media/image559.png"/><Relationship Id="rId37" Type="http://schemas.openxmlformats.org/officeDocument/2006/relationships/image" Target="../media/image560.png"/><Relationship Id="rId38" Type="http://schemas.openxmlformats.org/officeDocument/2006/relationships/image" Target="../media/image561.png"/><Relationship Id="rId39" Type="http://schemas.openxmlformats.org/officeDocument/2006/relationships/image" Target="../media/image562.png"/><Relationship Id="rId40" Type="http://schemas.openxmlformats.org/officeDocument/2006/relationships/image" Target="../media/image563.png"/><Relationship Id="rId41" Type="http://schemas.openxmlformats.org/officeDocument/2006/relationships/image" Target="../media/image564.png"/><Relationship Id="rId42" Type="http://schemas.openxmlformats.org/officeDocument/2006/relationships/image" Target="../media/image565.png"/><Relationship Id="rId43" Type="http://schemas.openxmlformats.org/officeDocument/2006/relationships/image" Target="../media/image566.png"/><Relationship Id="rId44" Type="http://schemas.openxmlformats.org/officeDocument/2006/relationships/image" Target="../media/image567.png"/><Relationship Id="rId45" Type="http://schemas.openxmlformats.org/officeDocument/2006/relationships/image" Target="../media/image568.png"/><Relationship Id="rId46" Type="http://schemas.openxmlformats.org/officeDocument/2006/relationships/image" Target="../media/image569.png"/><Relationship Id="rId47" Type="http://schemas.openxmlformats.org/officeDocument/2006/relationships/image" Target="../media/image570.png"/><Relationship Id="rId48" Type="http://schemas.openxmlformats.org/officeDocument/2006/relationships/image" Target="../media/image571.png"/><Relationship Id="rId49" Type="http://schemas.openxmlformats.org/officeDocument/2006/relationships/image" Target="../media/image572.png"/><Relationship Id="rId50" Type="http://schemas.openxmlformats.org/officeDocument/2006/relationships/image" Target="../media/image573.png"/><Relationship Id="rId51" Type="http://schemas.openxmlformats.org/officeDocument/2006/relationships/image" Target="../media/image574.png"/><Relationship Id="rId52" Type="http://schemas.openxmlformats.org/officeDocument/2006/relationships/image" Target="../media/image575.png"/><Relationship Id="rId53" Type="http://schemas.openxmlformats.org/officeDocument/2006/relationships/image" Target="../media/image576.png"/><Relationship Id="rId54" Type="http://schemas.openxmlformats.org/officeDocument/2006/relationships/image" Target="../media/image577.png"/><Relationship Id="rId55" Type="http://schemas.openxmlformats.org/officeDocument/2006/relationships/image" Target="../media/image578.png"/><Relationship Id="rId56" Type="http://schemas.openxmlformats.org/officeDocument/2006/relationships/image" Target="../media/image579.png"/><Relationship Id="rId57" Type="http://schemas.openxmlformats.org/officeDocument/2006/relationships/image" Target="../media/image580.png"/><Relationship Id="rId58" Type="http://schemas.openxmlformats.org/officeDocument/2006/relationships/image" Target="../media/image581.png"/><Relationship Id="rId59" Type="http://schemas.openxmlformats.org/officeDocument/2006/relationships/image" Target="../media/image582.png"/><Relationship Id="rId60" Type="http://schemas.openxmlformats.org/officeDocument/2006/relationships/image" Target="../media/image583.png"/><Relationship Id="rId61" Type="http://schemas.openxmlformats.org/officeDocument/2006/relationships/image" Target="../media/image584.png"/><Relationship Id="rId62" Type="http://schemas.openxmlformats.org/officeDocument/2006/relationships/image" Target="../media/image585.png"/><Relationship Id="rId63" Type="http://schemas.openxmlformats.org/officeDocument/2006/relationships/image" Target="../media/image586.png"/><Relationship Id="rId64" Type="http://schemas.openxmlformats.org/officeDocument/2006/relationships/image" Target="../media/image587.png"/><Relationship Id="rId65" Type="http://schemas.openxmlformats.org/officeDocument/2006/relationships/image" Target="../media/image588.png"/><Relationship Id="rId66" Type="http://schemas.openxmlformats.org/officeDocument/2006/relationships/image" Target="../media/image589.png"/><Relationship Id="rId67" Type="http://schemas.openxmlformats.org/officeDocument/2006/relationships/image" Target="../media/image590.png"/><Relationship Id="rId68" Type="http://schemas.openxmlformats.org/officeDocument/2006/relationships/image" Target="../media/image591.png"/><Relationship Id="rId69" Type="http://schemas.openxmlformats.org/officeDocument/2006/relationships/image" Target="../media/image592.png"/><Relationship Id="rId70" Type="http://schemas.openxmlformats.org/officeDocument/2006/relationships/image" Target="../media/image593.png"/><Relationship Id="rId71" Type="http://schemas.openxmlformats.org/officeDocument/2006/relationships/image" Target="../media/image594.png"/><Relationship Id="rId72" Type="http://schemas.openxmlformats.org/officeDocument/2006/relationships/image" Target="../media/image59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Relationship Id="rId19" Type="http://schemas.openxmlformats.org/officeDocument/2006/relationships/image" Target="../media/image121.png"/><Relationship Id="rId20" Type="http://schemas.openxmlformats.org/officeDocument/2006/relationships/image" Target="../media/image122.png"/><Relationship Id="rId21" Type="http://schemas.openxmlformats.org/officeDocument/2006/relationships/image" Target="../media/image12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9.png"/><Relationship Id="rId28" Type="http://schemas.openxmlformats.org/officeDocument/2006/relationships/image" Target="../media/image150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Relationship Id="rId33" Type="http://schemas.openxmlformats.org/officeDocument/2006/relationships/image" Target="../media/image155.png"/><Relationship Id="rId34" Type="http://schemas.openxmlformats.org/officeDocument/2006/relationships/image" Target="../media/image156.png"/><Relationship Id="rId35" Type="http://schemas.openxmlformats.org/officeDocument/2006/relationships/image" Target="../media/image15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image" Target="../media/image171.png"/><Relationship Id="rId16" Type="http://schemas.openxmlformats.org/officeDocument/2006/relationships/image" Target="../media/image172.png"/><Relationship Id="rId17" Type="http://schemas.openxmlformats.org/officeDocument/2006/relationships/image" Target="../media/image173.png"/><Relationship Id="rId18" Type="http://schemas.openxmlformats.org/officeDocument/2006/relationships/image" Target="../media/image127.png"/><Relationship Id="rId19" Type="http://schemas.openxmlformats.org/officeDocument/2006/relationships/image" Target="../media/image174.png"/><Relationship Id="rId20" Type="http://schemas.openxmlformats.org/officeDocument/2006/relationships/image" Target="../media/image175.png"/><Relationship Id="rId21" Type="http://schemas.openxmlformats.org/officeDocument/2006/relationships/image" Target="../media/image176.png"/><Relationship Id="rId22" Type="http://schemas.openxmlformats.org/officeDocument/2006/relationships/image" Target="../media/image177.png"/><Relationship Id="rId23" Type="http://schemas.openxmlformats.org/officeDocument/2006/relationships/image" Target="../media/image178.png"/><Relationship Id="rId24" Type="http://schemas.openxmlformats.org/officeDocument/2006/relationships/image" Target="../media/image179.png"/><Relationship Id="rId25" Type="http://schemas.openxmlformats.org/officeDocument/2006/relationships/image" Target="../media/image180.png"/><Relationship Id="rId26" Type="http://schemas.openxmlformats.org/officeDocument/2006/relationships/image" Target="../media/image181.png"/><Relationship Id="rId27" Type="http://schemas.openxmlformats.org/officeDocument/2006/relationships/image" Target="../media/image182.png"/><Relationship Id="rId28" Type="http://schemas.openxmlformats.org/officeDocument/2006/relationships/image" Target="../media/image183.png"/><Relationship Id="rId29" Type="http://schemas.openxmlformats.org/officeDocument/2006/relationships/image" Target="../media/image184.png"/><Relationship Id="rId30" Type="http://schemas.openxmlformats.org/officeDocument/2006/relationships/image" Target="../media/image185.png"/><Relationship Id="rId31" Type="http://schemas.openxmlformats.org/officeDocument/2006/relationships/image" Target="../media/image186.png"/><Relationship Id="rId32" Type="http://schemas.openxmlformats.org/officeDocument/2006/relationships/image" Target="../media/image187.png"/><Relationship Id="rId33" Type="http://schemas.openxmlformats.org/officeDocument/2006/relationships/image" Target="../media/image188.png"/><Relationship Id="rId34" Type="http://schemas.openxmlformats.org/officeDocument/2006/relationships/image" Target="../media/image189.png"/><Relationship Id="rId35" Type="http://schemas.openxmlformats.org/officeDocument/2006/relationships/image" Target="../media/image190.png"/><Relationship Id="rId36" Type="http://schemas.openxmlformats.org/officeDocument/2006/relationships/image" Target="../media/image191.png"/><Relationship Id="rId37" Type="http://schemas.openxmlformats.org/officeDocument/2006/relationships/image" Target="../media/image192.png"/><Relationship Id="rId38" Type="http://schemas.openxmlformats.org/officeDocument/2006/relationships/image" Target="../media/image193.png"/><Relationship Id="rId39" Type="http://schemas.openxmlformats.org/officeDocument/2006/relationships/image" Target="../media/image194.png"/><Relationship Id="rId40" Type="http://schemas.openxmlformats.org/officeDocument/2006/relationships/image" Target="../media/image195.png"/><Relationship Id="rId41" Type="http://schemas.openxmlformats.org/officeDocument/2006/relationships/image" Target="../media/image196.png"/><Relationship Id="rId42" Type="http://schemas.openxmlformats.org/officeDocument/2006/relationships/image" Target="../media/image197.png"/><Relationship Id="rId43" Type="http://schemas.openxmlformats.org/officeDocument/2006/relationships/image" Target="../media/image198.png"/><Relationship Id="rId44" Type="http://schemas.openxmlformats.org/officeDocument/2006/relationships/image" Target="../media/image199.png"/><Relationship Id="rId45" Type="http://schemas.openxmlformats.org/officeDocument/2006/relationships/image" Target="../media/image200.png"/><Relationship Id="rId46" Type="http://schemas.openxmlformats.org/officeDocument/2006/relationships/image" Target="../media/image201.png"/><Relationship Id="rId47" Type="http://schemas.openxmlformats.org/officeDocument/2006/relationships/image" Target="../media/image202.png"/><Relationship Id="rId48" Type="http://schemas.openxmlformats.org/officeDocument/2006/relationships/image" Target="../media/image203.png"/><Relationship Id="rId49" Type="http://schemas.openxmlformats.org/officeDocument/2006/relationships/image" Target="../media/image204.png"/><Relationship Id="rId50" Type="http://schemas.openxmlformats.org/officeDocument/2006/relationships/image" Target="../media/image205.png"/><Relationship Id="rId51" Type="http://schemas.openxmlformats.org/officeDocument/2006/relationships/image" Target="../media/image206.png"/><Relationship Id="rId52" Type="http://schemas.openxmlformats.org/officeDocument/2006/relationships/image" Target="../media/image207.png"/><Relationship Id="rId53" Type="http://schemas.openxmlformats.org/officeDocument/2006/relationships/image" Target="../media/image208.png"/><Relationship Id="rId54" Type="http://schemas.openxmlformats.org/officeDocument/2006/relationships/image" Target="../media/image209.png"/><Relationship Id="rId55" Type="http://schemas.openxmlformats.org/officeDocument/2006/relationships/image" Target="../media/image210.png"/><Relationship Id="rId56" Type="http://schemas.openxmlformats.org/officeDocument/2006/relationships/image" Target="../media/image211.png"/><Relationship Id="rId57" Type="http://schemas.openxmlformats.org/officeDocument/2006/relationships/image" Target="../media/image212.png"/><Relationship Id="rId58" Type="http://schemas.openxmlformats.org/officeDocument/2006/relationships/image" Target="../media/image213.png"/><Relationship Id="rId59" Type="http://schemas.openxmlformats.org/officeDocument/2006/relationships/image" Target="../media/image214.png"/><Relationship Id="rId60" Type="http://schemas.openxmlformats.org/officeDocument/2006/relationships/image" Target="../media/image215.png"/><Relationship Id="rId61" Type="http://schemas.openxmlformats.org/officeDocument/2006/relationships/image" Target="../media/image216.png"/><Relationship Id="rId62" Type="http://schemas.openxmlformats.org/officeDocument/2006/relationships/image" Target="../media/image217.png"/><Relationship Id="rId63" Type="http://schemas.openxmlformats.org/officeDocument/2006/relationships/image" Target="../media/image218.png"/><Relationship Id="rId64" Type="http://schemas.openxmlformats.org/officeDocument/2006/relationships/image" Target="../media/image219.png"/><Relationship Id="rId65" Type="http://schemas.openxmlformats.org/officeDocument/2006/relationships/image" Target="../media/image220.png"/><Relationship Id="rId66" Type="http://schemas.openxmlformats.org/officeDocument/2006/relationships/image" Target="../media/image221.png"/><Relationship Id="rId67" Type="http://schemas.openxmlformats.org/officeDocument/2006/relationships/image" Target="../media/image222.png"/><Relationship Id="rId68" Type="http://schemas.openxmlformats.org/officeDocument/2006/relationships/image" Target="../media/image223.png"/><Relationship Id="rId69" Type="http://schemas.openxmlformats.org/officeDocument/2006/relationships/image" Target="../media/image224.png"/><Relationship Id="rId70" Type="http://schemas.openxmlformats.org/officeDocument/2006/relationships/image" Target="../media/image225.png"/><Relationship Id="rId71" Type="http://schemas.openxmlformats.org/officeDocument/2006/relationships/image" Target="../media/image226.png"/><Relationship Id="rId72" Type="http://schemas.openxmlformats.org/officeDocument/2006/relationships/image" Target="../media/image227.png"/><Relationship Id="rId73" Type="http://schemas.openxmlformats.org/officeDocument/2006/relationships/image" Target="../media/image228.png"/><Relationship Id="rId74" Type="http://schemas.openxmlformats.org/officeDocument/2006/relationships/image" Target="../media/image229.png"/><Relationship Id="rId75" Type="http://schemas.openxmlformats.org/officeDocument/2006/relationships/image" Target="../media/image230.png"/><Relationship Id="rId76" Type="http://schemas.openxmlformats.org/officeDocument/2006/relationships/image" Target="../media/image231.png"/><Relationship Id="rId77" Type="http://schemas.openxmlformats.org/officeDocument/2006/relationships/image" Target="../media/image232.png"/><Relationship Id="rId78" Type="http://schemas.openxmlformats.org/officeDocument/2006/relationships/image" Target="../media/image233.png"/><Relationship Id="rId79" Type="http://schemas.openxmlformats.org/officeDocument/2006/relationships/image" Target="../media/image234.png"/><Relationship Id="rId80" Type="http://schemas.openxmlformats.org/officeDocument/2006/relationships/image" Target="../media/image235.png"/><Relationship Id="rId81" Type="http://schemas.openxmlformats.org/officeDocument/2006/relationships/image" Target="../media/image236.png"/><Relationship Id="rId82" Type="http://schemas.openxmlformats.org/officeDocument/2006/relationships/image" Target="../media/image237.png"/><Relationship Id="rId83" Type="http://schemas.openxmlformats.org/officeDocument/2006/relationships/image" Target="../media/image238.png"/><Relationship Id="rId84" Type="http://schemas.openxmlformats.org/officeDocument/2006/relationships/image" Target="../media/image239.png"/><Relationship Id="rId85" Type="http://schemas.openxmlformats.org/officeDocument/2006/relationships/image" Target="../media/image240.png"/><Relationship Id="rId86" Type="http://schemas.openxmlformats.org/officeDocument/2006/relationships/image" Target="../media/image241.png"/><Relationship Id="rId87" Type="http://schemas.openxmlformats.org/officeDocument/2006/relationships/image" Target="../media/image242.png"/><Relationship Id="rId88" Type="http://schemas.openxmlformats.org/officeDocument/2006/relationships/image" Target="../media/image243.png"/><Relationship Id="rId89" Type="http://schemas.openxmlformats.org/officeDocument/2006/relationships/image" Target="../media/image244.png"/><Relationship Id="rId90" Type="http://schemas.openxmlformats.org/officeDocument/2006/relationships/image" Target="../media/image245.png"/><Relationship Id="rId91" Type="http://schemas.openxmlformats.org/officeDocument/2006/relationships/image" Target="../media/image246.png"/><Relationship Id="rId92" Type="http://schemas.openxmlformats.org/officeDocument/2006/relationships/image" Target="../media/image247.png"/><Relationship Id="rId93" Type="http://schemas.openxmlformats.org/officeDocument/2006/relationships/image" Target="../media/image248.png"/><Relationship Id="rId94" Type="http://schemas.openxmlformats.org/officeDocument/2006/relationships/image" Target="../media/image249.png"/><Relationship Id="rId95" Type="http://schemas.openxmlformats.org/officeDocument/2006/relationships/image" Target="../media/image250.png"/><Relationship Id="rId96" Type="http://schemas.openxmlformats.org/officeDocument/2006/relationships/image" Target="../media/image251.png"/><Relationship Id="rId97" Type="http://schemas.openxmlformats.org/officeDocument/2006/relationships/image" Target="../media/image252.png"/><Relationship Id="rId98" Type="http://schemas.openxmlformats.org/officeDocument/2006/relationships/image" Target="../media/image253.png"/><Relationship Id="rId99" Type="http://schemas.openxmlformats.org/officeDocument/2006/relationships/image" Target="../media/image254.png"/><Relationship Id="rId100" Type="http://schemas.openxmlformats.org/officeDocument/2006/relationships/image" Target="../media/image255.png"/><Relationship Id="rId101" Type="http://schemas.openxmlformats.org/officeDocument/2006/relationships/image" Target="../media/image256.png"/><Relationship Id="rId102" Type="http://schemas.openxmlformats.org/officeDocument/2006/relationships/image" Target="../media/image257.png"/><Relationship Id="rId103" Type="http://schemas.openxmlformats.org/officeDocument/2006/relationships/image" Target="../media/image258.png"/><Relationship Id="rId104" Type="http://schemas.openxmlformats.org/officeDocument/2006/relationships/image" Target="../media/image259.png"/><Relationship Id="rId105" Type="http://schemas.openxmlformats.org/officeDocument/2006/relationships/image" Target="../media/image260.png"/><Relationship Id="rId106" Type="http://schemas.openxmlformats.org/officeDocument/2006/relationships/image" Target="../media/image261.png"/><Relationship Id="rId107" Type="http://schemas.openxmlformats.org/officeDocument/2006/relationships/image" Target="../media/image262.png"/><Relationship Id="rId108" Type="http://schemas.openxmlformats.org/officeDocument/2006/relationships/image" Target="../media/image263.png"/><Relationship Id="rId109" Type="http://schemas.openxmlformats.org/officeDocument/2006/relationships/image" Target="../media/image264.png"/><Relationship Id="rId110" Type="http://schemas.openxmlformats.org/officeDocument/2006/relationships/image" Target="../media/image26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Relationship Id="rId9" Type="http://schemas.openxmlformats.org/officeDocument/2006/relationships/image" Target="../media/image273.png"/><Relationship Id="rId10" Type="http://schemas.openxmlformats.org/officeDocument/2006/relationships/image" Target="../media/image274.png"/><Relationship Id="rId11" Type="http://schemas.openxmlformats.org/officeDocument/2006/relationships/image" Target="../media/image275.png"/><Relationship Id="rId12" Type="http://schemas.openxmlformats.org/officeDocument/2006/relationships/image" Target="../media/image276.png"/><Relationship Id="rId13" Type="http://schemas.openxmlformats.org/officeDocument/2006/relationships/image" Target="../media/image277.png"/><Relationship Id="rId14" Type="http://schemas.openxmlformats.org/officeDocument/2006/relationships/image" Target="../media/image278.png"/><Relationship Id="rId15" Type="http://schemas.openxmlformats.org/officeDocument/2006/relationships/image" Target="../media/image279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8" Type="http://schemas.openxmlformats.org/officeDocument/2006/relationships/image" Target="../media/image28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299.png"/><Relationship Id="rId19" Type="http://schemas.openxmlformats.org/officeDocument/2006/relationships/image" Target="../media/image300.png"/><Relationship Id="rId20" Type="http://schemas.openxmlformats.org/officeDocument/2006/relationships/image" Target="../media/image301.png"/><Relationship Id="rId21" Type="http://schemas.openxmlformats.org/officeDocument/2006/relationships/image" Target="../media/image302.png"/><Relationship Id="rId22" Type="http://schemas.openxmlformats.org/officeDocument/2006/relationships/image" Target="../media/image303.png"/><Relationship Id="rId23" Type="http://schemas.openxmlformats.org/officeDocument/2006/relationships/image" Target="../media/image304.png"/><Relationship Id="rId24" Type="http://schemas.openxmlformats.org/officeDocument/2006/relationships/image" Target="../media/image305.png"/><Relationship Id="rId25" Type="http://schemas.openxmlformats.org/officeDocument/2006/relationships/image" Target="../media/image306.png"/><Relationship Id="rId26" Type="http://schemas.openxmlformats.org/officeDocument/2006/relationships/image" Target="../media/image307.png"/><Relationship Id="rId27" Type="http://schemas.openxmlformats.org/officeDocument/2006/relationships/image" Target="../media/image308.png"/><Relationship Id="rId28" Type="http://schemas.openxmlformats.org/officeDocument/2006/relationships/image" Target="../media/image30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0.png"/><Relationship Id="rId3" Type="http://schemas.openxmlformats.org/officeDocument/2006/relationships/image" Target="../media/image311.png"/><Relationship Id="rId4" Type="http://schemas.openxmlformats.org/officeDocument/2006/relationships/image" Target="../media/image312.png"/><Relationship Id="rId5" Type="http://schemas.openxmlformats.org/officeDocument/2006/relationships/image" Target="../media/image3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4.png"/><Relationship Id="rId3" Type="http://schemas.openxmlformats.org/officeDocument/2006/relationships/image" Target="../media/image315.png"/><Relationship Id="rId4" Type="http://schemas.openxmlformats.org/officeDocument/2006/relationships/image" Target="../media/image316.png"/><Relationship Id="rId5" Type="http://schemas.openxmlformats.org/officeDocument/2006/relationships/image" Target="../media/image317.png"/><Relationship Id="rId6" Type="http://schemas.openxmlformats.org/officeDocument/2006/relationships/image" Target="../media/image318.png"/><Relationship Id="rId7" Type="http://schemas.openxmlformats.org/officeDocument/2006/relationships/image" Target="../media/image319.png"/><Relationship Id="rId8" Type="http://schemas.openxmlformats.org/officeDocument/2006/relationships/image" Target="../media/image320.png"/><Relationship Id="rId9" Type="http://schemas.openxmlformats.org/officeDocument/2006/relationships/image" Target="../media/image321.png"/><Relationship Id="rId10" Type="http://schemas.openxmlformats.org/officeDocument/2006/relationships/image" Target="../media/image322.png"/><Relationship Id="rId11" Type="http://schemas.openxmlformats.org/officeDocument/2006/relationships/image" Target="../media/image323.png"/><Relationship Id="rId12" Type="http://schemas.openxmlformats.org/officeDocument/2006/relationships/image" Target="../media/image219.png"/><Relationship Id="rId13" Type="http://schemas.openxmlformats.org/officeDocument/2006/relationships/image" Target="../media/image324.png"/><Relationship Id="rId14" Type="http://schemas.openxmlformats.org/officeDocument/2006/relationships/image" Target="../media/image325.png"/><Relationship Id="rId15" Type="http://schemas.openxmlformats.org/officeDocument/2006/relationships/image" Target="../media/image326.png"/><Relationship Id="rId16" Type="http://schemas.openxmlformats.org/officeDocument/2006/relationships/image" Target="../media/image327.png"/><Relationship Id="rId17" Type="http://schemas.openxmlformats.org/officeDocument/2006/relationships/image" Target="../media/image328.png"/><Relationship Id="rId18" Type="http://schemas.openxmlformats.org/officeDocument/2006/relationships/image" Target="../media/image329.png"/><Relationship Id="rId19" Type="http://schemas.openxmlformats.org/officeDocument/2006/relationships/image" Target="../media/image330.png"/><Relationship Id="rId20" Type="http://schemas.openxmlformats.org/officeDocument/2006/relationships/image" Target="../media/image331.png"/><Relationship Id="rId21" Type="http://schemas.openxmlformats.org/officeDocument/2006/relationships/image" Target="../media/image332.png"/><Relationship Id="rId22" Type="http://schemas.openxmlformats.org/officeDocument/2006/relationships/image" Target="../media/image333.png"/><Relationship Id="rId23" Type="http://schemas.openxmlformats.org/officeDocument/2006/relationships/image" Target="../media/image334.png"/><Relationship Id="rId24" Type="http://schemas.openxmlformats.org/officeDocument/2006/relationships/image" Target="../media/image335.png"/><Relationship Id="rId25" Type="http://schemas.openxmlformats.org/officeDocument/2006/relationships/image" Target="../media/image336.png"/><Relationship Id="rId26" Type="http://schemas.openxmlformats.org/officeDocument/2006/relationships/image" Target="../media/image337.png"/><Relationship Id="rId27" Type="http://schemas.openxmlformats.org/officeDocument/2006/relationships/image" Target="../media/image338.png"/><Relationship Id="rId28" Type="http://schemas.openxmlformats.org/officeDocument/2006/relationships/image" Target="../media/image339.png"/><Relationship Id="rId29" Type="http://schemas.openxmlformats.org/officeDocument/2006/relationships/image" Target="../media/image340.png"/><Relationship Id="rId30" Type="http://schemas.openxmlformats.org/officeDocument/2006/relationships/image" Target="../media/image341.png"/><Relationship Id="rId31" Type="http://schemas.openxmlformats.org/officeDocument/2006/relationships/image" Target="../media/image342.png"/><Relationship Id="rId32" Type="http://schemas.openxmlformats.org/officeDocument/2006/relationships/image" Target="../media/image343.png"/><Relationship Id="rId33" Type="http://schemas.openxmlformats.org/officeDocument/2006/relationships/image" Target="../media/image344.png"/><Relationship Id="rId34" Type="http://schemas.openxmlformats.org/officeDocument/2006/relationships/image" Target="../media/image345.png"/><Relationship Id="rId35" Type="http://schemas.openxmlformats.org/officeDocument/2006/relationships/image" Target="../media/image346.png"/><Relationship Id="rId36" Type="http://schemas.openxmlformats.org/officeDocument/2006/relationships/image" Target="../media/image347.png"/><Relationship Id="rId37" Type="http://schemas.openxmlformats.org/officeDocument/2006/relationships/image" Target="../media/image348.png"/><Relationship Id="rId38" Type="http://schemas.openxmlformats.org/officeDocument/2006/relationships/image" Target="../media/image349.png"/><Relationship Id="rId39" Type="http://schemas.openxmlformats.org/officeDocument/2006/relationships/image" Target="../media/image350.png"/><Relationship Id="rId40" Type="http://schemas.openxmlformats.org/officeDocument/2006/relationships/image" Target="../media/image351.png"/><Relationship Id="rId41" Type="http://schemas.openxmlformats.org/officeDocument/2006/relationships/image" Target="../media/image352.png"/><Relationship Id="rId42" Type="http://schemas.openxmlformats.org/officeDocument/2006/relationships/image" Target="../media/image353.png"/><Relationship Id="rId43" Type="http://schemas.openxmlformats.org/officeDocument/2006/relationships/image" Target="../media/image354.png"/><Relationship Id="rId44" Type="http://schemas.openxmlformats.org/officeDocument/2006/relationships/image" Target="../media/image355.png"/><Relationship Id="rId45" Type="http://schemas.openxmlformats.org/officeDocument/2006/relationships/image" Target="../media/image356.png"/><Relationship Id="rId46" Type="http://schemas.openxmlformats.org/officeDocument/2006/relationships/image" Target="../media/image3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Drawing"/>
          <p:cNvGrpSpPr/>
          <p:nvPr/>
        </p:nvGrpSpPr>
        <p:grpSpPr>
          <a:xfrm>
            <a:off x="2476527" y="1790446"/>
            <a:ext cx="10204423" cy="3994404"/>
            <a:chOff x="0" y="0"/>
            <a:chExt cx="10204422" cy="3994403"/>
          </a:xfrm>
        </p:grpSpPr>
        <p:sp>
          <p:nvSpPr>
            <p:cNvPr id="119" name="Line"/>
            <p:cNvSpPr/>
            <p:nvPr/>
          </p:nvSpPr>
          <p:spPr>
            <a:xfrm>
              <a:off x="50772" y="165353"/>
              <a:ext cx="31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40"/>
                    <a:pt x="8640" y="7879"/>
                    <a:pt x="12240" y="11479"/>
                  </a:cubicBezTo>
                  <a:cubicBezTo>
                    <a:pt x="15840" y="15079"/>
                    <a:pt x="18720" y="18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65072" y="416360"/>
              <a:ext cx="64058" cy="7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0922" fill="norm" stroke="1" extrusionOk="0">
                  <a:moveTo>
                    <a:pt x="14632" y="804"/>
                  </a:moveTo>
                  <a:cubicBezTo>
                    <a:pt x="11148" y="1372"/>
                    <a:pt x="7665" y="1941"/>
                    <a:pt x="5574" y="3646"/>
                  </a:cubicBezTo>
                  <a:cubicBezTo>
                    <a:pt x="3484" y="5351"/>
                    <a:pt x="2787" y="8193"/>
                    <a:pt x="2439" y="11320"/>
                  </a:cubicBezTo>
                  <a:cubicBezTo>
                    <a:pt x="2090" y="14446"/>
                    <a:pt x="2090" y="17856"/>
                    <a:pt x="3832" y="19562"/>
                  </a:cubicBezTo>
                  <a:cubicBezTo>
                    <a:pt x="5574" y="21267"/>
                    <a:pt x="9058" y="21267"/>
                    <a:pt x="11845" y="20130"/>
                  </a:cubicBezTo>
                  <a:cubicBezTo>
                    <a:pt x="14632" y="18993"/>
                    <a:pt x="16723" y="16720"/>
                    <a:pt x="18465" y="13878"/>
                  </a:cubicBezTo>
                  <a:cubicBezTo>
                    <a:pt x="20206" y="11035"/>
                    <a:pt x="21600" y="7625"/>
                    <a:pt x="20903" y="5067"/>
                  </a:cubicBezTo>
                  <a:cubicBezTo>
                    <a:pt x="20206" y="2509"/>
                    <a:pt x="17419" y="804"/>
                    <a:pt x="13587" y="235"/>
                  </a:cubicBezTo>
                  <a:cubicBezTo>
                    <a:pt x="9755" y="-333"/>
                    <a:pt x="4877" y="235"/>
                    <a:pt x="0" y="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54964" y="33715"/>
              <a:ext cx="160803" cy="4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26" fill="norm" stroke="1" extrusionOk="0">
                  <a:moveTo>
                    <a:pt x="1558" y="21526"/>
                  </a:moveTo>
                  <a:cubicBezTo>
                    <a:pt x="717" y="21070"/>
                    <a:pt x="-125" y="20615"/>
                    <a:pt x="15" y="19202"/>
                  </a:cubicBezTo>
                  <a:cubicBezTo>
                    <a:pt x="156" y="17789"/>
                    <a:pt x="1278" y="15420"/>
                    <a:pt x="2961" y="12458"/>
                  </a:cubicBezTo>
                  <a:cubicBezTo>
                    <a:pt x="4644" y="9496"/>
                    <a:pt x="6888" y="5941"/>
                    <a:pt x="8431" y="3845"/>
                  </a:cubicBezTo>
                  <a:cubicBezTo>
                    <a:pt x="9974" y="1749"/>
                    <a:pt x="10815" y="1111"/>
                    <a:pt x="11797" y="655"/>
                  </a:cubicBezTo>
                  <a:cubicBezTo>
                    <a:pt x="12779" y="199"/>
                    <a:pt x="13901" y="-74"/>
                    <a:pt x="14602" y="17"/>
                  </a:cubicBezTo>
                  <a:cubicBezTo>
                    <a:pt x="15304" y="108"/>
                    <a:pt x="15584" y="564"/>
                    <a:pt x="16005" y="2250"/>
                  </a:cubicBezTo>
                  <a:cubicBezTo>
                    <a:pt x="16426" y="3936"/>
                    <a:pt x="16987" y="6853"/>
                    <a:pt x="17548" y="9404"/>
                  </a:cubicBezTo>
                  <a:cubicBezTo>
                    <a:pt x="18109" y="11956"/>
                    <a:pt x="18670" y="14144"/>
                    <a:pt x="18950" y="15511"/>
                  </a:cubicBezTo>
                  <a:cubicBezTo>
                    <a:pt x="19231" y="16878"/>
                    <a:pt x="19231" y="17425"/>
                    <a:pt x="19652" y="17972"/>
                  </a:cubicBezTo>
                  <a:cubicBezTo>
                    <a:pt x="20072" y="18518"/>
                    <a:pt x="20914" y="19065"/>
                    <a:pt x="21194" y="18974"/>
                  </a:cubicBezTo>
                  <a:cubicBezTo>
                    <a:pt x="21475" y="18883"/>
                    <a:pt x="21194" y="18154"/>
                    <a:pt x="20914" y="17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647672" y="305053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56816" y="49922"/>
              <a:ext cx="160757" cy="30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355" fill="norm" stroke="1" extrusionOk="0">
                  <a:moveTo>
                    <a:pt x="5315" y="1391"/>
                  </a:moveTo>
                  <a:cubicBezTo>
                    <a:pt x="5315" y="662"/>
                    <a:pt x="5315" y="-68"/>
                    <a:pt x="5456" y="5"/>
                  </a:cubicBezTo>
                  <a:cubicBezTo>
                    <a:pt x="5596" y="78"/>
                    <a:pt x="5876" y="954"/>
                    <a:pt x="5596" y="2851"/>
                  </a:cubicBezTo>
                  <a:cubicBezTo>
                    <a:pt x="5315" y="4748"/>
                    <a:pt x="4474" y="7667"/>
                    <a:pt x="3492" y="10367"/>
                  </a:cubicBezTo>
                  <a:cubicBezTo>
                    <a:pt x="2510" y="13067"/>
                    <a:pt x="1388" y="15548"/>
                    <a:pt x="687" y="17373"/>
                  </a:cubicBezTo>
                  <a:cubicBezTo>
                    <a:pt x="-14" y="19197"/>
                    <a:pt x="-295" y="20364"/>
                    <a:pt x="406" y="20948"/>
                  </a:cubicBezTo>
                  <a:cubicBezTo>
                    <a:pt x="1108" y="21532"/>
                    <a:pt x="2791" y="21532"/>
                    <a:pt x="6437" y="20656"/>
                  </a:cubicBezTo>
                  <a:cubicBezTo>
                    <a:pt x="10084" y="19781"/>
                    <a:pt x="15695" y="18029"/>
                    <a:pt x="21305" y="16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095529" y="254253"/>
              <a:ext cx="2839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600" fill="norm" stroke="1" extrusionOk="0">
                  <a:moveTo>
                    <a:pt x="2182" y="0"/>
                  </a:moveTo>
                  <a:cubicBezTo>
                    <a:pt x="639" y="3508"/>
                    <a:pt x="-904" y="7015"/>
                    <a:pt x="639" y="10338"/>
                  </a:cubicBezTo>
                  <a:cubicBezTo>
                    <a:pt x="2182" y="13662"/>
                    <a:pt x="6810" y="16800"/>
                    <a:pt x="10667" y="18646"/>
                  </a:cubicBezTo>
                  <a:cubicBezTo>
                    <a:pt x="14525" y="20492"/>
                    <a:pt x="17610" y="21046"/>
                    <a:pt x="206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740771" y="107498"/>
              <a:ext cx="710302" cy="48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278" fill="norm" stroke="1" extrusionOk="0">
                  <a:moveTo>
                    <a:pt x="5180" y="11204"/>
                  </a:moveTo>
                  <a:cubicBezTo>
                    <a:pt x="4987" y="10552"/>
                    <a:pt x="4794" y="9900"/>
                    <a:pt x="4505" y="9574"/>
                  </a:cubicBezTo>
                  <a:cubicBezTo>
                    <a:pt x="4216" y="9248"/>
                    <a:pt x="3830" y="9248"/>
                    <a:pt x="3284" y="9714"/>
                  </a:cubicBezTo>
                  <a:cubicBezTo>
                    <a:pt x="2737" y="10179"/>
                    <a:pt x="2030" y="11111"/>
                    <a:pt x="1452" y="12461"/>
                  </a:cubicBezTo>
                  <a:cubicBezTo>
                    <a:pt x="873" y="13811"/>
                    <a:pt x="423" y="15579"/>
                    <a:pt x="198" y="16883"/>
                  </a:cubicBezTo>
                  <a:cubicBezTo>
                    <a:pt x="-27" y="18186"/>
                    <a:pt x="-27" y="19024"/>
                    <a:pt x="37" y="19676"/>
                  </a:cubicBezTo>
                  <a:cubicBezTo>
                    <a:pt x="102" y="20328"/>
                    <a:pt x="230" y="20793"/>
                    <a:pt x="487" y="21073"/>
                  </a:cubicBezTo>
                  <a:cubicBezTo>
                    <a:pt x="744" y="21352"/>
                    <a:pt x="1130" y="21445"/>
                    <a:pt x="1709" y="20700"/>
                  </a:cubicBezTo>
                  <a:cubicBezTo>
                    <a:pt x="2287" y="19955"/>
                    <a:pt x="3059" y="18373"/>
                    <a:pt x="3669" y="16138"/>
                  </a:cubicBezTo>
                  <a:cubicBezTo>
                    <a:pt x="4280" y="13904"/>
                    <a:pt x="4730" y="11017"/>
                    <a:pt x="5019" y="8411"/>
                  </a:cubicBezTo>
                  <a:cubicBezTo>
                    <a:pt x="5309" y="5804"/>
                    <a:pt x="5437" y="3476"/>
                    <a:pt x="5469" y="1986"/>
                  </a:cubicBezTo>
                  <a:cubicBezTo>
                    <a:pt x="5502" y="497"/>
                    <a:pt x="5437" y="-155"/>
                    <a:pt x="5309" y="31"/>
                  </a:cubicBezTo>
                  <a:cubicBezTo>
                    <a:pt x="5180" y="217"/>
                    <a:pt x="4987" y="1242"/>
                    <a:pt x="4859" y="2964"/>
                  </a:cubicBezTo>
                  <a:cubicBezTo>
                    <a:pt x="4730" y="4686"/>
                    <a:pt x="4666" y="7107"/>
                    <a:pt x="4762" y="9248"/>
                  </a:cubicBezTo>
                  <a:cubicBezTo>
                    <a:pt x="4859" y="11390"/>
                    <a:pt x="5116" y="13252"/>
                    <a:pt x="5373" y="14369"/>
                  </a:cubicBezTo>
                  <a:cubicBezTo>
                    <a:pt x="5630" y="15486"/>
                    <a:pt x="5887" y="15859"/>
                    <a:pt x="6144" y="15859"/>
                  </a:cubicBezTo>
                  <a:cubicBezTo>
                    <a:pt x="6402" y="15859"/>
                    <a:pt x="6659" y="15486"/>
                    <a:pt x="6948" y="14462"/>
                  </a:cubicBezTo>
                  <a:cubicBezTo>
                    <a:pt x="7237" y="13438"/>
                    <a:pt x="7559" y="11762"/>
                    <a:pt x="7752" y="10692"/>
                  </a:cubicBezTo>
                  <a:cubicBezTo>
                    <a:pt x="7944" y="9621"/>
                    <a:pt x="8009" y="9155"/>
                    <a:pt x="8041" y="9202"/>
                  </a:cubicBezTo>
                  <a:cubicBezTo>
                    <a:pt x="8073" y="9248"/>
                    <a:pt x="8073" y="9807"/>
                    <a:pt x="8073" y="10831"/>
                  </a:cubicBezTo>
                  <a:cubicBezTo>
                    <a:pt x="8073" y="11855"/>
                    <a:pt x="8073" y="13345"/>
                    <a:pt x="8202" y="14323"/>
                  </a:cubicBezTo>
                  <a:cubicBezTo>
                    <a:pt x="8330" y="15300"/>
                    <a:pt x="8587" y="15766"/>
                    <a:pt x="8877" y="15812"/>
                  </a:cubicBezTo>
                  <a:cubicBezTo>
                    <a:pt x="9166" y="15859"/>
                    <a:pt x="9487" y="15486"/>
                    <a:pt x="9937" y="14648"/>
                  </a:cubicBezTo>
                  <a:cubicBezTo>
                    <a:pt x="10387" y="13811"/>
                    <a:pt x="10966" y="12507"/>
                    <a:pt x="11287" y="11576"/>
                  </a:cubicBezTo>
                  <a:cubicBezTo>
                    <a:pt x="11609" y="10645"/>
                    <a:pt x="11673" y="10086"/>
                    <a:pt x="11673" y="10086"/>
                  </a:cubicBezTo>
                  <a:cubicBezTo>
                    <a:pt x="11673" y="10086"/>
                    <a:pt x="11609" y="10645"/>
                    <a:pt x="11577" y="11390"/>
                  </a:cubicBezTo>
                  <a:cubicBezTo>
                    <a:pt x="11544" y="12135"/>
                    <a:pt x="11544" y="13066"/>
                    <a:pt x="11641" y="13764"/>
                  </a:cubicBezTo>
                  <a:cubicBezTo>
                    <a:pt x="11737" y="14462"/>
                    <a:pt x="11930" y="14928"/>
                    <a:pt x="12219" y="15161"/>
                  </a:cubicBezTo>
                  <a:cubicBezTo>
                    <a:pt x="12509" y="15393"/>
                    <a:pt x="12894" y="15393"/>
                    <a:pt x="13634" y="14788"/>
                  </a:cubicBezTo>
                  <a:cubicBezTo>
                    <a:pt x="14373" y="14183"/>
                    <a:pt x="15466" y="12973"/>
                    <a:pt x="16141" y="12135"/>
                  </a:cubicBezTo>
                  <a:cubicBezTo>
                    <a:pt x="16816" y="11297"/>
                    <a:pt x="17073" y="10831"/>
                    <a:pt x="17266" y="10319"/>
                  </a:cubicBezTo>
                  <a:cubicBezTo>
                    <a:pt x="17459" y="9807"/>
                    <a:pt x="17587" y="9248"/>
                    <a:pt x="17523" y="8829"/>
                  </a:cubicBezTo>
                  <a:cubicBezTo>
                    <a:pt x="17459" y="8411"/>
                    <a:pt x="17202" y="8131"/>
                    <a:pt x="16944" y="8178"/>
                  </a:cubicBezTo>
                  <a:cubicBezTo>
                    <a:pt x="16687" y="8224"/>
                    <a:pt x="16430" y="8597"/>
                    <a:pt x="16141" y="9435"/>
                  </a:cubicBezTo>
                  <a:cubicBezTo>
                    <a:pt x="15852" y="10273"/>
                    <a:pt x="15530" y="11576"/>
                    <a:pt x="15402" y="12461"/>
                  </a:cubicBezTo>
                  <a:cubicBezTo>
                    <a:pt x="15273" y="13345"/>
                    <a:pt x="15337" y="13811"/>
                    <a:pt x="15659" y="14229"/>
                  </a:cubicBezTo>
                  <a:cubicBezTo>
                    <a:pt x="15980" y="14648"/>
                    <a:pt x="16559" y="15021"/>
                    <a:pt x="17587" y="14928"/>
                  </a:cubicBezTo>
                  <a:cubicBezTo>
                    <a:pt x="18616" y="14835"/>
                    <a:pt x="20094" y="14276"/>
                    <a:pt x="21573" y="13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000088" y="57403"/>
              <a:ext cx="94452" cy="42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07" fill="norm" stroke="1" extrusionOk="0">
                  <a:moveTo>
                    <a:pt x="18059" y="0"/>
                  </a:moveTo>
                  <a:cubicBezTo>
                    <a:pt x="12779" y="4299"/>
                    <a:pt x="7499" y="8597"/>
                    <a:pt x="4379" y="11875"/>
                  </a:cubicBezTo>
                  <a:cubicBezTo>
                    <a:pt x="1259" y="15152"/>
                    <a:pt x="299" y="17409"/>
                    <a:pt x="59" y="18860"/>
                  </a:cubicBezTo>
                  <a:cubicBezTo>
                    <a:pt x="-181" y="20310"/>
                    <a:pt x="299" y="20955"/>
                    <a:pt x="1739" y="21278"/>
                  </a:cubicBezTo>
                  <a:cubicBezTo>
                    <a:pt x="3179" y="21600"/>
                    <a:pt x="5579" y="21600"/>
                    <a:pt x="8699" y="21170"/>
                  </a:cubicBezTo>
                  <a:cubicBezTo>
                    <a:pt x="11819" y="20740"/>
                    <a:pt x="15659" y="19881"/>
                    <a:pt x="18059" y="19128"/>
                  </a:cubicBezTo>
                  <a:cubicBezTo>
                    <a:pt x="20459" y="18376"/>
                    <a:pt x="21419" y="17731"/>
                    <a:pt x="21419" y="17248"/>
                  </a:cubicBezTo>
                  <a:cubicBezTo>
                    <a:pt x="21419" y="16764"/>
                    <a:pt x="20459" y="16442"/>
                    <a:pt x="19499" y="16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941258" y="93086"/>
              <a:ext cx="335315" cy="3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95" fill="norm" stroke="1" extrusionOk="0">
                  <a:moveTo>
                    <a:pt x="5186" y="15236"/>
                  </a:moveTo>
                  <a:cubicBezTo>
                    <a:pt x="4376" y="15113"/>
                    <a:pt x="3566" y="14990"/>
                    <a:pt x="2554" y="14929"/>
                  </a:cubicBezTo>
                  <a:cubicBezTo>
                    <a:pt x="1541" y="14868"/>
                    <a:pt x="326" y="14868"/>
                    <a:pt x="56" y="14684"/>
                  </a:cubicBezTo>
                  <a:cubicBezTo>
                    <a:pt x="-214" y="14500"/>
                    <a:pt x="461" y="14131"/>
                    <a:pt x="2689" y="12965"/>
                  </a:cubicBezTo>
                  <a:cubicBezTo>
                    <a:pt x="4916" y="11800"/>
                    <a:pt x="8696" y="9836"/>
                    <a:pt x="11666" y="7811"/>
                  </a:cubicBezTo>
                  <a:cubicBezTo>
                    <a:pt x="14636" y="5786"/>
                    <a:pt x="16796" y="3700"/>
                    <a:pt x="17943" y="2288"/>
                  </a:cubicBezTo>
                  <a:cubicBezTo>
                    <a:pt x="19091" y="877"/>
                    <a:pt x="19226" y="140"/>
                    <a:pt x="19091" y="18"/>
                  </a:cubicBezTo>
                  <a:cubicBezTo>
                    <a:pt x="18956" y="-105"/>
                    <a:pt x="18551" y="386"/>
                    <a:pt x="17673" y="2595"/>
                  </a:cubicBezTo>
                  <a:cubicBezTo>
                    <a:pt x="16796" y="4804"/>
                    <a:pt x="15446" y="8731"/>
                    <a:pt x="14703" y="11493"/>
                  </a:cubicBezTo>
                  <a:cubicBezTo>
                    <a:pt x="13961" y="14254"/>
                    <a:pt x="13826" y="15850"/>
                    <a:pt x="13758" y="17015"/>
                  </a:cubicBezTo>
                  <a:cubicBezTo>
                    <a:pt x="13691" y="18181"/>
                    <a:pt x="13691" y="18918"/>
                    <a:pt x="13961" y="18979"/>
                  </a:cubicBezTo>
                  <a:cubicBezTo>
                    <a:pt x="14231" y="19040"/>
                    <a:pt x="14771" y="18427"/>
                    <a:pt x="15243" y="17813"/>
                  </a:cubicBezTo>
                  <a:cubicBezTo>
                    <a:pt x="15716" y="17200"/>
                    <a:pt x="16121" y="16586"/>
                    <a:pt x="16661" y="15911"/>
                  </a:cubicBezTo>
                  <a:cubicBezTo>
                    <a:pt x="17201" y="15236"/>
                    <a:pt x="17876" y="14500"/>
                    <a:pt x="18416" y="14377"/>
                  </a:cubicBezTo>
                  <a:cubicBezTo>
                    <a:pt x="18956" y="14254"/>
                    <a:pt x="19361" y="14745"/>
                    <a:pt x="19631" y="15665"/>
                  </a:cubicBezTo>
                  <a:cubicBezTo>
                    <a:pt x="19901" y="16586"/>
                    <a:pt x="20036" y="17936"/>
                    <a:pt x="20171" y="18918"/>
                  </a:cubicBezTo>
                  <a:cubicBezTo>
                    <a:pt x="20306" y="19900"/>
                    <a:pt x="20441" y="20513"/>
                    <a:pt x="20643" y="20881"/>
                  </a:cubicBezTo>
                  <a:cubicBezTo>
                    <a:pt x="20846" y="21250"/>
                    <a:pt x="21116" y="21372"/>
                    <a:pt x="21386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3327372" y="343153"/>
              <a:ext cx="31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356859" y="254203"/>
              <a:ext cx="40364" cy="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030" fill="norm" stroke="1" extrusionOk="0">
                  <a:moveTo>
                    <a:pt x="1155" y="21030"/>
                  </a:moveTo>
                  <a:cubicBezTo>
                    <a:pt x="1155" y="16360"/>
                    <a:pt x="1155" y="11689"/>
                    <a:pt x="615" y="7895"/>
                  </a:cubicBezTo>
                  <a:cubicBezTo>
                    <a:pt x="75" y="4100"/>
                    <a:pt x="-1005" y="1181"/>
                    <a:pt x="2235" y="306"/>
                  </a:cubicBezTo>
                  <a:cubicBezTo>
                    <a:pt x="5475" y="-570"/>
                    <a:pt x="13035" y="598"/>
                    <a:pt x="20595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428972" y="258214"/>
              <a:ext cx="119335" cy="20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193" fill="norm" stroke="1" extrusionOk="0">
                  <a:moveTo>
                    <a:pt x="17876" y="2210"/>
                  </a:moveTo>
                  <a:cubicBezTo>
                    <a:pt x="16759" y="1337"/>
                    <a:pt x="15641" y="465"/>
                    <a:pt x="14152" y="137"/>
                  </a:cubicBezTo>
                  <a:cubicBezTo>
                    <a:pt x="12662" y="-190"/>
                    <a:pt x="10800" y="28"/>
                    <a:pt x="8938" y="1228"/>
                  </a:cubicBezTo>
                  <a:cubicBezTo>
                    <a:pt x="7076" y="2428"/>
                    <a:pt x="5214" y="4610"/>
                    <a:pt x="5214" y="6683"/>
                  </a:cubicBezTo>
                  <a:cubicBezTo>
                    <a:pt x="5214" y="8755"/>
                    <a:pt x="7076" y="10719"/>
                    <a:pt x="9869" y="12465"/>
                  </a:cubicBezTo>
                  <a:cubicBezTo>
                    <a:pt x="12662" y="14210"/>
                    <a:pt x="16386" y="15737"/>
                    <a:pt x="18621" y="17046"/>
                  </a:cubicBezTo>
                  <a:cubicBezTo>
                    <a:pt x="20855" y="18355"/>
                    <a:pt x="21600" y="19446"/>
                    <a:pt x="20483" y="20210"/>
                  </a:cubicBezTo>
                  <a:cubicBezTo>
                    <a:pt x="19366" y="20974"/>
                    <a:pt x="16386" y="21410"/>
                    <a:pt x="12662" y="21083"/>
                  </a:cubicBezTo>
                  <a:cubicBezTo>
                    <a:pt x="8938" y="20755"/>
                    <a:pt x="4469" y="19665"/>
                    <a:pt x="0" y="18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4187509" y="133603"/>
              <a:ext cx="16164" cy="32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420" fill="norm" stroke="1" extrusionOk="0">
                  <a:moveTo>
                    <a:pt x="20618" y="0"/>
                  </a:moveTo>
                  <a:cubicBezTo>
                    <a:pt x="15218" y="5295"/>
                    <a:pt x="9818" y="10591"/>
                    <a:pt x="7118" y="13657"/>
                  </a:cubicBezTo>
                  <a:cubicBezTo>
                    <a:pt x="4418" y="16723"/>
                    <a:pt x="4418" y="17559"/>
                    <a:pt x="3068" y="18674"/>
                  </a:cubicBezTo>
                  <a:cubicBezTo>
                    <a:pt x="1718" y="19788"/>
                    <a:pt x="-982" y="21182"/>
                    <a:pt x="368" y="21391"/>
                  </a:cubicBezTo>
                  <a:cubicBezTo>
                    <a:pt x="1718" y="21600"/>
                    <a:pt x="7118" y="20625"/>
                    <a:pt x="12518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168435" y="44703"/>
              <a:ext cx="26383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97" y="21600"/>
                  </a:moveTo>
                  <a:cubicBezTo>
                    <a:pt x="282" y="20000"/>
                    <a:pt x="-232" y="18400"/>
                    <a:pt x="111" y="16600"/>
                  </a:cubicBezTo>
                  <a:cubicBezTo>
                    <a:pt x="454" y="14800"/>
                    <a:pt x="1654" y="12800"/>
                    <a:pt x="4654" y="10000"/>
                  </a:cubicBezTo>
                  <a:cubicBezTo>
                    <a:pt x="7654" y="7200"/>
                    <a:pt x="12454" y="3600"/>
                    <a:pt x="15539" y="1800"/>
                  </a:cubicBezTo>
                  <a:cubicBezTo>
                    <a:pt x="18625" y="0"/>
                    <a:pt x="19997" y="0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210022" y="273303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000"/>
                    <a:pt x="11733" y="10400"/>
                    <a:pt x="15333" y="6800"/>
                  </a:cubicBezTo>
                  <a:cubicBezTo>
                    <a:pt x="18933" y="3200"/>
                    <a:pt x="2026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381472" y="305053"/>
              <a:ext cx="184151" cy="20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322"/>
                  </a:moveTo>
                  <a:cubicBezTo>
                    <a:pt x="1490" y="882"/>
                    <a:pt x="2979" y="441"/>
                    <a:pt x="4841" y="1102"/>
                  </a:cubicBezTo>
                  <a:cubicBezTo>
                    <a:pt x="6703" y="1763"/>
                    <a:pt x="8938" y="3527"/>
                    <a:pt x="10676" y="6171"/>
                  </a:cubicBezTo>
                  <a:cubicBezTo>
                    <a:pt x="12414" y="8816"/>
                    <a:pt x="13655" y="12343"/>
                    <a:pt x="14276" y="14767"/>
                  </a:cubicBezTo>
                  <a:cubicBezTo>
                    <a:pt x="14897" y="17192"/>
                    <a:pt x="14897" y="18514"/>
                    <a:pt x="14276" y="19616"/>
                  </a:cubicBezTo>
                  <a:cubicBezTo>
                    <a:pt x="13655" y="20718"/>
                    <a:pt x="12414" y="21600"/>
                    <a:pt x="11545" y="21490"/>
                  </a:cubicBezTo>
                  <a:cubicBezTo>
                    <a:pt x="10676" y="21380"/>
                    <a:pt x="10179" y="20278"/>
                    <a:pt x="10179" y="17963"/>
                  </a:cubicBezTo>
                  <a:cubicBezTo>
                    <a:pt x="10179" y="15649"/>
                    <a:pt x="10676" y="12122"/>
                    <a:pt x="12662" y="8927"/>
                  </a:cubicBezTo>
                  <a:cubicBezTo>
                    <a:pt x="14648" y="5731"/>
                    <a:pt x="18124" y="28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629122" y="33045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635472" y="182141"/>
              <a:ext cx="381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0" y="12793"/>
                    <a:pt x="0" y="5170"/>
                    <a:pt x="3600" y="1993"/>
                  </a:cubicBezTo>
                  <a:cubicBezTo>
                    <a:pt x="7200" y="-1183"/>
                    <a:pt x="14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750567" y="-1"/>
              <a:ext cx="531756" cy="70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61" fill="norm" stroke="1" extrusionOk="0">
                  <a:moveTo>
                    <a:pt x="5368" y="8959"/>
                  </a:moveTo>
                  <a:cubicBezTo>
                    <a:pt x="5111" y="8700"/>
                    <a:pt x="4854" y="8440"/>
                    <a:pt x="4511" y="8311"/>
                  </a:cubicBezTo>
                  <a:cubicBezTo>
                    <a:pt x="4168" y="8181"/>
                    <a:pt x="3739" y="8181"/>
                    <a:pt x="3054" y="8797"/>
                  </a:cubicBezTo>
                  <a:cubicBezTo>
                    <a:pt x="2368" y="9413"/>
                    <a:pt x="1425" y="10646"/>
                    <a:pt x="868" y="11424"/>
                  </a:cubicBezTo>
                  <a:cubicBezTo>
                    <a:pt x="311" y="12202"/>
                    <a:pt x="139" y="12527"/>
                    <a:pt x="54" y="12884"/>
                  </a:cubicBezTo>
                  <a:cubicBezTo>
                    <a:pt x="-32" y="13240"/>
                    <a:pt x="-32" y="13629"/>
                    <a:pt x="182" y="13759"/>
                  </a:cubicBezTo>
                  <a:cubicBezTo>
                    <a:pt x="397" y="13889"/>
                    <a:pt x="825" y="13759"/>
                    <a:pt x="1639" y="12916"/>
                  </a:cubicBezTo>
                  <a:cubicBezTo>
                    <a:pt x="2454" y="12073"/>
                    <a:pt x="3654" y="10516"/>
                    <a:pt x="4468" y="8732"/>
                  </a:cubicBezTo>
                  <a:cubicBezTo>
                    <a:pt x="5282" y="6948"/>
                    <a:pt x="5711" y="4938"/>
                    <a:pt x="5968" y="3608"/>
                  </a:cubicBezTo>
                  <a:cubicBezTo>
                    <a:pt x="6225" y="2278"/>
                    <a:pt x="6311" y="1629"/>
                    <a:pt x="6311" y="1078"/>
                  </a:cubicBezTo>
                  <a:cubicBezTo>
                    <a:pt x="6311" y="527"/>
                    <a:pt x="6225" y="73"/>
                    <a:pt x="6097" y="8"/>
                  </a:cubicBezTo>
                  <a:cubicBezTo>
                    <a:pt x="5968" y="-57"/>
                    <a:pt x="5797" y="267"/>
                    <a:pt x="5497" y="1597"/>
                  </a:cubicBezTo>
                  <a:cubicBezTo>
                    <a:pt x="5197" y="2927"/>
                    <a:pt x="4768" y="5262"/>
                    <a:pt x="4725" y="7046"/>
                  </a:cubicBezTo>
                  <a:cubicBezTo>
                    <a:pt x="4682" y="8829"/>
                    <a:pt x="5025" y="10062"/>
                    <a:pt x="5411" y="10808"/>
                  </a:cubicBezTo>
                  <a:cubicBezTo>
                    <a:pt x="5797" y="11554"/>
                    <a:pt x="6225" y="11813"/>
                    <a:pt x="6868" y="11878"/>
                  </a:cubicBezTo>
                  <a:cubicBezTo>
                    <a:pt x="7511" y="11943"/>
                    <a:pt x="8368" y="11813"/>
                    <a:pt x="9097" y="11521"/>
                  </a:cubicBezTo>
                  <a:cubicBezTo>
                    <a:pt x="9825" y="11229"/>
                    <a:pt x="10425" y="10775"/>
                    <a:pt x="10811" y="10321"/>
                  </a:cubicBezTo>
                  <a:cubicBezTo>
                    <a:pt x="11197" y="9867"/>
                    <a:pt x="11368" y="9413"/>
                    <a:pt x="11368" y="9024"/>
                  </a:cubicBezTo>
                  <a:cubicBezTo>
                    <a:pt x="11368" y="8635"/>
                    <a:pt x="11197" y="8311"/>
                    <a:pt x="10897" y="8148"/>
                  </a:cubicBezTo>
                  <a:cubicBezTo>
                    <a:pt x="10597" y="7986"/>
                    <a:pt x="10168" y="7986"/>
                    <a:pt x="9568" y="8505"/>
                  </a:cubicBezTo>
                  <a:cubicBezTo>
                    <a:pt x="8968" y="9024"/>
                    <a:pt x="8197" y="10062"/>
                    <a:pt x="7811" y="10808"/>
                  </a:cubicBezTo>
                  <a:cubicBezTo>
                    <a:pt x="7425" y="11554"/>
                    <a:pt x="7425" y="12008"/>
                    <a:pt x="7682" y="12170"/>
                  </a:cubicBezTo>
                  <a:cubicBezTo>
                    <a:pt x="7939" y="12332"/>
                    <a:pt x="8454" y="12202"/>
                    <a:pt x="9182" y="11781"/>
                  </a:cubicBezTo>
                  <a:cubicBezTo>
                    <a:pt x="9911" y="11359"/>
                    <a:pt x="10854" y="10646"/>
                    <a:pt x="11454" y="10159"/>
                  </a:cubicBezTo>
                  <a:cubicBezTo>
                    <a:pt x="12054" y="9673"/>
                    <a:pt x="12311" y="9413"/>
                    <a:pt x="12311" y="9478"/>
                  </a:cubicBezTo>
                  <a:cubicBezTo>
                    <a:pt x="12311" y="9543"/>
                    <a:pt x="12054" y="9932"/>
                    <a:pt x="11839" y="10354"/>
                  </a:cubicBezTo>
                  <a:cubicBezTo>
                    <a:pt x="11625" y="10775"/>
                    <a:pt x="11454" y="11229"/>
                    <a:pt x="11368" y="11619"/>
                  </a:cubicBezTo>
                  <a:cubicBezTo>
                    <a:pt x="11282" y="12008"/>
                    <a:pt x="11282" y="12332"/>
                    <a:pt x="11497" y="12462"/>
                  </a:cubicBezTo>
                  <a:cubicBezTo>
                    <a:pt x="11711" y="12592"/>
                    <a:pt x="12139" y="12527"/>
                    <a:pt x="12697" y="12202"/>
                  </a:cubicBezTo>
                  <a:cubicBezTo>
                    <a:pt x="13254" y="11878"/>
                    <a:pt x="13939" y="11294"/>
                    <a:pt x="14454" y="10873"/>
                  </a:cubicBezTo>
                  <a:cubicBezTo>
                    <a:pt x="14968" y="10451"/>
                    <a:pt x="15311" y="10192"/>
                    <a:pt x="15439" y="10224"/>
                  </a:cubicBezTo>
                  <a:cubicBezTo>
                    <a:pt x="15568" y="10257"/>
                    <a:pt x="15482" y="10581"/>
                    <a:pt x="15439" y="10938"/>
                  </a:cubicBezTo>
                  <a:cubicBezTo>
                    <a:pt x="15397" y="11294"/>
                    <a:pt x="15397" y="11684"/>
                    <a:pt x="15611" y="11911"/>
                  </a:cubicBezTo>
                  <a:cubicBezTo>
                    <a:pt x="15825" y="12138"/>
                    <a:pt x="16254" y="12202"/>
                    <a:pt x="16897" y="12040"/>
                  </a:cubicBezTo>
                  <a:cubicBezTo>
                    <a:pt x="17539" y="11878"/>
                    <a:pt x="18397" y="11489"/>
                    <a:pt x="19039" y="11035"/>
                  </a:cubicBezTo>
                  <a:cubicBezTo>
                    <a:pt x="19682" y="10581"/>
                    <a:pt x="20111" y="10062"/>
                    <a:pt x="20197" y="9965"/>
                  </a:cubicBezTo>
                  <a:cubicBezTo>
                    <a:pt x="20282" y="9867"/>
                    <a:pt x="20025" y="10192"/>
                    <a:pt x="19854" y="11100"/>
                  </a:cubicBezTo>
                  <a:cubicBezTo>
                    <a:pt x="19682" y="12008"/>
                    <a:pt x="19597" y="13500"/>
                    <a:pt x="19811" y="14992"/>
                  </a:cubicBezTo>
                  <a:cubicBezTo>
                    <a:pt x="20025" y="16484"/>
                    <a:pt x="20539" y="17975"/>
                    <a:pt x="20882" y="18884"/>
                  </a:cubicBezTo>
                  <a:cubicBezTo>
                    <a:pt x="21225" y="19792"/>
                    <a:pt x="21397" y="20116"/>
                    <a:pt x="21482" y="20473"/>
                  </a:cubicBezTo>
                  <a:cubicBezTo>
                    <a:pt x="21568" y="20829"/>
                    <a:pt x="21568" y="21219"/>
                    <a:pt x="21311" y="21381"/>
                  </a:cubicBezTo>
                  <a:cubicBezTo>
                    <a:pt x="21054" y="21543"/>
                    <a:pt x="20539" y="21478"/>
                    <a:pt x="19811" y="21024"/>
                  </a:cubicBezTo>
                  <a:cubicBezTo>
                    <a:pt x="19082" y="20570"/>
                    <a:pt x="18139" y="19727"/>
                    <a:pt x="17197" y="18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429222" y="533653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888539" y="247931"/>
              <a:ext cx="220134" cy="30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4777" y="4020"/>
                  </a:moveTo>
                  <a:cubicBezTo>
                    <a:pt x="4985" y="2828"/>
                    <a:pt x="5192" y="1637"/>
                    <a:pt x="5815" y="892"/>
                  </a:cubicBezTo>
                  <a:cubicBezTo>
                    <a:pt x="6438" y="147"/>
                    <a:pt x="7477" y="-151"/>
                    <a:pt x="8931" y="72"/>
                  </a:cubicBezTo>
                  <a:cubicBezTo>
                    <a:pt x="10385" y="296"/>
                    <a:pt x="12254" y="1041"/>
                    <a:pt x="12981" y="2754"/>
                  </a:cubicBezTo>
                  <a:cubicBezTo>
                    <a:pt x="13708" y="4467"/>
                    <a:pt x="13292" y="7148"/>
                    <a:pt x="11215" y="9979"/>
                  </a:cubicBezTo>
                  <a:cubicBezTo>
                    <a:pt x="9138" y="12809"/>
                    <a:pt x="5400" y="15788"/>
                    <a:pt x="3115" y="17576"/>
                  </a:cubicBezTo>
                  <a:cubicBezTo>
                    <a:pt x="831" y="19363"/>
                    <a:pt x="0" y="19959"/>
                    <a:pt x="0" y="20481"/>
                  </a:cubicBezTo>
                  <a:cubicBezTo>
                    <a:pt x="0" y="21002"/>
                    <a:pt x="831" y="21449"/>
                    <a:pt x="3531" y="21300"/>
                  </a:cubicBezTo>
                  <a:cubicBezTo>
                    <a:pt x="6231" y="21151"/>
                    <a:pt x="10800" y="20406"/>
                    <a:pt x="14123" y="19736"/>
                  </a:cubicBezTo>
                  <a:cubicBezTo>
                    <a:pt x="17446" y="19066"/>
                    <a:pt x="19523" y="18470"/>
                    <a:pt x="21600" y="17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6197572" y="324103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6178522" y="508253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280122" y="262720"/>
              <a:ext cx="125264" cy="25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65" fill="norm" stroke="1" extrusionOk="0">
                  <a:moveTo>
                    <a:pt x="0" y="6840"/>
                  </a:moveTo>
                  <a:cubicBezTo>
                    <a:pt x="0" y="5940"/>
                    <a:pt x="0" y="5040"/>
                    <a:pt x="1260" y="3870"/>
                  </a:cubicBezTo>
                  <a:cubicBezTo>
                    <a:pt x="2520" y="2700"/>
                    <a:pt x="5040" y="1260"/>
                    <a:pt x="7200" y="540"/>
                  </a:cubicBezTo>
                  <a:cubicBezTo>
                    <a:pt x="9360" y="-180"/>
                    <a:pt x="11160" y="-180"/>
                    <a:pt x="12960" y="540"/>
                  </a:cubicBezTo>
                  <a:cubicBezTo>
                    <a:pt x="14760" y="1260"/>
                    <a:pt x="16560" y="2700"/>
                    <a:pt x="17100" y="3870"/>
                  </a:cubicBezTo>
                  <a:cubicBezTo>
                    <a:pt x="17640" y="5040"/>
                    <a:pt x="16920" y="5940"/>
                    <a:pt x="15840" y="6750"/>
                  </a:cubicBezTo>
                  <a:cubicBezTo>
                    <a:pt x="14760" y="7560"/>
                    <a:pt x="13320" y="8280"/>
                    <a:pt x="13320" y="9000"/>
                  </a:cubicBezTo>
                  <a:cubicBezTo>
                    <a:pt x="13320" y="9720"/>
                    <a:pt x="14760" y="10440"/>
                    <a:pt x="16380" y="10980"/>
                  </a:cubicBezTo>
                  <a:cubicBezTo>
                    <a:pt x="18000" y="11520"/>
                    <a:pt x="19800" y="11880"/>
                    <a:pt x="20700" y="13050"/>
                  </a:cubicBezTo>
                  <a:cubicBezTo>
                    <a:pt x="21600" y="14220"/>
                    <a:pt x="21600" y="16200"/>
                    <a:pt x="19980" y="17730"/>
                  </a:cubicBezTo>
                  <a:cubicBezTo>
                    <a:pt x="18360" y="19260"/>
                    <a:pt x="15120" y="20340"/>
                    <a:pt x="12600" y="20880"/>
                  </a:cubicBezTo>
                  <a:cubicBezTo>
                    <a:pt x="10080" y="21420"/>
                    <a:pt x="8280" y="21420"/>
                    <a:pt x="7920" y="20700"/>
                  </a:cubicBezTo>
                  <a:cubicBezTo>
                    <a:pt x="7560" y="19980"/>
                    <a:pt x="8640" y="18540"/>
                    <a:pt x="972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6440377" y="315076"/>
              <a:ext cx="160017" cy="2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0949" fill="norm" stroke="1" extrusionOk="0">
                  <a:moveTo>
                    <a:pt x="14757" y="861"/>
                  </a:moveTo>
                  <a:cubicBezTo>
                    <a:pt x="10049" y="4293"/>
                    <a:pt x="5341" y="7725"/>
                    <a:pt x="2711" y="10753"/>
                  </a:cubicBezTo>
                  <a:cubicBezTo>
                    <a:pt x="80" y="13781"/>
                    <a:pt x="-474" y="16405"/>
                    <a:pt x="357" y="18323"/>
                  </a:cubicBezTo>
                  <a:cubicBezTo>
                    <a:pt x="1188" y="20241"/>
                    <a:pt x="3403" y="21452"/>
                    <a:pt x="7003" y="20745"/>
                  </a:cubicBezTo>
                  <a:cubicBezTo>
                    <a:pt x="10603" y="20039"/>
                    <a:pt x="15588" y="17415"/>
                    <a:pt x="18218" y="13983"/>
                  </a:cubicBezTo>
                  <a:cubicBezTo>
                    <a:pt x="20849" y="10551"/>
                    <a:pt x="21126" y="6312"/>
                    <a:pt x="20849" y="3788"/>
                  </a:cubicBezTo>
                  <a:cubicBezTo>
                    <a:pt x="20572" y="1265"/>
                    <a:pt x="19741" y="458"/>
                    <a:pt x="18634" y="155"/>
                  </a:cubicBezTo>
                  <a:cubicBezTo>
                    <a:pt x="17526" y="-148"/>
                    <a:pt x="16141" y="54"/>
                    <a:pt x="14757" y="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6674248" y="316543"/>
              <a:ext cx="118524" cy="54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80" fill="norm" stroke="1" extrusionOk="0">
                  <a:moveTo>
                    <a:pt x="3335" y="14168"/>
                  </a:moveTo>
                  <a:cubicBezTo>
                    <a:pt x="2198" y="16269"/>
                    <a:pt x="1061" y="18370"/>
                    <a:pt x="492" y="19673"/>
                  </a:cubicBezTo>
                  <a:cubicBezTo>
                    <a:pt x="-76" y="20976"/>
                    <a:pt x="-76" y="21480"/>
                    <a:pt x="113" y="21480"/>
                  </a:cubicBezTo>
                  <a:cubicBezTo>
                    <a:pt x="303" y="21480"/>
                    <a:pt x="682" y="20976"/>
                    <a:pt x="1061" y="19085"/>
                  </a:cubicBezTo>
                  <a:cubicBezTo>
                    <a:pt x="1440" y="17194"/>
                    <a:pt x="1819" y="13916"/>
                    <a:pt x="2387" y="10890"/>
                  </a:cubicBezTo>
                  <a:cubicBezTo>
                    <a:pt x="2956" y="7864"/>
                    <a:pt x="3713" y="5091"/>
                    <a:pt x="5229" y="3326"/>
                  </a:cubicBezTo>
                  <a:cubicBezTo>
                    <a:pt x="6745" y="1561"/>
                    <a:pt x="9019" y="805"/>
                    <a:pt x="11103" y="384"/>
                  </a:cubicBezTo>
                  <a:cubicBezTo>
                    <a:pt x="13187" y="-36"/>
                    <a:pt x="15082" y="-120"/>
                    <a:pt x="16977" y="174"/>
                  </a:cubicBezTo>
                  <a:cubicBezTo>
                    <a:pt x="18871" y="468"/>
                    <a:pt x="20766" y="1141"/>
                    <a:pt x="21145" y="2023"/>
                  </a:cubicBezTo>
                  <a:cubicBezTo>
                    <a:pt x="21524" y="2906"/>
                    <a:pt x="20387" y="3998"/>
                    <a:pt x="19250" y="4713"/>
                  </a:cubicBezTo>
                  <a:cubicBezTo>
                    <a:pt x="18113" y="5427"/>
                    <a:pt x="16977" y="5763"/>
                    <a:pt x="14892" y="6015"/>
                  </a:cubicBezTo>
                  <a:cubicBezTo>
                    <a:pt x="12808" y="6268"/>
                    <a:pt x="9777" y="6436"/>
                    <a:pt x="8261" y="6436"/>
                  </a:cubicBezTo>
                  <a:cubicBezTo>
                    <a:pt x="6745" y="6436"/>
                    <a:pt x="6745" y="6268"/>
                    <a:pt x="6745" y="6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6845272" y="351205"/>
              <a:ext cx="234973" cy="1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13" fill="norm" stroke="1" extrusionOk="0">
                  <a:moveTo>
                    <a:pt x="0" y="1207"/>
                  </a:moveTo>
                  <a:cubicBezTo>
                    <a:pt x="771" y="510"/>
                    <a:pt x="1543" y="-187"/>
                    <a:pt x="2121" y="45"/>
                  </a:cubicBezTo>
                  <a:cubicBezTo>
                    <a:pt x="2700" y="278"/>
                    <a:pt x="3086" y="1439"/>
                    <a:pt x="3279" y="3181"/>
                  </a:cubicBezTo>
                  <a:cubicBezTo>
                    <a:pt x="3471" y="4923"/>
                    <a:pt x="3471" y="7245"/>
                    <a:pt x="3279" y="9452"/>
                  </a:cubicBezTo>
                  <a:cubicBezTo>
                    <a:pt x="3086" y="11658"/>
                    <a:pt x="2700" y="13748"/>
                    <a:pt x="2700" y="14213"/>
                  </a:cubicBezTo>
                  <a:cubicBezTo>
                    <a:pt x="2700" y="14678"/>
                    <a:pt x="3086" y="13516"/>
                    <a:pt x="3664" y="12355"/>
                  </a:cubicBezTo>
                  <a:cubicBezTo>
                    <a:pt x="4243" y="11194"/>
                    <a:pt x="5014" y="10032"/>
                    <a:pt x="5593" y="8871"/>
                  </a:cubicBezTo>
                  <a:cubicBezTo>
                    <a:pt x="6171" y="7710"/>
                    <a:pt x="6557" y="6548"/>
                    <a:pt x="7136" y="6665"/>
                  </a:cubicBezTo>
                  <a:cubicBezTo>
                    <a:pt x="7714" y="6781"/>
                    <a:pt x="8486" y="8174"/>
                    <a:pt x="9257" y="8407"/>
                  </a:cubicBezTo>
                  <a:cubicBezTo>
                    <a:pt x="10029" y="8639"/>
                    <a:pt x="10800" y="7710"/>
                    <a:pt x="11861" y="6316"/>
                  </a:cubicBezTo>
                  <a:cubicBezTo>
                    <a:pt x="12921" y="4923"/>
                    <a:pt x="14271" y="3065"/>
                    <a:pt x="15429" y="2136"/>
                  </a:cubicBezTo>
                  <a:cubicBezTo>
                    <a:pt x="16586" y="1207"/>
                    <a:pt x="17550" y="1207"/>
                    <a:pt x="18418" y="1671"/>
                  </a:cubicBezTo>
                  <a:cubicBezTo>
                    <a:pt x="19286" y="2136"/>
                    <a:pt x="20057" y="3065"/>
                    <a:pt x="20636" y="5387"/>
                  </a:cubicBezTo>
                  <a:cubicBezTo>
                    <a:pt x="21214" y="7710"/>
                    <a:pt x="21600" y="11426"/>
                    <a:pt x="21311" y="14329"/>
                  </a:cubicBezTo>
                  <a:cubicBezTo>
                    <a:pt x="21021" y="17232"/>
                    <a:pt x="20057" y="19323"/>
                    <a:pt x="19093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6089622" y="660653"/>
              <a:ext cx="705979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19978" fill="norm" stroke="1" extrusionOk="0">
                  <a:moveTo>
                    <a:pt x="0" y="14954"/>
                  </a:moveTo>
                  <a:cubicBezTo>
                    <a:pt x="1811" y="18277"/>
                    <a:pt x="3622" y="21600"/>
                    <a:pt x="5820" y="19108"/>
                  </a:cubicBezTo>
                  <a:cubicBezTo>
                    <a:pt x="8019" y="16615"/>
                    <a:pt x="10606" y="8308"/>
                    <a:pt x="13193" y="4154"/>
                  </a:cubicBezTo>
                  <a:cubicBezTo>
                    <a:pt x="15780" y="0"/>
                    <a:pt x="18366" y="0"/>
                    <a:pt x="19822" y="0"/>
                  </a:cubicBezTo>
                  <a:cubicBezTo>
                    <a:pt x="21277" y="0"/>
                    <a:pt x="21600" y="0"/>
                    <a:pt x="21568" y="2492"/>
                  </a:cubicBezTo>
                  <a:cubicBezTo>
                    <a:pt x="21535" y="4985"/>
                    <a:pt x="21147" y="9969"/>
                    <a:pt x="20759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095972" y="768603"/>
              <a:ext cx="787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16" y="19543"/>
                    <a:pt x="3832" y="17486"/>
                    <a:pt x="5952" y="14400"/>
                  </a:cubicBezTo>
                  <a:cubicBezTo>
                    <a:pt x="8071" y="11314"/>
                    <a:pt x="10394" y="7200"/>
                    <a:pt x="12716" y="4629"/>
                  </a:cubicBezTo>
                  <a:cubicBezTo>
                    <a:pt x="15039" y="2057"/>
                    <a:pt x="17361" y="1029"/>
                    <a:pt x="18842" y="514"/>
                  </a:cubicBezTo>
                  <a:cubicBezTo>
                    <a:pt x="20323" y="0"/>
                    <a:pt x="209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7302472" y="590803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7708872" y="381253"/>
              <a:ext cx="146051" cy="18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0"/>
                  </a:moveTo>
                  <a:cubicBezTo>
                    <a:pt x="939" y="2260"/>
                    <a:pt x="1878" y="4521"/>
                    <a:pt x="2817" y="7535"/>
                  </a:cubicBezTo>
                  <a:cubicBezTo>
                    <a:pt x="3757" y="10549"/>
                    <a:pt x="4696" y="14316"/>
                    <a:pt x="5635" y="16953"/>
                  </a:cubicBezTo>
                  <a:cubicBezTo>
                    <a:pt x="6574" y="19591"/>
                    <a:pt x="7513" y="21098"/>
                    <a:pt x="8452" y="21349"/>
                  </a:cubicBezTo>
                  <a:cubicBezTo>
                    <a:pt x="9391" y="21600"/>
                    <a:pt x="10330" y="20595"/>
                    <a:pt x="11426" y="17958"/>
                  </a:cubicBezTo>
                  <a:cubicBezTo>
                    <a:pt x="12522" y="15321"/>
                    <a:pt x="13774" y="11051"/>
                    <a:pt x="15496" y="7786"/>
                  </a:cubicBezTo>
                  <a:cubicBezTo>
                    <a:pt x="17217" y="4521"/>
                    <a:pt x="19409" y="22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7905722" y="413003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7931122" y="324103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7966833" y="408478"/>
              <a:ext cx="199241" cy="11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19" fill="norm" stroke="1" extrusionOk="0">
                  <a:moveTo>
                    <a:pt x="13899" y="825"/>
                  </a:moveTo>
                  <a:cubicBezTo>
                    <a:pt x="11625" y="53"/>
                    <a:pt x="9351" y="-718"/>
                    <a:pt x="7078" y="1211"/>
                  </a:cubicBezTo>
                  <a:cubicBezTo>
                    <a:pt x="4804" y="3139"/>
                    <a:pt x="2530" y="7768"/>
                    <a:pt x="1280" y="11046"/>
                  </a:cubicBezTo>
                  <a:cubicBezTo>
                    <a:pt x="29" y="14325"/>
                    <a:pt x="-198" y="16253"/>
                    <a:pt x="143" y="17796"/>
                  </a:cubicBezTo>
                  <a:cubicBezTo>
                    <a:pt x="484" y="19339"/>
                    <a:pt x="1394" y="20496"/>
                    <a:pt x="2417" y="20689"/>
                  </a:cubicBezTo>
                  <a:cubicBezTo>
                    <a:pt x="3440" y="20882"/>
                    <a:pt x="4577" y="20111"/>
                    <a:pt x="5600" y="18953"/>
                  </a:cubicBezTo>
                  <a:cubicBezTo>
                    <a:pt x="6623" y="17796"/>
                    <a:pt x="7533" y="16253"/>
                    <a:pt x="8669" y="14132"/>
                  </a:cubicBezTo>
                  <a:cubicBezTo>
                    <a:pt x="9806" y="12011"/>
                    <a:pt x="11170" y="9311"/>
                    <a:pt x="12762" y="9696"/>
                  </a:cubicBezTo>
                  <a:cubicBezTo>
                    <a:pt x="14354" y="10082"/>
                    <a:pt x="16173" y="13553"/>
                    <a:pt x="17650" y="15482"/>
                  </a:cubicBezTo>
                  <a:cubicBezTo>
                    <a:pt x="19128" y="17411"/>
                    <a:pt x="20265" y="17796"/>
                    <a:pt x="21402" y="1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8360436" y="389720"/>
              <a:ext cx="116788" cy="36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96" fill="norm" stroke="1" extrusionOk="0">
                  <a:moveTo>
                    <a:pt x="21282" y="2872"/>
                  </a:moveTo>
                  <a:cubicBezTo>
                    <a:pt x="18582" y="1873"/>
                    <a:pt x="15882" y="874"/>
                    <a:pt x="13568" y="374"/>
                  </a:cubicBezTo>
                  <a:cubicBezTo>
                    <a:pt x="11253" y="-125"/>
                    <a:pt x="9325" y="-125"/>
                    <a:pt x="7203" y="374"/>
                  </a:cubicBezTo>
                  <a:cubicBezTo>
                    <a:pt x="5082" y="874"/>
                    <a:pt x="2768" y="1873"/>
                    <a:pt x="1418" y="2747"/>
                  </a:cubicBezTo>
                  <a:cubicBezTo>
                    <a:pt x="68" y="3621"/>
                    <a:pt x="-318" y="4370"/>
                    <a:pt x="261" y="4932"/>
                  </a:cubicBezTo>
                  <a:cubicBezTo>
                    <a:pt x="839" y="5493"/>
                    <a:pt x="2382" y="5868"/>
                    <a:pt x="4889" y="5743"/>
                  </a:cubicBezTo>
                  <a:cubicBezTo>
                    <a:pt x="7396" y="5618"/>
                    <a:pt x="10868" y="4994"/>
                    <a:pt x="12989" y="5181"/>
                  </a:cubicBezTo>
                  <a:cubicBezTo>
                    <a:pt x="15111" y="5369"/>
                    <a:pt x="15882" y="6367"/>
                    <a:pt x="16461" y="8490"/>
                  </a:cubicBezTo>
                  <a:cubicBezTo>
                    <a:pt x="17039" y="10613"/>
                    <a:pt x="17425" y="13859"/>
                    <a:pt x="17425" y="15857"/>
                  </a:cubicBezTo>
                  <a:cubicBezTo>
                    <a:pt x="17425" y="17854"/>
                    <a:pt x="17039" y="18603"/>
                    <a:pt x="16268" y="19290"/>
                  </a:cubicBezTo>
                  <a:cubicBezTo>
                    <a:pt x="15496" y="19977"/>
                    <a:pt x="14339" y="20601"/>
                    <a:pt x="12411" y="20976"/>
                  </a:cubicBezTo>
                  <a:cubicBezTo>
                    <a:pt x="10482" y="21350"/>
                    <a:pt x="7782" y="21475"/>
                    <a:pt x="5468" y="20913"/>
                  </a:cubicBezTo>
                  <a:cubicBezTo>
                    <a:pt x="3153" y="20351"/>
                    <a:pt x="1225" y="19103"/>
                    <a:pt x="1225" y="17355"/>
                  </a:cubicBezTo>
                  <a:cubicBezTo>
                    <a:pt x="1225" y="15607"/>
                    <a:pt x="3153" y="13359"/>
                    <a:pt x="5082" y="1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8523560" y="444753"/>
              <a:ext cx="99714" cy="7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04" fill="norm" stroke="1" extrusionOk="0">
                  <a:moveTo>
                    <a:pt x="19849" y="3411"/>
                  </a:moveTo>
                  <a:cubicBezTo>
                    <a:pt x="18049" y="1705"/>
                    <a:pt x="16249" y="0"/>
                    <a:pt x="12874" y="1137"/>
                  </a:cubicBezTo>
                  <a:cubicBezTo>
                    <a:pt x="9499" y="2274"/>
                    <a:pt x="4549" y="6253"/>
                    <a:pt x="2074" y="9947"/>
                  </a:cubicBezTo>
                  <a:cubicBezTo>
                    <a:pt x="-401" y="13642"/>
                    <a:pt x="-401" y="17053"/>
                    <a:pt x="724" y="19042"/>
                  </a:cubicBezTo>
                  <a:cubicBezTo>
                    <a:pt x="1849" y="21032"/>
                    <a:pt x="4099" y="21600"/>
                    <a:pt x="7474" y="19895"/>
                  </a:cubicBezTo>
                  <a:cubicBezTo>
                    <a:pt x="10849" y="18189"/>
                    <a:pt x="15349" y="14211"/>
                    <a:pt x="17824" y="10516"/>
                  </a:cubicBezTo>
                  <a:cubicBezTo>
                    <a:pt x="20299" y="6821"/>
                    <a:pt x="20749" y="3411"/>
                    <a:pt x="211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8659391" y="432053"/>
              <a:ext cx="103582" cy="9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826" fill="norm" stroke="1" extrusionOk="0">
                  <a:moveTo>
                    <a:pt x="14660" y="0"/>
                  </a:moveTo>
                  <a:cubicBezTo>
                    <a:pt x="9908" y="3677"/>
                    <a:pt x="5156" y="7353"/>
                    <a:pt x="2564" y="10800"/>
                  </a:cubicBezTo>
                  <a:cubicBezTo>
                    <a:pt x="-28" y="14247"/>
                    <a:pt x="-460" y="17464"/>
                    <a:pt x="404" y="19302"/>
                  </a:cubicBezTo>
                  <a:cubicBezTo>
                    <a:pt x="1268" y="21140"/>
                    <a:pt x="3428" y="21600"/>
                    <a:pt x="7100" y="19072"/>
                  </a:cubicBezTo>
                  <a:cubicBezTo>
                    <a:pt x="10772" y="16545"/>
                    <a:pt x="15956" y="11030"/>
                    <a:pt x="21140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8767550" y="200193"/>
              <a:ext cx="446274" cy="49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2" fill="norm" stroke="1" extrusionOk="0">
                  <a:moveTo>
                    <a:pt x="5282" y="11124"/>
                  </a:moveTo>
                  <a:cubicBezTo>
                    <a:pt x="4976" y="10758"/>
                    <a:pt x="4671" y="10392"/>
                    <a:pt x="4263" y="10209"/>
                  </a:cubicBezTo>
                  <a:cubicBezTo>
                    <a:pt x="3856" y="10026"/>
                    <a:pt x="3346" y="10026"/>
                    <a:pt x="2735" y="10255"/>
                  </a:cubicBezTo>
                  <a:cubicBezTo>
                    <a:pt x="2124" y="10483"/>
                    <a:pt x="1410" y="10941"/>
                    <a:pt x="1308" y="11216"/>
                  </a:cubicBezTo>
                  <a:cubicBezTo>
                    <a:pt x="1207" y="11490"/>
                    <a:pt x="1716" y="11582"/>
                    <a:pt x="2276" y="11627"/>
                  </a:cubicBezTo>
                  <a:cubicBezTo>
                    <a:pt x="2837" y="11673"/>
                    <a:pt x="3448" y="11673"/>
                    <a:pt x="3907" y="11856"/>
                  </a:cubicBezTo>
                  <a:cubicBezTo>
                    <a:pt x="4365" y="12039"/>
                    <a:pt x="4671" y="12405"/>
                    <a:pt x="4874" y="13092"/>
                  </a:cubicBezTo>
                  <a:cubicBezTo>
                    <a:pt x="5078" y="13778"/>
                    <a:pt x="5180" y="14785"/>
                    <a:pt x="4773" y="16066"/>
                  </a:cubicBezTo>
                  <a:cubicBezTo>
                    <a:pt x="4365" y="17348"/>
                    <a:pt x="3448" y="18904"/>
                    <a:pt x="2786" y="19865"/>
                  </a:cubicBezTo>
                  <a:cubicBezTo>
                    <a:pt x="2124" y="20826"/>
                    <a:pt x="1716" y="21192"/>
                    <a:pt x="1257" y="21375"/>
                  </a:cubicBezTo>
                  <a:cubicBezTo>
                    <a:pt x="799" y="21558"/>
                    <a:pt x="290" y="21558"/>
                    <a:pt x="86" y="21283"/>
                  </a:cubicBezTo>
                  <a:cubicBezTo>
                    <a:pt x="-118" y="21009"/>
                    <a:pt x="-16" y="20460"/>
                    <a:pt x="1054" y="19178"/>
                  </a:cubicBezTo>
                  <a:cubicBezTo>
                    <a:pt x="2124" y="17897"/>
                    <a:pt x="4161" y="15883"/>
                    <a:pt x="6301" y="13687"/>
                  </a:cubicBezTo>
                  <a:cubicBezTo>
                    <a:pt x="8440" y="11490"/>
                    <a:pt x="10682" y="9111"/>
                    <a:pt x="12516" y="6960"/>
                  </a:cubicBezTo>
                  <a:cubicBezTo>
                    <a:pt x="14350" y="4809"/>
                    <a:pt x="15776" y="2887"/>
                    <a:pt x="16540" y="1697"/>
                  </a:cubicBezTo>
                  <a:cubicBezTo>
                    <a:pt x="17305" y="507"/>
                    <a:pt x="17407" y="50"/>
                    <a:pt x="17152" y="4"/>
                  </a:cubicBezTo>
                  <a:cubicBezTo>
                    <a:pt x="16897" y="-42"/>
                    <a:pt x="16286" y="324"/>
                    <a:pt x="15216" y="1789"/>
                  </a:cubicBezTo>
                  <a:cubicBezTo>
                    <a:pt x="14146" y="3253"/>
                    <a:pt x="12618" y="5816"/>
                    <a:pt x="11803" y="7692"/>
                  </a:cubicBezTo>
                  <a:cubicBezTo>
                    <a:pt x="10988" y="9568"/>
                    <a:pt x="10886" y="10758"/>
                    <a:pt x="10886" y="11627"/>
                  </a:cubicBezTo>
                  <a:cubicBezTo>
                    <a:pt x="10886" y="12497"/>
                    <a:pt x="10988" y="13046"/>
                    <a:pt x="11293" y="13366"/>
                  </a:cubicBezTo>
                  <a:cubicBezTo>
                    <a:pt x="11599" y="13687"/>
                    <a:pt x="12108" y="13778"/>
                    <a:pt x="12822" y="13504"/>
                  </a:cubicBezTo>
                  <a:cubicBezTo>
                    <a:pt x="13535" y="13229"/>
                    <a:pt x="14452" y="12589"/>
                    <a:pt x="15114" y="11948"/>
                  </a:cubicBezTo>
                  <a:cubicBezTo>
                    <a:pt x="15776" y="11307"/>
                    <a:pt x="16184" y="10666"/>
                    <a:pt x="16439" y="10117"/>
                  </a:cubicBezTo>
                  <a:cubicBezTo>
                    <a:pt x="16693" y="9568"/>
                    <a:pt x="16795" y="9111"/>
                    <a:pt x="16591" y="8973"/>
                  </a:cubicBezTo>
                  <a:cubicBezTo>
                    <a:pt x="16388" y="8836"/>
                    <a:pt x="15878" y="9019"/>
                    <a:pt x="15522" y="9339"/>
                  </a:cubicBezTo>
                  <a:cubicBezTo>
                    <a:pt x="15165" y="9660"/>
                    <a:pt x="14961" y="10117"/>
                    <a:pt x="14859" y="10575"/>
                  </a:cubicBezTo>
                  <a:cubicBezTo>
                    <a:pt x="14757" y="11033"/>
                    <a:pt x="14757" y="11490"/>
                    <a:pt x="15063" y="11811"/>
                  </a:cubicBezTo>
                  <a:cubicBezTo>
                    <a:pt x="15369" y="12131"/>
                    <a:pt x="15980" y="12314"/>
                    <a:pt x="17101" y="12360"/>
                  </a:cubicBezTo>
                  <a:cubicBezTo>
                    <a:pt x="18222" y="12405"/>
                    <a:pt x="19852" y="12314"/>
                    <a:pt x="21482" y="12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9455122" y="178053"/>
              <a:ext cx="571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50"/>
                    <a:pt x="12000" y="8100"/>
                    <a:pt x="8400" y="11700"/>
                  </a:cubicBezTo>
                  <a:cubicBezTo>
                    <a:pt x="4800" y="15300"/>
                    <a:pt x="2400" y="184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9518622" y="325812"/>
              <a:ext cx="203201" cy="12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16458"/>
                  </a:moveTo>
                  <a:cubicBezTo>
                    <a:pt x="0" y="18320"/>
                    <a:pt x="0" y="20182"/>
                    <a:pt x="338" y="19996"/>
                  </a:cubicBezTo>
                  <a:cubicBezTo>
                    <a:pt x="675" y="19809"/>
                    <a:pt x="1350" y="17575"/>
                    <a:pt x="2138" y="14409"/>
                  </a:cubicBezTo>
                  <a:cubicBezTo>
                    <a:pt x="2925" y="11244"/>
                    <a:pt x="3825" y="7147"/>
                    <a:pt x="4950" y="4354"/>
                  </a:cubicBezTo>
                  <a:cubicBezTo>
                    <a:pt x="6075" y="1561"/>
                    <a:pt x="7425" y="71"/>
                    <a:pt x="8100" y="258"/>
                  </a:cubicBezTo>
                  <a:cubicBezTo>
                    <a:pt x="8775" y="444"/>
                    <a:pt x="8775" y="2306"/>
                    <a:pt x="8775" y="4168"/>
                  </a:cubicBezTo>
                  <a:cubicBezTo>
                    <a:pt x="8775" y="6030"/>
                    <a:pt x="8775" y="7892"/>
                    <a:pt x="8662" y="9940"/>
                  </a:cubicBezTo>
                  <a:cubicBezTo>
                    <a:pt x="8550" y="11989"/>
                    <a:pt x="8325" y="14223"/>
                    <a:pt x="8662" y="14037"/>
                  </a:cubicBezTo>
                  <a:cubicBezTo>
                    <a:pt x="9000" y="13851"/>
                    <a:pt x="9900" y="11244"/>
                    <a:pt x="10912" y="8823"/>
                  </a:cubicBezTo>
                  <a:cubicBezTo>
                    <a:pt x="11925" y="6402"/>
                    <a:pt x="13050" y="4168"/>
                    <a:pt x="14175" y="2492"/>
                  </a:cubicBezTo>
                  <a:cubicBezTo>
                    <a:pt x="15300" y="816"/>
                    <a:pt x="16425" y="-301"/>
                    <a:pt x="17100" y="71"/>
                  </a:cubicBezTo>
                  <a:cubicBezTo>
                    <a:pt x="17775" y="444"/>
                    <a:pt x="18000" y="2306"/>
                    <a:pt x="18113" y="5285"/>
                  </a:cubicBezTo>
                  <a:cubicBezTo>
                    <a:pt x="18225" y="8265"/>
                    <a:pt x="18225" y="12361"/>
                    <a:pt x="18000" y="15527"/>
                  </a:cubicBezTo>
                  <a:cubicBezTo>
                    <a:pt x="17775" y="18692"/>
                    <a:pt x="17325" y="20927"/>
                    <a:pt x="17438" y="21113"/>
                  </a:cubicBezTo>
                  <a:cubicBezTo>
                    <a:pt x="17550" y="21299"/>
                    <a:pt x="18225" y="19437"/>
                    <a:pt x="19012" y="17202"/>
                  </a:cubicBezTo>
                  <a:cubicBezTo>
                    <a:pt x="19800" y="14968"/>
                    <a:pt x="20700" y="12361"/>
                    <a:pt x="21600" y="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9760866" y="167067"/>
              <a:ext cx="99134" cy="28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00" fill="norm" stroke="1" extrusionOk="0">
                  <a:moveTo>
                    <a:pt x="10600" y="4602"/>
                  </a:moveTo>
                  <a:cubicBezTo>
                    <a:pt x="12400" y="3341"/>
                    <a:pt x="14200" y="2079"/>
                    <a:pt x="16000" y="1212"/>
                  </a:cubicBezTo>
                  <a:cubicBezTo>
                    <a:pt x="17800" y="345"/>
                    <a:pt x="19600" y="-128"/>
                    <a:pt x="20500" y="30"/>
                  </a:cubicBezTo>
                  <a:cubicBezTo>
                    <a:pt x="21400" y="187"/>
                    <a:pt x="21400" y="976"/>
                    <a:pt x="19375" y="3419"/>
                  </a:cubicBezTo>
                  <a:cubicBezTo>
                    <a:pt x="17350" y="5863"/>
                    <a:pt x="13300" y="9963"/>
                    <a:pt x="10150" y="12958"/>
                  </a:cubicBezTo>
                  <a:cubicBezTo>
                    <a:pt x="7000" y="15954"/>
                    <a:pt x="4750" y="17846"/>
                    <a:pt x="2950" y="19186"/>
                  </a:cubicBezTo>
                  <a:cubicBezTo>
                    <a:pt x="1150" y="20526"/>
                    <a:pt x="-200" y="21314"/>
                    <a:pt x="25" y="21393"/>
                  </a:cubicBezTo>
                  <a:cubicBezTo>
                    <a:pt x="250" y="21472"/>
                    <a:pt x="2050" y="20841"/>
                    <a:pt x="3625" y="20132"/>
                  </a:cubicBezTo>
                  <a:cubicBezTo>
                    <a:pt x="5200" y="19422"/>
                    <a:pt x="6550" y="18634"/>
                    <a:pt x="7900" y="17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9788019" y="305759"/>
              <a:ext cx="130654" cy="1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221" fill="norm" stroke="1" extrusionOk="0">
                  <a:moveTo>
                    <a:pt x="19106" y="758"/>
                  </a:moveTo>
                  <a:cubicBezTo>
                    <a:pt x="17392" y="189"/>
                    <a:pt x="15677" y="-379"/>
                    <a:pt x="13449" y="332"/>
                  </a:cubicBezTo>
                  <a:cubicBezTo>
                    <a:pt x="11220" y="1042"/>
                    <a:pt x="8477" y="3032"/>
                    <a:pt x="6077" y="5163"/>
                  </a:cubicBezTo>
                  <a:cubicBezTo>
                    <a:pt x="3677" y="7295"/>
                    <a:pt x="1620" y="9568"/>
                    <a:pt x="592" y="11416"/>
                  </a:cubicBezTo>
                  <a:cubicBezTo>
                    <a:pt x="-437" y="13263"/>
                    <a:pt x="-437" y="14684"/>
                    <a:pt x="3163" y="16247"/>
                  </a:cubicBezTo>
                  <a:cubicBezTo>
                    <a:pt x="6763" y="17810"/>
                    <a:pt x="13963" y="19516"/>
                    <a:pt x="21163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7857049" y="838453"/>
              <a:ext cx="175675" cy="31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307" fill="norm" stroke="1" extrusionOk="0">
                  <a:moveTo>
                    <a:pt x="20845" y="0"/>
                  </a:moveTo>
                  <a:cubicBezTo>
                    <a:pt x="18082" y="0"/>
                    <a:pt x="15319" y="0"/>
                    <a:pt x="12054" y="1341"/>
                  </a:cubicBezTo>
                  <a:cubicBezTo>
                    <a:pt x="8789" y="2682"/>
                    <a:pt x="5022" y="5365"/>
                    <a:pt x="2636" y="8259"/>
                  </a:cubicBezTo>
                  <a:cubicBezTo>
                    <a:pt x="250" y="11153"/>
                    <a:pt x="-755" y="14259"/>
                    <a:pt x="626" y="16588"/>
                  </a:cubicBezTo>
                  <a:cubicBezTo>
                    <a:pt x="2008" y="18918"/>
                    <a:pt x="5775" y="20471"/>
                    <a:pt x="9543" y="21035"/>
                  </a:cubicBezTo>
                  <a:cubicBezTo>
                    <a:pt x="13310" y="21600"/>
                    <a:pt x="17078" y="21176"/>
                    <a:pt x="20845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8025226" y="1008010"/>
              <a:ext cx="134497" cy="10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132" fill="norm" stroke="1" extrusionOk="0">
                  <a:moveTo>
                    <a:pt x="21115" y="379"/>
                  </a:moveTo>
                  <a:cubicBezTo>
                    <a:pt x="17460" y="-44"/>
                    <a:pt x="13804" y="-468"/>
                    <a:pt x="10315" y="1226"/>
                  </a:cubicBezTo>
                  <a:cubicBezTo>
                    <a:pt x="6826" y="2920"/>
                    <a:pt x="3503" y="6732"/>
                    <a:pt x="1675" y="9697"/>
                  </a:cubicBezTo>
                  <a:cubicBezTo>
                    <a:pt x="-153" y="12661"/>
                    <a:pt x="-485" y="14779"/>
                    <a:pt x="678" y="16897"/>
                  </a:cubicBezTo>
                  <a:cubicBezTo>
                    <a:pt x="1841" y="19014"/>
                    <a:pt x="4500" y="21132"/>
                    <a:pt x="7490" y="21132"/>
                  </a:cubicBezTo>
                  <a:cubicBezTo>
                    <a:pt x="10481" y="21132"/>
                    <a:pt x="13804" y="19014"/>
                    <a:pt x="15798" y="16050"/>
                  </a:cubicBezTo>
                  <a:cubicBezTo>
                    <a:pt x="17792" y="13085"/>
                    <a:pt x="18457" y="9273"/>
                    <a:pt x="18124" y="6732"/>
                  </a:cubicBezTo>
                  <a:cubicBezTo>
                    <a:pt x="17792" y="4191"/>
                    <a:pt x="16463" y="2920"/>
                    <a:pt x="14801" y="2285"/>
                  </a:cubicBezTo>
                  <a:cubicBezTo>
                    <a:pt x="13140" y="1650"/>
                    <a:pt x="11146" y="1650"/>
                    <a:pt x="10813" y="2285"/>
                  </a:cubicBezTo>
                  <a:cubicBezTo>
                    <a:pt x="10481" y="2920"/>
                    <a:pt x="11810" y="4191"/>
                    <a:pt x="13140" y="5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8140672" y="981817"/>
              <a:ext cx="173256" cy="17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906" fill="norm" stroke="1" extrusionOk="0">
                  <a:moveTo>
                    <a:pt x="0" y="5659"/>
                  </a:moveTo>
                  <a:cubicBezTo>
                    <a:pt x="1301" y="5151"/>
                    <a:pt x="2602" y="4642"/>
                    <a:pt x="3904" y="4261"/>
                  </a:cubicBezTo>
                  <a:cubicBezTo>
                    <a:pt x="5205" y="3880"/>
                    <a:pt x="6506" y="3626"/>
                    <a:pt x="7417" y="4134"/>
                  </a:cubicBezTo>
                  <a:cubicBezTo>
                    <a:pt x="8328" y="4642"/>
                    <a:pt x="8848" y="5913"/>
                    <a:pt x="9108" y="7946"/>
                  </a:cubicBezTo>
                  <a:cubicBezTo>
                    <a:pt x="9369" y="9979"/>
                    <a:pt x="9369" y="12774"/>
                    <a:pt x="8848" y="14807"/>
                  </a:cubicBezTo>
                  <a:cubicBezTo>
                    <a:pt x="8328" y="16840"/>
                    <a:pt x="7287" y="18111"/>
                    <a:pt x="6506" y="17984"/>
                  </a:cubicBezTo>
                  <a:cubicBezTo>
                    <a:pt x="5725" y="17857"/>
                    <a:pt x="5205" y="16332"/>
                    <a:pt x="5335" y="13791"/>
                  </a:cubicBezTo>
                  <a:cubicBezTo>
                    <a:pt x="5465" y="11250"/>
                    <a:pt x="6246" y="7692"/>
                    <a:pt x="7027" y="5278"/>
                  </a:cubicBezTo>
                  <a:cubicBezTo>
                    <a:pt x="7807" y="2864"/>
                    <a:pt x="8588" y="1593"/>
                    <a:pt x="9759" y="704"/>
                  </a:cubicBezTo>
                  <a:cubicBezTo>
                    <a:pt x="10930" y="-186"/>
                    <a:pt x="12492" y="-694"/>
                    <a:pt x="14573" y="2101"/>
                  </a:cubicBezTo>
                  <a:cubicBezTo>
                    <a:pt x="16655" y="4897"/>
                    <a:pt x="19258" y="10995"/>
                    <a:pt x="20429" y="14680"/>
                  </a:cubicBezTo>
                  <a:cubicBezTo>
                    <a:pt x="21600" y="18365"/>
                    <a:pt x="21340" y="19635"/>
                    <a:pt x="21080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8489388" y="970086"/>
              <a:ext cx="113795" cy="41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70" fill="norm" stroke="1" extrusionOk="0">
                  <a:moveTo>
                    <a:pt x="3633" y="21470"/>
                  </a:moveTo>
                  <a:cubicBezTo>
                    <a:pt x="2062" y="21141"/>
                    <a:pt x="491" y="20812"/>
                    <a:pt x="99" y="19113"/>
                  </a:cubicBezTo>
                  <a:cubicBezTo>
                    <a:pt x="-294" y="17413"/>
                    <a:pt x="491" y="14343"/>
                    <a:pt x="2259" y="11218"/>
                  </a:cubicBezTo>
                  <a:cubicBezTo>
                    <a:pt x="4026" y="8093"/>
                    <a:pt x="6775" y="4914"/>
                    <a:pt x="8739" y="3050"/>
                  </a:cubicBezTo>
                  <a:cubicBezTo>
                    <a:pt x="10702" y="1186"/>
                    <a:pt x="11881" y="638"/>
                    <a:pt x="13451" y="309"/>
                  </a:cubicBezTo>
                  <a:cubicBezTo>
                    <a:pt x="15022" y="-20"/>
                    <a:pt x="16986" y="-130"/>
                    <a:pt x="18361" y="199"/>
                  </a:cubicBezTo>
                  <a:cubicBezTo>
                    <a:pt x="19735" y="528"/>
                    <a:pt x="20521" y="1295"/>
                    <a:pt x="20913" y="1953"/>
                  </a:cubicBezTo>
                  <a:cubicBezTo>
                    <a:pt x="21306" y="2611"/>
                    <a:pt x="21306" y="3159"/>
                    <a:pt x="19146" y="3817"/>
                  </a:cubicBezTo>
                  <a:cubicBezTo>
                    <a:pt x="16986" y="4475"/>
                    <a:pt x="12666" y="5243"/>
                    <a:pt x="9328" y="5626"/>
                  </a:cubicBezTo>
                  <a:cubicBezTo>
                    <a:pt x="5990" y="6010"/>
                    <a:pt x="3633" y="6010"/>
                    <a:pt x="2848" y="5736"/>
                  </a:cubicBezTo>
                  <a:cubicBezTo>
                    <a:pt x="2062" y="5462"/>
                    <a:pt x="2848" y="4914"/>
                    <a:pt x="3633" y="4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8669839" y="870203"/>
              <a:ext cx="35984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10066"/>
                  </a:moveTo>
                  <a:cubicBezTo>
                    <a:pt x="5082" y="13212"/>
                    <a:pt x="7624" y="16357"/>
                    <a:pt x="8259" y="18454"/>
                  </a:cubicBezTo>
                  <a:cubicBezTo>
                    <a:pt x="8894" y="20551"/>
                    <a:pt x="7624" y="21600"/>
                    <a:pt x="6353" y="21600"/>
                  </a:cubicBezTo>
                  <a:cubicBezTo>
                    <a:pt x="5082" y="21600"/>
                    <a:pt x="3812" y="20551"/>
                    <a:pt x="2541" y="17196"/>
                  </a:cubicBezTo>
                  <a:cubicBezTo>
                    <a:pt x="1271" y="13841"/>
                    <a:pt x="0" y="8179"/>
                    <a:pt x="0" y="4718"/>
                  </a:cubicBezTo>
                  <a:cubicBezTo>
                    <a:pt x="0" y="1258"/>
                    <a:pt x="1271" y="0"/>
                    <a:pt x="5082" y="0"/>
                  </a:cubicBezTo>
                  <a:cubicBezTo>
                    <a:pt x="8894" y="0"/>
                    <a:pt x="15247" y="1258"/>
                    <a:pt x="21600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8728970" y="944287"/>
              <a:ext cx="141953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18444" y="7425"/>
                  </a:moveTo>
                  <a:cubicBezTo>
                    <a:pt x="18127" y="5400"/>
                    <a:pt x="17809" y="3375"/>
                    <a:pt x="16856" y="2025"/>
                  </a:cubicBezTo>
                  <a:cubicBezTo>
                    <a:pt x="15903" y="675"/>
                    <a:pt x="14315" y="0"/>
                    <a:pt x="12091" y="0"/>
                  </a:cubicBezTo>
                  <a:cubicBezTo>
                    <a:pt x="9868" y="0"/>
                    <a:pt x="7009" y="675"/>
                    <a:pt x="4944" y="1856"/>
                  </a:cubicBezTo>
                  <a:cubicBezTo>
                    <a:pt x="2879" y="3037"/>
                    <a:pt x="1609" y="4725"/>
                    <a:pt x="815" y="6412"/>
                  </a:cubicBezTo>
                  <a:cubicBezTo>
                    <a:pt x="21" y="8100"/>
                    <a:pt x="-297" y="9788"/>
                    <a:pt x="338" y="10462"/>
                  </a:cubicBezTo>
                  <a:cubicBezTo>
                    <a:pt x="974" y="11137"/>
                    <a:pt x="2562" y="10800"/>
                    <a:pt x="4785" y="9788"/>
                  </a:cubicBezTo>
                  <a:cubicBezTo>
                    <a:pt x="7009" y="8775"/>
                    <a:pt x="9868" y="7087"/>
                    <a:pt x="12250" y="6244"/>
                  </a:cubicBezTo>
                  <a:cubicBezTo>
                    <a:pt x="14632" y="5400"/>
                    <a:pt x="16538" y="5400"/>
                    <a:pt x="17491" y="6244"/>
                  </a:cubicBezTo>
                  <a:cubicBezTo>
                    <a:pt x="18444" y="7087"/>
                    <a:pt x="18444" y="8775"/>
                    <a:pt x="18921" y="11475"/>
                  </a:cubicBezTo>
                  <a:cubicBezTo>
                    <a:pt x="19397" y="14175"/>
                    <a:pt x="20350" y="17887"/>
                    <a:pt x="213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8881380" y="936619"/>
              <a:ext cx="173636" cy="40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57" fill="norm" stroke="1" extrusionOk="0">
                  <a:moveTo>
                    <a:pt x="4901" y="2219"/>
                  </a:moveTo>
                  <a:cubicBezTo>
                    <a:pt x="5672" y="1653"/>
                    <a:pt x="6444" y="1088"/>
                    <a:pt x="8629" y="692"/>
                  </a:cubicBezTo>
                  <a:cubicBezTo>
                    <a:pt x="10815" y="296"/>
                    <a:pt x="14415" y="70"/>
                    <a:pt x="16858" y="14"/>
                  </a:cubicBezTo>
                  <a:cubicBezTo>
                    <a:pt x="19301" y="-43"/>
                    <a:pt x="20587" y="70"/>
                    <a:pt x="20972" y="409"/>
                  </a:cubicBezTo>
                  <a:cubicBezTo>
                    <a:pt x="21358" y="749"/>
                    <a:pt x="20844" y="1314"/>
                    <a:pt x="19172" y="2275"/>
                  </a:cubicBezTo>
                  <a:cubicBezTo>
                    <a:pt x="17501" y="3237"/>
                    <a:pt x="14672" y="4594"/>
                    <a:pt x="13001" y="5951"/>
                  </a:cubicBezTo>
                  <a:cubicBezTo>
                    <a:pt x="11329" y="7308"/>
                    <a:pt x="10815" y="8665"/>
                    <a:pt x="11587" y="10474"/>
                  </a:cubicBezTo>
                  <a:cubicBezTo>
                    <a:pt x="12358" y="12284"/>
                    <a:pt x="14415" y="14545"/>
                    <a:pt x="15444" y="16129"/>
                  </a:cubicBezTo>
                  <a:cubicBezTo>
                    <a:pt x="16472" y="17712"/>
                    <a:pt x="16472" y="18617"/>
                    <a:pt x="15829" y="19295"/>
                  </a:cubicBezTo>
                  <a:cubicBezTo>
                    <a:pt x="15187" y="19974"/>
                    <a:pt x="13901" y="20426"/>
                    <a:pt x="11587" y="20822"/>
                  </a:cubicBezTo>
                  <a:cubicBezTo>
                    <a:pt x="9272" y="21218"/>
                    <a:pt x="5929" y="21557"/>
                    <a:pt x="3744" y="21557"/>
                  </a:cubicBezTo>
                  <a:cubicBezTo>
                    <a:pt x="1558" y="21557"/>
                    <a:pt x="529" y="21218"/>
                    <a:pt x="144" y="20483"/>
                  </a:cubicBezTo>
                  <a:cubicBezTo>
                    <a:pt x="-242" y="19748"/>
                    <a:pt x="15" y="18617"/>
                    <a:pt x="2587" y="16920"/>
                  </a:cubicBezTo>
                  <a:cubicBezTo>
                    <a:pt x="5158" y="15224"/>
                    <a:pt x="10044" y="12962"/>
                    <a:pt x="14929" y="1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9082179" y="930264"/>
              <a:ext cx="108361" cy="415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518" fill="norm" stroke="1" extrusionOk="0">
                  <a:moveTo>
                    <a:pt x="8388" y="1823"/>
                  </a:moveTo>
                  <a:cubicBezTo>
                    <a:pt x="6311" y="1713"/>
                    <a:pt x="4234" y="1604"/>
                    <a:pt x="2573" y="1330"/>
                  </a:cubicBezTo>
                  <a:cubicBezTo>
                    <a:pt x="911" y="1055"/>
                    <a:pt x="-335" y="617"/>
                    <a:pt x="80" y="343"/>
                  </a:cubicBezTo>
                  <a:cubicBezTo>
                    <a:pt x="496" y="69"/>
                    <a:pt x="2573" y="-41"/>
                    <a:pt x="5688" y="14"/>
                  </a:cubicBezTo>
                  <a:cubicBezTo>
                    <a:pt x="8803" y="69"/>
                    <a:pt x="12957" y="288"/>
                    <a:pt x="15865" y="562"/>
                  </a:cubicBezTo>
                  <a:cubicBezTo>
                    <a:pt x="18773" y="836"/>
                    <a:pt x="20434" y="1165"/>
                    <a:pt x="20850" y="1604"/>
                  </a:cubicBezTo>
                  <a:cubicBezTo>
                    <a:pt x="21265" y="2042"/>
                    <a:pt x="20434" y="2590"/>
                    <a:pt x="18150" y="3303"/>
                  </a:cubicBezTo>
                  <a:cubicBezTo>
                    <a:pt x="15865" y="4016"/>
                    <a:pt x="12127" y="4893"/>
                    <a:pt x="9842" y="5880"/>
                  </a:cubicBezTo>
                  <a:cubicBezTo>
                    <a:pt x="7557" y="6867"/>
                    <a:pt x="6727" y="7963"/>
                    <a:pt x="8596" y="9717"/>
                  </a:cubicBezTo>
                  <a:cubicBezTo>
                    <a:pt x="10465" y="11472"/>
                    <a:pt x="15034" y="13884"/>
                    <a:pt x="17734" y="15693"/>
                  </a:cubicBezTo>
                  <a:cubicBezTo>
                    <a:pt x="20434" y="17502"/>
                    <a:pt x="21265" y="18708"/>
                    <a:pt x="21265" y="19585"/>
                  </a:cubicBezTo>
                  <a:cubicBezTo>
                    <a:pt x="21265" y="20463"/>
                    <a:pt x="20434" y="21011"/>
                    <a:pt x="18980" y="21285"/>
                  </a:cubicBezTo>
                  <a:cubicBezTo>
                    <a:pt x="17527" y="21559"/>
                    <a:pt x="15450" y="21559"/>
                    <a:pt x="13373" y="21449"/>
                  </a:cubicBezTo>
                  <a:cubicBezTo>
                    <a:pt x="11296" y="21340"/>
                    <a:pt x="9219" y="21120"/>
                    <a:pt x="7557" y="20134"/>
                  </a:cubicBezTo>
                  <a:cubicBezTo>
                    <a:pt x="5896" y="19147"/>
                    <a:pt x="4650" y="17393"/>
                    <a:pt x="6103" y="15638"/>
                  </a:cubicBezTo>
                  <a:cubicBezTo>
                    <a:pt x="7557" y="13884"/>
                    <a:pt x="11711" y="12130"/>
                    <a:pt x="15865" y="1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9221677" y="957163"/>
              <a:ext cx="233446" cy="15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84" fill="norm" stroke="1" extrusionOk="0">
                  <a:moveTo>
                    <a:pt x="10277" y="9900"/>
                  </a:moveTo>
                  <a:cubicBezTo>
                    <a:pt x="11434" y="8149"/>
                    <a:pt x="12591" y="6398"/>
                    <a:pt x="13074" y="4792"/>
                  </a:cubicBezTo>
                  <a:cubicBezTo>
                    <a:pt x="13556" y="3187"/>
                    <a:pt x="13363" y="1727"/>
                    <a:pt x="12784" y="852"/>
                  </a:cubicBezTo>
                  <a:cubicBezTo>
                    <a:pt x="12206" y="-24"/>
                    <a:pt x="11241" y="-316"/>
                    <a:pt x="9120" y="414"/>
                  </a:cubicBezTo>
                  <a:cubicBezTo>
                    <a:pt x="6999" y="1143"/>
                    <a:pt x="3720" y="2895"/>
                    <a:pt x="1888" y="4646"/>
                  </a:cubicBezTo>
                  <a:cubicBezTo>
                    <a:pt x="56" y="6398"/>
                    <a:pt x="-330" y="8149"/>
                    <a:pt x="249" y="9900"/>
                  </a:cubicBezTo>
                  <a:cubicBezTo>
                    <a:pt x="827" y="11652"/>
                    <a:pt x="2370" y="13403"/>
                    <a:pt x="4202" y="14133"/>
                  </a:cubicBezTo>
                  <a:cubicBezTo>
                    <a:pt x="6034" y="14862"/>
                    <a:pt x="8156" y="14570"/>
                    <a:pt x="9699" y="13695"/>
                  </a:cubicBezTo>
                  <a:cubicBezTo>
                    <a:pt x="11241" y="12819"/>
                    <a:pt x="12206" y="11360"/>
                    <a:pt x="12784" y="11360"/>
                  </a:cubicBezTo>
                  <a:cubicBezTo>
                    <a:pt x="13363" y="11360"/>
                    <a:pt x="13556" y="12819"/>
                    <a:pt x="13845" y="14279"/>
                  </a:cubicBezTo>
                  <a:cubicBezTo>
                    <a:pt x="14134" y="15738"/>
                    <a:pt x="14520" y="17198"/>
                    <a:pt x="15774" y="18365"/>
                  </a:cubicBezTo>
                  <a:cubicBezTo>
                    <a:pt x="17027" y="19533"/>
                    <a:pt x="19149" y="20408"/>
                    <a:pt x="21270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9474172" y="813053"/>
              <a:ext cx="91776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11520" y="0"/>
                  </a:moveTo>
                  <a:cubicBezTo>
                    <a:pt x="15360" y="4271"/>
                    <a:pt x="19200" y="8542"/>
                    <a:pt x="20400" y="11715"/>
                  </a:cubicBezTo>
                  <a:cubicBezTo>
                    <a:pt x="21600" y="14888"/>
                    <a:pt x="20160" y="16963"/>
                    <a:pt x="16320" y="18427"/>
                  </a:cubicBezTo>
                  <a:cubicBezTo>
                    <a:pt x="12480" y="19892"/>
                    <a:pt x="6240" y="207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5691689" y="1105153"/>
              <a:ext cx="182034" cy="274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502" y="3489"/>
                  </a:moveTo>
                  <a:cubicBezTo>
                    <a:pt x="753" y="8972"/>
                    <a:pt x="1005" y="14455"/>
                    <a:pt x="1130" y="17612"/>
                  </a:cubicBezTo>
                  <a:cubicBezTo>
                    <a:pt x="1256" y="20769"/>
                    <a:pt x="1256" y="21600"/>
                    <a:pt x="1130" y="21517"/>
                  </a:cubicBezTo>
                  <a:cubicBezTo>
                    <a:pt x="1005" y="21434"/>
                    <a:pt x="753" y="20437"/>
                    <a:pt x="502" y="17280"/>
                  </a:cubicBezTo>
                  <a:cubicBezTo>
                    <a:pt x="251" y="14123"/>
                    <a:pt x="0" y="8806"/>
                    <a:pt x="0" y="5732"/>
                  </a:cubicBezTo>
                  <a:cubicBezTo>
                    <a:pt x="0" y="2658"/>
                    <a:pt x="251" y="1828"/>
                    <a:pt x="753" y="1911"/>
                  </a:cubicBezTo>
                  <a:cubicBezTo>
                    <a:pt x="1256" y="1994"/>
                    <a:pt x="2009" y="2991"/>
                    <a:pt x="3767" y="5732"/>
                  </a:cubicBezTo>
                  <a:cubicBezTo>
                    <a:pt x="5526" y="8474"/>
                    <a:pt x="8288" y="12960"/>
                    <a:pt x="10172" y="15618"/>
                  </a:cubicBezTo>
                  <a:cubicBezTo>
                    <a:pt x="12056" y="18277"/>
                    <a:pt x="13060" y="19108"/>
                    <a:pt x="14316" y="19523"/>
                  </a:cubicBezTo>
                  <a:cubicBezTo>
                    <a:pt x="15572" y="19938"/>
                    <a:pt x="17079" y="19938"/>
                    <a:pt x="18209" y="19357"/>
                  </a:cubicBezTo>
                  <a:cubicBezTo>
                    <a:pt x="19340" y="18775"/>
                    <a:pt x="20093" y="17612"/>
                    <a:pt x="20595" y="14289"/>
                  </a:cubicBezTo>
                  <a:cubicBezTo>
                    <a:pt x="21098" y="10966"/>
                    <a:pt x="21349" y="54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924522" y="1092453"/>
              <a:ext cx="184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1600"/>
                    <a:pt x="5462" y="3200"/>
                    <a:pt x="9062" y="6800"/>
                  </a:cubicBezTo>
                  <a:cubicBezTo>
                    <a:pt x="12662" y="10400"/>
                    <a:pt x="17131" y="16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6099805" y="1086103"/>
              <a:ext cx="7871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21139" y="0"/>
                  </a:moveTo>
                  <a:cubicBezTo>
                    <a:pt x="16023" y="2743"/>
                    <a:pt x="10907" y="5486"/>
                    <a:pt x="7213" y="8229"/>
                  </a:cubicBezTo>
                  <a:cubicBezTo>
                    <a:pt x="3518" y="10971"/>
                    <a:pt x="1244" y="13714"/>
                    <a:pt x="392" y="15857"/>
                  </a:cubicBezTo>
                  <a:cubicBezTo>
                    <a:pt x="-461" y="18000"/>
                    <a:pt x="107" y="19543"/>
                    <a:pt x="1813" y="20400"/>
                  </a:cubicBezTo>
                  <a:cubicBezTo>
                    <a:pt x="3518" y="21257"/>
                    <a:pt x="6360" y="21429"/>
                    <a:pt x="92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6534122" y="1048003"/>
              <a:ext cx="38109" cy="30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420" fill="norm" stroke="1" extrusionOk="0">
                  <a:moveTo>
                    <a:pt x="17053" y="0"/>
                  </a:moveTo>
                  <a:cubicBezTo>
                    <a:pt x="11368" y="4916"/>
                    <a:pt x="5684" y="9832"/>
                    <a:pt x="2842" y="13034"/>
                  </a:cubicBezTo>
                  <a:cubicBezTo>
                    <a:pt x="0" y="16237"/>
                    <a:pt x="0" y="17727"/>
                    <a:pt x="0" y="18919"/>
                  </a:cubicBezTo>
                  <a:cubicBezTo>
                    <a:pt x="0" y="20110"/>
                    <a:pt x="0" y="21004"/>
                    <a:pt x="2842" y="21302"/>
                  </a:cubicBezTo>
                  <a:cubicBezTo>
                    <a:pt x="5684" y="21600"/>
                    <a:pt x="11368" y="21302"/>
                    <a:pt x="15347" y="20781"/>
                  </a:cubicBezTo>
                  <a:cubicBezTo>
                    <a:pt x="19326" y="20259"/>
                    <a:pt x="21600" y="19514"/>
                    <a:pt x="19895" y="18472"/>
                  </a:cubicBezTo>
                  <a:cubicBezTo>
                    <a:pt x="18189" y="17429"/>
                    <a:pt x="12505" y="16088"/>
                    <a:pt x="6821" y="14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6425041" y="1143253"/>
              <a:ext cx="217032" cy="20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96" fill="norm" stroke="1" extrusionOk="0">
                  <a:moveTo>
                    <a:pt x="5145" y="10689"/>
                  </a:moveTo>
                  <a:cubicBezTo>
                    <a:pt x="4096" y="10689"/>
                    <a:pt x="3048" y="10689"/>
                    <a:pt x="1999" y="10466"/>
                  </a:cubicBezTo>
                  <a:cubicBezTo>
                    <a:pt x="951" y="10243"/>
                    <a:pt x="-98" y="9798"/>
                    <a:pt x="7" y="9464"/>
                  </a:cubicBezTo>
                  <a:cubicBezTo>
                    <a:pt x="112" y="9130"/>
                    <a:pt x="1370" y="8907"/>
                    <a:pt x="4096" y="8462"/>
                  </a:cubicBezTo>
                  <a:cubicBezTo>
                    <a:pt x="6822" y="8016"/>
                    <a:pt x="11017" y="7348"/>
                    <a:pt x="13638" y="7014"/>
                  </a:cubicBezTo>
                  <a:cubicBezTo>
                    <a:pt x="16259" y="6680"/>
                    <a:pt x="17308" y="6680"/>
                    <a:pt x="18042" y="8239"/>
                  </a:cubicBezTo>
                  <a:cubicBezTo>
                    <a:pt x="18776" y="9798"/>
                    <a:pt x="19195" y="12915"/>
                    <a:pt x="19405" y="15031"/>
                  </a:cubicBezTo>
                  <a:cubicBezTo>
                    <a:pt x="19615" y="17146"/>
                    <a:pt x="19615" y="18260"/>
                    <a:pt x="19719" y="19373"/>
                  </a:cubicBezTo>
                  <a:cubicBezTo>
                    <a:pt x="19824" y="20487"/>
                    <a:pt x="20034" y="21600"/>
                    <a:pt x="20349" y="21489"/>
                  </a:cubicBezTo>
                  <a:cubicBezTo>
                    <a:pt x="20663" y="21377"/>
                    <a:pt x="21083" y="20041"/>
                    <a:pt x="21292" y="16256"/>
                  </a:cubicBezTo>
                  <a:cubicBezTo>
                    <a:pt x="21502" y="12470"/>
                    <a:pt x="21502" y="6235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6654772" y="1160765"/>
              <a:ext cx="419101" cy="17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182"/>
                  </a:moveTo>
                  <a:cubicBezTo>
                    <a:pt x="545" y="182"/>
                    <a:pt x="1091" y="182"/>
                    <a:pt x="1418" y="810"/>
                  </a:cubicBezTo>
                  <a:cubicBezTo>
                    <a:pt x="1745" y="1438"/>
                    <a:pt x="1855" y="2694"/>
                    <a:pt x="1909" y="5080"/>
                  </a:cubicBezTo>
                  <a:cubicBezTo>
                    <a:pt x="1964" y="7466"/>
                    <a:pt x="1964" y="10982"/>
                    <a:pt x="1964" y="13368"/>
                  </a:cubicBezTo>
                  <a:cubicBezTo>
                    <a:pt x="1964" y="15754"/>
                    <a:pt x="1964" y="17010"/>
                    <a:pt x="1964" y="17010"/>
                  </a:cubicBezTo>
                  <a:cubicBezTo>
                    <a:pt x="1964" y="17010"/>
                    <a:pt x="1964" y="15754"/>
                    <a:pt x="2182" y="13871"/>
                  </a:cubicBezTo>
                  <a:cubicBezTo>
                    <a:pt x="2400" y="11987"/>
                    <a:pt x="2836" y="9475"/>
                    <a:pt x="3218" y="7717"/>
                  </a:cubicBezTo>
                  <a:cubicBezTo>
                    <a:pt x="3600" y="5959"/>
                    <a:pt x="3927" y="4954"/>
                    <a:pt x="4255" y="4954"/>
                  </a:cubicBezTo>
                  <a:cubicBezTo>
                    <a:pt x="4582" y="4954"/>
                    <a:pt x="4909" y="5959"/>
                    <a:pt x="5127" y="7215"/>
                  </a:cubicBezTo>
                  <a:cubicBezTo>
                    <a:pt x="5345" y="8471"/>
                    <a:pt x="5455" y="9978"/>
                    <a:pt x="5564" y="11359"/>
                  </a:cubicBezTo>
                  <a:cubicBezTo>
                    <a:pt x="5673" y="12740"/>
                    <a:pt x="5782" y="13996"/>
                    <a:pt x="5945" y="13871"/>
                  </a:cubicBezTo>
                  <a:cubicBezTo>
                    <a:pt x="6109" y="13745"/>
                    <a:pt x="6327" y="12238"/>
                    <a:pt x="6600" y="10857"/>
                  </a:cubicBezTo>
                  <a:cubicBezTo>
                    <a:pt x="6873" y="9475"/>
                    <a:pt x="7200" y="8220"/>
                    <a:pt x="7582" y="7215"/>
                  </a:cubicBezTo>
                  <a:cubicBezTo>
                    <a:pt x="7964" y="6210"/>
                    <a:pt x="8400" y="5457"/>
                    <a:pt x="8836" y="5457"/>
                  </a:cubicBezTo>
                  <a:cubicBezTo>
                    <a:pt x="9273" y="5457"/>
                    <a:pt x="9709" y="6210"/>
                    <a:pt x="9982" y="7215"/>
                  </a:cubicBezTo>
                  <a:cubicBezTo>
                    <a:pt x="10255" y="8220"/>
                    <a:pt x="10364" y="9475"/>
                    <a:pt x="10527" y="10857"/>
                  </a:cubicBezTo>
                  <a:cubicBezTo>
                    <a:pt x="10691" y="12238"/>
                    <a:pt x="10909" y="13745"/>
                    <a:pt x="11291" y="14499"/>
                  </a:cubicBezTo>
                  <a:cubicBezTo>
                    <a:pt x="11673" y="15252"/>
                    <a:pt x="12218" y="15252"/>
                    <a:pt x="12927" y="14247"/>
                  </a:cubicBezTo>
                  <a:cubicBezTo>
                    <a:pt x="13636" y="13243"/>
                    <a:pt x="14509" y="11233"/>
                    <a:pt x="15109" y="9350"/>
                  </a:cubicBezTo>
                  <a:cubicBezTo>
                    <a:pt x="15709" y="7466"/>
                    <a:pt x="16036" y="5708"/>
                    <a:pt x="16255" y="4075"/>
                  </a:cubicBezTo>
                  <a:cubicBezTo>
                    <a:pt x="16473" y="2443"/>
                    <a:pt x="16582" y="936"/>
                    <a:pt x="16364" y="308"/>
                  </a:cubicBezTo>
                  <a:cubicBezTo>
                    <a:pt x="16145" y="-320"/>
                    <a:pt x="15600" y="-69"/>
                    <a:pt x="14782" y="1815"/>
                  </a:cubicBezTo>
                  <a:cubicBezTo>
                    <a:pt x="13964" y="3699"/>
                    <a:pt x="12873" y="7215"/>
                    <a:pt x="12655" y="10606"/>
                  </a:cubicBezTo>
                  <a:cubicBezTo>
                    <a:pt x="12436" y="13996"/>
                    <a:pt x="13091" y="17261"/>
                    <a:pt x="14727" y="19020"/>
                  </a:cubicBezTo>
                  <a:cubicBezTo>
                    <a:pt x="16364" y="20778"/>
                    <a:pt x="18982" y="21029"/>
                    <a:pt x="21600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-1" y="2535083"/>
              <a:ext cx="222224" cy="33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11" fill="norm" stroke="1" extrusionOk="0">
                  <a:moveTo>
                    <a:pt x="609" y="1975"/>
                  </a:moveTo>
                  <a:cubicBezTo>
                    <a:pt x="1017" y="1291"/>
                    <a:pt x="1424" y="608"/>
                    <a:pt x="2239" y="266"/>
                  </a:cubicBezTo>
                  <a:cubicBezTo>
                    <a:pt x="3054" y="-76"/>
                    <a:pt x="4277" y="-76"/>
                    <a:pt x="5805" y="197"/>
                  </a:cubicBezTo>
                  <a:cubicBezTo>
                    <a:pt x="7334" y="471"/>
                    <a:pt x="9168" y="1018"/>
                    <a:pt x="10186" y="2043"/>
                  </a:cubicBezTo>
                  <a:cubicBezTo>
                    <a:pt x="11205" y="3068"/>
                    <a:pt x="11409" y="4572"/>
                    <a:pt x="10492" y="6759"/>
                  </a:cubicBezTo>
                  <a:cubicBezTo>
                    <a:pt x="9575" y="8947"/>
                    <a:pt x="7537" y="11818"/>
                    <a:pt x="5703" y="13937"/>
                  </a:cubicBezTo>
                  <a:cubicBezTo>
                    <a:pt x="3869" y="16056"/>
                    <a:pt x="2239" y="17423"/>
                    <a:pt x="1220" y="18516"/>
                  </a:cubicBezTo>
                  <a:cubicBezTo>
                    <a:pt x="202" y="19610"/>
                    <a:pt x="-206" y="20430"/>
                    <a:pt x="100" y="20909"/>
                  </a:cubicBezTo>
                  <a:cubicBezTo>
                    <a:pt x="405" y="21387"/>
                    <a:pt x="1424" y="21524"/>
                    <a:pt x="4277" y="21319"/>
                  </a:cubicBezTo>
                  <a:cubicBezTo>
                    <a:pt x="7130" y="21114"/>
                    <a:pt x="11817" y="20567"/>
                    <a:pt x="14975" y="19952"/>
                  </a:cubicBezTo>
                  <a:cubicBezTo>
                    <a:pt x="18134" y="19337"/>
                    <a:pt x="19764" y="18653"/>
                    <a:pt x="21394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250537" y="2749803"/>
              <a:ext cx="53147" cy="7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139" fill="norm" stroke="1" extrusionOk="0">
                  <a:moveTo>
                    <a:pt x="16302" y="0"/>
                  </a:moveTo>
                  <a:cubicBezTo>
                    <a:pt x="12149" y="1137"/>
                    <a:pt x="7995" y="2274"/>
                    <a:pt x="5087" y="4263"/>
                  </a:cubicBezTo>
                  <a:cubicBezTo>
                    <a:pt x="2179" y="6253"/>
                    <a:pt x="518" y="9095"/>
                    <a:pt x="102" y="11937"/>
                  </a:cubicBezTo>
                  <a:cubicBezTo>
                    <a:pt x="-313" y="14779"/>
                    <a:pt x="518" y="17621"/>
                    <a:pt x="3010" y="19326"/>
                  </a:cubicBezTo>
                  <a:cubicBezTo>
                    <a:pt x="5502" y="21032"/>
                    <a:pt x="9656" y="21600"/>
                    <a:pt x="12979" y="20747"/>
                  </a:cubicBezTo>
                  <a:cubicBezTo>
                    <a:pt x="16302" y="19895"/>
                    <a:pt x="18795" y="17621"/>
                    <a:pt x="20041" y="15063"/>
                  </a:cubicBezTo>
                  <a:cubicBezTo>
                    <a:pt x="21287" y="12505"/>
                    <a:pt x="21287" y="9663"/>
                    <a:pt x="18795" y="7389"/>
                  </a:cubicBezTo>
                  <a:cubicBezTo>
                    <a:pt x="16302" y="5116"/>
                    <a:pt x="11318" y="3411"/>
                    <a:pt x="6333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768322" y="2461937"/>
              <a:ext cx="228601" cy="47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438"/>
                    <a:pt x="0" y="19275"/>
                    <a:pt x="1100" y="17144"/>
                  </a:cubicBezTo>
                  <a:cubicBezTo>
                    <a:pt x="2200" y="15013"/>
                    <a:pt x="4400" y="11914"/>
                    <a:pt x="6600" y="9057"/>
                  </a:cubicBezTo>
                  <a:cubicBezTo>
                    <a:pt x="8800" y="6199"/>
                    <a:pt x="11000" y="3584"/>
                    <a:pt x="12200" y="2034"/>
                  </a:cubicBezTo>
                  <a:cubicBezTo>
                    <a:pt x="13400" y="484"/>
                    <a:pt x="13600" y="0"/>
                    <a:pt x="13700" y="0"/>
                  </a:cubicBezTo>
                  <a:cubicBezTo>
                    <a:pt x="13800" y="0"/>
                    <a:pt x="13800" y="484"/>
                    <a:pt x="14200" y="2083"/>
                  </a:cubicBezTo>
                  <a:cubicBezTo>
                    <a:pt x="14600" y="3681"/>
                    <a:pt x="15400" y="6393"/>
                    <a:pt x="16300" y="8960"/>
                  </a:cubicBezTo>
                  <a:cubicBezTo>
                    <a:pt x="17200" y="11526"/>
                    <a:pt x="18200" y="13948"/>
                    <a:pt x="18900" y="15401"/>
                  </a:cubicBezTo>
                  <a:cubicBezTo>
                    <a:pt x="19600" y="16854"/>
                    <a:pt x="20000" y="17338"/>
                    <a:pt x="20400" y="17387"/>
                  </a:cubicBezTo>
                  <a:cubicBezTo>
                    <a:pt x="20800" y="17435"/>
                    <a:pt x="21200" y="17048"/>
                    <a:pt x="21600" y="1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876272" y="2673603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8327"/>
                    <a:pt x="2057" y="15055"/>
                    <a:pt x="5657" y="11455"/>
                  </a:cubicBezTo>
                  <a:cubicBezTo>
                    <a:pt x="9257" y="7855"/>
                    <a:pt x="15429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085822" y="2459291"/>
              <a:ext cx="279401" cy="42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1835"/>
                  </a:moveTo>
                  <a:cubicBezTo>
                    <a:pt x="20945" y="1197"/>
                    <a:pt x="20291" y="558"/>
                    <a:pt x="19145" y="239"/>
                  </a:cubicBezTo>
                  <a:cubicBezTo>
                    <a:pt x="18000" y="-80"/>
                    <a:pt x="16364" y="-80"/>
                    <a:pt x="13745" y="239"/>
                  </a:cubicBezTo>
                  <a:cubicBezTo>
                    <a:pt x="11127" y="558"/>
                    <a:pt x="7527" y="1197"/>
                    <a:pt x="5155" y="1888"/>
                  </a:cubicBezTo>
                  <a:cubicBezTo>
                    <a:pt x="2782" y="2580"/>
                    <a:pt x="1636" y="3325"/>
                    <a:pt x="1227" y="4229"/>
                  </a:cubicBezTo>
                  <a:cubicBezTo>
                    <a:pt x="818" y="5134"/>
                    <a:pt x="1145" y="6198"/>
                    <a:pt x="1473" y="7155"/>
                  </a:cubicBezTo>
                  <a:cubicBezTo>
                    <a:pt x="1800" y="8113"/>
                    <a:pt x="2127" y="8964"/>
                    <a:pt x="2291" y="9709"/>
                  </a:cubicBezTo>
                  <a:cubicBezTo>
                    <a:pt x="2455" y="10454"/>
                    <a:pt x="2455" y="11092"/>
                    <a:pt x="2864" y="11305"/>
                  </a:cubicBezTo>
                  <a:cubicBezTo>
                    <a:pt x="3273" y="11518"/>
                    <a:pt x="4091" y="11305"/>
                    <a:pt x="4909" y="11146"/>
                  </a:cubicBezTo>
                  <a:cubicBezTo>
                    <a:pt x="5727" y="10986"/>
                    <a:pt x="6545" y="10880"/>
                    <a:pt x="7773" y="11305"/>
                  </a:cubicBezTo>
                  <a:cubicBezTo>
                    <a:pt x="9000" y="11731"/>
                    <a:pt x="10636" y="12688"/>
                    <a:pt x="11700" y="13912"/>
                  </a:cubicBezTo>
                  <a:cubicBezTo>
                    <a:pt x="12764" y="15136"/>
                    <a:pt x="13255" y="16625"/>
                    <a:pt x="12764" y="17902"/>
                  </a:cubicBezTo>
                  <a:cubicBezTo>
                    <a:pt x="12273" y="19179"/>
                    <a:pt x="10800" y="20243"/>
                    <a:pt x="8918" y="20828"/>
                  </a:cubicBezTo>
                  <a:cubicBezTo>
                    <a:pt x="7036" y="21414"/>
                    <a:pt x="4745" y="21520"/>
                    <a:pt x="3191" y="21307"/>
                  </a:cubicBezTo>
                  <a:cubicBezTo>
                    <a:pt x="1636" y="21094"/>
                    <a:pt x="818" y="20562"/>
                    <a:pt x="0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725953" y="2471401"/>
              <a:ext cx="604470" cy="52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14" fill="norm" stroke="1" extrusionOk="0">
                  <a:moveTo>
                    <a:pt x="4348" y="12501"/>
                  </a:moveTo>
                  <a:cubicBezTo>
                    <a:pt x="4122" y="12065"/>
                    <a:pt x="3895" y="11630"/>
                    <a:pt x="3593" y="11412"/>
                  </a:cubicBezTo>
                  <a:cubicBezTo>
                    <a:pt x="3291" y="11194"/>
                    <a:pt x="2913" y="11194"/>
                    <a:pt x="2385" y="11891"/>
                  </a:cubicBezTo>
                  <a:cubicBezTo>
                    <a:pt x="1856" y="12588"/>
                    <a:pt x="1176" y="13982"/>
                    <a:pt x="723" y="15462"/>
                  </a:cubicBezTo>
                  <a:cubicBezTo>
                    <a:pt x="270" y="16943"/>
                    <a:pt x="44" y="18511"/>
                    <a:pt x="6" y="19512"/>
                  </a:cubicBezTo>
                  <a:cubicBezTo>
                    <a:pt x="-32" y="20514"/>
                    <a:pt x="119" y="20949"/>
                    <a:pt x="383" y="21211"/>
                  </a:cubicBezTo>
                  <a:cubicBezTo>
                    <a:pt x="648" y="21472"/>
                    <a:pt x="1025" y="21559"/>
                    <a:pt x="1705" y="20993"/>
                  </a:cubicBezTo>
                  <a:cubicBezTo>
                    <a:pt x="2385" y="20427"/>
                    <a:pt x="3367" y="19207"/>
                    <a:pt x="4009" y="17814"/>
                  </a:cubicBezTo>
                  <a:cubicBezTo>
                    <a:pt x="4651" y="16420"/>
                    <a:pt x="4953" y="14853"/>
                    <a:pt x="5066" y="13807"/>
                  </a:cubicBezTo>
                  <a:cubicBezTo>
                    <a:pt x="5179" y="12762"/>
                    <a:pt x="5104" y="12240"/>
                    <a:pt x="4877" y="11804"/>
                  </a:cubicBezTo>
                  <a:cubicBezTo>
                    <a:pt x="4651" y="11369"/>
                    <a:pt x="4273" y="11020"/>
                    <a:pt x="3895" y="10846"/>
                  </a:cubicBezTo>
                  <a:cubicBezTo>
                    <a:pt x="3518" y="10672"/>
                    <a:pt x="3140" y="10672"/>
                    <a:pt x="2762" y="10759"/>
                  </a:cubicBezTo>
                  <a:cubicBezTo>
                    <a:pt x="2385" y="10846"/>
                    <a:pt x="2007" y="11020"/>
                    <a:pt x="1743" y="11325"/>
                  </a:cubicBezTo>
                  <a:cubicBezTo>
                    <a:pt x="1478" y="11630"/>
                    <a:pt x="1327" y="12065"/>
                    <a:pt x="1327" y="12762"/>
                  </a:cubicBezTo>
                  <a:cubicBezTo>
                    <a:pt x="1327" y="13459"/>
                    <a:pt x="1478" y="14417"/>
                    <a:pt x="1743" y="15027"/>
                  </a:cubicBezTo>
                  <a:cubicBezTo>
                    <a:pt x="2007" y="15636"/>
                    <a:pt x="2385" y="15898"/>
                    <a:pt x="2762" y="16028"/>
                  </a:cubicBezTo>
                  <a:cubicBezTo>
                    <a:pt x="3140" y="16159"/>
                    <a:pt x="3518" y="16159"/>
                    <a:pt x="4009" y="15854"/>
                  </a:cubicBezTo>
                  <a:cubicBezTo>
                    <a:pt x="4499" y="15549"/>
                    <a:pt x="5104" y="14940"/>
                    <a:pt x="5557" y="14417"/>
                  </a:cubicBezTo>
                  <a:cubicBezTo>
                    <a:pt x="6010" y="13894"/>
                    <a:pt x="6312" y="13459"/>
                    <a:pt x="6539" y="13024"/>
                  </a:cubicBezTo>
                  <a:cubicBezTo>
                    <a:pt x="6765" y="12588"/>
                    <a:pt x="6916" y="12153"/>
                    <a:pt x="6878" y="12240"/>
                  </a:cubicBezTo>
                  <a:cubicBezTo>
                    <a:pt x="6841" y="12327"/>
                    <a:pt x="6614" y="12936"/>
                    <a:pt x="6501" y="13764"/>
                  </a:cubicBezTo>
                  <a:cubicBezTo>
                    <a:pt x="6388" y="14591"/>
                    <a:pt x="6388" y="15636"/>
                    <a:pt x="6463" y="16377"/>
                  </a:cubicBezTo>
                  <a:cubicBezTo>
                    <a:pt x="6539" y="17117"/>
                    <a:pt x="6690" y="17553"/>
                    <a:pt x="6954" y="17857"/>
                  </a:cubicBezTo>
                  <a:cubicBezTo>
                    <a:pt x="7218" y="18162"/>
                    <a:pt x="7596" y="18336"/>
                    <a:pt x="7974" y="18336"/>
                  </a:cubicBezTo>
                  <a:cubicBezTo>
                    <a:pt x="8351" y="18336"/>
                    <a:pt x="8729" y="18162"/>
                    <a:pt x="9069" y="17857"/>
                  </a:cubicBezTo>
                  <a:cubicBezTo>
                    <a:pt x="9409" y="17553"/>
                    <a:pt x="9711" y="17117"/>
                    <a:pt x="10051" y="16507"/>
                  </a:cubicBezTo>
                  <a:cubicBezTo>
                    <a:pt x="10390" y="15898"/>
                    <a:pt x="10768" y="15114"/>
                    <a:pt x="10995" y="14940"/>
                  </a:cubicBezTo>
                  <a:cubicBezTo>
                    <a:pt x="11221" y="14765"/>
                    <a:pt x="11297" y="15201"/>
                    <a:pt x="11485" y="15549"/>
                  </a:cubicBezTo>
                  <a:cubicBezTo>
                    <a:pt x="11674" y="15898"/>
                    <a:pt x="11976" y="16159"/>
                    <a:pt x="12316" y="16290"/>
                  </a:cubicBezTo>
                  <a:cubicBezTo>
                    <a:pt x="12656" y="16420"/>
                    <a:pt x="13034" y="16420"/>
                    <a:pt x="13525" y="16028"/>
                  </a:cubicBezTo>
                  <a:cubicBezTo>
                    <a:pt x="14016" y="15636"/>
                    <a:pt x="14620" y="14853"/>
                    <a:pt x="15262" y="12980"/>
                  </a:cubicBezTo>
                  <a:cubicBezTo>
                    <a:pt x="15904" y="11107"/>
                    <a:pt x="16583" y="8146"/>
                    <a:pt x="17037" y="5969"/>
                  </a:cubicBezTo>
                  <a:cubicBezTo>
                    <a:pt x="17490" y="3791"/>
                    <a:pt x="17716" y="2398"/>
                    <a:pt x="17830" y="1440"/>
                  </a:cubicBezTo>
                  <a:cubicBezTo>
                    <a:pt x="17943" y="482"/>
                    <a:pt x="17943" y="-41"/>
                    <a:pt x="17830" y="3"/>
                  </a:cubicBezTo>
                  <a:cubicBezTo>
                    <a:pt x="17716" y="46"/>
                    <a:pt x="17490" y="656"/>
                    <a:pt x="17188" y="2441"/>
                  </a:cubicBezTo>
                  <a:cubicBezTo>
                    <a:pt x="16885" y="4227"/>
                    <a:pt x="16508" y="7188"/>
                    <a:pt x="16319" y="9844"/>
                  </a:cubicBezTo>
                  <a:cubicBezTo>
                    <a:pt x="16130" y="12501"/>
                    <a:pt x="16130" y="14853"/>
                    <a:pt x="16244" y="16333"/>
                  </a:cubicBezTo>
                  <a:cubicBezTo>
                    <a:pt x="16357" y="17814"/>
                    <a:pt x="16583" y="18424"/>
                    <a:pt x="16885" y="18728"/>
                  </a:cubicBezTo>
                  <a:cubicBezTo>
                    <a:pt x="17188" y="19033"/>
                    <a:pt x="17565" y="19033"/>
                    <a:pt x="18094" y="18293"/>
                  </a:cubicBezTo>
                  <a:cubicBezTo>
                    <a:pt x="18623" y="17553"/>
                    <a:pt x="19302" y="16072"/>
                    <a:pt x="19453" y="14635"/>
                  </a:cubicBezTo>
                  <a:cubicBezTo>
                    <a:pt x="19604" y="13198"/>
                    <a:pt x="19227" y="11804"/>
                    <a:pt x="18547" y="10933"/>
                  </a:cubicBezTo>
                  <a:cubicBezTo>
                    <a:pt x="17867" y="10062"/>
                    <a:pt x="16885" y="9714"/>
                    <a:pt x="16206" y="9583"/>
                  </a:cubicBezTo>
                  <a:cubicBezTo>
                    <a:pt x="15526" y="9453"/>
                    <a:pt x="15148" y="9540"/>
                    <a:pt x="15186" y="9540"/>
                  </a:cubicBezTo>
                  <a:cubicBezTo>
                    <a:pt x="15224" y="9540"/>
                    <a:pt x="15677" y="9453"/>
                    <a:pt x="16810" y="9104"/>
                  </a:cubicBezTo>
                  <a:cubicBezTo>
                    <a:pt x="17943" y="8756"/>
                    <a:pt x="19755" y="8146"/>
                    <a:pt x="21568" y="7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2731050" y="2700635"/>
              <a:ext cx="90758" cy="22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076" fill="norm" stroke="1" extrusionOk="0">
                  <a:moveTo>
                    <a:pt x="16066" y="7646"/>
                  </a:moveTo>
                  <a:cubicBezTo>
                    <a:pt x="16557" y="6446"/>
                    <a:pt x="17048" y="5246"/>
                    <a:pt x="17539" y="3846"/>
                  </a:cubicBezTo>
                  <a:cubicBezTo>
                    <a:pt x="18030" y="2446"/>
                    <a:pt x="18521" y="846"/>
                    <a:pt x="17539" y="246"/>
                  </a:cubicBezTo>
                  <a:cubicBezTo>
                    <a:pt x="16557" y="-354"/>
                    <a:pt x="14102" y="46"/>
                    <a:pt x="10911" y="2546"/>
                  </a:cubicBezTo>
                  <a:cubicBezTo>
                    <a:pt x="7721" y="5046"/>
                    <a:pt x="3793" y="9646"/>
                    <a:pt x="1830" y="12646"/>
                  </a:cubicBezTo>
                  <a:cubicBezTo>
                    <a:pt x="-134" y="15646"/>
                    <a:pt x="-134" y="17046"/>
                    <a:pt x="111" y="18346"/>
                  </a:cubicBezTo>
                  <a:cubicBezTo>
                    <a:pt x="357" y="19646"/>
                    <a:pt x="848" y="20846"/>
                    <a:pt x="2321" y="21046"/>
                  </a:cubicBezTo>
                  <a:cubicBezTo>
                    <a:pt x="3793" y="21246"/>
                    <a:pt x="6248" y="20446"/>
                    <a:pt x="9439" y="18546"/>
                  </a:cubicBezTo>
                  <a:cubicBezTo>
                    <a:pt x="12630" y="16646"/>
                    <a:pt x="16557" y="13646"/>
                    <a:pt x="18766" y="11246"/>
                  </a:cubicBezTo>
                  <a:cubicBezTo>
                    <a:pt x="20975" y="8846"/>
                    <a:pt x="21466" y="7046"/>
                    <a:pt x="20730" y="5846"/>
                  </a:cubicBezTo>
                  <a:cubicBezTo>
                    <a:pt x="19993" y="4646"/>
                    <a:pt x="18030" y="4046"/>
                    <a:pt x="16066" y="4046"/>
                  </a:cubicBezTo>
                  <a:cubicBezTo>
                    <a:pt x="14102" y="4046"/>
                    <a:pt x="12139" y="4646"/>
                    <a:pt x="10175" y="5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2863822" y="2667883"/>
              <a:ext cx="215901" cy="20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4472"/>
                  </a:moveTo>
                  <a:cubicBezTo>
                    <a:pt x="847" y="3824"/>
                    <a:pt x="1694" y="3176"/>
                    <a:pt x="2224" y="3392"/>
                  </a:cubicBezTo>
                  <a:cubicBezTo>
                    <a:pt x="2753" y="3608"/>
                    <a:pt x="2965" y="4688"/>
                    <a:pt x="3071" y="7280"/>
                  </a:cubicBezTo>
                  <a:cubicBezTo>
                    <a:pt x="3176" y="9872"/>
                    <a:pt x="3176" y="13976"/>
                    <a:pt x="3176" y="16568"/>
                  </a:cubicBezTo>
                  <a:cubicBezTo>
                    <a:pt x="3176" y="19160"/>
                    <a:pt x="3176" y="20240"/>
                    <a:pt x="2965" y="20240"/>
                  </a:cubicBezTo>
                  <a:cubicBezTo>
                    <a:pt x="2753" y="20240"/>
                    <a:pt x="2329" y="19160"/>
                    <a:pt x="2753" y="16136"/>
                  </a:cubicBezTo>
                  <a:cubicBezTo>
                    <a:pt x="3176" y="13112"/>
                    <a:pt x="4447" y="8144"/>
                    <a:pt x="6141" y="5012"/>
                  </a:cubicBezTo>
                  <a:cubicBezTo>
                    <a:pt x="7835" y="1880"/>
                    <a:pt x="9953" y="584"/>
                    <a:pt x="11541" y="152"/>
                  </a:cubicBezTo>
                  <a:cubicBezTo>
                    <a:pt x="13129" y="-280"/>
                    <a:pt x="14188" y="152"/>
                    <a:pt x="15459" y="2204"/>
                  </a:cubicBezTo>
                  <a:cubicBezTo>
                    <a:pt x="16729" y="4256"/>
                    <a:pt x="18212" y="7928"/>
                    <a:pt x="19271" y="11384"/>
                  </a:cubicBezTo>
                  <a:cubicBezTo>
                    <a:pt x="20329" y="14840"/>
                    <a:pt x="20965" y="18080"/>
                    <a:pt x="2160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3619406" y="2369753"/>
              <a:ext cx="121345" cy="5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478" fill="norm" stroke="1" extrusionOk="0">
                  <a:moveTo>
                    <a:pt x="2171" y="11346"/>
                  </a:moveTo>
                  <a:cubicBezTo>
                    <a:pt x="1091" y="12431"/>
                    <a:pt x="11" y="13515"/>
                    <a:pt x="11" y="15007"/>
                  </a:cubicBezTo>
                  <a:cubicBezTo>
                    <a:pt x="11" y="16498"/>
                    <a:pt x="1091" y="18396"/>
                    <a:pt x="1631" y="19661"/>
                  </a:cubicBezTo>
                  <a:cubicBezTo>
                    <a:pt x="2171" y="20926"/>
                    <a:pt x="2171" y="21559"/>
                    <a:pt x="1991" y="21469"/>
                  </a:cubicBezTo>
                  <a:cubicBezTo>
                    <a:pt x="1811" y="21378"/>
                    <a:pt x="1451" y="20565"/>
                    <a:pt x="911" y="18441"/>
                  </a:cubicBezTo>
                  <a:cubicBezTo>
                    <a:pt x="371" y="16317"/>
                    <a:pt x="-349" y="12883"/>
                    <a:pt x="191" y="9720"/>
                  </a:cubicBezTo>
                  <a:cubicBezTo>
                    <a:pt x="731" y="6556"/>
                    <a:pt x="2531" y="3664"/>
                    <a:pt x="3971" y="2038"/>
                  </a:cubicBezTo>
                  <a:cubicBezTo>
                    <a:pt x="5411" y="411"/>
                    <a:pt x="6491" y="49"/>
                    <a:pt x="7931" y="4"/>
                  </a:cubicBezTo>
                  <a:cubicBezTo>
                    <a:pt x="9371" y="-41"/>
                    <a:pt x="11171" y="230"/>
                    <a:pt x="13331" y="1405"/>
                  </a:cubicBezTo>
                  <a:cubicBezTo>
                    <a:pt x="15491" y="2580"/>
                    <a:pt x="18011" y="4659"/>
                    <a:pt x="18371" y="6376"/>
                  </a:cubicBezTo>
                  <a:cubicBezTo>
                    <a:pt x="18731" y="8093"/>
                    <a:pt x="16931" y="9449"/>
                    <a:pt x="15311" y="10262"/>
                  </a:cubicBezTo>
                  <a:cubicBezTo>
                    <a:pt x="13691" y="11075"/>
                    <a:pt x="12251" y="11346"/>
                    <a:pt x="10631" y="11618"/>
                  </a:cubicBezTo>
                  <a:cubicBezTo>
                    <a:pt x="9011" y="11889"/>
                    <a:pt x="7211" y="12160"/>
                    <a:pt x="7211" y="12386"/>
                  </a:cubicBezTo>
                  <a:cubicBezTo>
                    <a:pt x="7211" y="12612"/>
                    <a:pt x="9011" y="12792"/>
                    <a:pt x="11711" y="13470"/>
                  </a:cubicBezTo>
                  <a:cubicBezTo>
                    <a:pt x="14411" y="14148"/>
                    <a:pt x="18011" y="15323"/>
                    <a:pt x="19631" y="16408"/>
                  </a:cubicBezTo>
                  <a:cubicBezTo>
                    <a:pt x="21251" y="17492"/>
                    <a:pt x="20891" y="18486"/>
                    <a:pt x="18731" y="19119"/>
                  </a:cubicBezTo>
                  <a:cubicBezTo>
                    <a:pt x="16571" y="19751"/>
                    <a:pt x="12611" y="20023"/>
                    <a:pt x="9551" y="20158"/>
                  </a:cubicBezTo>
                  <a:cubicBezTo>
                    <a:pt x="6491" y="20294"/>
                    <a:pt x="4331" y="20294"/>
                    <a:pt x="2891" y="19345"/>
                  </a:cubicBezTo>
                  <a:cubicBezTo>
                    <a:pt x="1451" y="18396"/>
                    <a:pt x="731" y="16498"/>
                    <a:pt x="1271" y="15278"/>
                  </a:cubicBezTo>
                  <a:cubicBezTo>
                    <a:pt x="1811" y="14058"/>
                    <a:pt x="3611" y="13515"/>
                    <a:pt x="5411" y="12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3829022" y="2335835"/>
              <a:ext cx="138055" cy="48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13" fill="norm" stroke="1" extrusionOk="0">
                  <a:moveTo>
                    <a:pt x="5803" y="9070"/>
                  </a:moveTo>
                  <a:cubicBezTo>
                    <a:pt x="6448" y="11230"/>
                    <a:pt x="7093" y="13390"/>
                    <a:pt x="7415" y="15315"/>
                  </a:cubicBezTo>
                  <a:cubicBezTo>
                    <a:pt x="7737" y="17240"/>
                    <a:pt x="7737" y="18930"/>
                    <a:pt x="7737" y="20010"/>
                  </a:cubicBezTo>
                  <a:cubicBezTo>
                    <a:pt x="7737" y="21090"/>
                    <a:pt x="7737" y="21560"/>
                    <a:pt x="7415" y="21372"/>
                  </a:cubicBezTo>
                  <a:cubicBezTo>
                    <a:pt x="7093" y="21184"/>
                    <a:pt x="6448" y="20339"/>
                    <a:pt x="5642" y="18367"/>
                  </a:cubicBezTo>
                  <a:cubicBezTo>
                    <a:pt x="4836" y="16395"/>
                    <a:pt x="3869" y="13296"/>
                    <a:pt x="3546" y="10384"/>
                  </a:cubicBezTo>
                  <a:cubicBezTo>
                    <a:pt x="3224" y="7473"/>
                    <a:pt x="3546" y="4750"/>
                    <a:pt x="4030" y="3106"/>
                  </a:cubicBezTo>
                  <a:cubicBezTo>
                    <a:pt x="4513" y="1463"/>
                    <a:pt x="5158" y="899"/>
                    <a:pt x="6287" y="523"/>
                  </a:cubicBezTo>
                  <a:cubicBezTo>
                    <a:pt x="7415" y="148"/>
                    <a:pt x="9027" y="-40"/>
                    <a:pt x="10961" y="7"/>
                  </a:cubicBezTo>
                  <a:cubicBezTo>
                    <a:pt x="12896" y="54"/>
                    <a:pt x="15152" y="336"/>
                    <a:pt x="16925" y="1416"/>
                  </a:cubicBezTo>
                  <a:cubicBezTo>
                    <a:pt x="18699" y="2496"/>
                    <a:pt x="19988" y="4374"/>
                    <a:pt x="19021" y="6158"/>
                  </a:cubicBezTo>
                  <a:cubicBezTo>
                    <a:pt x="18054" y="7943"/>
                    <a:pt x="14830" y="9633"/>
                    <a:pt x="12573" y="10619"/>
                  </a:cubicBezTo>
                  <a:cubicBezTo>
                    <a:pt x="10316" y="11605"/>
                    <a:pt x="9027" y="11887"/>
                    <a:pt x="9349" y="12028"/>
                  </a:cubicBezTo>
                  <a:cubicBezTo>
                    <a:pt x="9672" y="12169"/>
                    <a:pt x="11606" y="12169"/>
                    <a:pt x="14024" y="12591"/>
                  </a:cubicBezTo>
                  <a:cubicBezTo>
                    <a:pt x="16442" y="13014"/>
                    <a:pt x="19343" y="13859"/>
                    <a:pt x="20472" y="14892"/>
                  </a:cubicBezTo>
                  <a:cubicBezTo>
                    <a:pt x="21600" y="15925"/>
                    <a:pt x="20955" y="17146"/>
                    <a:pt x="19021" y="18085"/>
                  </a:cubicBezTo>
                  <a:cubicBezTo>
                    <a:pt x="17087" y="19024"/>
                    <a:pt x="13863" y="19682"/>
                    <a:pt x="10478" y="19729"/>
                  </a:cubicBezTo>
                  <a:cubicBezTo>
                    <a:pt x="7093" y="19776"/>
                    <a:pt x="3546" y="19212"/>
                    <a:pt x="0" y="18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994122" y="2787903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3757"/>
                    <a:pt x="18277" y="7513"/>
                    <a:pt x="14677" y="11113"/>
                  </a:cubicBezTo>
                  <a:cubicBezTo>
                    <a:pt x="11077" y="14713"/>
                    <a:pt x="5538" y="18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4446788" y="2424822"/>
              <a:ext cx="595085" cy="48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64" fill="norm" stroke="1" extrusionOk="0">
                  <a:moveTo>
                    <a:pt x="4070" y="15133"/>
                  </a:moveTo>
                  <a:cubicBezTo>
                    <a:pt x="4223" y="14667"/>
                    <a:pt x="4377" y="14202"/>
                    <a:pt x="4338" y="13736"/>
                  </a:cubicBezTo>
                  <a:cubicBezTo>
                    <a:pt x="4300" y="13271"/>
                    <a:pt x="4070" y="12805"/>
                    <a:pt x="3687" y="12573"/>
                  </a:cubicBezTo>
                  <a:cubicBezTo>
                    <a:pt x="3304" y="12340"/>
                    <a:pt x="2768" y="12340"/>
                    <a:pt x="2117" y="13597"/>
                  </a:cubicBezTo>
                  <a:cubicBezTo>
                    <a:pt x="1466" y="14854"/>
                    <a:pt x="700" y="17367"/>
                    <a:pt x="317" y="18904"/>
                  </a:cubicBezTo>
                  <a:cubicBezTo>
                    <a:pt x="-66" y="20440"/>
                    <a:pt x="-66" y="20998"/>
                    <a:pt x="125" y="21278"/>
                  </a:cubicBezTo>
                  <a:cubicBezTo>
                    <a:pt x="317" y="21557"/>
                    <a:pt x="700" y="21557"/>
                    <a:pt x="1121" y="21045"/>
                  </a:cubicBezTo>
                  <a:cubicBezTo>
                    <a:pt x="1543" y="20533"/>
                    <a:pt x="2002" y="19509"/>
                    <a:pt x="2768" y="17786"/>
                  </a:cubicBezTo>
                  <a:cubicBezTo>
                    <a:pt x="3534" y="16064"/>
                    <a:pt x="4606" y="13643"/>
                    <a:pt x="5449" y="10943"/>
                  </a:cubicBezTo>
                  <a:cubicBezTo>
                    <a:pt x="6291" y="8243"/>
                    <a:pt x="6904" y="5264"/>
                    <a:pt x="7211" y="3541"/>
                  </a:cubicBezTo>
                  <a:cubicBezTo>
                    <a:pt x="7517" y="1819"/>
                    <a:pt x="7517" y="1354"/>
                    <a:pt x="7364" y="888"/>
                  </a:cubicBezTo>
                  <a:cubicBezTo>
                    <a:pt x="7211" y="423"/>
                    <a:pt x="6904" y="-43"/>
                    <a:pt x="6674" y="4"/>
                  </a:cubicBezTo>
                  <a:cubicBezTo>
                    <a:pt x="6445" y="50"/>
                    <a:pt x="6291" y="609"/>
                    <a:pt x="6100" y="2610"/>
                  </a:cubicBezTo>
                  <a:cubicBezTo>
                    <a:pt x="5908" y="4612"/>
                    <a:pt x="5679" y="8057"/>
                    <a:pt x="5564" y="10897"/>
                  </a:cubicBezTo>
                  <a:cubicBezTo>
                    <a:pt x="5449" y="13736"/>
                    <a:pt x="5449" y="15971"/>
                    <a:pt x="5564" y="17321"/>
                  </a:cubicBezTo>
                  <a:cubicBezTo>
                    <a:pt x="5679" y="18671"/>
                    <a:pt x="5908" y="19136"/>
                    <a:pt x="6138" y="19183"/>
                  </a:cubicBezTo>
                  <a:cubicBezTo>
                    <a:pt x="6368" y="19229"/>
                    <a:pt x="6598" y="18857"/>
                    <a:pt x="6866" y="18066"/>
                  </a:cubicBezTo>
                  <a:cubicBezTo>
                    <a:pt x="7134" y="17274"/>
                    <a:pt x="7440" y="16064"/>
                    <a:pt x="7708" y="15226"/>
                  </a:cubicBezTo>
                  <a:cubicBezTo>
                    <a:pt x="7977" y="14388"/>
                    <a:pt x="8206" y="13923"/>
                    <a:pt x="8360" y="13969"/>
                  </a:cubicBezTo>
                  <a:cubicBezTo>
                    <a:pt x="8513" y="14016"/>
                    <a:pt x="8589" y="14574"/>
                    <a:pt x="8628" y="15086"/>
                  </a:cubicBezTo>
                  <a:cubicBezTo>
                    <a:pt x="8666" y="15598"/>
                    <a:pt x="8666" y="16064"/>
                    <a:pt x="8743" y="16529"/>
                  </a:cubicBezTo>
                  <a:cubicBezTo>
                    <a:pt x="8819" y="16995"/>
                    <a:pt x="8972" y="17460"/>
                    <a:pt x="9240" y="17647"/>
                  </a:cubicBezTo>
                  <a:cubicBezTo>
                    <a:pt x="9508" y="17833"/>
                    <a:pt x="9891" y="17740"/>
                    <a:pt x="10274" y="17181"/>
                  </a:cubicBezTo>
                  <a:cubicBezTo>
                    <a:pt x="10657" y="16623"/>
                    <a:pt x="11040" y="15598"/>
                    <a:pt x="11270" y="14807"/>
                  </a:cubicBezTo>
                  <a:cubicBezTo>
                    <a:pt x="11500" y="14016"/>
                    <a:pt x="11577" y="13457"/>
                    <a:pt x="11577" y="13457"/>
                  </a:cubicBezTo>
                  <a:cubicBezTo>
                    <a:pt x="11577" y="13457"/>
                    <a:pt x="11500" y="14016"/>
                    <a:pt x="11500" y="14574"/>
                  </a:cubicBezTo>
                  <a:cubicBezTo>
                    <a:pt x="11500" y="15133"/>
                    <a:pt x="11577" y="15691"/>
                    <a:pt x="11691" y="16204"/>
                  </a:cubicBezTo>
                  <a:cubicBezTo>
                    <a:pt x="11806" y="16716"/>
                    <a:pt x="11960" y="17181"/>
                    <a:pt x="12343" y="17460"/>
                  </a:cubicBezTo>
                  <a:cubicBezTo>
                    <a:pt x="12725" y="17740"/>
                    <a:pt x="13338" y="17833"/>
                    <a:pt x="14104" y="17321"/>
                  </a:cubicBezTo>
                  <a:cubicBezTo>
                    <a:pt x="14870" y="16809"/>
                    <a:pt x="15789" y="15691"/>
                    <a:pt x="16364" y="14947"/>
                  </a:cubicBezTo>
                  <a:cubicBezTo>
                    <a:pt x="16938" y="14202"/>
                    <a:pt x="17168" y="13829"/>
                    <a:pt x="17321" y="13317"/>
                  </a:cubicBezTo>
                  <a:cubicBezTo>
                    <a:pt x="17474" y="12805"/>
                    <a:pt x="17551" y="12154"/>
                    <a:pt x="17398" y="11921"/>
                  </a:cubicBezTo>
                  <a:cubicBezTo>
                    <a:pt x="17245" y="11688"/>
                    <a:pt x="16862" y="11874"/>
                    <a:pt x="16402" y="12712"/>
                  </a:cubicBezTo>
                  <a:cubicBezTo>
                    <a:pt x="15943" y="13550"/>
                    <a:pt x="15406" y="15040"/>
                    <a:pt x="15138" y="16017"/>
                  </a:cubicBezTo>
                  <a:cubicBezTo>
                    <a:pt x="14870" y="16995"/>
                    <a:pt x="14870" y="17460"/>
                    <a:pt x="15023" y="17833"/>
                  </a:cubicBezTo>
                  <a:cubicBezTo>
                    <a:pt x="15177" y="18205"/>
                    <a:pt x="15483" y="18485"/>
                    <a:pt x="16594" y="18531"/>
                  </a:cubicBezTo>
                  <a:cubicBezTo>
                    <a:pt x="17704" y="18578"/>
                    <a:pt x="19619" y="18391"/>
                    <a:pt x="21534" y="18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5627081" y="2495803"/>
              <a:ext cx="164092" cy="32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60" fill="norm" stroke="1" extrusionOk="0">
                  <a:moveTo>
                    <a:pt x="16483" y="0"/>
                  </a:moveTo>
                  <a:cubicBezTo>
                    <a:pt x="11776" y="4068"/>
                    <a:pt x="7068" y="8135"/>
                    <a:pt x="4299" y="11291"/>
                  </a:cubicBezTo>
                  <a:cubicBezTo>
                    <a:pt x="1530" y="14447"/>
                    <a:pt x="699" y="16691"/>
                    <a:pt x="283" y="18164"/>
                  </a:cubicBezTo>
                  <a:cubicBezTo>
                    <a:pt x="-132" y="19636"/>
                    <a:pt x="-132" y="20338"/>
                    <a:pt x="560" y="20829"/>
                  </a:cubicBezTo>
                  <a:cubicBezTo>
                    <a:pt x="1253" y="21319"/>
                    <a:pt x="2637" y="21600"/>
                    <a:pt x="5545" y="21390"/>
                  </a:cubicBezTo>
                  <a:cubicBezTo>
                    <a:pt x="8453" y="21179"/>
                    <a:pt x="12883" y="20478"/>
                    <a:pt x="15653" y="19917"/>
                  </a:cubicBezTo>
                  <a:cubicBezTo>
                    <a:pt x="18422" y="19356"/>
                    <a:pt x="19530" y="18935"/>
                    <a:pt x="20222" y="18374"/>
                  </a:cubicBezTo>
                  <a:cubicBezTo>
                    <a:pt x="20914" y="17813"/>
                    <a:pt x="21191" y="17112"/>
                    <a:pt x="21468" y="16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5746722" y="2711703"/>
              <a:ext cx="19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75"/>
                    <a:pt x="4800" y="12150"/>
                    <a:pt x="8400" y="15750"/>
                  </a:cubicBezTo>
                  <a:cubicBezTo>
                    <a:pt x="12000" y="19350"/>
                    <a:pt x="16800" y="204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5873722" y="2464053"/>
              <a:ext cx="10795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238"/>
                    <a:pt x="13129" y="4476"/>
                    <a:pt x="9529" y="7492"/>
                  </a:cubicBezTo>
                  <a:cubicBezTo>
                    <a:pt x="5929" y="10508"/>
                    <a:pt x="2965" y="14303"/>
                    <a:pt x="1482" y="16784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5975322" y="2589178"/>
              <a:ext cx="190501" cy="28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0" y="3840"/>
                  </a:moveTo>
                  <a:cubicBezTo>
                    <a:pt x="240" y="2914"/>
                    <a:pt x="480" y="1989"/>
                    <a:pt x="1800" y="1140"/>
                  </a:cubicBezTo>
                  <a:cubicBezTo>
                    <a:pt x="3120" y="291"/>
                    <a:pt x="5520" y="-480"/>
                    <a:pt x="7680" y="369"/>
                  </a:cubicBezTo>
                  <a:cubicBezTo>
                    <a:pt x="9840" y="1217"/>
                    <a:pt x="11760" y="3686"/>
                    <a:pt x="11520" y="6771"/>
                  </a:cubicBezTo>
                  <a:cubicBezTo>
                    <a:pt x="11280" y="9857"/>
                    <a:pt x="8880" y="13560"/>
                    <a:pt x="7320" y="15720"/>
                  </a:cubicBezTo>
                  <a:cubicBezTo>
                    <a:pt x="5760" y="17880"/>
                    <a:pt x="5040" y="18497"/>
                    <a:pt x="4440" y="19191"/>
                  </a:cubicBezTo>
                  <a:cubicBezTo>
                    <a:pt x="3840" y="19886"/>
                    <a:pt x="3360" y="20657"/>
                    <a:pt x="3840" y="20889"/>
                  </a:cubicBezTo>
                  <a:cubicBezTo>
                    <a:pt x="4320" y="21120"/>
                    <a:pt x="5760" y="20811"/>
                    <a:pt x="8880" y="19423"/>
                  </a:cubicBezTo>
                  <a:cubicBezTo>
                    <a:pt x="12000" y="18034"/>
                    <a:pt x="16800" y="15566"/>
                    <a:pt x="21600" y="13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6152039" y="2601076"/>
              <a:ext cx="143570" cy="24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260" fill="norm" stroke="1" extrusionOk="0">
                  <a:moveTo>
                    <a:pt x="15895" y="3587"/>
                  </a:moveTo>
                  <a:cubicBezTo>
                    <a:pt x="14352" y="3401"/>
                    <a:pt x="12810" y="3215"/>
                    <a:pt x="11575" y="3494"/>
                  </a:cubicBezTo>
                  <a:cubicBezTo>
                    <a:pt x="10341" y="3773"/>
                    <a:pt x="9415" y="4518"/>
                    <a:pt x="7410" y="7125"/>
                  </a:cubicBezTo>
                  <a:cubicBezTo>
                    <a:pt x="5404" y="9732"/>
                    <a:pt x="2318" y="14201"/>
                    <a:pt x="930" y="16901"/>
                  </a:cubicBezTo>
                  <a:cubicBezTo>
                    <a:pt x="-459" y="19601"/>
                    <a:pt x="-150" y="20532"/>
                    <a:pt x="930" y="20997"/>
                  </a:cubicBezTo>
                  <a:cubicBezTo>
                    <a:pt x="2010" y="21463"/>
                    <a:pt x="3861" y="21463"/>
                    <a:pt x="7255" y="19694"/>
                  </a:cubicBezTo>
                  <a:cubicBezTo>
                    <a:pt x="10650" y="17925"/>
                    <a:pt x="15587" y="14387"/>
                    <a:pt x="18210" y="11129"/>
                  </a:cubicBezTo>
                  <a:cubicBezTo>
                    <a:pt x="20832" y="7870"/>
                    <a:pt x="21141" y="4891"/>
                    <a:pt x="20832" y="3029"/>
                  </a:cubicBezTo>
                  <a:cubicBezTo>
                    <a:pt x="20524" y="1166"/>
                    <a:pt x="19598" y="422"/>
                    <a:pt x="17747" y="142"/>
                  </a:cubicBezTo>
                  <a:cubicBezTo>
                    <a:pt x="15895" y="-137"/>
                    <a:pt x="13118" y="49"/>
                    <a:pt x="10341" y="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6451572" y="2857753"/>
              <a:ext cx="1016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760"/>
                    <a:pt x="9000" y="11520"/>
                    <a:pt x="5400" y="15120"/>
                  </a:cubicBezTo>
                  <a:cubicBezTo>
                    <a:pt x="1800" y="18720"/>
                    <a:pt x="9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6815252" y="2607586"/>
              <a:ext cx="176071" cy="30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86" fill="norm" stroke="1" extrusionOk="0">
                  <a:moveTo>
                    <a:pt x="2104" y="4646"/>
                  </a:moveTo>
                  <a:cubicBezTo>
                    <a:pt x="2104" y="3901"/>
                    <a:pt x="2104" y="3156"/>
                    <a:pt x="1976" y="2411"/>
                  </a:cubicBezTo>
                  <a:cubicBezTo>
                    <a:pt x="1847" y="1667"/>
                    <a:pt x="1590" y="922"/>
                    <a:pt x="2104" y="475"/>
                  </a:cubicBezTo>
                  <a:cubicBezTo>
                    <a:pt x="2619" y="28"/>
                    <a:pt x="3904" y="-121"/>
                    <a:pt x="5704" y="102"/>
                  </a:cubicBezTo>
                  <a:cubicBezTo>
                    <a:pt x="7504" y="326"/>
                    <a:pt x="9819" y="922"/>
                    <a:pt x="11233" y="2709"/>
                  </a:cubicBezTo>
                  <a:cubicBezTo>
                    <a:pt x="12647" y="4497"/>
                    <a:pt x="13161" y="7476"/>
                    <a:pt x="11361" y="10381"/>
                  </a:cubicBezTo>
                  <a:cubicBezTo>
                    <a:pt x="9561" y="13286"/>
                    <a:pt x="5447" y="16116"/>
                    <a:pt x="3004" y="17904"/>
                  </a:cubicBezTo>
                  <a:cubicBezTo>
                    <a:pt x="561" y="19691"/>
                    <a:pt x="-210" y="20436"/>
                    <a:pt x="47" y="20883"/>
                  </a:cubicBezTo>
                  <a:cubicBezTo>
                    <a:pt x="304" y="21330"/>
                    <a:pt x="1590" y="21479"/>
                    <a:pt x="4161" y="21330"/>
                  </a:cubicBezTo>
                  <a:cubicBezTo>
                    <a:pt x="6733" y="21181"/>
                    <a:pt x="10590" y="20734"/>
                    <a:pt x="13676" y="20138"/>
                  </a:cubicBezTo>
                  <a:cubicBezTo>
                    <a:pt x="16761" y="19542"/>
                    <a:pt x="19076" y="18798"/>
                    <a:pt x="21390" y="18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092922" y="2667253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086572" y="281330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207222" y="2532825"/>
              <a:ext cx="103124" cy="3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351" fill="norm" stroke="1" extrusionOk="0">
                  <a:moveTo>
                    <a:pt x="0" y="4762"/>
                  </a:moveTo>
                  <a:cubicBezTo>
                    <a:pt x="432" y="3625"/>
                    <a:pt x="864" y="2488"/>
                    <a:pt x="1944" y="1706"/>
                  </a:cubicBezTo>
                  <a:cubicBezTo>
                    <a:pt x="3024" y="925"/>
                    <a:pt x="4752" y="499"/>
                    <a:pt x="6696" y="214"/>
                  </a:cubicBezTo>
                  <a:cubicBezTo>
                    <a:pt x="8640" y="-70"/>
                    <a:pt x="10800" y="-212"/>
                    <a:pt x="12528" y="712"/>
                  </a:cubicBezTo>
                  <a:cubicBezTo>
                    <a:pt x="14256" y="1635"/>
                    <a:pt x="15552" y="3625"/>
                    <a:pt x="14472" y="5543"/>
                  </a:cubicBezTo>
                  <a:cubicBezTo>
                    <a:pt x="13392" y="7462"/>
                    <a:pt x="9936" y="9309"/>
                    <a:pt x="7992" y="10588"/>
                  </a:cubicBezTo>
                  <a:cubicBezTo>
                    <a:pt x="6048" y="11867"/>
                    <a:pt x="5616" y="12577"/>
                    <a:pt x="6912" y="13004"/>
                  </a:cubicBezTo>
                  <a:cubicBezTo>
                    <a:pt x="8208" y="13430"/>
                    <a:pt x="11232" y="13572"/>
                    <a:pt x="13824" y="13856"/>
                  </a:cubicBezTo>
                  <a:cubicBezTo>
                    <a:pt x="16416" y="14141"/>
                    <a:pt x="18576" y="14567"/>
                    <a:pt x="19872" y="15135"/>
                  </a:cubicBezTo>
                  <a:cubicBezTo>
                    <a:pt x="21168" y="15704"/>
                    <a:pt x="21600" y="16414"/>
                    <a:pt x="20088" y="17409"/>
                  </a:cubicBezTo>
                  <a:cubicBezTo>
                    <a:pt x="18576" y="18404"/>
                    <a:pt x="15120" y="19683"/>
                    <a:pt x="12312" y="20393"/>
                  </a:cubicBezTo>
                  <a:cubicBezTo>
                    <a:pt x="9504" y="21104"/>
                    <a:pt x="7344" y="21246"/>
                    <a:pt x="5184" y="21317"/>
                  </a:cubicBezTo>
                  <a:cubicBezTo>
                    <a:pt x="3024" y="21388"/>
                    <a:pt x="864" y="21388"/>
                    <a:pt x="432" y="20891"/>
                  </a:cubicBezTo>
                  <a:cubicBezTo>
                    <a:pt x="0" y="20393"/>
                    <a:pt x="1296" y="19399"/>
                    <a:pt x="2592" y="18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7345201" y="2620370"/>
              <a:ext cx="160472" cy="2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0956" fill="norm" stroke="1" extrusionOk="0">
                  <a:moveTo>
                    <a:pt x="21267" y="3291"/>
                  </a:moveTo>
                  <a:cubicBezTo>
                    <a:pt x="15657" y="3495"/>
                    <a:pt x="10046" y="3699"/>
                    <a:pt x="6259" y="5533"/>
                  </a:cubicBezTo>
                  <a:cubicBezTo>
                    <a:pt x="2472" y="7367"/>
                    <a:pt x="509" y="10831"/>
                    <a:pt x="88" y="13684"/>
                  </a:cubicBezTo>
                  <a:cubicBezTo>
                    <a:pt x="-333" y="16536"/>
                    <a:pt x="789" y="18778"/>
                    <a:pt x="2753" y="20001"/>
                  </a:cubicBezTo>
                  <a:cubicBezTo>
                    <a:pt x="4716" y="21223"/>
                    <a:pt x="7522" y="21427"/>
                    <a:pt x="10046" y="19695"/>
                  </a:cubicBezTo>
                  <a:cubicBezTo>
                    <a:pt x="12571" y="17963"/>
                    <a:pt x="14815" y="14295"/>
                    <a:pt x="15376" y="10933"/>
                  </a:cubicBezTo>
                  <a:cubicBezTo>
                    <a:pt x="15937" y="7570"/>
                    <a:pt x="14815" y="4514"/>
                    <a:pt x="13693" y="2578"/>
                  </a:cubicBezTo>
                  <a:cubicBezTo>
                    <a:pt x="12571" y="642"/>
                    <a:pt x="11449" y="-173"/>
                    <a:pt x="10888" y="31"/>
                  </a:cubicBezTo>
                  <a:cubicBezTo>
                    <a:pt x="10327" y="235"/>
                    <a:pt x="10327" y="1457"/>
                    <a:pt x="10327" y="2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7474286" y="2625000"/>
              <a:ext cx="133781" cy="49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26" fill="norm" stroke="1" extrusionOk="0">
                  <a:moveTo>
                    <a:pt x="3931" y="14123"/>
                  </a:moveTo>
                  <a:cubicBezTo>
                    <a:pt x="3266" y="15763"/>
                    <a:pt x="2601" y="17404"/>
                    <a:pt x="1937" y="18725"/>
                  </a:cubicBezTo>
                  <a:cubicBezTo>
                    <a:pt x="1272" y="20047"/>
                    <a:pt x="608" y="21049"/>
                    <a:pt x="275" y="21277"/>
                  </a:cubicBezTo>
                  <a:cubicBezTo>
                    <a:pt x="-57" y="21505"/>
                    <a:pt x="-57" y="20958"/>
                    <a:pt x="109" y="18953"/>
                  </a:cubicBezTo>
                  <a:cubicBezTo>
                    <a:pt x="275" y="16948"/>
                    <a:pt x="608" y="13485"/>
                    <a:pt x="1605" y="10523"/>
                  </a:cubicBezTo>
                  <a:cubicBezTo>
                    <a:pt x="2601" y="7561"/>
                    <a:pt x="4263" y="5100"/>
                    <a:pt x="6589" y="3414"/>
                  </a:cubicBezTo>
                  <a:cubicBezTo>
                    <a:pt x="8915" y="1728"/>
                    <a:pt x="11906" y="816"/>
                    <a:pt x="14398" y="361"/>
                  </a:cubicBezTo>
                  <a:cubicBezTo>
                    <a:pt x="16891" y="-95"/>
                    <a:pt x="18885" y="-95"/>
                    <a:pt x="20048" y="224"/>
                  </a:cubicBezTo>
                  <a:cubicBezTo>
                    <a:pt x="21211" y="543"/>
                    <a:pt x="21543" y="1181"/>
                    <a:pt x="19715" y="2092"/>
                  </a:cubicBezTo>
                  <a:cubicBezTo>
                    <a:pt x="17888" y="3004"/>
                    <a:pt x="13900" y="4189"/>
                    <a:pt x="11075" y="4781"/>
                  </a:cubicBezTo>
                  <a:cubicBezTo>
                    <a:pt x="8251" y="5373"/>
                    <a:pt x="6589" y="5373"/>
                    <a:pt x="4928" y="5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7639935" y="2622803"/>
              <a:ext cx="168422" cy="19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00" fill="norm" stroke="1" extrusionOk="0">
                  <a:moveTo>
                    <a:pt x="1504" y="0"/>
                  </a:moveTo>
                  <a:cubicBezTo>
                    <a:pt x="2584" y="2348"/>
                    <a:pt x="3664" y="4696"/>
                    <a:pt x="3799" y="7983"/>
                  </a:cubicBezTo>
                  <a:cubicBezTo>
                    <a:pt x="3934" y="11270"/>
                    <a:pt x="3124" y="15496"/>
                    <a:pt x="2314" y="18078"/>
                  </a:cubicBezTo>
                  <a:cubicBezTo>
                    <a:pt x="1504" y="20661"/>
                    <a:pt x="694" y="21600"/>
                    <a:pt x="289" y="21365"/>
                  </a:cubicBezTo>
                  <a:cubicBezTo>
                    <a:pt x="-116" y="21130"/>
                    <a:pt x="-116" y="19722"/>
                    <a:pt x="424" y="16904"/>
                  </a:cubicBezTo>
                  <a:cubicBezTo>
                    <a:pt x="964" y="14087"/>
                    <a:pt x="2044" y="9861"/>
                    <a:pt x="3124" y="7161"/>
                  </a:cubicBezTo>
                  <a:cubicBezTo>
                    <a:pt x="4204" y="4461"/>
                    <a:pt x="5284" y="3287"/>
                    <a:pt x="5959" y="3287"/>
                  </a:cubicBezTo>
                  <a:cubicBezTo>
                    <a:pt x="6634" y="3287"/>
                    <a:pt x="6904" y="4461"/>
                    <a:pt x="7039" y="5635"/>
                  </a:cubicBezTo>
                  <a:cubicBezTo>
                    <a:pt x="7174" y="6809"/>
                    <a:pt x="7174" y="7983"/>
                    <a:pt x="7579" y="9039"/>
                  </a:cubicBezTo>
                  <a:cubicBezTo>
                    <a:pt x="7984" y="10096"/>
                    <a:pt x="8794" y="11035"/>
                    <a:pt x="9469" y="10917"/>
                  </a:cubicBezTo>
                  <a:cubicBezTo>
                    <a:pt x="10144" y="10800"/>
                    <a:pt x="10684" y="9626"/>
                    <a:pt x="11899" y="7865"/>
                  </a:cubicBezTo>
                  <a:cubicBezTo>
                    <a:pt x="13114" y="6104"/>
                    <a:pt x="15004" y="3757"/>
                    <a:pt x="16624" y="2465"/>
                  </a:cubicBezTo>
                  <a:cubicBezTo>
                    <a:pt x="18244" y="1174"/>
                    <a:pt x="19594" y="939"/>
                    <a:pt x="20404" y="1409"/>
                  </a:cubicBezTo>
                  <a:cubicBezTo>
                    <a:pt x="21214" y="1878"/>
                    <a:pt x="21484" y="3052"/>
                    <a:pt x="21484" y="5870"/>
                  </a:cubicBezTo>
                  <a:cubicBezTo>
                    <a:pt x="21484" y="8687"/>
                    <a:pt x="21214" y="13148"/>
                    <a:pt x="20674" y="15848"/>
                  </a:cubicBezTo>
                  <a:cubicBezTo>
                    <a:pt x="20134" y="18548"/>
                    <a:pt x="19324" y="19487"/>
                    <a:pt x="18514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7835872" y="2781553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8108922" y="2457703"/>
              <a:ext cx="1392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2760"/>
                    <a:pt x="18514" y="5520"/>
                    <a:pt x="20057" y="9120"/>
                  </a:cubicBezTo>
                  <a:cubicBezTo>
                    <a:pt x="21600" y="12720"/>
                    <a:pt x="15429" y="1716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8172422" y="2597403"/>
              <a:ext cx="19051" cy="17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21600" y="15247"/>
                  </a:moveTo>
                  <a:cubicBezTo>
                    <a:pt x="21600" y="16518"/>
                    <a:pt x="21600" y="17788"/>
                    <a:pt x="19200" y="19059"/>
                  </a:cubicBezTo>
                  <a:cubicBezTo>
                    <a:pt x="16800" y="20329"/>
                    <a:pt x="12000" y="21600"/>
                    <a:pt x="9600" y="21092"/>
                  </a:cubicBezTo>
                  <a:cubicBezTo>
                    <a:pt x="7200" y="20584"/>
                    <a:pt x="7200" y="18296"/>
                    <a:pt x="8400" y="14993"/>
                  </a:cubicBezTo>
                  <a:cubicBezTo>
                    <a:pt x="9600" y="11689"/>
                    <a:pt x="12000" y="7369"/>
                    <a:pt x="10800" y="4701"/>
                  </a:cubicBezTo>
                  <a:cubicBezTo>
                    <a:pt x="9600" y="2033"/>
                    <a:pt x="4800" y="10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8230106" y="2605281"/>
              <a:ext cx="94718" cy="16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46" fill="norm" stroke="1" extrusionOk="0">
                  <a:moveTo>
                    <a:pt x="2759" y="4551"/>
                  </a:moveTo>
                  <a:cubicBezTo>
                    <a:pt x="2279" y="8502"/>
                    <a:pt x="1799" y="12453"/>
                    <a:pt x="1319" y="15087"/>
                  </a:cubicBezTo>
                  <a:cubicBezTo>
                    <a:pt x="839" y="17722"/>
                    <a:pt x="359" y="19039"/>
                    <a:pt x="119" y="18775"/>
                  </a:cubicBezTo>
                  <a:cubicBezTo>
                    <a:pt x="-121" y="18512"/>
                    <a:pt x="-121" y="16668"/>
                    <a:pt x="1319" y="13375"/>
                  </a:cubicBezTo>
                  <a:cubicBezTo>
                    <a:pt x="2759" y="10083"/>
                    <a:pt x="5639" y="5341"/>
                    <a:pt x="8279" y="2707"/>
                  </a:cubicBezTo>
                  <a:cubicBezTo>
                    <a:pt x="10919" y="73"/>
                    <a:pt x="13319" y="-454"/>
                    <a:pt x="15239" y="336"/>
                  </a:cubicBezTo>
                  <a:cubicBezTo>
                    <a:pt x="17159" y="1126"/>
                    <a:pt x="18599" y="3234"/>
                    <a:pt x="19559" y="6922"/>
                  </a:cubicBezTo>
                  <a:cubicBezTo>
                    <a:pt x="20519" y="10609"/>
                    <a:pt x="20999" y="15878"/>
                    <a:pt x="21479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8420072" y="2450222"/>
              <a:ext cx="24976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31" fill="norm" stroke="1" extrusionOk="0">
                  <a:moveTo>
                    <a:pt x="0" y="1421"/>
                  </a:moveTo>
                  <a:cubicBezTo>
                    <a:pt x="5400" y="676"/>
                    <a:pt x="10800" y="-69"/>
                    <a:pt x="14400" y="5"/>
                  </a:cubicBezTo>
                  <a:cubicBezTo>
                    <a:pt x="18000" y="80"/>
                    <a:pt x="19800" y="974"/>
                    <a:pt x="20700" y="3506"/>
                  </a:cubicBezTo>
                  <a:cubicBezTo>
                    <a:pt x="21600" y="6039"/>
                    <a:pt x="21600" y="10210"/>
                    <a:pt x="18900" y="13487"/>
                  </a:cubicBezTo>
                  <a:cubicBezTo>
                    <a:pt x="16200" y="16764"/>
                    <a:pt x="10800" y="19148"/>
                    <a:pt x="540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8471816" y="2587790"/>
              <a:ext cx="62557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48" fill="norm" stroke="1" extrusionOk="0">
                  <a:moveTo>
                    <a:pt x="12639" y="3503"/>
                  </a:moveTo>
                  <a:cubicBezTo>
                    <a:pt x="13359" y="1842"/>
                    <a:pt x="14079" y="180"/>
                    <a:pt x="12999" y="14"/>
                  </a:cubicBezTo>
                  <a:cubicBezTo>
                    <a:pt x="11919" y="-152"/>
                    <a:pt x="9039" y="1177"/>
                    <a:pt x="6159" y="3503"/>
                  </a:cubicBezTo>
                  <a:cubicBezTo>
                    <a:pt x="3279" y="5830"/>
                    <a:pt x="399" y="9153"/>
                    <a:pt x="39" y="12310"/>
                  </a:cubicBezTo>
                  <a:cubicBezTo>
                    <a:pt x="-321" y="15466"/>
                    <a:pt x="1839" y="18457"/>
                    <a:pt x="5799" y="19953"/>
                  </a:cubicBezTo>
                  <a:cubicBezTo>
                    <a:pt x="9759" y="21448"/>
                    <a:pt x="15519" y="21448"/>
                    <a:pt x="21279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8705822" y="2611099"/>
              <a:ext cx="95251" cy="12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0" fill="norm" stroke="1" extrusionOk="0">
                  <a:moveTo>
                    <a:pt x="21600" y="911"/>
                  </a:moveTo>
                  <a:cubicBezTo>
                    <a:pt x="19200" y="191"/>
                    <a:pt x="16800" y="-529"/>
                    <a:pt x="13200" y="551"/>
                  </a:cubicBezTo>
                  <a:cubicBezTo>
                    <a:pt x="9600" y="1631"/>
                    <a:pt x="4800" y="4511"/>
                    <a:pt x="2400" y="7211"/>
                  </a:cubicBezTo>
                  <a:cubicBezTo>
                    <a:pt x="0" y="9911"/>
                    <a:pt x="0" y="12431"/>
                    <a:pt x="0" y="14591"/>
                  </a:cubicBezTo>
                  <a:cubicBezTo>
                    <a:pt x="0" y="16751"/>
                    <a:pt x="0" y="18551"/>
                    <a:pt x="1200" y="19631"/>
                  </a:cubicBezTo>
                  <a:cubicBezTo>
                    <a:pt x="2400" y="20711"/>
                    <a:pt x="4800" y="21071"/>
                    <a:pt x="7920" y="19811"/>
                  </a:cubicBezTo>
                  <a:cubicBezTo>
                    <a:pt x="11040" y="18551"/>
                    <a:pt x="14880" y="15671"/>
                    <a:pt x="16800" y="12971"/>
                  </a:cubicBezTo>
                  <a:cubicBezTo>
                    <a:pt x="18720" y="10271"/>
                    <a:pt x="18720" y="7751"/>
                    <a:pt x="17520" y="6131"/>
                  </a:cubicBezTo>
                  <a:cubicBezTo>
                    <a:pt x="16320" y="4511"/>
                    <a:pt x="13920" y="3791"/>
                    <a:pt x="11520" y="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8851295" y="2581731"/>
              <a:ext cx="102178" cy="17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831" fill="norm" stroke="1" extrusionOk="0">
                  <a:moveTo>
                    <a:pt x="120" y="3367"/>
                  </a:moveTo>
                  <a:cubicBezTo>
                    <a:pt x="561" y="8390"/>
                    <a:pt x="1001" y="13413"/>
                    <a:pt x="1222" y="16553"/>
                  </a:cubicBezTo>
                  <a:cubicBezTo>
                    <a:pt x="1442" y="19692"/>
                    <a:pt x="1442" y="20948"/>
                    <a:pt x="1001" y="20822"/>
                  </a:cubicBezTo>
                  <a:cubicBezTo>
                    <a:pt x="561" y="20697"/>
                    <a:pt x="-321" y="19190"/>
                    <a:pt x="120" y="16176"/>
                  </a:cubicBezTo>
                  <a:cubicBezTo>
                    <a:pt x="561" y="13162"/>
                    <a:pt x="2324" y="8641"/>
                    <a:pt x="3867" y="5753"/>
                  </a:cubicBezTo>
                  <a:cubicBezTo>
                    <a:pt x="5410" y="2864"/>
                    <a:pt x="6732" y="1608"/>
                    <a:pt x="8716" y="729"/>
                  </a:cubicBezTo>
                  <a:cubicBezTo>
                    <a:pt x="10699" y="-150"/>
                    <a:pt x="13344" y="-652"/>
                    <a:pt x="15548" y="1734"/>
                  </a:cubicBezTo>
                  <a:cubicBezTo>
                    <a:pt x="17752" y="4120"/>
                    <a:pt x="19516" y="9395"/>
                    <a:pt x="20397" y="13036"/>
                  </a:cubicBezTo>
                  <a:cubicBezTo>
                    <a:pt x="21279" y="16678"/>
                    <a:pt x="21279" y="18688"/>
                    <a:pt x="21279" y="20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9237106" y="2547548"/>
              <a:ext cx="105517" cy="44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07" fill="norm" stroke="1" extrusionOk="0">
                  <a:moveTo>
                    <a:pt x="2965" y="5789"/>
                  </a:moveTo>
                  <a:cubicBezTo>
                    <a:pt x="4235" y="9065"/>
                    <a:pt x="5506" y="12341"/>
                    <a:pt x="5718" y="14798"/>
                  </a:cubicBezTo>
                  <a:cubicBezTo>
                    <a:pt x="5929" y="17254"/>
                    <a:pt x="5082" y="18892"/>
                    <a:pt x="4235" y="19967"/>
                  </a:cubicBezTo>
                  <a:cubicBezTo>
                    <a:pt x="3388" y="21042"/>
                    <a:pt x="2541" y="21554"/>
                    <a:pt x="1694" y="21503"/>
                  </a:cubicBezTo>
                  <a:cubicBezTo>
                    <a:pt x="847" y="21452"/>
                    <a:pt x="0" y="20837"/>
                    <a:pt x="0" y="18841"/>
                  </a:cubicBezTo>
                  <a:cubicBezTo>
                    <a:pt x="0" y="16845"/>
                    <a:pt x="847" y="13467"/>
                    <a:pt x="2965" y="10242"/>
                  </a:cubicBezTo>
                  <a:cubicBezTo>
                    <a:pt x="5082" y="7018"/>
                    <a:pt x="8471" y="3946"/>
                    <a:pt x="10800" y="2206"/>
                  </a:cubicBezTo>
                  <a:cubicBezTo>
                    <a:pt x="13129" y="466"/>
                    <a:pt x="14400" y="56"/>
                    <a:pt x="15882" y="5"/>
                  </a:cubicBezTo>
                  <a:cubicBezTo>
                    <a:pt x="17365" y="-46"/>
                    <a:pt x="19059" y="261"/>
                    <a:pt x="20118" y="927"/>
                  </a:cubicBezTo>
                  <a:cubicBezTo>
                    <a:pt x="21176" y="1592"/>
                    <a:pt x="21600" y="2616"/>
                    <a:pt x="20329" y="3742"/>
                  </a:cubicBezTo>
                  <a:cubicBezTo>
                    <a:pt x="19059" y="4868"/>
                    <a:pt x="16094" y="6096"/>
                    <a:pt x="13553" y="6813"/>
                  </a:cubicBezTo>
                  <a:cubicBezTo>
                    <a:pt x="11012" y="7529"/>
                    <a:pt x="8894" y="7734"/>
                    <a:pt x="6776" y="7888"/>
                  </a:cubicBezTo>
                  <a:cubicBezTo>
                    <a:pt x="4659" y="8041"/>
                    <a:pt x="2541" y="8144"/>
                    <a:pt x="2118" y="7888"/>
                  </a:cubicBezTo>
                  <a:cubicBezTo>
                    <a:pt x="1694" y="7632"/>
                    <a:pt x="2965" y="7018"/>
                    <a:pt x="4447" y="6557"/>
                  </a:cubicBezTo>
                  <a:cubicBezTo>
                    <a:pt x="5929" y="6096"/>
                    <a:pt x="7624" y="5789"/>
                    <a:pt x="9318" y="5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9385272" y="2521203"/>
              <a:ext cx="25401" cy="14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0" y="8331"/>
                  </a:moveTo>
                  <a:cubicBezTo>
                    <a:pt x="5400" y="9874"/>
                    <a:pt x="10800" y="11417"/>
                    <a:pt x="14400" y="13886"/>
                  </a:cubicBezTo>
                  <a:cubicBezTo>
                    <a:pt x="18000" y="16354"/>
                    <a:pt x="19800" y="19749"/>
                    <a:pt x="20700" y="20674"/>
                  </a:cubicBezTo>
                  <a:cubicBezTo>
                    <a:pt x="21600" y="21600"/>
                    <a:pt x="21600" y="20057"/>
                    <a:pt x="21600" y="16200"/>
                  </a:cubicBezTo>
                  <a:cubicBezTo>
                    <a:pt x="21600" y="12343"/>
                    <a:pt x="21600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9407238" y="2547739"/>
              <a:ext cx="149485" cy="11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97" fill="norm" stroke="1" extrusionOk="0">
                  <a:moveTo>
                    <a:pt x="15096" y="6859"/>
                  </a:moveTo>
                  <a:cubicBezTo>
                    <a:pt x="15096" y="4895"/>
                    <a:pt x="15096" y="2932"/>
                    <a:pt x="13879" y="1557"/>
                  </a:cubicBezTo>
                  <a:cubicBezTo>
                    <a:pt x="12662" y="182"/>
                    <a:pt x="10229" y="-603"/>
                    <a:pt x="7947" y="575"/>
                  </a:cubicBezTo>
                  <a:cubicBezTo>
                    <a:pt x="5665" y="1753"/>
                    <a:pt x="3536" y="4895"/>
                    <a:pt x="2167" y="7448"/>
                  </a:cubicBezTo>
                  <a:cubicBezTo>
                    <a:pt x="798" y="10001"/>
                    <a:pt x="189" y="11964"/>
                    <a:pt x="37" y="13928"/>
                  </a:cubicBezTo>
                  <a:cubicBezTo>
                    <a:pt x="-115" y="15892"/>
                    <a:pt x="189" y="17855"/>
                    <a:pt x="1102" y="18641"/>
                  </a:cubicBezTo>
                  <a:cubicBezTo>
                    <a:pt x="2015" y="19426"/>
                    <a:pt x="3536" y="19033"/>
                    <a:pt x="5817" y="18444"/>
                  </a:cubicBezTo>
                  <a:cubicBezTo>
                    <a:pt x="8099" y="17855"/>
                    <a:pt x="11141" y="17070"/>
                    <a:pt x="13879" y="17462"/>
                  </a:cubicBezTo>
                  <a:cubicBezTo>
                    <a:pt x="16617" y="17855"/>
                    <a:pt x="19051" y="19426"/>
                    <a:pt x="21485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9540580" y="2548720"/>
              <a:ext cx="142568" cy="44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524" fill="norm" stroke="1" extrusionOk="0">
                  <a:moveTo>
                    <a:pt x="5130" y="1426"/>
                  </a:moveTo>
                  <a:cubicBezTo>
                    <a:pt x="6056" y="1019"/>
                    <a:pt x="6982" y="611"/>
                    <a:pt x="8833" y="357"/>
                  </a:cubicBezTo>
                  <a:cubicBezTo>
                    <a:pt x="10685" y="102"/>
                    <a:pt x="13462" y="0"/>
                    <a:pt x="15776" y="0"/>
                  </a:cubicBezTo>
                  <a:cubicBezTo>
                    <a:pt x="18090" y="0"/>
                    <a:pt x="19942" y="102"/>
                    <a:pt x="20559" y="408"/>
                  </a:cubicBezTo>
                  <a:cubicBezTo>
                    <a:pt x="21176" y="713"/>
                    <a:pt x="20559" y="1223"/>
                    <a:pt x="18245" y="2089"/>
                  </a:cubicBezTo>
                  <a:cubicBezTo>
                    <a:pt x="15930" y="2955"/>
                    <a:pt x="11919" y="4177"/>
                    <a:pt x="9605" y="5400"/>
                  </a:cubicBezTo>
                  <a:cubicBezTo>
                    <a:pt x="7290" y="6623"/>
                    <a:pt x="6673" y="7845"/>
                    <a:pt x="8216" y="9374"/>
                  </a:cubicBezTo>
                  <a:cubicBezTo>
                    <a:pt x="9759" y="10902"/>
                    <a:pt x="13462" y="12736"/>
                    <a:pt x="15776" y="14315"/>
                  </a:cubicBezTo>
                  <a:cubicBezTo>
                    <a:pt x="18090" y="15894"/>
                    <a:pt x="19016" y="17219"/>
                    <a:pt x="17473" y="18391"/>
                  </a:cubicBezTo>
                  <a:cubicBezTo>
                    <a:pt x="15930" y="19562"/>
                    <a:pt x="11919" y="20581"/>
                    <a:pt x="8833" y="21091"/>
                  </a:cubicBezTo>
                  <a:cubicBezTo>
                    <a:pt x="5747" y="21600"/>
                    <a:pt x="3587" y="21600"/>
                    <a:pt x="2045" y="21396"/>
                  </a:cubicBezTo>
                  <a:cubicBezTo>
                    <a:pt x="502" y="21192"/>
                    <a:pt x="-424" y="20785"/>
                    <a:pt x="193" y="19308"/>
                  </a:cubicBezTo>
                  <a:cubicBezTo>
                    <a:pt x="810" y="17830"/>
                    <a:pt x="2970" y="15283"/>
                    <a:pt x="5130" y="12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9710824" y="2534267"/>
              <a:ext cx="152050" cy="41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66" fill="norm" stroke="1" extrusionOk="0">
                  <a:moveTo>
                    <a:pt x="1516" y="1617"/>
                  </a:moveTo>
                  <a:cubicBezTo>
                    <a:pt x="641" y="1181"/>
                    <a:pt x="-235" y="745"/>
                    <a:pt x="57" y="472"/>
                  </a:cubicBezTo>
                  <a:cubicBezTo>
                    <a:pt x="349" y="199"/>
                    <a:pt x="1808" y="90"/>
                    <a:pt x="3560" y="36"/>
                  </a:cubicBezTo>
                  <a:cubicBezTo>
                    <a:pt x="5311" y="-19"/>
                    <a:pt x="7354" y="-19"/>
                    <a:pt x="9106" y="90"/>
                  </a:cubicBezTo>
                  <a:cubicBezTo>
                    <a:pt x="10857" y="199"/>
                    <a:pt x="12316" y="417"/>
                    <a:pt x="13046" y="799"/>
                  </a:cubicBezTo>
                  <a:cubicBezTo>
                    <a:pt x="13776" y="1181"/>
                    <a:pt x="13776" y="1726"/>
                    <a:pt x="13046" y="2545"/>
                  </a:cubicBezTo>
                  <a:cubicBezTo>
                    <a:pt x="12316" y="3363"/>
                    <a:pt x="10857" y="4454"/>
                    <a:pt x="10419" y="5599"/>
                  </a:cubicBezTo>
                  <a:cubicBezTo>
                    <a:pt x="9981" y="6745"/>
                    <a:pt x="10565" y="7945"/>
                    <a:pt x="12462" y="9581"/>
                  </a:cubicBezTo>
                  <a:cubicBezTo>
                    <a:pt x="14360" y="11217"/>
                    <a:pt x="17570" y="13290"/>
                    <a:pt x="19322" y="14926"/>
                  </a:cubicBezTo>
                  <a:cubicBezTo>
                    <a:pt x="21073" y="16563"/>
                    <a:pt x="21365" y="17763"/>
                    <a:pt x="20489" y="18799"/>
                  </a:cubicBezTo>
                  <a:cubicBezTo>
                    <a:pt x="19614" y="19836"/>
                    <a:pt x="17570" y="20708"/>
                    <a:pt x="14797" y="21145"/>
                  </a:cubicBezTo>
                  <a:cubicBezTo>
                    <a:pt x="12024" y="21581"/>
                    <a:pt x="8522" y="21581"/>
                    <a:pt x="5749" y="21090"/>
                  </a:cubicBezTo>
                  <a:cubicBezTo>
                    <a:pt x="2976" y="20599"/>
                    <a:pt x="933" y="19617"/>
                    <a:pt x="933" y="18363"/>
                  </a:cubicBezTo>
                  <a:cubicBezTo>
                    <a:pt x="933" y="17108"/>
                    <a:pt x="2976" y="15581"/>
                    <a:pt x="5019" y="14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9887867" y="2546603"/>
              <a:ext cx="17050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2681" y="11127"/>
                  </a:moveTo>
                  <a:cubicBezTo>
                    <a:pt x="11348" y="7855"/>
                    <a:pt x="10014" y="4582"/>
                    <a:pt x="8814" y="2618"/>
                  </a:cubicBezTo>
                  <a:cubicBezTo>
                    <a:pt x="7614" y="655"/>
                    <a:pt x="6548" y="0"/>
                    <a:pt x="5481" y="0"/>
                  </a:cubicBezTo>
                  <a:cubicBezTo>
                    <a:pt x="4414" y="0"/>
                    <a:pt x="3348" y="655"/>
                    <a:pt x="2281" y="2618"/>
                  </a:cubicBezTo>
                  <a:cubicBezTo>
                    <a:pt x="1214" y="4582"/>
                    <a:pt x="148" y="7855"/>
                    <a:pt x="14" y="10036"/>
                  </a:cubicBezTo>
                  <a:cubicBezTo>
                    <a:pt x="-119" y="12218"/>
                    <a:pt x="681" y="13309"/>
                    <a:pt x="2281" y="14182"/>
                  </a:cubicBezTo>
                  <a:cubicBezTo>
                    <a:pt x="3881" y="15055"/>
                    <a:pt x="6281" y="15709"/>
                    <a:pt x="8548" y="15709"/>
                  </a:cubicBezTo>
                  <a:cubicBezTo>
                    <a:pt x="10814" y="15709"/>
                    <a:pt x="12948" y="15055"/>
                    <a:pt x="14414" y="15382"/>
                  </a:cubicBezTo>
                  <a:cubicBezTo>
                    <a:pt x="15881" y="15709"/>
                    <a:pt x="16681" y="17018"/>
                    <a:pt x="17748" y="18218"/>
                  </a:cubicBezTo>
                  <a:cubicBezTo>
                    <a:pt x="18814" y="19418"/>
                    <a:pt x="20148" y="20509"/>
                    <a:pt x="214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0204422" y="2794253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873751" y="3797553"/>
              <a:ext cx="329672" cy="4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955" fill="norm" stroke="1" extrusionOk="0">
                  <a:moveTo>
                    <a:pt x="4506" y="12960"/>
                  </a:moveTo>
                  <a:cubicBezTo>
                    <a:pt x="3818" y="12960"/>
                    <a:pt x="3130" y="12960"/>
                    <a:pt x="2236" y="14040"/>
                  </a:cubicBezTo>
                  <a:cubicBezTo>
                    <a:pt x="1341" y="15120"/>
                    <a:pt x="241" y="17280"/>
                    <a:pt x="34" y="18900"/>
                  </a:cubicBezTo>
                  <a:cubicBezTo>
                    <a:pt x="-172" y="20520"/>
                    <a:pt x="516" y="21600"/>
                    <a:pt x="2992" y="20520"/>
                  </a:cubicBezTo>
                  <a:cubicBezTo>
                    <a:pt x="5469" y="19440"/>
                    <a:pt x="9734" y="16200"/>
                    <a:pt x="13104" y="12420"/>
                  </a:cubicBezTo>
                  <a:cubicBezTo>
                    <a:pt x="16475" y="8640"/>
                    <a:pt x="18952" y="4320"/>
                    <a:pt x="214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126091" y="3746753"/>
              <a:ext cx="6354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6644" y="0"/>
                  </a:moveTo>
                  <a:cubicBezTo>
                    <a:pt x="3160" y="0"/>
                    <a:pt x="-324" y="0"/>
                    <a:pt x="24" y="113"/>
                  </a:cubicBezTo>
                  <a:cubicBezTo>
                    <a:pt x="373" y="225"/>
                    <a:pt x="4553" y="450"/>
                    <a:pt x="8734" y="1575"/>
                  </a:cubicBezTo>
                  <a:cubicBezTo>
                    <a:pt x="12915" y="2700"/>
                    <a:pt x="17095" y="4725"/>
                    <a:pt x="19186" y="7650"/>
                  </a:cubicBezTo>
                  <a:cubicBezTo>
                    <a:pt x="21276" y="10575"/>
                    <a:pt x="21276" y="14400"/>
                    <a:pt x="20231" y="16875"/>
                  </a:cubicBezTo>
                  <a:cubicBezTo>
                    <a:pt x="19186" y="19350"/>
                    <a:pt x="17095" y="20475"/>
                    <a:pt x="150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349472" y="3618648"/>
              <a:ext cx="171451" cy="37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1867" y="18508"/>
                    <a:pt x="3733" y="15475"/>
                    <a:pt x="5333" y="12198"/>
                  </a:cubicBezTo>
                  <a:cubicBezTo>
                    <a:pt x="6933" y="8922"/>
                    <a:pt x="8267" y="5403"/>
                    <a:pt x="9467" y="3158"/>
                  </a:cubicBezTo>
                  <a:cubicBezTo>
                    <a:pt x="10667" y="913"/>
                    <a:pt x="11733" y="-58"/>
                    <a:pt x="12533" y="3"/>
                  </a:cubicBezTo>
                  <a:cubicBezTo>
                    <a:pt x="13333" y="63"/>
                    <a:pt x="13867" y="1155"/>
                    <a:pt x="14933" y="3461"/>
                  </a:cubicBezTo>
                  <a:cubicBezTo>
                    <a:pt x="16000" y="5767"/>
                    <a:pt x="17600" y="9286"/>
                    <a:pt x="18800" y="11895"/>
                  </a:cubicBezTo>
                  <a:cubicBezTo>
                    <a:pt x="20000" y="14504"/>
                    <a:pt x="20800" y="16203"/>
                    <a:pt x="21600" y="17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400272" y="3778503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457"/>
                    <a:pt x="11733" y="11314"/>
                    <a:pt x="15333" y="7714"/>
                  </a:cubicBezTo>
                  <a:cubicBezTo>
                    <a:pt x="18933" y="4114"/>
                    <a:pt x="2026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612014" y="3651453"/>
              <a:ext cx="106897" cy="25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1222" fill="norm" stroke="1" extrusionOk="0">
                  <a:moveTo>
                    <a:pt x="16386" y="531"/>
                  </a:moveTo>
                  <a:cubicBezTo>
                    <a:pt x="14386" y="180"/>
                    <a:pt x="12386" y="-171"/>
                    <a:pt x="9386" y="92"/>
                  </a:cubicBezTo>
                  <a:cubicBezTo>
                    <a:pt x="6386" y="356"/>
                    <a:pt x="2386" y="1234"/>
                    <a:pt x="786" y="2990"/>
                  </a:cubicBezTo>
                  <a:cubicBezTo>
                    <a:pt x="-814" y="4746"/>
                    <a:pt x="-14" y="7380"/>
                    <a:pt x="3586" y="10102"/>
                  </a:cubicBezTo>
                  <a:cubicBezTo>
                    <a:pt x="7186" y="12824"/>
                    <a:pt x="13586" y="15634"/>
                    <a:pt x="16986" y="17653"/>
                  </a:cubicBezTo>
                  <a:cubicBezTo>
                    <a:pt x="20386" y="19673"/>
                    <a:pt x="20786" y="20902"/>
                    <a:pt x="19586" y="21166"/>
                  </a:cubicBezTo>
                  <a:cubicBezTo>
                    <a:pt x="18386" y="21429"/>
                    <a:pt x="15586" y="20727"/>
                    <a:pt x="12786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2590772" y="3562603"/>
              <a:ext cx="260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5709"/>
                    <a:pt x="10185" y="9818"/>
                    <a:pt x="13785" y="6218"/>
                  </a:cubicBezTo>
                  <a:cubicBezTo>
                    <a:pt x="17385" y="2618"/>
                    <a:pt x="19493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3295622" y="381025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3295622" y="3699857"/>
              <a:ext cx="57151" cy="3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8" fill="norm" stroke="1" extrusionOk="0">
                  <a:moveTo>
                    <a:pt x="0" y="16716"/>
                  </a:moveTo>
                  <a:cubicBezTo>
                    <a:pt x="0" y="9093"/>
                    <a:pt x="0" y="1469"/>
                    <a:pt x="1600" y="199"/>
                  </a:cubicBezTo>
                  <a:cubicBezTo>
                    <a:pt x="3200" y="-1072"/>
                    <a:pt x="6400" y="4010"/>
                    <a:pt x="10000" y="8457"/>
                  </a:cubicBezTo>
                  <a:cubicBezTo>
                    <a:pt x="13600" y="12904"/>
                    <a:pt x="17600" y="16716"/>
                    <a:pt x="21600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361442" y="3722059"/>
              <a:ext cx="132010" cy="21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221" fill="norm" stroke="1" extrusionOk="0">
                  <a:moveTo>
                    <a:pt x="15587" y="565"/>
                  </a:moveTo>
                  <a:cubicBezTo>
                    <a:pt x="12264" y="142"/>
                    <a:pt x="8941" y="-282"/>
                    <a:pt x="6282" y="247"/>
                  </a:cubicBezTo>
                  <a:cubicBezTo>
                    <a:pt x="3624" y="777"/>
                    <a:pt x="1630" y="2259"/>
                    <a:pt x="633" y="3636"/>
                  </a:cubicBezTo>
                  <a:cubicBezTo>
                    <a:pt x="-364" y="5012"/>
                    <a:pt x="-364" y="6283"/>
                    <a:pt x="1962" y="7765"/>
                  </a:cubicBezTo>
                  <a:cubicBezTo>
                    <a:pt x="4288" y="9247"/>
                    <a:pt x="8941" y="10942"/>
                    <a:pt x="12430" y="12424"/>
                  </a:cubicBezTo>
                  <a:cubicBezTo>
                    <a:pt x="15919" y="13906"/>
                    <a:pt x="18245" y="15177"/>
                    <a:pt x="19574" y="16342"/>
                  </a:cubicBezTo>
                  <a:cubicBezTo>
                    <a:pt x="20904" y="17506"/>
                    <a:pt x="21236" y="18565"/>
                    <a:pt x="19741" y="19518"/>
                  </a:cubicBezTo>
                  <a:cubicBezTo>
                    <a:pt x="18245" y="20471"/>
                    <a:pt x="14922" y="21318"/>
                    <a:pt x="12264" y="21212"/>
                  </a:cubicBezTo>
                  <a:cubicBezTo>
                    <a:pt x="9605" y="21106"/>
                    <a:pt x="7611" y="20047"/>
                    <a:pt x="5618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996453" y="3703756"/>
              <a:ext cx="124670" cy="22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63" fill="norm" stroke="1" extrusionOk="0">
                  <a:moveTo>
                    <a:pt x="21204" y="2263"/>
                  </a:moveTo>
                  <a:cubicBezTo>
                    <a:pt x="19764" y="1463"/>
                    <a:pt x="18324" y="663"/>
                    <a:pt x="15444" y="263"/>
                  </a:cubicBezTo>
                  <a:cubicBezTo>
                    <a:pt x="12564" y="-137"/>
                    <a:pt x="8244" y="-137"/>
                    <a:pt x="5184" y="663"/>
                  </a:cubicBezTo>
                  <a:cubicBezTo>
                    <a:pt x="2124" y="1463"/>
                    <a:pt x="324" y="3063"/>
                    <a:pt x="1224" y="5063"/>
                  </a:cubicBezTo>
                  <a:cubicBezTo>
                    <a:pt x="2124" y="7063"/>
                    <a:pt x="5724" y="9463"/>
                    <a:pt x="8964" y="11563"/>
                  </a:cubicBezTo>
                  <a:cubicBezTo>
                    <a:pt x="12204" y="13663"/>
                    <a:pt x="15084" y="15463"/>
                    <a:pt x="16344" y="16863"/>
                  </a:cubicBezTo>
                  <a:cubicBezTo>
                    <a:pt x="17604" y="18263"/>
                    <a:pt x="17244" y="19263"/>
                    <a:pt x="15084" y="20063"/>
                  </a:cubicBezTo>
                  <a:cubicBezTo>
                    <a:pt x="12924" y="20863"/>
                    <a:pt x="8964" y="21463"/>
                    <a:pt x="5904" y="21463"/>
                  </a:cubicBezTo>
                  <a:cubicBezTo>
                    <a:pt x="2844" y="21463"/>
                    <a:pt x="684" y="20863"/>
                    <a:pt x="144" y="19463"/>
                  </a:cubicBezTo>
                  <a:cubicBezTo>
                    <a:pt x="-396" y="18063"/>
                    <a:pt x="684" y="15863"/>
                    <a:pt x="1764" y="13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4182506" y="3543553"/>
              <a:ext cx="110067" cy="33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10385" y="0"/>
                  </a:moveTo>
                  <a:cubicBezTo>
                    <a:pt x="9138" y="3488"/>
                    <a:pt x="7892" y="6976"/>
                    <a:pt x="7062" y="10398"/>
                  </a:cubicBezTo>
                  <a:cubicBezTo>
                    <a:pt x="6231" y="13819"/>
                    <a:pt x="5815" y="17173"/>
                    <a:pt x="4985" y="19118"/>
                  </a:cubicBezTo>
                  <a:cubicBezTo>
                    <a:pt x="4154" y="21063"/>
                    <a:pt x="2908" y="21600"/>
                    <a:pt x="1869" y="21466"/>
                  </a:cubicBezTo>
                  <a:cubicBezTo>
                    <a:pt x="831" y="21332"/>
                    <a:pt x="0" y="20527"/>
                    <a:pt x="0" y="19319"/>
                  </a:cubicBezTo>
                  <a:cubicBezTo>
                    <a:pt x="0" y="18112"/>
                    <a:pt x="831" y="16502"/>
                    <a:pt x="1869" y="15361"/>
                  </a:cubicBezTo>
                  <a:cubicBezTo>
                    <a:pt x="2908" y="14221"/>
                    <a:pt x="4154" y="13550"/>
                    <a:pt x="5608" y="13014"/>
                  </a:cubicBezTo>
                  <a:cubicBezTo>
                    <a:pt x="7062" y="12477"/>
                    <a:pt x="8723" y="12075"/>
                    <a:pt x="10592" y="12075"/>
                  </a:cubicBezTo>
                  <a:cubicBezTo>
                    <a:pt x="12462" y="12075"/>
                    <a:pt x="14538" y="12477"/>
                    <a:pt x="16408" y="14020"/>
                  </a:cubicBezTo>
                  <a:cubicBezTo>
                    <a:pt x="18277" y="15563"/>
                    <a:pt x="19938" y="18246"/>
                    <a:pt x="21600" y="20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4348504" y="3719460"/>
              <a:ext cx="83769" cy="1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44" fill="norm" stroke="1" extrusionOk="0">
                  <a:moveTo>
                    <a:pt x="21371" y="289"/>
                  </a:moveTo>
                  <a:cubicBezTo>
                    <a:pt x="18131" y="-34"/>
                    <a:pt x="14891" y="-356"/>
                    <a:pt x="11651" y="934"/>
                  </a:cubicBezTo>
                  <a:cubicBezTo>
                    <a:pt x="8411" y="2223"/>
                    <a:pt x="5171" y="5125"/>
                    <a:pt x="3011" y="8348"/>
                  </a:cubicBezTo>
                  <a:cubicBezTo>
                    <a:pt x="851" y="11572"/>
                    <a:pt x="-229" y="15119"/>
                    <a:pt x="41" y="17537"/>
                  </a:cubicBezTo>
                  <a:cubicBezTo>
                    <a:pt x="311" y="19954"/>
                    <a:pt x="1931" y="21244"/>
                    <a:pt x="5441" y="21244"/>
                  </a:cubicBezTo>
                  <a:cubicBezTo>
                    <a:pt x="8951" y="21244"/>
                    <a:pt x="14351" y="19954"/>
                    <a:pt x="17321" y="17698"/>
                  </a:cubicBezTo>
                  <a:cubicBezTo>
                    <a:pt x="20291" y="15441"/>
                    <a:pt x="20831" y="12217"/>
                    <a:pt x="19481" y="9638"/>
                  </a:cubicBezTo>
                  <a:cubicBezTo>
                    <a:pt x="18131" y="7059"/>
                    <a:pt x="14891" y="5125"/>
                    <a:pt x="11651" y="3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4438622" y="3632453"/>
              <a:ext cx="152401" cy="23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7005"/>
                  </a:moveTo>
                  <a:cubicBezTo>
                    <a:pt x="1800" y="6811"/>
                    <a:pt x="3600" y="6616"/>
                    <a:pt x="6000" y="7784"/>
                  </a:cubicBezTo>
                  <a:cubicBezTo>
                    <a:pt x="8400" y="8951"/>
                    <a:pt x="11400" y="11481"/>
                    <a:pt x="13050" y="13816"/>
                  </a:cubicBezTo>
                  <a:cubicBezTo>
                    <a:pt x="14700" y="16151"/>
                    <a:pt x="15000" y="18292"/>
                    <a:pt x="14550" y="19654"/>
                  </a:cubicBezTo>
                  <a:cubicBezTo>
                    <a:pt x="14100" y="21016"/>
                    <a:pt x="12900" y="21600"/>
                    <a:pt x="11550" y="21503"/>
                  </a:cubicBezTo>
                  <a:cubicBezTo>
                    <a:pt x="10200" y="21405"/>
                    <a:pt x="8700" y="20627"/>
                    <a:pt x="8550" y="18292"/>
                  </a:cubicBezTo>
                  <a:cubicBezTo>
                    <a:pt x="8400" y="15957"/>
                    <a:pt x="9600" y="12065"/>
                    <a:pt x="12000" y="8757"/>
                  </a:cubicBezTo>
                  <a:cubicBezTo>
                    <a:pt x="14400" y="5449"/>
                    <a:pt x="18000" y="2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4625683" y="3448303"/>
              <a:ext cx="66940" cy="46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55" fill="norm" stroke="1" extrusionOk="0">
                  <a:moveTo>
                    <a:pt x="21347" y="0"/>
                  </a:moveTo>
                  <a:cubicBezTo>
                    <a:pt x="17297" y="2675"/>
                    <a:pt x="13247" y="5350"/>
                    <a:pt x="9872" y="8521"/>
                  </a:cubicBezTo>
                  <a:cubicBezTo>
                    <a:pt x="6497" y="11692"/>
                    <a:pt x="3797" y="15358"/>
                    <a:pt x="2109" y="17439"/>
                  </a:cubicBezTo>
                  <a:cubicBezTo>
                    <a:pt x="422" y="19519"/>
                    <a:pt x="-253" y="20015"/>
                    <a:pt x="84" y="20510"/>
                  </a:cubicBezTo>
                  <a:cubicBezTo>
                    <a:pt x="422" y="21006"/>
                    <a:pt x="1772" y="21501"/>
                    <a:pt x="3797" y="21550"/>
                  </a:cubicBezTo>
                  <a:cubicBezTo>
                    <a:pt x="5822" y="21600"/>
                    <a:pt x="8522" y="21204"/>
                    <a:pt x="10884" y="20659"/>
                  </a:cubicBezTo>
                  <a:cubicBezTo>
                    <a:pt x="13247" y="20114"/>
                    <a:pt x="15272" y="19420"/>
                    <a:pt x="17297" y="18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4597372" y="3702303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755307" y="3672058"/>
              <a:ext cx="108766" cy="1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185" fill="norm" stroke="1" extrusionOk="0">
                  <a:moveTo>
                    <a:pt x="2602" y="7109"/>
                  </a:moveTo>
                  <a:cubicBezTo>
                    <a:pt x="4640" y="6381"/>
                    <a:pt x="6678" y="5652"/>
                    <a:pt x="8716" y="4318"/>
                  </a:cubicBezTo>
                  <a:cubicBezTo>
                    <a:pt x="10753" y="2983"/>
                    <a:pt x="12791" y="1041"/>
                    <a:pt x="12791" y="313"/>
                  </a:cubicBezTo>
                  <a:cubicBezTo>
                    <a:pt x="12791" y="-415"/>
                    <a:pt x="10753" y="70"/>
                    <a:pt x="8308" y="2376"/>
                  </a:cubicBezTo>
                  <a:cubicBezTo>
                    <a:pt x="5863" y="4682"/>
                    <a:pt x="3010" y="8807"/>
                    <a:pt x="1380" y="11841"/>
                  </a:cubicBezTo>
                  <a:cubicBezTo>
                    <a:pt x="-250" y="14875"/>
                    <a:pt x="-658" y="16816"/>
                    <a:pt x="1380" y="18394"/>
                  </a:cubicBezTo>
                  <a:cubicBezTo>
                    <a:pt x="3417" y="19972"/>
                    <a:pt x="7900" y="21185"/>
                    <a:pt x="11568" y="21185"/>
                  </a:cubicBezTo>
                  <a:cubicBezTo>
                    <a:pt x="15236" y="21185"/>
                    <a:pt x="18089" y="19972"/>
                    <a:pt x="20942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902172" y="3632453"/>
              <a:ext cx="152401" cy="20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4800" y="5400"/>
                    <a:pt x="9600" y="10800"/>
                    <a:pt x="12000" y="14063"/>
                  </a:cubicBezTo>
                  <a:cubicBezTo>
                    <a:pt x="14400" y="17325"/>
                    <a:pt x="14400" y="18450"/>
                    <a:pt x="13950" y="19463"/>
                  </a:cubicBezTo>
                  <a:cubicBezTo>
                    <a:pt x="13500" y="20475"/>
                    <a:pt x="12600" y="21375"/>
                    <a:pt x="11550" y="21488"/>
                  </a:cubicBezTo>
                  <a:cubicBezTo>
                    <a:pt x="10500" y="21600"/>
                    <a:pt x="9300" y="20925"/>
                    <a:pt x="8400" y="18337"/>
                  </a:cubicBezTo>
                  <a:cubicBezTo>
                    <a:pt x="7500" y="15750"/>
                    <a:pt x="6900" y="11250"/>
                    <a:pt x="9150" y="8100"/>
                  </a:cubicBezTo>
                  <a:cubicBezTo>
                    <a:pt x="11400" y="4950"/>
                    <a:pt x="16500" y="3150"/>
                    <a:pt x="21600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245072" y="3753103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1" name="Drawing"/>
          <p:cNvGrpSpPr/>
          <p:nvPr/>
        </p:nvGrpSpPr>
        <p:grpSpPr>
          <a:xfrm>
            <a:off x="2013861" y="1203630"/>
            <a:ext cx="4407246" cy="809321"/>
            <a:chOff x="0" y="0"/>
            <a:chExt cx="4407244" cy="809319"/>
          </a:xfrm>
        </p:grpSpPr>
        <p:sp>
          <p:nvSpPr>
            <p:cNvPr id="2503" name="Line"/>
            <p:cNvSpPr/>
            <p:nvPr/>
          </p:nvSpPr>
          <p:spPr>
            <a:xfrm>
              <a:off x="0" y="8240"/>
              <a:ext cx="221240" cy="70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49" fill="norm" stroke="1" extrusionOk="0">
                  <a:moveTo>
                    <a:pt x="6575" y="9508"/>
                  </a:moveTo>
                  <a:cubicBezTo>
                    <a:pt x="5565" y="10475"/>
                    <a:pt x="4556" y="11442"/>
                    <a:pt x="4051" y="13022"/>
                  </a:cubicBezTo>
                  <a:cubicBezTo>
                    <a:pt x="3547" y="14602"/>
                    <a:pt x="3547" y="16794"/>
                    <a:pt x="3648" y="18116"/>
                  </a:cubicBezTo>
                  <a:cubicBezTo>
                    <a:pt x="3749" y="19438"/>
                    <a:pt x="3950" y="19889"/>
                    <a:pt x="4051" y="19857"/>
                  </a:cubicBezTo>
                  <a:cubicBezTo>
                    <a:pt x="4152" y="19825"/>
                    <a:pt x="4152" y="19309"/>
                    <a:pt x="3849" y="17955"/>
                  </a:cubicBezTo>
                  <a:cubicBezTo>
                    <a:pt x="3547" y="16601"/>
                    <a:pt x="2941" y="14408"/>
                    <a:pt x="2234" y="12120"/>
                  </a:cubicBezTo>
                  <a:cubicBezTo>
                    <a:pt x="1528" y="9831"/>
                    <a:pt x="720" y="7445"/>
                    <a:pt x="317" y="5543"/>
                  </a:cubicBezTo>
                  <a:cubicBezTo>
                    <a:pt x="-87" y="3641"/>
                    <a:pt x="-87" y="2222"/>
                    <a:pt x="216" y="1384"/>
                  </a:cubicBezTo>
                  <a:cubicBezTo>
                    <a:pt x="519" y="546"/>
                    <a:pt x="1124" y="288"/>
                    <a:pt x="2234" y="127"/>
                  </a:cubicBezTo>
                  <a:cubicBezTo>
                    <a:pt x="3345" y="-35"/>
                    <a:pt x="4960" y="-99"/>
                    <a:pt x="7079" y="288"/>
                  </a:cubicBezTo>
                  <a:cubicBezTo>
                    <a:pt x="9199" y="675"/>
                    <a:pt x="11823" y="1513"/>
                    <a:pt x="14347" y="3028"/>
                  </a:cubicBezTo>
                  <a:cubicBezTo>
                    <a:pt x="16870" y="4543"/>
                    <a:pt x="19292" y="6736"/>
                    <a:pt x="20403" y="9057"/>
                  </a:cubicBezTo>
                  <a:cubicBezTo>
                    <a:pt x="21513" y="11378"/>
                    <a:pt x="21311" y="13828"/>
                    <a:pt x="19696" y="15795"/>
                  </a:cubicBezTo>
                  <a:cubicBezTo>
                    <a:pt x="18081" y="17761"/>
                    <a:pt x="15053" y="19244"/>
                    <a:pt x="12530" y="20115"/>
                  </a:cubicBezTo>
                  <a:cubicBezTo>
                    <a:pt x="10006" y="20985"/>
                    <a:pt x="7988" y="21243"/>
                    <a:pt x="6272" y="21372"/>
                  </a:cubicBezTo>
                  <a:cubicBezTo>
                    <a:pt x="4556" y="21501"/>
                    <a:pt x="3143" y="21501"/>
                    <a:pt x="2840" y="21114"/>
                  </a:cubicBezTo>
                  <a:cubicBezTo>
                    <a:pt x="2537" y="20727"/>
                    <a:pt x="3345" y="19954"/>
                    <a:pt x="4152" y="19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227688" y="517219"/>
              <a:ext cx="184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6" y="5342"/>
                    <a:pt x="9931" y="10684"/>
                    <a:pt x="13531" y="14284"/>
                  </a:cubicBezTo>
                  <a:cubicBezTo>
                    <a:pt x="17131" y="17884"/>
                    <a:pt x="19366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82842" y="587069"/>
              <a:ext cx="13534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587" y="0"/>
                    <a:pt x="17926" y="0"/>
                    <a:pt x="15600" y="1337"/>
                  </a:cubicBezTo>
                  <a:cubicBezTo>
                    <a:pt x="13274" y="2674"/>
                    <a:pt x="10283" y="5349"/>
                    <a:pt x="7458" y="8331"/>
                  </a:cubicBezTo>
                  <a:cubicBezTo>
                    <a:pt x="4634" y="11314"/>
                    <a:pt x="1975" y="14606"/>
                    <a:pt x="812" y="16869"/>
                  </a:cubicBezTo>
                  <a:cubicBezTo>
                    <a:pt x="-351" y="19131"/>
                    <a:pt x="-19" y="20366"/>
                    <a:pt x="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538838" y="415619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595988" y="593419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255607" y="21399"/>
              <a:ext cx="223032" cy="64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91" fill="norm" stroke="1" extrusionOk="0">
                  <a:moveTo>
                    <a:pt x="17637" y="2347"/>
                  </a:moveTo>
                  <a:cubicBezTo>
                    <a:pt x="16830" y="1641"/>
                    <a:pt x="16022" y="935"/>
                    <a:pt x="14307" y="512"/>
                  </a:cubicBezTo>
                  <a:cubicBezTo>
                    <a:pt x="12591" y="88"/>
                    <a:pt x="9966" y="-53"/>
                    <a:pt x="7443" y="18"/>
                  </a:cubicBezTo>
                  <a:cubicBezTo>
                    <a:pt x="4920" y="88"/>
                    <a:pt x="2497" y="371"/>
                    <a:pt x="1185" y="688"/>
                  </a:cubicBezTo>
                  <a:cubicBezTo>
                    <a:pt x="-127" y="1006"/>
                    <a:pt x="-329" y="1359"/>
                    <a:pt x="478" y="1923"/>
                  </a:cubicBezTo>
                  <a:cubicBezTo>
                    <a:pt x="1286" y="2488"/>
                    <a:pt x="3103" y="3265"/>
                    <a:pt x="5021" y="4394"/>
                  </a:cubicBezTo>
                  <a:cubicBezTo>
                    <a:pt x="6938" y="5523"/>
                    <a:pt x="8957" y="7006"/>
                    <a:pt x="9563" y="8276"/>
                  </a:cubicBezTo>
                  <a:cubicBezTo>
                    <a:pt x="10168" y="9547"/>
                    <a:pt x="9361" y="10606"/>
                    <a:pt x="8250" y="11241"/>
                  </a:cubicBezTo>
                  <a:cubicBezTo>
                    <a:pt x="7140" y="11876"/>
                    <a:pt x="5727" y="12088"/>
                    <a:pt x="5424" y="12053"/>
                  </a:cubicBezTo>
                  <a:cubicBezTo>
                    <a:pt x="5121" y="12018"/>
                    <a:pt x="5929" y="11735"/>
                    <a:pt x="6938" y="11594"/>
                  </a:cubicBezTo>
                  <a:cubicBezTo>
                    <a:pt x="7948" y="11453"/>
                    <a:pt x="9159" y="11453"/>
                    <a:pt x="10168" y="11559"/>
                  </a:cubicBezTo>
                  <a:cubicBezTo>
                    <a:pt x="11178" y="11665"/>
                    <a:pt x="11985" y="11876"/>
                    <a:pt x="12389" y="12335"/>
                  </a:cubicBezTo>
                  <a:cubicBezTo>
                    <a:pt x="12792" y="12794"/>
                    <a:pt x="12792" y="13500"/>
                    <a:pt x="11783" y="14629"/>
                  </a:cubicBezTo>
                  <a:cubicBezTo>
                    <a:pt x="10774" y="15759"/>
                    <a:pt x="8755" y="17312"/>
                    <a:pt x="7443" y="18441"/>
                  </a:cubicBezTo>
                  <a:cubicBezTo>
                    <a:pt x="6131" y="19571"/>
                    <a:pt x="5525" y="20276"/>
                    <a:pt x="5525" y="20771"/>
                  </a:cubicBezTo>
                  <a:cubicBezTo>
                    <a:pt x="5525" y="21265"/>
                    <a:pt x="6131" y="21547"/>
                    <a:pt x="8856" y="21300"/>
                  </a:cubicBezTo>
                  <a:cubicBezTo>
                    <a:pt x="11581" y="21053"/>
                    <a:pt x="16426" y="20276"/>
                    <a:pt x="21271" y="1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627603" y="103411"/>
              <a:ext cx="112504" cy="48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459" fill="norm" stroke="1" extrusionOk="0">
                  <a:moveTo>
                    <a:pt x="1783" y="2864"/>
                  </a:moveTo>
                  <a:cubicBezTo>
                    <a:pt x="1011" y="2395"/>
                    <a:pt x="240" y="1925"/>
                    <a:pt x="47" y="1456"/>
                  </a:cubicBezTo>
                  <a:cubicBezTo>
                    <a:pt x="-146" y="986"/>
                    <a:pt x="240" y="516"/>
                    <a:pt x="1397" y="235"/>
                  </a:cubicBezTo>
                  <a:cubicBezTo>
                    <a:pt x="2554" y="-47"/>
                    <a:pt x="4483" y="-141"/>
                    <a:pt x="7568" y="329"/>
                  </a:cubicBezTo>
                  <a:cubicBezTo>
                    <a:pt x="10654" y="798"/>
                    <a:pt x="14897" y="1831"/>
                    <a:pt x="16054" y="3099"/>
                  </a:cubicBezTo>
                  <a:cubicBezTo>
                    <a:pt x="17211" y="4367"/>
                    <a:pt x="15283" y="5869"/>
                    <a:pt x="13740" y="6856"/>
                  </a:cubicBezTo>
                  <a:cubicBezTo>
                    <a:pt x="12197" y="7842"/>
                    <a:pt x="11040" y="8311"/>
                    <a:pt x="10075" y="8828"/>
                  </a:cubicBezTo>
                  <a:cubicBezTo>
                    <a:pt x="9111" y="9344"/>
                    <a:pt x="8340" y="9908"/>
                    <a:pt x="9497" y="10330"/>
                  </a:cubicBezTo>
                  <a:cubicBezTo>
                    <a:pt x="10654" y="10753"/>
                    <a:pt x="13740" y="11035"/>
                    <a:pt x="16440" y="11645"/>
                  </a:cubicBezTo>
                  <a:cubicBezTo>
                    <a:pt x="19140" y="12256"/>
                    <a:pt x="21454" y="13195"/>
                    <a:pt x="20104" y="14650"/>
                  </a:cubicBezTo>
                  <a:cubicBezTo>
                    <a:pt x="18754" y="16106"/>
                    <a:pt x="13740" y="18078"/>
                    <a:pt x="10075" y="19299"/>
                  </a:cubicBezTo>
                  <a:cubicBezTo>
                    <a:pt x="6411" y="20520"/>
                    <a:pt x="4097" y="20989"/>
                    <a:pt x="1783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1897738" y="383869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1996344" y="27282"/>
              <a:ext cx="199845" cy="480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24" fill="norm" stroke="1" extrusionOk="0">
                  <a:moveTo>
                    <a:pt x="21467" y="1734"/>
                  </a:moveTo>
                  <a:cubicBezTo>
                    <a:pt x="21467" y="983"/>
                    <a:pt x="21467" y="232"/>
                    <a:pt x="21012" y="44"/>
                  </a:cubicBezTo>
                  <a:cubicBezTo>
                    <a:pt x="20558" y="-144"/>
                    <a:pt x="19648" y="232"/>
                    <a:pt x="16806" y="1969"/>
                  </a:cubicBezTo>
                  <a:cubicBezTo>
                    <a:pt x="13964" y="3706"/>
                    <a:pt x="9189" y="6806"/>
                    <a:pt x="6120" y="9529"/>
                  </a:cubicBezTo>
                  <a:cubicBezTo>
                    <a:pt x="3050" y="12253"/>
                    <a:pt x="1686" y="14600"/>
                    <a:pt x="1345" y="16432"/>
                  </a:cubicBezTo>
                  <a:cubicBezTo>
                    <a:pt x="1004" y="18263"/>
                    <a:pt x="1686" y="19578"/>
                    <a:pt x="3278" y="20376"/>
                  </a:cubicBezTo>
                  <a:cubicBezTo>
                    <a:pt x="4869" y="21174"/>
                    <a:pt x="7370" y="21456"/>
                    <a:pt x="9644" y="21268"/>
                  </a:cubicBezTo>
                  <a:cubicBezTo>
                    <a:pt x="11918" y="21080"/>
                    <a:pt x="13964" y="20423"/>
                    <a:pt x="15101" y="19766"/>
                  </a:cubicBezTo>
                  <a:cubicBezTo>
                    <a:pt x="16238" y="19108"/>
                    <a:pt x="16465" y="18451"/>
                    <a:pt x="15328" y="17840"/>
                  </a:cubicBezTo>
                  <a:cubicBezTo>
                    <a:pt x="14191" y="17230"/>
                    <a:pt x="11690" y="16666"/>
                    <a:pt x="9189" y="16432"/>
                  </a:cubicBezTo>
                  <a:cubicBezTo>
                    <a:pt x="6688" y="16197"/>
                    <a:pt x="4187" y="16291"/>
                    <a:pt x="2595" y="16526"/>
                  </a:cubicBezTo>
                  <a:cubicBezTo>
                    <a:pt x="1004" y="16760"/>
                    <a:pt x="322" y="17136"/>
                    <a:pt x="94" y="17418"/>
                  </a:cubicBezTo>
                  <a:cubicBezTo>
                    <a:pt x="-133" y="17699"/>
                    <a:pt x="94" y="17887"/>
                    <a:pt x="322" y="18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2189838" y="466419"/>
              <a:ext cx="825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6133"/>
                    <a:pt x="10523" y="12267"/>
                    <a:pt x="6923" y="15867"/>
                  </a:cubicBezTo>
                  <a:cubicBezTo>
                    <a:pt x="3323" y="19467"/>
                    <a:pt x="1662" y="20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2668052" y="122363"/>
              <a:ext cx="213937" cy="3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17" fill="norm" stroke="1" extrusionOk="0">
                  <a:moveTo>
                    <a:pt x="4210" y="2529"/>
                  </a:moveTo>
                  <a:cubicBezTo>
                    <a:pt x="3371" y="1707"/>
                    <a:pt x="2532" y="886"/>
                    <a:pt x="3056" y="416"/>
                  </a:cubicBezTo>
                  <a:cubicBezTo>
                    <a:pt x="3580" y="-54"/>
                    <a:pt x="5468" y="-171"/>
                    <a:pt x="7460" y="299"/>
                  </a:cubicBezTo>
                  <a:cubicBezTo>
                    <a:pt x="9452" y="768"/>
                    <a:pt x="11549" y="1825"/>
                    <a:pt x="12493" y="3644"/>
                  </a:cubicBezTo>
                  <a:cubicBezTo>
                    <a:pt x="13437" y="5464"/>
                    <a:pt x="13227" y="8046"/>
                    <a:pt x="11025" y="10864"/>
                  </a:cubicBezTo>
                  <a:cubicBezTo>
                    <a:pt x="8823" y="13681"/>
                    <a:pt x="4629" y="16733"/>
                    <a:pt x="2322" y="18553"/>
                  </a:cubicBezTo>
                  <a:cubicBezTo>
                    <a:pt x="15" y="20372"/>
                    <a:pt x="-404" y="20959"/>
                    <a:pt x="330" y="21194"/>
                  </a:cubicBezTo>
                  <a:cubicBezTo>
                    <a:pt x="1064" y="21429"/>
                    <a:pt x="2951" y="21312"/>
                    <a:pt x="6621" y="20959"/>
                  </a:cubicBezTo>
                  <a:cubicBezTo>
                    <a:pt x="10291" y="20607"/>
                    <a:pt x="15744" y="20020"/>
                    <a:pt x="21196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2982456" y="402919"/>
              <a:ext cx="265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21600"/>
                  </a:moveTo>
                  <a:cubicBezTo>
                    <a:pt x="7535" y="20571"/>
                    <a:pt x="-773" y="19543"/>
                    <a:pt x="58" y="15943"/>
                  </a:cubicBezTo>
                  <a:cubicBezTo>
                    <a:pt x="889" y="12343"/>
                    <a:pt x="10858" y="6171"/>
                    <a:pt x="208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3164274" y="85419"/>
              <a:ext cx="981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7069" y="0"/>
                  </a:moveTo>
                  <a:cubicBezTo>
                    <a:pt x="7069" y="2734"/>
                    <a:pt x="7069" y="5468"/>
                    <a:pt x="4909" y="8613"/>
                  </a:cubicBezTo>
                  <a:cubicBezTo>
                    <a:pt x="2749" y="11757"/>
                    <a:pt x="-1571" y="15311"/>
                    <a:pt x="589" y="17544"/>
                  </a:cubicBezTo>
                  <a:cubicBezTo>
                    <a:pt x="2749" y="19777"/>
                    <a:pt x="11389" y="20689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3161388" y="510869"/>
              <a:ext cx="1905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3960"/>
                    <a:pt x="15360" y="7920"/>
                    <a:pt x="11760" y="11520"/>
                  </a:cubicBezTo>
                  <a:cubicBezTo>
                    <a:pt x="8160" y="15120"/>
                    <a:pt x="408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3694788" y="103337"/>
              <a:ext cx="19051" cy="45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949"/>
                  </a:moveTo>
                  <a:cubicBezTo>
                    <a:pt x="0" y="452"/>
                    <a:pt x="0" y="-46"/>
                    <a:pt x="1200" y="4"/>
                  </a:cubicBezTo>
                  <a:cubicBezTo>
                    <a:pt x="2400" y="54"/>
                    <a:pt x="4800" y="651"/>
                    <a:pt x="7200" y="2841"/>
                  </a:cubicBezTo>
                  <a:cubicBezTo>
                    <a:pt x="9600" y="5030"/>
                    <a:pt x="12000" y="8813"/>
                    <a:pt x="14400" y="12197"/>
                  </a:cubicBezTo>
                  <a:cubicBezTo>
                    <a:pt x="16800" y="15582"/>
                    <a:pt x="19200" y="18568"/>
                    <a:pt x="2160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3847188" y="41561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3918072" y="128764"/>
              <a:ext cx="276442" cy="45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25" fill="norm" stroke="1" extrusionOk="0">
                  <a:moveTo>
                    <a:pt x="12588" y="1836"/>
                  </a:moveTo>
                  <a:cubicBezTo>
                    <a:pt x="10802" y="944"/>
                    <a:pt x="9015" y="52"/>
                    <a:pt x="6985" y="3"/>
                  </a:cubicBezTo>
                  <a:cubicBezTo>
                    <a:pt x="4955" y="-47"/>
                    <a:pt x="2681" y="746"/>
                    <a:pt x="1382" y="1390"/>
                  </a:cubicBezTo>
                  <a:cubicBezTo>
                    <a:pt x="83" y="2034"/>
                    <a:pt x="-242" y="2529"/>
                    <a:pt x="164" y="3272"/>
                  </a:cubicBezTo>
                  <a:cubicBezTo>
                    <a:pt x="570" y="4015"/>
                    <a:pt x="1707" y="5006"/>
                    <a:pt x="3737" y="6691"/>
                  </a:cubicBezTo>
                  <a:cubicBezTo>
                    <a:pt x="5767" y="8375"/>
                    <a:pt x="8690" y="10753"/>
                    <a:pt x="10558" y="12536"/>
                  </a:cubicBezTo>
                  <a:cubicBezTo>
                    <a:pt x="12426" y="14320"/>
                    <a:pt x="13238" y="15509"/>
                    <a:pt x="12750" y="16847"/>
                  </a:cubicBezTo>
                  <a:cubicBezTo>
                    <a:pt x="12263" y="18184"/>
                    <a:pt x="10477" y="19670"/>
                    <a:pt x="8366" y="20513"/>
                  </a:cubicBezTo>
                  <a:cubicBezTo>
                    <a:pt x="6254" y="21355"/>
                    <a:pt x="3818" y="21553"/>
                    <a:pt x="2194" y="21058"/>
                  </a:cubicBezTo>
                  <a:cubicBezTo>
                    <a:pt x="570" y="20562"/>
                    <a:pt x="-242" y="19373"/>
                    <a:pt x="651" y="17837"/>
                  </a:cubicBezTo>
                  <a:cubicBezTo>
                    <a:pt x="1544" y="16302"/>
                    <a:pt x="4143" y="14419"/>
                    <a:pt x="7391" y="12437"/>
                  </a:cubicBezTo>
                  <a:cubicBezTo>
                    <a:pt x="10639" y="10456"/>
                    <a:pt x="14537" y="8375"/>
                    <a:pt x="16973" y="6938"/>
                  </a:cubicBezTo>
                  <a:cubicBezTo>
                    <a:pt x="19409" y="5502"/>
                    <a:pt x="20384" y="4709"/>
                    <a:pt x="20871" y="4065"/>
                  </a:cubicBezTo>
                  <a:cubicBezTo>
                    <a:pt x="21358" y="3421"/>
                    <a:pt x="21358" y="2925"/>
                    <a:pt x="20627" y="2480"/>
                  </a:cubicBezTo>
                  <a:cubicBezTo>
                    <a:pt x="19896" y="2034"/>
                    <a:pt x="18435" y="1637"/>
                    <a:pt x="16648" y="1439"/>
                  </a:cubicBezTo>
                  <a:cubicBezTo>
                    <a:pt x="14862" y="1241"/>
                    <a:pt x="12750" y="1241"/>
                    <a:pt x="11370" y="1390"/>
                  </a:cubicBezTo>
                  <a:cubicBezTo>
                    <a:pt x="9990" y="1538"/>
                    <a:pt x="9340" y="1836"/>
                    <a:pt x="8690" y="2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4209138" y="-1"/>
              <a:ext cx="198107" cy="8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50" fill="norm" stroke="1" extrusionOk="0">
                  <a:moveTo>
                    <a:pt x="5400" y="2112"/>
                  </a:moveTo>
                  <a:cubicBezTo>
                    <a:pt x="6300" y="1433"/>
                    <a:pt x="7200" y="755"/>
                    <a:pt x="8888" y="359"/>
                  </a:cubicBezTo>
                  <a:cubicBezTo>
                    <a:pt x="10575" y="-37"/>
                    <a:pt x="13050" y="-150"/>
                    <a:pt x="15413" y="246"/>
                  </a:cubicBezTo>
                  <a:cubicBezTo>
                    <a:pt x="17775" y="642"/>
                    <a:pt x="20025" y="1546"/>
                    <a:pt x="20475" y="2932"/>
                  </a:cubicBezTo>
                  <a:cubicBezTo>
                    <a:pt x="20925" y="4317"/>
                    <a:pt x="19575" y="6183"/>
                    <a:pt x="18562" y="7851"/>
                  </a:cubicBezTo>
                  <a:cubicBezTo>
                    <a:pt x="17550" y="9519"/>
                    <a:pt x="16875" y="10989"/>
                    <a:pt x="17212" y="12431"/>
                  </a:cubicBezTo>
                  <a:cubicBezTo>
                    <a:pt x="17550" y="13873"/>
                    <a:pt x="18900" y="15287"/>
                    <a:pt x="19912" y="16276"/>
                  </a:cubicBezTo>
                  <a:cubicBezTo>
                    <a:pt x="20925" y="17266"/>
                    <a:pt x="21600" y="17831"/>
                    <a:pt x="20475" y="18566"/>
                  </a:cubicBezTo>
                  <a:cubicBezTo>
                    <a:pt x="19350" y="19301"/>
                    <a:pt x="16425" y="20206"/>
                    <a:pt x="12713" y="20715"/>
                  </a:cubicBezTo>
                  <a:cubicBezTo>
                    <a:pt x="9000" y="21224"/>
                    <a:pt x="4500" y="21337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773" name="Drawing"/>
          <p:cNvGrpSpPr/>
          <p:nvPr/>
        </p:nvGrpSpPr>
        <p:grpSpPr>
          <a:xfrm>
            <a:off x="175122" y="1252943"/>
            <a:ext cx="12479249" cy="7802157"/>
            <a:chOff x="0" y="0"/>
            <a:chExt cx="12479247" cy="7802156"/>
          </a:xfrm>
        </p:grpSpPr>
        <p:sp>
          <p:nvSpPr>
            <p:cNvPr id="2522" name="Line"/>
            <p:cNvSpPr/>
            <p:nvPr/>
          </p:nvSpPr>
          <p:spPr>
            <a:xfrm>
              <a:off x="8971902" y="109693"/>
              <a:ext cx="257326" cy="39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97" fill="norm" stroke="1" extrusionOk="0">
                  <a:moveTo>
                    <a:pt x="4490" y="6280"/>
                  </a:moveTo>
                  <a:cubicBezTo>
                    <a:pt x="2910" y="5257"/>
                    <a:pt x="1329" y="4233"/>
                    <a:pt x="539" y="3324"/>
                  </a:cubicBezTo>
                  <a:cubicBezTo>
                    <a:pt x="-251" y="2414"/>
                    <a:pt x="-251" y="1619"/>
                    <a:pt x="1066" y="937"/>
                  </a:cubicBezTo>
                  <a:cubicBezTo>
                    <a:pt x="2383" y="254"/>
                    <a:pt x="5017" y="-314"/>
                    <a:pt x="7388" y="198"/>
                  </a:cubicBezTo>
                  <a:cubicBezTo>
                    <a:pt x="9759" y="709"/>
                    <a:pt x="11866" y="2301"/>
                    <a:pt x="12042" y="4688"/>
                  </a:cubicBezTo>
                  <a:cubicBezTo>
                    <a:pt x="12217" y="7075"/>
                    <a:pt x="10461" y="10259"/>
                    <a:pt x="8266" y="12873"/>
                  </a:cubicBezTo>
                  <a:cubicBezTo>
                    <a:pt x="6071" y="15488"/>
                    <a:pt x="3437" y="17534"/>
                    <a:pt x="2032" y="18842"/>
                  </a:cubicBezTo>
                  <a:cubicBezTo>
                    <a:pt x="627" y="20149"/>
                    <a:pt x="451" y="20718"/>
                    <a:pt x="1154" y="21002"/>
                  </a:cubicBezTo>
                  <a:cubicBezTo>
                    <a:pt x="1856" y="21286"/>
                    <a:pt x="3437" y="21286"/>
                    <a:pt x="6949" y="20831"/>
                  </a:cubicBezTo>
                  <a:cubicBezTo>
                    <a:pt x="10461" y="20377"/>
                    <a:pt x="15905" y="19467"/>
                    <a:pt x="21349" y="18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9356227" y="39170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9433093" y="115439"/>
              <a:ext cx="215235" cy="32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52" fill="norm" stroke="1" extrusionOk="0">
                  <a:moveTo>
                    <a:pt x="21119" y="5683"/>
                  </a:moveTo>
                  <a:cubicBezTo>
                    <a:pt x="20081" y="3860"/>
                    <a:pt x="19042" y="2036"/>
                    <a:pt x="16861" y="984"/>
                  </a:cubicBezTo>
                  <a:cubicBezTo>
                    <a:pt x="14681" y="-67"/>
                    <a:pt x="11357" y="-348"/>
                    <a:pt x="8242" y="494"/>
                  </a:cubicBezTo>
                  <a:cubicBezTo>
                    <a:pt x="5127" y="1335"/>
                    <a:pt x="2219" y="3299"/>
                    <a:pt x="869" y="4631"/>
                  </a:cubicBezTo>
                  <a:cubicBezTo>
                    <a:pt x="-481" y="5964"/>
                    <a:pt x="-273" y="6665"/>
                    <a:pt x="1596" y="7086"/>
                  </a:cubicBezTo>
                  <a:cubicBezTo>
                    <a:pt x="3465" y="7507"/>
                    <a:pt x="6996" y="7647"/>
                    <a:pt x="9800" y="7366"/>
                  </a:cubicBezTo>
                  <a:cubicBezTo>
                    <a:pt x="12604" y="7086"/>
                    <a:pt x="14681" y="6384"/>
                    <a:pt x="16238" y="5894"/>
                  </a:cubicBezTo>
                  <a:cubicBezTo>
                    <a:pt x="17796" y="5403"/>
                    <a:pt x="18834" y="5122"/>
                    <a:pt x="19354" y="5473"/>
                  </a:cubicBezTo>
                  <a:cubicBezTo>
                    <a:pt x="19873" y="5823"/>
                    <a:pt x="19873" y="6805"/>
                    <a:pt x="19146" y="9540"/>
                  </a:cubicBezTo>
                  <a:cubicBezTo>
                    <a:pt x="18419" y="12275"/>
                    <a:pt x="16965" y="16764"/>
                    <a:pt x="15511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9635627" y="429806"/>
              <a:ext cx="76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00" y="4215"/>
                    <a:pt x="20400" y="8429"/>
                    <a:pt x="16800" y="12029"/>
                  </a:cubicBezTo>
                  <a:cubicBezTo>
                    <a:pt x="13200" y="15629"/>
                    <a:pt x="6600" y="18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10119600" y="205111"/>
              <a:ext cx="204193" cy="24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057" fill="norm" stroke="1" extrusionOk="0">
                  <a:moveTo>
                    <a:pt x="19494" y="3477"/>
                  </a:moveTo>
                  <a:cubicBezTo>
                    <a:pt x="18840" y="2570"/>
                    <a:pt x="18185" y="1662"/>
                    <a:pt x="17313" y="1208"/>
                  </a:cubicBezTo>
                  <a:cubicBezTo>
                    <a:pt x="16440" y="755"/>
                    <a:pt x="15349" y="755"/>
                    <a:pt x="13167" y="1934"/>
                  </a:cubicBezTo>
                  <a:cubicBezTo>
                    <a:pt x="10985" y="3114"/>
                    <a:pt x="7713" y="5474"/>
                    <a:pt x="5313" y="8106"/>
                  </a:cubicBezTo>
                  <a:cubicBezTo>
                    <a:pt x="2913" y="10738"/>
                    <a:pt x="1385" y="13642"/>
                    <a:pt x="622" y="15729"/>
                  </a:cubicBezTo>
                  <a:cubicBezTo>
                    <a:pt x="-142" y="17817"/>
                    <a:pt x="-142" y="19087"/>
                    <a:pt x="294" y="19995"/>
                  </a:cubicBezTo>
                  <a:cubicBezTo>
                    <a:pt x="731" y="20902"/>
                    <a:pt x="1603" y="21447"/>
                    <a:pt x="4331" y="20721"/>
                  </a:cubicBezTo>
                  <a:cubicBezTo>
                    <a:pt x="7058" y="19995"/>
                    <a:pt x="11640" y="17998"/>
                    <a:pt x="14913" y="14731"/>
                  </a:cubicBezTo>
                  <a:cubicBezTo>
                    <a:pt x="18185" y="11464"/>
                    <a:pt x="20149" y="6926"/>
                    <a:pt x="20803" y="4113"/>
                  </a:cubicBezTo>
                  <a:cubicBezTo>
                    <a:pt x="21458" y="1299"/>
                    <a:pt x="20803" y="210"/>
                    <a:pt x="18731" y="29"/>
                  </a:cubicBezTo>
                  <a:cubicBezTo>
                    <a:pt x="16658" y="-153"/>
                    <a:pt x="13167" y="573"/>
                    <a:pt x="11313" y="1299"/>
                  </a:cubicBezTo>
                  <a:cubicBezTo>
                    <a:pt x="9458" y="2025"/>
                    <a:pt x="9240" y="2751"/>
                    <a:pt x="9022" y="3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10429377" y="34725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10550532" y="131356"/>
              <a:ext cx="16073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12556" y="0"/>
                  </a:moveTo>
                  <a:cubicBezTo>
                    <a:pt x="8629" y="3295"/>
                    <a:pt x="4702" y="6590"/>
                    <a:pt x="2598" y="8542"/>
                  </a:cubicBezTo>
                  <a:cubicBezTo>
                    <a:pt x="494" y="10495"/>
                    <a:pt x="214" y="11105"/>
                    <a:pt x="73" y="11715"/>
                  </a:cubicBezTo>
                  <a:cubicBezTo>
                    <a:pt x="-67" y="12325"/>
                    <a:pt x="-67" y="12936"/>
                    <a:pt x="634" y="13363"/>
                  </a:cubicBezTo>
                  <a:cubicBezTo>
                    <a:pt x="1336" y="13790"/>
                    <a:pt x="2738" y="14034"/>
                    <a:pt x="5123" y="13790"/>
                  </a:cubicBezTo>
                  <a:cubicBezTo>
                    <a:pt x="7507" y="13546"/>
                    <a:pt x="10873" y="12814"/>
                    <a:pt x="13258" y="12142"/>
                  </a:cubicBezTo>
                  <a:cubicBezTo>
                    <a:pt x="15642" y="11471"/>
                    <a:pt x="17045" y="10861"/>
                    <a:pt x="18307" y="10373"/>
                  </a:cubicBezTo>
                  <a:cubicBezTo>
                    <a:pt x="19569" y="9885"/>
                    <a:pt x="20691" y="9519"/>
                    <a:pt x="21112" y="9702"/>
                  </a:cubicBezTo>
                  <a:cubicBezTo>
                    <a:pt x="21533" y="9885"/>
                    <a:pt x="21252" y="10617"/>
                    <a:pt x="20271" y="12447"/>
                  </a:cubicBezTo>
                  <a:cubicBezTo>
                    <a:pt x="19289" y="14278"/>
                    <a:pt x="17606" y="17207"/>
                    <a:pt x="17185" y="18915"/>
                  </a:cubicBezTo>
                  <a:cubicBezTo>
                    <a:pt x="16764" y="20624"/>
                    <a:pt x="17606" y="21112"/>
                    <a:pt x="184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10791327" y="10799"/>
              <a:ext cx="154518" cy="71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13315" y="760"/>
                  </a:moveTo>
                  <a:cubicBezTo>
                    <a:pt x="13019" y="442"/>
                    <a:pt x="12723" y="125"/>
                    <a:pt x="13315" y="29"/>
                  </a:cubicBezTo>
                  <a:cubicBezTo>
                    <a:pt x="13907" y="-66"/>
                    <a:pt x="15386" y="61"/>
                    <a:pt x="17310" y="601"/>
                  </a:cubicBezTo>
                  <a:cubicBezTo>
                    <a:pt x="19233" y="1141"/>
                    <a:pt x="21600" y="2094"/>
                    <a:pt x="21600" y="3174"/>
                  </a:cubicBezTo>
                  <a:cubicBezTo>
                    <a:pt x="21600" y="4254"/>
                    <a:pt x="19233" y="5461"/>
                    <a:pt x="17310" y="6668"/>
                  </a:cubicBezTo>
                  <a:cubicBezTo>
                    <a:pt x="15386" y="7875"/>
                    <a:pt x="13907" y="9082"/>
                    <a:pt x="14203" y="10480"/>
                  </a:cubicBezTo>
                  <a:cubicBezTo>
                    <a:pt x="14499" y="11878"/>
                    <a:pt x="16570" y="13466"/>
                    <a:pt x="17014" y="14927"/>
                  </a:cubicBezTo>
                  <a:cubicBezTo>
                    <a:pt x="17458" y="16388"/>
                    <a:pt x="16274" y="17722"/>
                    <a:pt x="13167" y="18802"/>
                  </a:cubicBezTo>
                  <a:cubicBezTo>
                    <a:pt x="10060" y="19882"/>
                    <a:pt x="5030" y="20708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8595174" y="0"/>
              <a:ext cx="189554" cy="80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92" fill="norm" stroke="1" extrusionOk="0">
                  <a:moveTo>
                    <a:pt x="21025" y="2129"/>
                  </a:moveTo>
                  <a:cubicBezTo>
                    <a:pt x="20790" y="1514"/>
                    <a:pt x="20555" y="898"/>
                    <a:pt x="18795" y="479"/>
                  </a:cubicBezTo>
                  <a:cubicBezTo>
                    <a:pt x="17034" y="59"/>
                    <a:pt x="13747" y="-165"/>
                    <a:pt x="10225" y="143"/>
                  </a:cubicBezTo>
                  <a:cubicBezTo>
                    <a:pt x="6703" y="451"/>
                    <a:pt x="2947" y="1290"/>
                    <a:pt x="1186" y="2073"/>
                  </a:cubicBezTo>
                  <a:cubicBezTo>
                    <a:pt x="-575" y="2857"/>
                    <a:pt x="-340" y="3584"/>
                    <a:pt x="1655" y="4368"/>
                  </a:cubicBezTo>
                  <a:cubicBezTo>
                    <a:pt x="3651" y="5151"/>
                    <a:pt x="7408" y="5990"/>
                    <a:pt x="10929" y="6830"/>
                  </a:cubicBezTo>
                  <a:cubicBezTo>
                    <a:pt x="14451" y="7669"/>
                    <a:pt x="17738" y="8509"/>
                    <a:pt x="18442" y="9488"/>
                  </a:cubicBezTo>
                  <a:cubicBezTo>
                    <a:pt x="19147" y="10467"/>
                    <a:pt x="17268" y="11586"/>
                    <a:pt x="14803" y="12426"/>
                  </a:cubicBezTo>
                  <a:cubicBezTo>
                    <a:pt x="12338" y="13265"/>
                    <a:pt x="9286" y="13825"/>
                    <a:pt x="7525" y="14244"/>
                  </a:cubicBezTo>
                  <a:cubicBezTo>
                    <a:pt x="5764" y="14664"/>
                    <a:pt x="5295" y="14944"/>
                    <a:pt x="5764" y="15196"/>
                  </a:cubicBezTo>
                  <a:cubicBezTo>
                    <a:pt x="6234" y="15447"/>
                    <a:pt x="7642" y="15671"/>
                    <a:pt x="8464" y="15951"/>
                  </a:cubicBezTo>
                  <a:cubicBezTo>
                    <a:pt x="9286" y="16231"/>
                    <a:pt x="9521" y="16567"/>
                    <a:pt x="8582" y="17210"/>
                  </a:cubicBezTo>
                  <a:cubicBezTo>
                    <a:pt x="7642" y="17854"/>
                    <a:pt x="5529" y="18805"/>
                    <a:pt x="4238" y="19420"/>
                  </a:cubicBezTo>
                  <a:cubicBezTo>
                    <a:pt x="2947" y="20036"/>
                    <a:pt x="2477" y="20316"/>
                    <a:pt x="2360" y="20596"/>
                  </a:cubicBezTo>
                  <a:cubicBezTo>
                    <a:pt x="2242" y="20875"/>
                    <a:pt x="2477" y="21155"/>
                    <a:pt x="3299" y="21295"/>
                  </a:cubicBezTo>
                  <a:cubicBezTo>
                    <a:pt x="4121" y="21435"/>
                    <a:pt x="5529" y="21435"/>
                    <a:pt x="7408" y="21211"/>
                  </a:cubicBezTo>
                  <a:cubicBezTo>
                    <a:pt x="9286" y="20987"/>
                    <a:pt x="11634" y="20540"/>
                    <a:pt x="13982" y="20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251327" y="372656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0800"/>
                    <a:pt x="6933" y="0"/>
                    <a:pt x="10533" y="0"/>
                  </a:cubicBezTo>
                  <a:cubicBezTo>
                    <a:pt x="14133" y="0"/>
                    <a:pt x="178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8314827" y="506006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7574193" y="189453"/>
              <a:ext cx="264358" cy="49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300" fill="norm" stroke="1" extrusionOk="0">
                  <a:moveTo>
                    <a:pt x="8229" y="5133"/>
                  </a:moveTo>
                  <a:cubicBezTo>
                    <a:pt x="7899" y="7765"/>
                    <a:pt x="7570" y="10396"/>
                    <a:pt x="7487" y="12892"/>
                  </a:cubicBezTo>
                  <a:cubicBezTo>
                    <a:pt x="7405" y="15388"/>
                    <a:pt x="7570" y="17748"/>
                    <a:pt x="7570" y="19200"/>
                  </a:cubicBezTo>
                  <a:cubicBezTo>
                    <a:pt x="7570" y="20652"/>
                    <a:pt x="7405" y="21196"/>
                    <a:pt x="7075" y="21287"/>
                  </a:cubicBezTo>
                  <a:cubicBezTo>
                    <a:pt x="6745" y="21378"/>
                    <a:pt x="6250" y="21015"/>
                    <a:pt x="5921" y="19472"/>
                  </a:cubicBezTo>
                  <a:cubicBezTo>
                    <a:pt x="5591" y="17929"/>
                    <a:pt x="5426" y="15207"/>
                    <a:pt x="5673" y="12393"/>
                  </a:cubicBezTo>
                  <a:cubicBezTo>
                    <a:pt x="5921" y="9580"/>
                    <a:pt x="6580" y="6675"/>
                    <a:pt x="7405" y="4543"/>
                  </a:cubicBezTo>
                  <a:cubicBezTo>
                    <a:pt x="8229" y="2410"/>
                    <a:pt x="9218" y="1049"/>
                    <a:pt x="10125" y="413"/>
                  </a:cubicBezTo>
                  <a:cubicBezTo>
                    <a:pt x="11032" y="-222"/>
                    <a:pt x="11857" y="-131"/>
                    <a:pt x="13423" y="731"/>
                  </a:cubicBezTo>
                  <a:cubicBezTo>
                    <a:pt x="14989" y="1593"/>
                    <a:pt x="17298" y="3227"/>
                    <a:pt x="18864" y="5314"/>
                  </a:cubicBezTo>
                  <a:cubicBezTo>
                    <a:pt x="20431" y="7402"/>
                    <a:pt x="21255" y="9943"/>
                    <a:pt x="19936" y="12212"/>
                  </a:cubicBezTo>
                  <a:cubicBezTo>
                    <a:pt x="18617" y="14481"/>
                    <a:pt x="15154" y="16477"/>
                    <a:pt x="12186" y="17748"/>
                  </a:cubicBezTo>
                  <a:cubicBezTo>
                    <a:pt x="9218" y="19018"/>
                    <a:pt x="6745" y="19563"/>
                    <a:pt x="4602" y="19926"/>
                  </a:cubicBezTo>
                  <a:cubicBezTo>
                    <a:pt x="2458" y="20289"/>
                    <a:pt x="644" y="20470"/>
                    <a:pt x="150" y="20561"/>
                  </a:cubicBezTo>
                  <a:cubicBezTo>
                    <a:pt x="-345" y="20652"/>
                    <a:pt x="479" y="20652"/>
                    <a:pt x="1304" y="20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7838577" y="601256"/>
              <a:ext cx="82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5657"/>
                    <a:pt x="6646" y="11314"/>
                    <a:pt x="10246" y="14914"/>
                  </a:cubicBezTo>
                  <a:cubicBezTo>
                    <a:pt x="13846" y="18514"/>
                    <a:pt x="17723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7895727" y="626656"/>
              <a:ext cx="1143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57"/>
                    <a:pt x="17600" y="313"/>
                    <a:pt x="15200" y="1565"/>
                  </a:cubicBezTo>
                  <a:cubicBezTo>
                    <a:pt x="12800" y="2817"/>
                    <a:pt x="10000" y="5165"/>
                    <a:pt x="7400" y="8687"/>
                  </a:cubicBezTo>
                  <a:cubicBezTo>
                    <a:pt x="4800" y="12209"/>
                    <a:pt x="2400" y="169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7616327" y="877206"/>
              <a:ext cx="2525184" cy="25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6224"/>
                  </a:moveTo>
                  <a:cubicBezTo>
                    <a:pt x="561" y="14807"/>
                    <a:pt x="1123" y="13391"/>
                    <a:pt x="1720" y="12328"/>
                  </a:cubicBezTo>
                  <a:cubicBezTo>
                    <a:pt x="2318" y="11266"/>
                    <a:pt x="2951" y="10558"/>
                    <a:pt x="3603" y="9850"/>
                  </a:cubicBezTo>
                  <a:cubicBezTo>
                    <a:pt x="4255" y="9142"/>
                    <a:pt x="4925" y="8433"/>
                    <a:pt x="5531" y="7814"/>
                  </a:cubicBezTo>
                  <a:cubicBezTo>
                    <a:pt x="6138" y="7194"/>
                    <a:pt x="6681" y="6663"/>
                    <a:pt x="7233" y="6132"/>
                  </a:cubicBezTo>
                  <a:cubicBezTo>
                    <a:pt x="7785" y="5601"/>
                    <a:pt x="8347" y="5069"/>
                    <a:pt x="8926" y="4627"/>
                  </a:cubicBezTo>
                  <a:cubicBezTo>
                    <a:pt x="9505" y="4184"/>
                    <a:pt x="10103" y="3830"/>
                    <a:pt x="10872" y="3476"/>
                  </a:cubicBezTo>
                  <a:cubicBezTo>
                    <a:pt x="11642" y="3122"/>
                    <a:pt x="12583" y="2768"/>
                    <a:pt x="13371" y="2414"/>
                  </a:cubicBezTo>
                  <a:cubicBezTo>
                    <a:pt x="14159" y="2060"/>
                    <a:pt x="14792" y="1705"/>
                    <a:pt x="15498" y="1351"/>
                  </a:cubicBezTo>
                  <a:cubicBezTo>
                    <a:pt x="16205" y="997"/>
                    <a:pt x="16983" y="643"/>
                    <a:pt x="17753" y="378"/>
                  </a:cubicBezTo>
                  <a:cubicBezTo>
                    <a:pt x="18522" y="112"/>
                    <a:pt x="19282" y="-65"/>
                    <a:pt x="19898" y="24"/>
                  </a:cubicBezTo>
                  <a:cubicBezTo>
                    <a:pt x="20514" y="112"/>
                    <a:pt x="20984" y="466"/>
                    <a:pt x="21256" y="909"/>
                  </a:cubicBezTo>
                  <a:cubicBezTo>
                    <a:pt x="21528" y="1351"/>
                    <a:pt x="21600" y="1883"/>
                    <a:pt x="21600" y="2502"/>
                  </a:cubicBezTo>
                  <a:cubicBezTo>
                    <a:pt x="21600" y="3122"/>
                    <a:pt x="21528" y="3830"/>
                    <a:pt x="21211" y="4715"/>
                  </a:cubicBezTo>
                  <a:cubicBezTo>
                    <a:pt x="20894" y="5601"/>
                    <a:pt x="20333" y="6663"/>
                    <a:pt x="19771" y="7548"/>
                  </a:cubicBezTo>
                  <a:cubicBezTo>
                    <a:pt x="19210" y="8433"/>
                    <a:pt x="18649" y="9142"/>
                    <a:pt x="18015" y="10027"/>
                  </a:cubicBezTo>
                  <a:cubicBezTo>
                    <a:pt x="17381" y="10912"/>
                    <a:pt x="16675" y="11974"/>
                    <a:pt x="15951" y="13037"/>
                  </a:cubicBezTo>
                  <a:cubicBezTo>
                    <a:pt x="15227" y="14099"/>
                    <a:pt x="14484" y="15161"/>
                    <a:pt x="13724" y="16224"/>
                  </a:cubicBezTo>
                  <a:cubicBezTo>
                    <a:pt x="12964" y="17286"/>
                    <a:pt x="12185" y="18348"/>
                    <a:pt x="11443" y="19145"/>
                  </a:cubicBezTo>
                  <a:cubicBezTo>
                    <a:pt x="10700" y="19942"/>
                    <a:pt x="9994" y="20473"/>
                    <a:pt x="9252" y="20827"/>
                  </a:cubicBezTo>
                  <a:cubicBezTo>
                    <a:pt x="8510" y="21181"/>
                    <a:pt x="7731" y="21358"/>
                    <a:pt x="6953" y="21446"/>
                  </a:cubicBezTo>
                  <a:cubicBezTo>
                    <a:pt x="6174" y="21535"/>
                    <a:pt x="5395" y="21535"/>
                    <a:pt x="4961" y="21535"/>
                  </a:cubicBezTo>
                  <a:cubicBezTo>
                    <a:pt x="4526" y="21535"/>
                    <a:pt x="4436" y="21535"/>
                    <a:pt x="4336" y="21446"/>
                  </a:cubicBezTo>
                  <a:cubicBezTo>
                    <a:pt x="4237" y="21358"/>
                    <a:pt x="4128" y="21181"/>
                    <a:pt x="4119" y="20561"/>
                  </a:cubicBezTo>
                  <a:cubicBezTo>
                    <a:pt x="4110" y="19942"/>
                    <a:pt x="4201" y="18879"/>
                    <a:pt x="4581" y="17817"/>
                  </a:cubicBezTo>
                  <a:cubicBezTo>
                    <a:pt x="4961" y="16755"/>
                    <a:pt x="5631" y="15692"/>
                    <a:pt x="6346" y="14542"/>
                  </a:cubicBezTo>
                  <a:cubicBezTo>
                    <a:pt x="7061" y="13391"/>
                    <a:pt x="7822" y="12151"/>
                    <a:pt x="8537" y="11089"/>
                  </a:cubicBezTo>
                  <a:cubicBezTo>
                    <a:pt x="9252" y="10027"/>
                    <a:pt x="9922" y="9142"/>
                    <a:pt x="10601" y="8345"/>
                  </a:cubicBezTo>
                  <a:cubicBezTo>
                    <a:pt x="11280" y="7548"/>
                    <a:pt x="11968" y="6840"/>
                    <a:pt x="12692" y="6132"/>
                  </a:cubicBezTo>
                  <a:cubicBezTo>
                    <a:pt x="13416" y="5424"/>
                    <a:pt x="14177" y="4715"/>
                    <a:pt x="15055" y="4361"/>
                  </a:cubicBezTo>
                  <a:cubicBezTo>
                    <a:pt x="15933" y="4007"/>
                    <a:pt x="16929" y="4007"/>
                    <a:pt x="17807" y="4715"/>
                  </a:cubicBezTo>
                  <a:cubicBezTo>
                    <a:pt x="18685" y="5424"/>
                    <a:pt x="19445" y="6840"/>
                    <a:pt x="19934" y="8079"/>
                  </a:cubicBezTo>
                  <a:cubicBezTo>
                    <a:pt x="20423" y="9319"/>
                    <a:pt x="20640" y="10381"/>
                    <a:pt x="20858" y="1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8454527" y="1420406"/>
              <a:ext cx="38101" cy="2052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0"/>
                  </a:moveTo>
                  <a:cubicBezTo>
                    <a:pt x="6000" y="423"/>
                    <a:pt x="12000" y="845"/>
                    <a:pt x="15600" y="1502"/>
                  </a:cubicBezTo>
                  <a:cubicBezTo>
                    <a:pt x="19200" y="2158"/>
                    <a:pt x="20400" y="3048"/>
                    <a:pt x="19800" y="3926"/>
                  </a:cubicBezTo>
                  <a:cubicBezTo>
                    <a:pt x="19200" y="4805"/>
                    <a:pt x="16800" y="5673"/>
                    <a:pt x="13800" y="6496"/>
                  </a:cubicBezTo>
                  <a:cubicBezTo>
                    <a:pt x="10800" y="7319"/>
                    <a:pt x="7200" y="8097"/>
                    <a:pt x="4800" y="8943"/>
                  </a:cubicBezTo>
                  <a:cubicBezTo>
                    <a:pt x="2400" y="9788"/>
                    <a:pt x="1200" y="10700"/>
                    <a:pt x="1200" y="11567"/>
                  </a:cubicBezTo>
                  <a:cubicBezTo>
                    <a:pt x="1200" y="12435"/>
                    <a:pt x="2400" y="13258"/>
                    <a:pt x="4200" y="14103"/>
                  </a:cubicBezTo>
                  <a:cubicBezTo>
                    <a:pt x="6000" y="14949"/>
                    <a:pt x="8400" y="15816"/>
                    <a:pt x="9600" y="16728"/>
                  </a:cubicBezTo>
                  <a:cubicBezTo>
                    <a:pt x="10800" y="17640"/>
                    <a:pt x="10800" y="18597"/>
                    <a:pt x="10200" y="19309"/>
                  </a:cubicBezTo>
                  <a:cubicBezTo>
                    <a:pt x="9600" y="20021"/>
                    <a:pt x="8400" y="20488"/>
                    <a:pt x="7200" y="20833"/>
                  </a:cubicBezTo>
                  <a:cubicBezTo>
                    <a:pt x="6000" y="21177"/>
                    <a:pt x="4800" y="21400"/>
                    <a:pt x="7200" y="21500"/>
                  </a:cubicBezTo>
                  <a:cubicBezTo>
                    <a:pt x="9600" y="21600"/>
                    <a:pt x="15600" y="21578"/>
                    <a:pt x="2160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8211110" y="3160836"/>
              <a:ext cx="3570818" cy="26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205" y="21557"/>
                  </a:moveTo>
                  <a:cubicBezTo>
                    <a:pt x="102" y="20871"/>
                    <a:pt x="0" y="20186"/>
                    <a:pt x="0" y="19843"/>
                  </a:cubicBezTo>
                  <a:cubicBezTo>
                    <a:pt x="0" y="19500"/>
                    <a:pt x="102" y="19500"/>
                    <a:pt x="359" y="19243"/>
                  </a:cubicBezTo>
                  <a:cubicBezTo>
                    <a:pt x="615" y="18986"/>
                    <a:pt x="1024" y="18471"/>
                    <a:pt x="1434" y="18043"/>
                  </a:cubicBezTo>
                  <a:cubicBezTo>
                    <a:pt x="1844" y="17614"/>
                    <a:pt x="2253" y="17271"/>
                    <a:pt x="2663" y="16928"/>
                  </a:cubicBezTo>
                  <a:cubicBezTo>
                    <a:pt x="3073" y="16586"/>
                    <a:pt x="3483" y="16243"/>
                    <a:pt x="3950" y="15728"/>
                  </a:cubicBezTo>
                  <a:cubicBezTo>
                    <a:pt x="4417" y="15214"/>
                    <a:pt x="4942" y="14528"/>
                    <a:pt x="5448" y="13928"/>
                  </a:cubicBezTo>
                  <a:cubicBezTo>
                    <a:pt x="5954" y="13328"/>
                    <a:pt x="6440" y="12814"/>
                    <a:pt x="6965" y="12214"/>
                  </a:cubicBezTo>
                  <a:cubicBezTo>
                    <a:pt x="7490" y="11614"/>
                    <a:pt x="8054" y="10928"/>
                    <a:pt x="8547" y="10414"/>
                  </a:cubicBezTo>
                  <a:cubicBezTo>
                    <a:pt x="9039" y="9900"/>
                    <a:pt x="9462" y="9557"/>
                    <a:pt x="9917" y="9128"/>
                  </a:cubicBezTo>
                  <a:cubicBezTo>
                    <a:pt x="10371" y="8700"/>
                    <a:pt x="10858" y="8186"/>
                    <a:pt x="11325" y="7757"/>
                  </a:cubicBezTo>
                  <a:cubicBezTo>
                    <a:pt x="11792" y="7328"/>
                    <a:pt x="12240" y="6986"/>
                    <a:pt x="12714" y="6557"/>
                  </a:cubicBezTo>
                  <a:cubicBezTo>
                    <a:pt x="13188" y="6128"/>
                    <a:pt x="13687" y="5614"/>
                    <a:pt x="14148" y="5100"/>
                  </a:cubicBezTo>
                  <a:cubicBezTo>
                    <a:pt x="14609" y="4586"/>
                    <a:pt x="15032" y="4071"/>
                    <a:pt x="15467" y="3643"/>
                  </a:cubicBezTo>
                  <a:cubicBezTo>
                    <a:pt x="15902" y="3214"/>
                    <a:pt x="16350" y="2871"/>
                    <a:pt x="16831" y="2443"/>
                  </a:cubicBezTo>
                  <a:cubicBezTo>
                    <a:pt x="17311" y="2014"/>
                    <a:pt x="17823" y="1500"/>
                    <a:pt x="18303" y="1071"/>
                  </a:cubicBezTo>
                  <a:cubicBezTo>
                    <a:pt x="18783" y="643"/>
                    <a:pt x="19231" y="300"/>
                    <a:pt x="19718" y="128"/>
                  </a:cubicBezTo>
                  <a:cubicBezTo>
                    <a:pt x="20204" y="-43"/>
                    <a:pt x="20729" y="-43"/>
                    <a:pt x="21043" y="128"/>
                  </a:cubicBezTo>
                  <a:cubicBezTo>
                    <a:pt x="21357" y="300"/>
                    <a:pt x="21459" y="643"/>
                    <a:pt x="21517" y="1671"/>
                  </a:cubicBezTo>
                  <a:cubicBezTo>
                    <a:pt x="21574" y="2700"/>
                    <a:pt x="21587" y="4414"/>
                    <a:pt x="21600" y="6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838827" y="3198406"/>
              <a:ext cx="35208" cy="323851"/>
            </a:xfrm>
            <a:prstGeom prst="rect">
              <a:avLst/>
            </a:prstGeom>
            <a:effectLst/>
          </p:spPr>
        </p:pic>
        <p:pic>
          <p:nvPicPr>
            <p:cNvPr id="254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870577" y="3579406"/>
              <a:ext cx="25401" cy="63501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16764" y="3512642"/>
              <a:ext cx="112564" cy="200124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94377" y="3547656"/>
              <a:ext cx="63501" cy="209551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21427" y="3166656"/>
              <a:ext cx="44451" cy="279401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46224" y="3574333"/>
              <a:ext cx="145054" cy="195574"/>
            </a:xfrm>
            <a:prstGeom prst="rect">
              <a:avLst/>
            </a:prstGeom>
            <a:effectLst/>
          </p:spPr>
        </p:pic>
        <p:pic>
          <p:nvPicPr>
            <p:cNvPr id="255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97627" y="373815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33840" y="3573056"/>
              <a:ext cx="60638" cy="228601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204077" y="3109506"/>
              <a:ext cx="57151" cy="323851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153277" y="3523198"/>
              <a:ext cx="115520" cy="221309"/>
            </a:xfrm>
            <a:prstGeom prst="rect">
              <a:avLst/>
            </a:prstGeom>
            <a:effectLst/>
          </p:spPr>
        </p:pic>
        <p:pic>
          <p:nvPicPr>
            <p:cNvPr id="2559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312027" y="3681006"/>
              <a:ext cx="76201" cy="50801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394577" y="3507592"/>
              <a:ext cx="222251" cy="273311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88581" y="3268256"/>
              <a:ext cx="1456597" cy="127001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815126" y="2826841"/>
              <a:ext cx="74502" cy="454116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75327" y="2811056"/>
              <a:ext cx="516795" cy="69851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64277" y="2296706"/>
              <a:ext cx="42334" cy="552451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207127" y="2411369"/>
              <a:ext cx="1054101" cy="63138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206977" y="2010956"/>
              <a:ext cx="66951" cy="508001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10427" y="1900636"/>
              <a:ext cx="958851" cy="148421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59327" y="3312706"/>
              <a:ext cx="69851" cy="279401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13269" y="3761039"/>
              <a:ext cx="134959" cy="177323"/>
            </a:xfrm>
            <a:prstGeom prst="rect">
              <a:avLst/>
            </a:prstGeom>
            <a:effectLst/>
          </p:spPr>
        </p:pic>
        <p:pic>
          <p:nvPicPr>
            <p:cNvPr id="258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05377" y="383975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30260" y="3693706"/>
              <a:ext cx="103718" cy="311151"/>
            </a:xfrm>
            <a:prstGeom prst="rect">
              <a:avLst/>
            </a:prstGeom>
            <a:effectLst/>
          </p:spPr>
        </p:pic>
        <p:pic>
          <p:nvPicPr>
            <p:cNvPr id="2585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842127" y="3173006"/>
              <a:ext cx="25401" cy="184151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706660" y="3462212"/>
              <a:ext cx="110068" cy="123545"/>
            </a:xfrm>
            <a:prstGeom prst="rect">
              <a:avLst/>
            </a:prstGeom>
            <a:effectLst/>
          </p:spPr>
        </p:pic>
        <p:pic>
          <p:nvPicPr>
            <p:cNvPr id="2589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835777" y="356035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908712" y="3449479"/>
              <a:ext cx="98516" cy="193428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219577" y="3344456"/>
              <a:ext cx="573618" cy="63501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734869" y="2658656"/>
              <a:ext cx="61918" cy="762001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879977" y="2665369"/>
              <a:ext cx="2057401" cy="75838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727577" y="2709456"/>
              <a:ext cx="457201" cy="69851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760519" y="2080806"/>
              <a:ext cx="119709" cy="730251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677027" y="1998256"/>
              <a:ext cx="927101" cy="165101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07301" y="2790443"/>
              <a:ext cx="194927" cy="173014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987927" y="2868206"/>
              <a:ext cx="53794" cy="444501"/>
            </a:xfrm>
            <a:prstGeom prst="rect">
              <a:avLst/>
            </a:prstGeom>
            <a:effectLst/>
          </p:spPr>
        </p:pic>
        <p:pic>
          <p:nvPicPr>
            <p:cNvPr id="2609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30777" y="3223806"/>
              <a:ext cx="114301" cy="44451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81577" y="3217456"/>
              <a:ext cx="133351" cy="127001"/>
            </a:xfrm>
            <a:prstGeom prst="rect">
              <a:avLst/>
            </a:prstGeom>
            <a:effectLst/>
          </p:spPr>
        </p:pic>
        <p:sp>
          <p:nvSpPr>
            <p:cNvPr id="2613" name="Line"/>
            <p:cNvSpPr/>
            <p:nvPr/>
          </p:nvSpPr>
          <p:spPr>
            <a:xfrm>
              <a:off x="503198" y="2296706"/>
              <a:ext cx="780528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179" y="16386"/>
                  </a:moveTo>
                  <a:cubicBezTo>
                    <a:pt x="143" y="16386"/>
                    <a:pt x="108" y="16386"/>
                    <a:pt x="73" y="16138"/>
                  </a:cubicBezTo>
                  <a:cubicBezTo>
                    <a:pt x="38" y="15890"/>
                    <a:pt x="3" y="15393"/>
                    <a:pt x="0" y="15021"/>
                  </a:cubicBezTo>
                  <a:cubicBezTo>
                    <a:pt x="-3" y="14648"/>
                    <a:pt x="26" y="14400"/>
                    <a:pt x="143" y="14152"/>
                  </a:cubicBezTo>
                  <a:cubicBezTo>
                    <a:pt x="261" y="13903"/>
                    <a:pt x="466" y="13655"/>
                    <a:pt x="668" y="13159"/>
                  </a:cubicBezTo>
                  <a:cubicBezTo>
                    <a:pt x="870" y="12662"/>
                    <a:pt x="1069" y="11917"/>
                    <a:pt x="1271" y="11297"/>
                  </a:cubicBezTo>
                  <a:cubicBezTo>
                    <a:pt x="1473" y="10676"/>
                    <a:pt x="1678" y="10179"/>
                    <a:pt x="1898" y="9559"/>
                  </a:cubicBezTo>
                  <a:cubicBezTo>
                    <a:pt x="2117" y="8938"/>
                    <a:pt x="2351" y="8193"/>
                    <a:pt x="2583" y="7697"/>
                  </a:cubicBezTo>
                  <a:cubicBezTo>
                    <a:pt x="2814" y="7200"/>
                    <a:pt x="3043" y="6952"/>
                    <a:pt x="3271" y="6703"/>
                  </a:cubicBezTo>
                  <a:cubicBezTo>
                    <a:pt x="3499" y="6455"/>
                    <a:pt x="3728" y="6207"/>
                    <a:pt x="3968" y="5959"/>
                  </a:cubicBezTo>
                  <a:cubicBezTo>
                    <a:pt x="4208" y="5710"/>
                    <a:pt x="4460" y="5462"/>
                    <a:pt x="4688" y="5090"/>
                  </a:cubicBezTo>
                  <a:cubicBezTo>
                    <a:pt x="4917" y="4717"/>
                    <a:pt x="5122" y="4221"/>
                    <a:pt x="5327" y="3848"/>
                  </a:cubicBezTo>
                  <a:cubicBezTo>
                    <a:pt x="5532" y="3476"/>
                    <a:pt x="5737" y="3228"/>
                    <a:pt x="5950" y="2855"/>
                  </a:cubicBezTo>
                  <a:cubicBezTo>
                    <a:pt x="6164" y="2483"/>
                    <a:pt x="6387" y="1986"/>
                    <a:pt x="6618" y="1614"/>
                  </a:cubicBezTo>
                  <a:cubicBezTo>
                    <a:pt x="6849" y="1241"/>
                    <a:pt x="7090" y="993"/>
                    <a:pt x="7327" y="745"/>
                  </a:cubicBezTo>
                  <a:cubicBezTo>
                    <a:pt x="7564" y="497"/>
                    <a:pt x="7798" y="248"/>
                    <a:pt x="8036" y="124"/>
                  </a:cubicBezTo>
                  <a:cubicBezTo>
                    <a:pt x="8273" y="0"/>
                    <a:pt x="8513" y="0"/>
                    <a:pt x="8753" y="0"/>
                  </a:cubicBezTo>
                  <a:cubicBezTo>
                    <a:pt x="8993" y="0"/>
                    <a:pt x="9233" y="0"/>
                    <a:pt x="9467" y="0"/>
                  </a:cubicBezTo>
                  <a:cubicBezTo>
                    <a:pt x="9702" y="0"/>
                    <a:pt x="9930" y="0"/>
                    <a:pt x="10156" y="124"/>
                  </a:cubicBezTo>
                  <a:cubicBezTo>
                    <a:pt x="10381" y="248"/>
                    <a:pt x="10604" y="497"/>
                    <a:pt x="10829" y="745"/>
                  </a:cubicBezTo>
                  <a:cubicBezTo>
                    <a:pt x="11055" y="993"/>
                    <a:pt x="11283" y="1241"/>
                    <a:pt x="11506" y="1490"/>
                  </a:cubicBezTo>
                  <a:cubicBezTo>
                    <a:pt x="11728" y="1738"/>
                    <a:pt x="11945" y="1986"/>
                    <a:pt x="12162" y="2110"/>
                  </a:cubicBezTo>
                  <a:cubicBezTo>
                    <a:pt x="12378" y="2234"/>
                    <a:pt x="12595" y="2234"/>
                    <a:pt x="12815" y="2359"/>
                  </a:cubicBezTo>
                  <a:cubicBezTo>
                    <a:pt x="13034" y="2483"/>
                    <a:pt x="13257" y="2731"/>
                    <a:pt x="13474" y="2979"/>
                  </a:cubicBezTo>
                  <a:cubicBezTo>
                    <a:pt x="13690" y="3228"/>
                    <a:pt x="13901" y="3476"/>
                    <a:pt x="14118" y="3724"/>
                  </a:cubicBezTo>
                  <a:cubicBezTo>
                    <a:pt x="14335" y="3972"/>
                    <a:pt x="14557" y="4221"/>
                    <a:pt x="14768" y="4345"/>
                  </a:cubicBezTo>
                  <a:cubicBezTo>
                    <a:pt x="14979" y="4469"/>
                    <a:pt x="15178" y="4469"/>
                    <a:pt x="15380" y="4717"/>
                  </a:cubicBezTo>
                  <a:cubicBezTo>
                    <a:pt x="15582" y="4966"/>
                    <a:pt x="15787" y="5462"/>
                    <a:pt x="16015" y="5959"/>
                  </a:cubicBezTo>
                  <a:cubicBezTo>
                    <a:pt x="16244" y="6455"/>
                    <a:pt x="16496" y="6952"/>
                    <a:pt x="16739" y="7572"/>
                  </a:cubicBezTo>
                  <a:cubicBezTo>
                    <a:pt x="16982" y="8193"/>
                    <a:pt x="17216" y="8938"/>
                    <a:pt x="17442" y="9559"/>
                  </a:cubicBezTo>
                  <a:cubicBezTo>
                    <a:pt x="17667" y="10179"/>
                    <a:pt x="17884" y="10676"/>
                    <a:pt x="18115" y="11172"/>
                  </a:cubicBezTo>
                  <a:cubicBezTo>
                    <a:pt x="18346" y="11669"/>
                    <a:pt x="18592" y="12166"/>
                    <a:pt x="18818" y="12662"/>
                  </a:cubicBezTo>
                  <a:cubicBezTo>
                    <a:pt x="19043" y="13159"/>
                    <a:pt x="19248" y="13655"/>
                    <a:pt x="19459" y="14028"/>
                  </a:cubicBezTo>
                  <a:cubicBezTo>
                    <a:pt x="19670" y="14400"/>
                    <a:pt x="19887" y="14648"/>
                    <a:pt x="20115" y="14897"/>
                  </a:cubicBezTo>
                  <a:cubicBezTo>
                    <a:pt x="20344" y="15145"/>
                    <a:pt x="20584" y="15393"/>
                    <a:pt x="20786" y="15641"/>
                  </a:cubicBezTo>
                  <a:cubicBezTo>
                    <a:pt x="20988" y="15890"/>
                    <a:pt x="21152" y="16138"/>
                    <a:pt x="21281" y="17131"/>
                  </a:cubicBezTo>
                  <a:cubicBezTo>
                    <a:pt x="21410" y="18124"/>
                    <a:pt x="21503" y="19862"/>
                    <a:pt x="215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048127" y="1791794"/>
              <a:ext cx="162196" cy="573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96" fill="norm" stroke="1" extrusionOk="0">
                  <a:moveTo>
                    <a:pt x="5891" y="84"/>
                  </a:moveTo>
                  <a:cubicBezTo>
                    <a:pt x="5610" y="44"/>
                    <a:pt x="5330" y="4"/>
                    <a:pt x="5610" y="0"/>
                  </a:cubicBezTo>
                  <a:cubicBezTo>
                    <a:pt x="5891" y="-4"/>
                    <a:pt x="6732" y="28"/>
                    <a:pt x="8416" y="128"/>
                  </a:cubicBezTo>
                  <a:cubicBezTo>
                    <a:pt x="10099" y="227"/>
                    <a:pt x="12623" y="395"/>
                    <a:pt x="14026" y="618"/>
                  </a:cubicBezTo>
                  <a:cubicBezTo>
                    <a:pt x="15429" y="841"/>
                    <a:pt x="15709" y="1121"/>
                    <a:pt x="16270" y="1412"/>
                  </a:cubicBezTo>
                  <a:cubicBezTo>
                    <a:pt x="16831" y="1703"/>
                    <a:pt x="17673" y="2006"/>
                    <a:pt x="18514" y="2293"/>
                  </a:cubicBezTo>
                  <a:cubicBezTo>
                    <a:pt x="19356" y="2580"/>
                    <a:pt x="20197" y="2852"/>
                    <a:pt x="20758" y="3151"/>
                  </a:cubicBezTo>
                  <a:cubicBezTo>
                    <a:pt x="21319" y="3450"/>
                    <a:pt x="21600" y="3777"/>
                    <a:pt x="21460" y="4096"/>
                  </a:cubicBezTo>
                  <a:cubicBezTo>
                    <a:pt x="21319" y="4415"/>
                    <a:pt x="20758" y="4726"/>
                    <a:pt x="19917" y="5041"/>
                  </a:cubicBezTo>
                  <a:cubicBezTo>
                    <a:pt x="19075" y="5356"/>
                    <a:pt x="17953" y="5675"/>
                    <a:pt x="17392" y="5990"/>
                  </a:cubicBezTo>
                  <a:cubicBezTo>
                    <a:pt x="16831" y="6305"/>
                    <a:pt x="16831" y="6616"/>
                    <a:pt x="16971" y="6939"/>
                  </a:cubicBezTo>
                  <a:cubicBezTo>
                    <a:pt x="17112" y="7262"/>
                    <a:pt x="17392" y="7597"/>
                    <a:pt x="17813" y="7913"/>
                  </a:cubicBezTo>
                  <a:cubicBezTo>
                    <a:pt x="18234" y="8228"/>
                    <a:pt x="18795" y="8523"/>
                    <a:pt x="19216" y="8826"/>
                  </a:cubicBezTo>
                  <a:cubicBezTo>
                    <a:pt x="19636" y="9129"/>
                    <a:pt x="19917" y="9440"/>
                    <a:pt x="20057" y="9759"/>
                  </a:cubicBezTo>
                  <a:cubicBezTo>
                    <a:pt x="20197" y="10078"/>
                    <a:pt x="20197" y="10405"/>
                    <a:pt x="20197" y="10732"/>
                  </a:cubicBezTo>
                  <a:cubicBezTo>
                    <a:pt x="20197" y="11059"/>
                    <a:pt x="20197" y="11386"/>
                    <a:pt x="20338" y="11705"/>
                  </a:cubicBezTo>
                  <a:cubicBezTo>
                    <a:pt x="20478" y="12024"/>
                    <a:pt x="20758" y="12335"/>
                    <a:pt x="20618" y="12647"/>
                  </a:cubicBezTo>
                  <a:cubicBezTo>
                    <a:pt x="20478" y="12958"/>
                    <a:pt x="19917" y="13269"/>
                    <a:pt x="19216" y="13568"/>
                  </a:cubicBezTo>
                  <a:cubicBezTo>
                    <a:pt x="18514" y="13867"/>
                    <a:pt x="17673" y="14154"/>
                    <a:pt x="16831" y="14449"/>
                  </a:cubicBezTo>
                  <a:cubicBezTo>
                    <a:pt x="15990" y="14744"/>
                    <a:pt x="15148" y="15047"/>
                    <a:pt x="14166" y="15343"/>
                  </a:cubicBezTo>
                  <a:cubicBezTo>
                    <a:pt x="13184" y="15638"/>
                    <a:pt x="12062" y="15925"/>
                    <a:pt x="11221" y="16204"/>
                  </a:cubicBezTo>
                  <a:cubicBezTo>
                    <a:pt x="10379" y="16483"/>
                    <a:pt x="9818" y="16754"/>
                    <a:pt x="9257" y="17053"/>
                  </a:cubicBezTo>
                  <a:cubicBezTo>
                    <a:pt x="8696" y="17353"/>
                    <a:pt x="8135" y="17680"/>
                    <a:pt x="7574" y="17995"/>
                  </a:cubicBezTo>
                  <a:cubicBezTo>
                    <a:pt x="7013" y="18310"/>
                    <a:pt x="6452" y="18613"/>
                    <a:pt x="5891" y="18900"/>
                  </a:cubicBezTo>
                  <a:cubicBezTo>
                    <a:pt x="5330" y="19187"/>
                    <a:pt x="4769" y="19458"/>
                    <a:pt x="4068" y="19722"/>
                  </a:cubicBezTo>
                  <a:cubicBezTo>
                    <a:pt x="3366" y="19985"/>
                    <a:pt x="2525" y="20240"/>
                    <a:pt x="1683" y="20511"/>
                  </a:cubicBezTo>
                  <a:cubicBezTo>
                    <a:pt x="842" y="20782"/>
                    <a:pt x="0" y="21070"/>
                    <a:pt x="0" y="21253"/>
                  </a:cubicBezTo>
                  <a:cubicBezTo>
                    <a:pt x="0" y="21436"/>
                    <a:pt x="842" y="21516"/>
                    <a:pt x="1683" y="21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-1" y="1895638"/>
              <a:ext cx="796429" cy="590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88" fill="norm" stroke="1" extrusionOk="0">
                  <a:moveTo>
                    <a:pt x="73" y="143"/>
                  </a:moveTo>
                  <a:cubicBezTo>
                    <a:pt x="15" y="81"/>
                    <a:pt x="-42" y="19"/>
                    <a:pt x="44" y="3"/>
                  </a:cubicBezTo>
                  <a:cubicBezTo>
                    <a:pt x="130" y="-12"/>
                    <a:pt x="359" y="19"/>
                    <a:pt x="731" y="131"/>
                  </a:cubicBezTo>
                  <a:cubicBezTo>
                    <a:pt x="1104" y="243"/>
                    <a:pt x="1620" y="437"/>
                    <a:pt x="1963" y="673"/>
                  </a:cubicBezTo>
                  <a:cubicBezTo>
                    <a:pt x="2307" y="909"/>
                    <a:pt x="2479" y="1187"/>
                    <a:pt x="2651" y="1470"/>
                  </a:cubicBezTo>
                  <a:cubicBezTo>
                    <a:pt x="2823" y="1752"/>
                    <a:pt x="2995" y="2038"/>
                    <a:pt x="3281" y="2336"/>
                  </a:cubicBezTo>
                  <a:cubicBezTo>
                    <a:pt x="3568" y="2634"/>
                    <a:pt x="3969" y="2943"/>
                    <a:pt x="4341" y="3230"/>
                  </a:cubicBezTo>
                  <a:cubicBezTo>
                    <a:pt x="4713" y="3516"/>
                    <a:pt x="5057" y="3779"/>
                    <a:pt x="5344" y="4073"/>
                  </a:cubicBezTo>
                  <a:cubicBezTo>
                    <a:pt x="5630" y="4367"/>
                    <a:pt x="5859" y="4692"/>
                    <a:pt x="6089" y="4990"/>
                  </a:cubicBezTo>
                  <a:cubicBezTo>
                    <a:pt x="6318" y="5287"/>
                    <a:pt x="6547" y="5558"/>
                    <a:pt x="6862" y="5856"/>
                  </a:cubicBezTo>
                  <a:cubicBezTo>
                    <a:pt x="7177" y="6154"/>
                    <a:pt x="7578" y="6479"/>
                    <a:pt x="8094" y="6808"/>
                  </a:cubicBezTo>
                  <a:cubicBezTo>
                    <a:pt x="8609" y="7136"/>
                    <a:pt x="9240" y="7469"/>
                    <a:pt x="9784" y="7767"/>
                  </a:cubicBezTo>
                  <a:cubicBezTo>
                    <a:pt x="10328" y="8065"/>
                    <a:pt x="10787" y="8328"/>
                    <a:pt x="11216" y="8595"/>
                  </a:cubicBezTo>
                  <a:cubicBezTo>
                    <a:pt x="11646" y="8862"/>
                    <a:pt x="12047" y="9132"/>
                    <a:pt x="12420" y="9415"/>
                  </a:cubicBezTo>
                  <a:cubicBezTo>
                    <a:pt x="12792" y="9697"/>
                    <a:pt x="13136" y="9991"/>
                    <a:pt x="13451" y="10277"/>
                  </a:cubicBezTo>
                  <a:cubicBezTo>
                    <a:pt x="13766" y="10564"/>
                    <a:pt x="14052" y="10842"/>
                    <a:pt x="14368" y="11117"/>
                  </a:cubicBezTo>
                  <a:cubicBezTo>
                    <a:pt x="14683" y="11391"/>
                    <a:pt x="15026" y="11662"/>
                    <a:pt x="15342" y="11933"/>
                  </a:cubicBezTo>
                  <a:cubicBezTo>
                    <a:pt x="15657" y="12204"/>
                    <a:pt x="15943" y="12475"/>
                    <a:pt x="16201" y="12772"/>
                  </a:cubicBezTo>
                  <a:cubicBezTo>
                    <a:pt x="16459" y="13070"/>
                    <a:pt x="16688" y="13395"/>
                    <a:pt x="16860" y="13701"/>
                  </a:cubicBezTo>
                  <a:cubicBezTo>
                    <a:pt x="17032" y="14006"/>
                    <a:pt x="17146" y="14293"/>
                    <a:pt x="17261" y="14598"/>
                  </a:cubicBezTo>
                  <a:cubicBezTo>
                    <a:pt x="17376" y="14904"/>
                    <a:pt x="17490" y="15229"/>
                    <a:pt x="17605" y="15546"/>
                  </a:cubicBezTo>
                  <a:cubicBezTo>
                    <a:pt x="17719" y="15863"/>
                    <a:pt x="17834" y="16173"/>
                    <a:pt x="17920" y="16482"/>
                  </a:cubicBezTo>
                  <a:cubicBezTo>
                    <a:pt x="18006" y="16791"/>
                    <a:pt x="18063" y="17101"/>
                    <a:pt x="18149" y="17403"/>
                  </a:cubicBezTo>
                  <a:cubicBezTo>
                    <a:pt x="18235" y="17704"/>
                    <a:pt x="18350" y="17998"/>
                    <a:pt x="18464" y="18296"/>
                  </a:cubicBezTo>
                  <a:cubicBezTo>
                    <a:pt x="18579" y="18594"/>
                    <a:pt x="18693" y="18896"/>
                    <a:pt x="18808" y="19186"/>
                  </a:cubicBezTo>
                  <a:cubicBezTo>
                    <a:pt x="18922" y="19476"/>
                    <a:pt x="19037" y="19754"/>
                    <a:pt x="19209" y="20021"/>
                  </a:cubicBezTo>
                  <a:cubicBezTo>
                    <a:pt x="19381" y="20288"/>
                    <a:pt x="19610" y="20544"/>
                    <a:pt x="20011" y="20803"/>
                  </a:cubicBezTo>
                  <a:cubicBezTo>
                    <a:pt x="20412" y="21062"/>
                    <a:pt x="20985" y="21325"/>
                    <a:pt x="21558" y="2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59827" y="2351412"/>
              <a:ext cx="806451" cy="9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21212"/>
                  </a:moveTo>
                  <a:cubicBezTo>
                    <a:pt x="1191" y="18455"/>
                    <a:pt x="2381" y="15697"/>
                    <a:pt x="4025" y="13169"/>
                  </a:cubicBezTo>
                  <a:cubicBezTo>
                    <a:pt x="5669" y="10642"/>
                    <a:pt x="7767" y="8344"/>
                    <a:pt x="10006" y="6046"/>
                  </a:cubicBezTo>
                  <a:cubicBezTo>
                    <a:pt x="12246" y="3748"/>
                    <a:pt x="14627" y="1450"/>
                    <a:pt x="16583" y="531"/>
                  </a:cubicBezTo>
                  <a:cubicBezTo>
                    <a:pt x="18539" y="-388"/>
                    <a:pt x="20069" y="72"/>
                    <a:pt x="21600" y="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231277" y="2009824"/>
              <a:ext cx="361951" cy="19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880"/>
                  </a:moveTo>
                  <a:cubicBezTo>
                    <a:pt x="379" y="1731"/>
                    <a:pt x="758" y="582"/>
                    <a:pt x="2211" y="467"/>
                  </a:cubicBezTo>
                  <a:cubicBezTo>
                    <a:pt x="3663" y="353"/>
                    <a:pt x="6189" y="1272"/>
                    <a:pt x="7768" y="2995"/>
                  </a:cubicBezTo>
                  <a:cubicBezTo>
                    <a:pt x="9347" y="4719"/>
                    <a:pt x="9979" y="7246"/>
                    <a:pt x="9663" y="10004"/>
                  </a:cubicBezTo>
                  <a:cubicBezTo>
                    <a:pt x="9347" y="12761"/>
                    <a:pt x="8084" y="15748"/>
                    <a:pt x="7074" y="17242"/>
                  </a:cubicBezTo>
                  <a:cubicBezTo>
                    <a:pt x="6063" y="18736"/>
                    <a:pt x="5305" y="18736"/>
                    <a:pt x="4926" y="18046"/>
                  </a:cubicBezTo>
                  <a:cubicBezTo>
                    <a:pt x="4547" y="17357"/>
                    <a:pt x="4547" y="15978"/>
                    <a:pt x="5558" y="13565"/>
                  </a:cubicBezTo>
                  <a:cubicBezTo>
                    <a:pt x="6568" y="11153"/>
                    <a:pt x="8589" y="7706"/>
                    <a:pt x="9853" y="5638"/>
                  </a:cubicBezTo>
                  <a:cubicBezTo>
                    <a:pt x="11116" y="3570"/>
                    <a:pt x="11621" y="2880"/>
                    <a:pt x="12379" y="1961"/>
                  </a:cubicBezTo>
                  <a:cubicBezTo>
                    <a:pt x="13137" y="1042"/>
                    <a:pt x="14147" y="-107"/>
                    <a:pt x="14589" y="8"/>
                  </a:cubicBezTo>
                  <a:cubicBezTo>
                    <a:pt x="15032" y="123"/>
                    <a:pt x="14905" y="1502"/>
                    <a:pt x="14526" y="3914"/>
                  </a:cubicBezTo>
                  <a:cubicBezTo>
                    <a:pt x="14147" y="6327"/>
                    <a:pt x="13516" y="9774"/>
                    <a:pt x="13895" y="12876"/>
                  </a:cubicBezTo>
                  <a:cubicBezTo>
                    <a:pt x="14274" y="15978"/>
                    <a:pt x="15663" y="18736"/>
                    <a:pt x="17116" y="20114"/>
                  </a:cubicBezTo>
                  <a:cubicBezTo>
                    <a:pt x="18568" y="21493"/>
                    <a:pt x="20084" y="21493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1183777" y="1680756"/>
              <a:ext cx="587148" cy="601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0" y="0"/>
                  </a:moveTo>
                  <a:cubicBezTo>
                    <a:pt x="388" y="30"/>
                    <a:pt x="777" y="61"/>
                    <a:pt x="1049" y="148"/>
                  </a:cubicBezTo>
                  <a:cubicBezTo>
                    <a:pt x="1321" y="236"/>
                    <a:pt x="1476" y="380"/>
                    <a:pt x="1748" y="563"/>
                  </a:cubicBezTo>
                  <a:cubicBezTo>
                    <a:pt x="2020" y="745"/>
                    <a:pt x="2409" y="966"/>
                    <a:pt x="2875" y="1201"/>
                  </a:cubicBezTo>
                  <a:cubicBezTo>
                    <a:pt x="3341" y="1437"/>
                    <a:pt x="3885" y="1688"/>
                    <a:pt x="4312" y="1939"/>
                  </a:cubicBezTo>
                  <a:cubicBezTo>
                    <a:pt x="4740" y="2190"/>
                    <a:pt x="5050" y="2441"/>
                    <a:pt x="5361" y="2680"/>
                  </a:cubicBezTo>
                  <a:cubicBezTo>
                    <a:pt x="5672" y="2920"/>
                    <a:pt x="5983" y="3148"/>
                    <a:pt x="6488" y="3380"/>
                  </a:cubicBezTo>
                  <a:cubicBezTo>
                    <a:pt x="6993" y="3611"/>
                    <a:pt x="7692" y="3847"/>
                    <a:pt x="8197" y="4079"/>
                  </a:cubicBezTo>
                  <a:cubicBezTo>
                    <a:pt x="8702" y="4311"/>
                    <a:pt x="9013" y="4539"/>
                    <a:pt x="9324" y="4782"/>
                  </a:cubicBezTo>
                  <a:cubicBezTo>
                    <a:pt x="9635" y="5026"/>
                    <a:pt x="9945" y="5284"/>
                    <a:pt x="10334" y="5527"/>
                  </a:cubicBezTo>
                  <a:cubicBezTo>
                    <a:pt x="10722" y="5771"/>
                    <a:pt x="11188" y="5999"/>
                    <a:pt x="11577" y="6242"/>
                  </a:cubicBezTo>
                  <a:cubicBezTo>
                    <a:pt x="11965" y="6485"/>
                    <a:pt x="12276" y="6744"/>
                    <a:pt x="12471" y="7010"/>
                  </a:cubicBezTo>
                  <a:cubicBezTo>
                    <a:pt x="12665" y="7276"/>
                    <a:pt x="12742" y="7550"/>
                    <a:pt x="12898" y="7808"/>
                  </a:cubicBezTo>
                  <a:cubicBezTo>
                    <a:pt x="13053" y="8067"/>
                    <a:pt x="13286" y="8310"/>
                    <a:pt x="13597" y="8553"/>
                  </a:cubicBezTo>
                  <a:cubicBezTo>
                    <a:pt x="13908" y="8797"/>
                    <a:pt x="14296" y="9040"/>
                    <a:pt x="14568" y="9298"/>
                  </a:cubicBezTo>
                  <a:cubicBezTo>
                    <a:pt x="14840" y="9557"/>
                    <a:pt x="14996" y="9831"/>
                    <a:pt x="15190" y="10120"/>
                  </a:cubicBezTo>
                  <a:cubicBezTo>
                    <a:pt x="15384" y="10408"/>
                    <a:pt x="15617" y="10713"/>
                    <a:pt x="15928" y="11017"/>
                  </a:cubicBezTo>
                  <a:cubicBezTo>
                    <a:pt x="16239" y="11321"/>
                    <a:pt x="16627" y="11625"/>
                    <a:pt x="16977" y="11925"/>
                  </a:cubicBezTo>
                  <a:cubicBezTo>
                    <a:pt x="17327" y="12226"/>
                    <a:pt x="17637" y="12522"/>
                    <a:pt x="17793" y="12815"/>
                  </a:cubicBezTo>
                  <a:cubicBezTo>
                    <a:pt x="17948" y="13107"/>
                    <a:pt x="17948" y="13396"/>
                    <a:pt x="17793" y="13689"/>
                  </a:cubicBezTo>
                  <a:cubicBezTo>
                    <a:pt x="17637" y="13982"/>
                    <a:pt x="17327" y="14278"/>
                    <a:pt x="17094" y="14571"/>
                  </a:cubicBezTo>
                  <a:cubicBezTo>
                    <a:pt x="16860" y="14864"/>
                    <a:pt x="16705" y="15153"/>
                    <a:pt x="16744" y="15396"/>
                  </a:cubicBezTo>
                  <a:cubicBezTo>
                    <a:pt x="16783" y="15639"/>
                    <a:pt x="17016" y="15837"/>
                    <a:pt x="17288" y="16069"/>
                  </a:cubicBezTo>
                  <a:cubicBezTo>
                    <a:pt x="17560" y="16301"/>
                    <a:pt x="17871" y="16567"/>
                    <a:pt x="18181" y="16837"/>
                  </a:cubicBezTo>
                  <a:cubicBezTo>
                    <a:pt x="18492" y="17107"/>
                    <a:pt x="18803" y="17380"/>
                    <a:pt x="19075" y="17620"/>
                  </a:cubicBezTo>
                  <a:cubicBezTo>
                    <a:pt x="19347" y="17859"/>
                    <a:pt x="19580" y="18065"/>
                    <a:pt x="19852" y="18312"/>
                  </a:cubicBezTo>
                  <a:cubicBezTo>
                    <a:pt x="20124" y="18559"/>
                    <a:pt x="20435" y="18848"/>
                    <a:pt x="20706" y="19121"/>
                  </a:cubicBezTo>
                  <a:cubicBezTo>
                    <a:pt x="20978" y="19395"/>
                    <a:pt x="21212" y="19654"/>
                    <a:pt x="21367" y="19927"/>
                  </a:cubicBezTo>
                  <a:cubicBezTo>
                    <a:pt x="21522" y="20201"/>
                    <a:pt x="21600" y="20490"/>
                    <a:pt x="21522" y="20733"/>
                  </a:cubicBezTo>
                  <a:cubicBezTo>
                    <a:pt x="21445" y="20977"/>
                    <a:pt x="21212" y="21174"/>
                    <a:pt x="21017" y="21311"/>
                  </a:cubicBezTo>
                  <a:cubicBezTo>
                    <a:pt x="20823" y="21448"/>
                    <a:pt x="20668" y="21524"/>
                    <a:pt x="205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422723" y="3009980"/>
              <a:ext cx="236121" cy="36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71" fill="norm" stroke="1" extrusionOk="0">
                  <a:moveTo>
                    <a:pt x="12643" y="1721"/>
                  </a:moveTo>
                  <a:cubicBezTo>
                    <a:pt x="12450" y="1107"/>
                    <a:pt x="12257" y="494"/>
                    <a:pt x="11485" y="187"/>
                  </a:cubicBezTo>
                  <a:cubicBezTo>
                    <a:pt x="10714" y="-120"/>
                    <a:pt x="9364" y="-120"/>
                    <a:pt x="7532" y="739"/>
                  </a:cubicBezTo>
                  <a:cubicBezTo>
                    <a:pt x="5700" y="1598"/>
                    <a:pt x="3385" y="3316"/>
                    <a:pt x="1939" y="5771"/>
                  </a:cubicBezTo>
                  <a:cubicBezTo>
                    <a:pt x="493" y="8225"/>
                    <a:pt x="-86" y="11416"/>
                    <a:pt x="10" y="13994"/>
                  </a:cubicBezTo>
                  <a:cubicBezTo>
                    <a:pt x="107" y="16571"/>
                    <a:pt x="878" y="18535"/>
                    <a:pt x="2614" y="19762"/>
                  </a:cubicBezTo>
                  <a:cubicBezTo>
                    <a:pt x="4350" y="20989"/>
                    <a:pt x="7050" y="21480"/>
                    <a:pt x="10039" y="20682"/>
                  </a:cubicBezTo>
                  <a:cubicBezTo>
                    <a:pt x="13028" y="19885"/>
                    <a:pt x="16307" y="17798"/>
                    <a:pt x="18428" y="15098"/>
                  </a:cubicBezTo>
                  <a:cubicBezTo>
                    <a:pt x="20550" y="12398"/>
                    <a:pt x="21514" y="9085"/>
                    <a:pt x="21514" y="6875"/>
                  </a:cubicBezTo>
                  <a:cubicBezTo>
                    <a:pt x="21514" y="4666"/>
                    <a:pt x="20550" y="3562"/>
                    <a:pt x="18814" y="2887"/>
                  </a:cubicBezTo>
                  <a:cubicBezTo>
                    <a:pt x="17078" y="2212"/>
                    <a:pt x="14571" y="1966"/>
                    <a:pt x="12353" y="2396"/>
                  </a:cubicBezTo>
                  <a:cubicBezTo>
                    <a:pt x="10135" y="2825"/>
                    <a:pt x="8207" y="3930"/>
                    <a:pt x="6278" y="5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01177" y="3204756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855594" y="2950756"/>
              <a:ext cx="213884" cy="30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06" fill="norm" stroke="1" extrusionOk="0">
                  <a:moveTo>
                    <a:pt x="11869" y="0"/>
                  </a:moveTo>
                  <a:cubicBezTo>
                    <a:pt x="9963" y="2663"/>
                    <a:pt x="8057" y="5326"/>
                    <a:pt x="6045" y="8433"/>
                  </a:cubicBezTo>
                  <a:cubicBezTo>
                    <a:pt x="4033" y="11540"/>
                    <a:pt x="1916" y="15090"/>
                    <a:pt x="857" y="17310"/>
                  </a:cubicBezTo>
                  <a:cubicBezTo>
                    <a:pt x="-202" y="19529"/>
                    <a:pt x="-202" y="20416"/>
                    <a:pt x="433" y="20934"/>
                  </a:cubicBezTo>
                  <a:cubicBezTo>
                    <a:pt x="1069" y="21452"/>
                    <a:pt x="2339" y="21600"/>
                    <a:pt x="5092" y="21452"/>
                  </a:cubicBezTo>
                  <a:cubicBezTo>
                    <a:pt x="7845" y="21304"/>
                    <a:pt x="12080" y="20860"/>
                    <a:pt x="15045" y="20416"/>
                  </a:cubicBezTo>
                  <a:cubicBezTo>
                    <a:pt x="18010" y="19973"/>
                    <a:pt x="19704" y="19529"/>
                    <a:pt x="21398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006482" y="3158311"/>
              <a:ext cx="31246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26" fill="norm" stroke="1" extrusionOk="0">
                  <a:moveTo>
                    <a:pt x="21256" y="156"/>
                  </a:moveTo>
                  <a:cubicBezTo>
                    <a:pt x="14056" y="-9"/>
                    <a:pt x="6856" y="-174"/>
                    <a:pt x="3256" y="403"/>
                  </a:cubicBezTo>
                  <a:cubicBezTo>
                    <a:pt x="-344" y="980"/>
                    <a:pt x="-344" y="2299"/>
                    <a:pt x="376" y="5927"/>
                  </a:cubicBezTo>
                  <a:cubicBezTo>
                    <a:pt x="1096" y="9554"/>
                    <a:pt x="2536" y="15490"/>
                    <a:pt x="3976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497977" y="4145564"/>
              <a:ext cx="292101" cy="24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6558"/>
                  </a:moveTo>
                  <a:cubicBezTo>
                    <a:pt x="1878" y="4897"/>
                    <a:pt x="3757" y="3235"/>
                    <a:pt x="5400" y="2127"/>
                  </a:cubicBezTo>
                  <a:cubicBezTo>
                    <a:pt x="7043" y="1020"/>
                    <a:pt x="8452" y="466"/>
                    <a:pt x="9548" y="189"/>
                  </a:cubicBezTo>
                  <a:cubicBezTo>
                    <a:pt x="10643" y="-88"/>
                    <a:pt x="11426" y="-88"/>
                    <a:pt x="11896" y="374"/>
                  </a:cubicBezTo>
                  <a:cubicBezTo>
                    <a:pt x="12365" y="835"/>
                    <a:pt x="12522" y="1758"/>
                    <a:pt x="11583" y="4250"/>
                  </a:cubicBezTo>
                  <a:cubicBezTo>
                    <a:pt x="10643" y="6743"/>
                    <a:pt x="8609" y="10804"/>
                    <a:pt x="6965" y="13574"/>
                  </a:cubicBezTo>
                  <a:cubicBezTo>
                    <a:pt x="5322" y="16343"/>
                    <a:pt x="4070" y="17820"/>
                    <a:pt x="3130" y="18927"/>
                  </a:cubicBezTo>
                  <a:cubicBezTo>
                    <a:pt x="2191" y="20035"/>
                    <a:pt x="1565" y="20774"/>
                    <a:pt x="1722" y="21143"/>
                  </a:cubicBezTo>
                  <a:cubicBezTo>
                    <a:pt x="1878" y="21512"/>
                    <a:pt x="2817" y="21512"/>
                    <a:pt x="5791" y="21420"/>
                  </a:cubicBezTo>
                  <a:cubicBezTo>
                    <a:pt x="8765" y="21327"/>
                    <a:pt x="13774" y="21143"/>
                    <a:pt x="16748" y="21143"/>
                  </a:cubicBezTo>
                  <a:cubicBezTo>
                    <a:pt x="19722" y="21143"/>
                    <a:pt x="20661" y="21327"/>
                    <a:pt x="2160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812212" y="4322356"/>
              <a:ext cx="5406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6266" y="21600"/>
                  </a:moveTo>
                  <a:cubicBezTo>
                    <a:pt x="2943" y="16200"/>
                    <a:pt x="-380" y="10800"/>
                    <a:pt x="35" y="7200"/>
                  </a:cubicBezTo>
                  <a:cubicBezTo>
                    <a:pt x="451" y="3600"/>
                    <a:pt x="4605" y="1800"/>
                    <a:pt x="8758" y="900"/>
                  </a:cubicBezTo>
                  <a:cubicBezTo>
                    <a:pt x="12912" y="0"/>
                    <a:pt x="17066" y="0"/>
                    <a:pt x="212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989298" y="4099837"/>
              <a:ext cx="171597" cy="45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513" fill="norm" stroke="1" extrusionOk="0">
                  <a:moveTo>
                    <a:pt x="19226" y="5388"/>
                  </a:moveTo>
                  <a:cubicBezTo>
                    <a:pt x="19486" y="4094"/>
                    <a:pt x="19747" y="2800"/>
                    <a:pt x="18055" y="1804"/>
                  </a:cubicBezTo>
                  <a:cubicBezTo>
                    <a:pt x="16363" y="809"/>
                    <a:pt x="12720" y="112"/>
                    <a:pt x="9597" y="13"/>
                  </a:cubicBezTo>
                  <a:cubicBezTo>
                    <a:pt x="6474" y="-87"/>
                    <a:pt x="3872" y="411"/>
                    <a:pt x="2180" y="1157"/>
                  </a:cubicBezTo>
                  <a:cubicBezTo>
                    <a:pt x="489" y="1904"/>
                    <a:pt x="-292" y="2899"/>
                    <a:pt x="98" y="3447"/>
                  </a:cubicBezTo>
                  <a:cubicBezTo>
                    <a:pt x="489" y="3994"/>
                    <a:pt x="2050" y="4094"/>
                    <a:pt x="5043" y="3795"/>
                  </a:cubicBezTo>
                  <a:cubicBezTo>
                    <a:pt x="8036" y="3496"/>
                    <a:pt x="12460" y="2800"/>
                    <a:pt x="15322" y="2401"/>
                  </a:cubicBezTo>
                  <a:cubicBezTo>
                    <a:pt x="18185" y="2003"/>
                    <a:pt x="19486" y="1904"/>
                    <a:pt x="20267" y="2103"/>
                  </a:cubicBezTo>
                  <a:cubicBezTo>
                    <a:pt x="21048" y="2302"/>
                    <a:pt x="21308" y="2800"/>
                    <a:pt x="20918" y="4591"/>
                  </a:cubicBezTo>
                  <a:cubicBezTo>
                    <a:pt x="20527" y="6383"/>
                    <a:pt x="19486" y="9469"/>
                    <a:pt x="18315" y="12505"/>
                  </a:cubicBezTo>
                  <a:cubicBezTo>
                    <a:pt x="17144" y="15541"/>
                    <a:pt x="15843" y="18527"/>
                    <a:pt x="14542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313827" y="3839756"/>
              <a:ext cx="74930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cubicBezTo>
                    <a:pt x="232" y="7385"/>
                    <a:pt x="464" y="7569"/>
                    <a:pt x="689" y="7200"/>
                  </a:cubicBezTo>
                  <a:cubicBezTo>
                    <a:pt x="915" y="6831"/>
                    <a:pt x="1135" y="5908"/>
                    <a:pt x="1345" y="5262"/>
                  </a:cubicBezTo>
                  <a:cubicBezTo>
                    <a:pt x="1556" y="4615"/>
                    <a:pt x="1757" y="4246"/>
                    <a:pt x="1977" y="3877"/>
                  </a:cubicBezTo>
                  <a:cubicBezTo>
                    <a:pt x="2197" y="3508"/>
                    <a:pt x="2435" y="3138"/>
                    <a:pt x="2663" y="2862"/>
                  </a:cubicBezTo>
                  <a:cubicBezTo>
                    <a:pt x="2892" y="2585"/>
                    <a:pt x="3112" y="2400"/>
                    <a:pt x="3335" y="2215"/>
                  </a:cubicBezTo>
                  <a:cubicBezTo>
                    <a:pt x="3557" y="2031"/>
                    <a:pt x="3783" y="1846"/>
                    <a:pt x="4021" y="1662"/>
                  </a:cubicBezTo>
                  <a:cubicBezTo>
                    <a:pt x="4259" y="1477"/>
                    <a:pt x="4509" y="1292"/>
                    <a:pt x="4732" y="1108"/>
                  </a:cubicBezTo>
                  <a:cubicBezTo>
                    <a:pt x="4955" y="923"/>
                    <a:pt x="5150" y="738"/>
                    <a:pt x="5351" y="646"/>
                  </a:cubicBezTo>
                  <a:cubicBezTo>
                    <a:pt x="5553" y="554"/>
                    <a:pt x="5760" y="554"/>
                    <a:pt x="5967" y="462"/>
                  </a:cubicBezTo>
                  <a:cubicBezTo>
                    <a:pt x="6175" y="369"/>
                    <a:pt x="6382" y="185"/>
                    <a:pt x="6602" y="92"/>
                  </a:cubicBezTo>
                  <a:cubicBezTo>
                    <a:pt x="6822" y="0"/>
                    <a:pt x="7054" y="0"/>
                    <a:pt x="7288" y="0"/>
                  </a:cubicBezTo>
                  <a:cubicBezTo>
                    <a:pt x="7523" y="0"/>
                    <a:pt x="7761" y="0"/>
                    <a:pt x="7993" y="0"/>
                  </a:cubicBezTo>
                  <a:cubicBezTo>
                    <a:pt x="8225" y="0"/>
                    <a:pt x="8451" y="0"/>
                    <a:pt x="8680" y="92"/>
                  </a:cubicBezTo>
                  <a:cubicBezTo>
                    <a:pt x="8908" y="185"/>
                    <a:pt x="9140" y="369"/>
                    <a:pt x="9375" y="462"/>
                  </a:cubicBezTo>
                  <a:cubicBezTo>
                    <a:pt x="9610" y="554"/>
                    <a:pt x="9848" y="554"/>
                    <a:pt x="10086" y="646"/>
                  </a:cubicBezTo>
                  <a:cubicBezTo>
                    <a:pt x="10324" y="738"/>
                    <a:pt x="10562" y="923"/>
                    <a:pt x="10797" y="1108"/>
                  </a:cubicBezTo>
                  <a:cubicBezTo>
                    <a:pt x="11032" y="1292"/>
                    <a:pt x="11264" y="1477"/>
                    <a:pt x="11502" y="1662"/>
                  </a:cubicBezTo>
                  <a:cubicBezTo>
                    <a:pt x="11740" y="1846"/>
                    <a:pt x="11984" y="2031"/>
                    <a:pt x="12228" y="2215"/>
                  </a:cubicBezTo>
                  <a:cubicBezTo>
                    <a:pt x="12472" y="2400"/>
                    <a:pt x="12716" y="2585"/>
                    <a:pt x="12966" y="2862"/>
                  </a:cubicBezTo>
                  <a:cubicBezTo>
                    <a:pt x="13216" y="3138"/>
                    <a:pt x="13473" y="3508"/>
                    <a:pt x="13726" y="3877"/>
                  </a:cubicBezTo>
                  <a:cubicBezTo>
                    <a:pt x="13979" y="4246"/>
                    <a:pt x="14229" y="4615"/>
                    <a:pt x="14476" y="4985"/>
                  </a:cubicBezTo>
                  <a:cubicBezTo>
                    <a:pt x="14723" y="5354"/>
                    <a:pt x="14967" y="5723"/>
                    <a:pt x="15208" y="6092"/>
                  </a:cubicBezTo>
                  <a:cubicBezTo>
                    <a:pt x="15449" y="6462"/>
                    <a:pt x="15687" y="6831"/>
                    <a:pt x="15928" y="7292"/>
                  </a:cubicBezTo>
                  <a:cubicBezTo>
                    <a:pt x="16169" y="7754"/>
                    <a:pt x="16414" y="8308"/>
                    <a:pt x="16648" y="8769"/>
                  </a:cubicBezTo>
                  <a:cubicBezTo>
                    <a:pt x="16883" y="9231"/>
                    <a:pt x="17109" y="9600"/>
                    <a:pt x="17332" y="9969"/>
                  </a:cubicBezTo>
                  <a:cubicBezTo>
                    <a:pt x="17555" y="10338"/>
                    <a:pt x="17774" y="10708"/>
                    <a:pt x="17994" y="11077"/>
                  </a:cubicBezTo>
                  <a:cubicBezTo>
                    <a:pt x="18214" y="11446"/>
                    <a:pt x="18433" y="11815"/>
                    <a:pt x="18647" y="12185"/>
                  </a:cubicBezTo>
                  <a:cubicBezTo>
                    <a:pt x="18860" y="12554"/>
                    <a:pt x="19068" y="12923"/>
                    <a:pt x="19300" y="13292"/>
                  </a:cubicBezTo>
                  <a:cubicBezTo>
                    <a:pt x="19532" y="13662"/>
                    <a:pt x="19788" y="14031"/>
                    <a:pt x="20035" y="14492"/>
                  </a:cubicBezTo>
                  <a:cubicBezTo>
                    <a:pt x="20282" y="14954"/>
                    <a:pt x="20520" y="15508"/>
                    <a:pt x="20740" y="16246"/>
                  </a:cubicBezTo>
                  <a:cubicBezTo>
                    <a:pt x="20959" y="16985"/>
                    <a:pt x="21161" y="17908"/>
                    <a:pt x="21301" y="18831"/>
                  </a:cubicBezTo>
                  <a:cubicBezTo>
                    <a:pt x="21441" y="19754"/>
                    <a:pt x="21521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586877" y="4766856"/>
              <a:ext cx="76835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" y="21600"/>
                    <a:pt x="559" y="21600"/>
                    <a:pt x="803" y="21488"/>
                  </a:cubicBezTo>
                  <a:cubicBezTo>
                    <a:pt x="1047" y="21375"/>
                    <a:pt x="1256" y="21150"/>
                    <a:pt x="1464" y="20700"/>
                  </a:cubicBezTo>
                  <a:cubicBezTo>
                    <a:pt x="1672" y="20250"/>
                    <a:pt x="1880" y="19575"/>
                    <a:pt x="2100" y="18788"/>
                  </a:cubicBezTo>
                  <a:cubicBezTo>
                    <a:pt x="2321" y="18000"/>
                    <a:pt x="2553" y="17100"/>
                    <a:pt x="2773" y="16312"/>
                  </a:cubicBezTo>
                  <a:cubicBezTo>
                    <a:pt x="2993" y="15525"/>
                    <a:pt x="3201" y="14850"/>
                    <a:pt x="3413" y="14175"/>
                  </a:cubicBezTo>
                  <a:cubicBezTo>
                    <a:pt x="3624" y="13500"/>
                    <a:pt x="3838" y="12825"/>
                    <a:pt x="4061" y="12262"/>
                  </a:cubicBezTo>
                  <a:cubicBezTo>
                    <a:pt x="4284" y="11700"/>
                    <a:pt x="4516" y="11250"/>
                    <a:pt x="4754" y="10800"/>
                  </a:cubicBezTo>
                  <a:cubicBezTo>
                    <a:pt x="4992" y="10350"/>
                    <a:pt x="5236" y="9900"/>
                    <a:pt x="5489" y="9450"/>
                  </a:cubicBezTo>
                  <a:cubicBezTo>
                    <a:pt x="5742" y="9000"/>
                    <a:pt x="6004" y="8550"/>
                    <a:pt x="6224" y="8213"/>
                  </a:cubicBezTo>
                  <a:cubicBezTo>
                    <a:pt x="6444" y="7875"/>
                    <a:pt x="6623" y="7650"/>
                    <a:pt x="6801" y="7425"/>
                  </a:cubicBezTo>
                  <a:cubicBezTo>
                    <a:pt x="6980" y="7200"/>
                    <a:pt x="7158" y="6975"/>
                    <a:pt x="7337" y="6750"/>
                  </a:cubicBezTo>
                  <a:cubicBezTo>
                    <a:pt x="7515" y="6525"/>
                    <a:pt x="7694" y="6300"/>
                    <a:pt x="7875" y="6188"/>
                  </a:cubicBezTo>
                  <a:cubicBezTo>
                    <a:pt x="8057" y="6075"/>
                    <a:pt x="8241" y="6075"/>
                    <a:pt x="8426" y="5962"/>
                  </a:cubicBezTo>
                  <a:cubicBezTo>
                    <a:pt x="8610" y="5850"/>
                    <a:pt x="8795" y="5625"/>
                    <a:pt x="8979" y="5400"/>
                  </a:cubicBezTo>
                  <a:cubicBezTo>
                    <a:pt x="9164" y="5175"/>
                    <a:pt x="9348" y="4950"/>
                    <a:pt x="9539" y="4837"/>
                  </a:cubicBezTo>
                  <a:cubicBezTo>
                    <a:pt x="9729" y="4725"/>
                    <a:pt x="9925" y="4725"/>
                    <a:pt x="10116" y="4613"/>
                  </a:cubicBezTo>
                  <a:cubicBezTo>
                    <a:pt x="10306" y="4500"/>
                    <a:pt x="10491" y="4275"/>
                    <a:pt x="10681" y="4162"/>
                  </a:cubicBezTo>
                  <a:cubicBezTo>
                    <a:pt x="10871" y="4050"/>
                    <a:pt x="11068" y="4050"/>
                    <a:pt x="11270" y="3938"/>
                  </a:cubicBezTo>
                  <a:cubicBezTo>
                    <a:pt x="11472" y="3825"/>
                    <a:pt x="11681" y="3600"/>
                    <a:pt x="11877" y="3487"/>
                  </a:cubicBezTo>
                  <a:cubicBezTo>
                    <a:pt x="12073" y="3375"/>
                    <a:pt x="12258" y="3375"/>
                    <a:pt x="12457" y="3263"/>
                  </a:cubicBezTo>
                  <a:cubicBezTo>
                    <a:pt x="12657" y="3150"/>
                    <a:pt x="12871" y="2925"/>
                    <a:pt x="13073" y="2812"/>
                  </a:cubicBezTo>
                  <a:cubicBezTo>
                    <a:pt x="13275" y="2700"/>
                    <a:pt x="13466" y="2700"/>
                    <a:pt x="13650" y="2700"/>
                  </a:cubicBezTo>
                  <a:cubicBezTo>
                    <a:pt x="13835" y="2700"/>
                    <a:pt x="14013" y="2700"/>
                    <a:pt x="14233" y="2700"/>
                  </a:cubicBezTo>
                  <a:cubicBezTo>
                    <a:pt x="14454" y="2700"/>
                    <a:pt x="14715" y="2700"/>
                    <a:pt x="14974" y="2700"/>
                  </a:cubicBezTo>
                  <a:cubicBezTo>
                    <a:pt x="15233" y="2700"/>
                    <a:pt x="15489" y="2700"/>
                    <a:pt x="15739" y="2700"/>
                  </a:cubicBezTo>
                  <a:cubicBezTo>
                    <a:pt x="15989" y="2700"/>
                    <a:pt x="16233" y="2700"/>
                    <a:pt x="16477" y="2700"/>
                  </a:cubicBezTo>
                  <a:cubicBezTo>
                    <a:pt x="16721" y="2700"/>
                    <a:pt x="16965" y="2700"/>
                    <a:pt x="17203" y="2812"/>
                  </a:cubicBezTo>
                  <a:cubicBezTo>
                    <a:pt x="17441" y="2925"/>
                    <a:pt x="17673" y="3150"/>
                    <a:pt x="17893" y="3263"/>
                  </a:cubicBezTo>
                  <a:cubicBezTo>
                    <a:pt x="18113" y="3375"/>
                    <a:pt x="18321" y="3375"/>
                    <a:pt x="18524" y="3375"/>
                  </a:cubicBezTo>
                  <a:cubicBezTo>
                    <a:pt x="18726" y="3375"/>
                    <a:pt x="18922" y="3375"/>
                    <a:pt x="19142" y="3263"/>
                  </a:cubicBezTo>
                  <a:cubicBezTo>
                    <a:pt x="19363" y="3150"/>
                    <a:pt x="19607" y="2925"/>
                    <a:pt x="19833" y="2700"/>
                  </a:cubicBezTo>
                  <a:cubicBezTo>
                    <a:pt x="20059" y="2475"/>
                    <a:pt x="20267" y="2250"/>
                    <a:pt x="20496" y="2025"/>
                  </a:cubicBezTo>
                  <a:cubicBezTo>
                    <a:pt x="20725" y="1800"/>
                    <a:pt x="20975" y="1575"/>
                    <a:pt x="21163" y="1238"/>
                  </a:cubicBezTo>
                  <a:cubicBezTo>
                    <a:pt x="21350" y="900"/>
                    <a:pt x="21475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7616327" y="4081056"/>
              <a:ext cx="508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880"/>
                    <a:pt x="4320" y="5760"/>
                    <a:pt x="6975" y="8640"/>
                  </a:cubicBezTo>
                  <a:cubicBezTo>
                    <a:pt x="9630" y="11520"/>
                    <a:pt x="12780" y="14400"/>
                    <a:pt x="15300" y="16560"/>
                  </a:cubicBezTo>
                  <a:cubicBezTo>
                    <a:pt x="17820" y="18720"/>
                    <a:pt x="1971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649444" y="1896656"/>
              <a:ext cx="39006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fill="norm" stroke="1" extrusionOk="0">
                  <a:moveTo>
                    <a:pt x="19326" y="1651"/>
                  </a:moveTo>
                  <a:cubicBezTo>
                    <a:pt x="19326" y="825"/>
                    <a:pt x="19326" y="0"/>
                    <a:pt x="19895" y="0"/>
                  </a:cubicBezTo>
                  <a:cubicBezTo>
                    <a:pt x="20463" y="0"/>
                    <a:pt x="21600" y="825"/>
                    <a:pt x="20463" y="3164"/>
                  </a:cubicBezTo>
                  <a:cubicBezTo>
                    <a:pt x="19326" y="5503"/>
                    <a:pt x="15916" y="9355"/>
                    <a:pt x="12505" y="12451"/>
                  </a:cubicBezTo>
                  <a:cubicBezTo>
                    <a:pt x="9095" y="15546"/>
                    <a:pt x="5684" y="17885"/>
                    <a:pt x="3411" y="19399"/>
                  </a:cubicBezTo>
                  <a:cubicBezTo>
                    <a:pt x="1137" y="20912"/>
                    <a:pt x="0" y="21600"/>
                    <a:pt x="0" y="21600"/>
                  </a:cubicBezTo>
                  <a:cubicBezTo>
                    <a:pt x="0" y="21600"/>
                    <a:pt x="1137" y="20912"/>
                    <a:pt x="2274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1630608" y="1812301"/>
              <a:ext cx="277070" cy="14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36" fill="norm" stroke="1" extrusionOk="0">
                  <a:moveTo>
                    <a:pt x="802" y="21236"/>
                  </a:moveTo>
                  <a:cubicBezTo>
                    <a:pt x="311" y="19012"/>
                    <a:pt x="-180" y="16789"/>
                    <a:pt x="65" y="14724"/>
                  </a:cubicBezTo>
                  <a:cubicBezTo>
                    <a:pt x="311" y="12660"/>
                    <a:pt x="1293" y="10754"/>
                    <a:pt x="3584" y="8212"/>
                  </a:cubicBezTo>
                  <a:cubicBezTo>
                    <a:pt x="5875" y="5671"/>
                    <a:pt x="9475" y="2495"/>
                    <a:pt x="12665" y="1065"/>
                  </a:cubicBezTo>
                  <a:cubicBezTo>
                    <a:pt x="15856" y="-364"/>
                    <a:pt x="18638" y="-46"/>
                    <a:pt x="21420" y="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1685427" y="2004606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799727" y="2125256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793377" y="2099856"/>
              <a:ext cx="127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4400" y="3600"/>
                  </a:cubicBezTo>
                  <a:cubicBezTo>
                    <a:pt x="10800" y="7200"/>
                    <a:pt x="54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716648" y="1583137"/>
              <a:ext cx="159280" cy="13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07" fill="norm" stroke="1" extrusionOk="0">
                  <a:moveTo>
                    <a:pt x="4334" y="6353"/>
                  </a:moveTo>
                  <a:cubicBezTo>
                    <a:pt x="3766" y="8015"/>
                    <a:pt x="3198" y="9676"/>
                    <a:pt x="2345" y="11504"/>
                  </a:cubicBezTo>
                  <a:cubicBezTo>
                    <a:pt x="1492" y="13332"/>
                    <a:pt x="355" y="15325"/>
                    <a:pt x="71" y="15325"/>
                  </a:cubicBezTo>
                  <a:cubicBezTo>
                    <a:pt x="-213" y="15325"/>
                    <a:pt x="355" y="13332"/>
                    <a:pt x="1776" y="10507"/>
                  </a:cubicBezTo>
                  <a:cubicBezTo>
                    <a:pt x="3198" y="7682"/>
                    <a:pt x="5471" y="4027"/>
                    <a:pt x="7319" y="2033"/>
                  </a:cubicBezTo>
                  <a:cubicBezTo>
                    <a:pt x="9166" y="39"/>
                    <a:pt x="10587" y="-293"/>
                    <a:pt x="11724" y="205"/>
                  </a:cubicBezTo>
                  <a:cubicBezTo>
                    <a:pt x="12861" y="704"/>
                    <a:pt x="13713" y="2033"/>
                    <a:pt x="15276" y="5689"/>
                  </a:cubicBezTo>
                  <a:cubicBezTo>
                    <a:pt x="16840" y="9344"/>
                    <a:pt x="19113" y="15325"/>
                    <a:pt x="21387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2000047" y="1807022"/>
              <a:ext cx="129881" cy="40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25" fill="norm" stroke="1" extrusionOk="0">
                  <a:moveTo>
                    <a:pt x="21377" y="1375"/>
                  </a:moveTo>
                  <a:cubicBezTo>
                    <a:pt x="21029" y="595"/>
                    <a:pt x="20680" y="-184"/>
                    <a:pt x="19461" y="39"/>
                  </a:cubicBezTo>
                  <a:cubicBezTo>
                    <a:pt x="18242" y="261"/>
                    <a:pt x="16151" y="1486"/>
                    <a:pt x="13190" y="3657"/>
                  </a:cubicBezTo>
                  <a:cubicBezTo>
                    <a:pt x="10229" y="5828"/>
                    <a:pt x="6396" y="8946"/>
                    <a:pt x="3958" y="11785"/>
                  </a:cubicBezTo>
                  <a:cubicBezTo>
                    <a:pt x="1519" y="14624"/>
                    <a:pt x="474" y="17185"/>
                    <a:pt x="125" y="18744"/>
                  </a:cubicBezTo>
                  <a:cubicBezTo>
                    <a:pt x="-223" y="20303"/>
                    <a:pt x="125" y="20859"/>
                    <a:pt x="1519" y="21138"/>
                  </a:cubicBezTo>
                  <a:cubicBezTo>
                    <a:pt x="2912" y="21416"/>
                    <a:pt x="5351" y="21416"/>
                    <a:pt x="7964" y="20915"/>
                  </a:cubicBezTo>
                  <a:cubicBezTo>
                    <a:pt x="10577" y="20414"/>
                    <a:pt x="13364" y="19412"/>
                    <a:pt x="16151" y="18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2136640" y="1942818"/>
              <a:ext cx="202838" cy="188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103" fill="norm" stroke="1" extrusionOk="0">
                  <a:moveTo>
                    <a:pt x="630" y="4081"/>
                  </a:moveTo>
                  <a:cubicBezTo>
                    <a:pt x="184" y="2656"/>
                    <a:pt x="-261" y="1232"/>
                    <a:pt x="184" y="520"/>
                  </a:cubicBezTo>
                  <a:cubicBezTo>
                    <a:pt x="630" y="-192"/>
                    <a:pt x="1966" y="-192"/>
                    <a:pt x="3525" y="639"/>
                  </a:cubicBezTo>
                  <a:cubicBezTo>
                    <a:pt x="5083" y="1470"/>
                    <a:pt x="6865" y="3131"/>
                    <a:pt x="7867" y="6098"/>
                  </a:cubicBezTo>
                  <a:cubicBezTo>
                    <a:pt x="8869" y="9065"/>
                    <a:pt x="9092" y="13338"/>
                    <a:pt x="8424" y="16186"/>
                  </a:cubicBezTo>
                  <a:cubicBezTo>
                    <a:pt x="7755" y="19034"/>
                    <a:pt x="6197" y="20459"/>
                    <a:pt x="4861" y="20933"/>
                  </a:cubicBezTo>
                  <a:cubicBezTo>
                    <a:pt x="3525" y="21408"/>
                    <a:pt x="2411" y="20933"/>
                    <a:pt x="2523" y="18916"/>
                  </a:cubicBezTo>
                  <a:cubicBezTo>
                    <a:pt x="2634" y="16898"/>
                    <a:pt x="3970" y="13338"/>
                    <a:pt x="5529" y="10608"/>
                  </a:cubicBezTo>
                  <a:cubicBezTo>
                    <a:pt x="7087" y="7878"/>
                    <a:pt x="8869" y="5979"/>
                    <a:pt x="10205" y="4674"/>
                  </a:cubicBezTo>
                  <a:cubicBezTo>
                    <a:pt x="11541" y="3368"/>
                    <a:pt x="12432" y="2656"/>
                    <a:pt x="12988" y="2894"/>
                  </a:cubicBezTo>
                  <a:cubicBezTo>
                    <a:pt x="13545" y="3131"/>
                    <a:pt x="13768" y="4318"/>
                    <a:pt x="13768" y="6335"/>
                  </a:cubicBezTo>
                  <a:cubicBezTo>
                    <a:pt x="13768" y="8353"/>
                    <a:pt x="13545" y="11201"/>
                    <a:pt x="13879" y="12982"/>
                  </a:cubicBezTo>
                  <a:cubicBezTo>
                    <a:pt x="14213" y="14762"/>
                    <a:pt x="15104" y="15474"/>
                    <a:pt x="16440" y="15593"/>
                  </a:cubicBezTo>
                  <a:cubicBezTo>
                    <a:pt x="17776" y="15711"/>
                    <a:pt x="19558" y="15237"/>
                    <a:pt x="21339" y="14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2345827" y="1814106"/>
              <a:ext cx="9515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0" y="0"/>
                  </a:moveTo>
                  <a:cubicBezTo>
                    <a:pt x="6894" y="2257"/>
                    <a:pt x="13787" y="4513"/>
                    <a:pt x="17464" y="7307"/>
                  </a:cubicBezTo>
                  <a:cubicBezTo>
                    <a:pt x="21140" y="10101"/>
                    <a:pt x="21600" y="13433"/>
                    <a:pt x="19072" y="15904"/>
                  </a:cubicBezTo>
                  <a:cubicBezTo>
                    <a:pt x="16545" y="18376"/>
                    <a:pt x="11030" y="19988"/>
                    <a:pt x="5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2441077" y="1430990"/>
              <a:ext cx="389468" cy="6047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3" y="76"/>
                  </a:moveTo>
                  <a:cubicBezTo>
                    <a:pt x="18313" y="38"/>
                    <a:pt x="18313" y="0"/>
                    <a:pt x="18430" y="0"/>
                  </a:cubicBezTo>
                  <a:cubicBezTo>
                    <a:pt x="18548" y="0"/>
                    <a:pt x="18783" y="38"/>
                    <a:pt x="19252" y="178"/>
                  </a:cubicBezTo>
                  <a:cubicBezTo>
                    <a:pt x="19722" y="318"/>
                    <a:pt x="20426" y="559"/>
                    <a:pt x="20896" y="824"/>
                  </a:cubicBezTo>
                  <a:cubicBezTo>
                    <a:pt x="21365" y="1089"/>
                    <a:pt x="21600" y="1376"/>
                    <a:pt x="21600" y="1660"/>
                  </a:cubicBezTo>
                  <a:cubicBezTo>
                    <a:pt x="21600" y="1943"/>
                    <a:pt x="21365" y="2223"/>
                    <a:pt x="21013" y="2514"/>
                  </a:cubicBezTo>
                  <a:cubicBezTo>
                    <a:pt x="20661" y="2805"/>
                    <a:pt x="20191" y="3107"/>
                    <a:pt x="19604" y="3425"/>
                  </a:cubicBezTo>
                  <a:cubicBezTo>
                    <a:pt x="19017" y="3742"/>
                    <a:pt x="18313" y="4075"/>
                    <a:pt x="17726" y="4389"/>
                  </a:cubicBezTo>
                  <a:cubicBezTo>
                    <a:pt x="17139" y="4703"/>
                    <a:pt x="16670" y="4997"/>
                    <a:pt x="16259" y="5300"/>
                  </a:cubicBezTo>
                  <a:cubicBezTo>
                    <a:pt x="15848" y="5602"/>
                    <a:pt x="15496" y="5912"/>
                    <a:pt x="15143" y="6207"/>
                  </a:cubicBezTo>
                  <a:cubicBezTo>
                    <a:pt x="14791" y="6502"/>
                    <a:pt x="14439" y="6782"/>
                    <a:pt x="13970" y="7088"/>
                  </a:cubicBezTo>
                  <a:cubicBezTo>
                    <a:pt x="13500" y="7394"/>
                    <a:pt x="12913" y="7727"/>
                    <a:pt x="12385" y="8033"/>
                  </a:cubicBezTo>
                  <a:cubicBezTo>
                    <a:pt x="11857" y="8339"/>
                    <a:pt x="11387" y="8619"/>
                    <a:pt x="10917" y="8902"/>
                  </a:cubicBezTo>
                  <a:cubicBezTo>
                    <a:pt x="10448" y="9186"/>
                    <a:pt x="9978" y="9473"/>
                    <a:pt x="9450" y="9757"/>
                  </a:cubicBezTo>
                  <a:cubicBezTo>
                    <a:pt x="8922" y="10040"/>
                    <a:pt x="8335" y="10320"/>
                    <a:pt x="7748" y="10607"/>
                  </a:cubicBezTo>
                  <a:cubicBezTo>
                    <a:pt x="7161" y="10895"/>
                    <a:pt x="6574" y="11189"/>
                    <a:pt x="6046" y="11484"/>
                  </a:cubicBezTo>
                  <a:cubicBezTo>
                    <a:pt x="5517" y="11779"/>
                    <a:pt x="5048" y="12074"/>
                    <a:pt x="4578" y="12369"/>
                  </a:cubicBezTo>
                  <a:cubicBezTo>
                    <a:pt x="4109" y="12664"/>
                    <a:pt x="3639" y="12958"/>
                    <a:pt x="3287" y="13257"/>
                  </a:cubicBezTo>
                  <a:cubicBezTo>
                    <a:pt x="2935" y="13556"/>
                    <a:pt x="2700" y="13858"/>
                    <a:pt x="2524" y="14161"/>
                  </a:cubicBezTo>
                  <a:cubicBezTo>
                    <a:pt x="2348" y="14463"/>
                    <a:pt x="2230" y="14765"/>
                    <a:pt x="2054" y="15068"/>
                  </a:cubicBezTo>
                  <a:cubicBezTo>
                    <a:pt x="1878" y="15370"/>
                    <a:pt x="1643" y="15673"/>
                    <a:pt x="1409" y="15975"/>
                  </a:cubicBezTo>
                  <a:cubicBezTo>
                    <a:pt x="1174" y="16277"/>
                    <a:pt x="939" y="16580"/>
                    <a:pt x="822" y="16879"/>
                  </a:cubicBezTo>
                  <a:cubicBezTo>
                    <a:pt x="704" y="17177"/>
                    <a:pt x="704" y="17472"/>
                    <a:pt x="646" y="17759"/>
                  </a:cubicBezTo>
                  <a:cubicBezTo>
                    <a:pt x="587" y="18047"/>
                    <a:pt x="470" y="18326"/>
                    <a:pt x="470" y="18606"/>
                  </a:cubicBezTo>
                  <a:cubicBezTo>
                    <a:pt x="470" y="18886"/>
                    <a:pt x="587" y="19166"/>
                    <a:pt x="763" y="19453"/>
                  </a:cubicBezTo>
                  <a:cubicBezTo>
                    <a:pt x="939" y="19740"/>
                    <a:pt x="1174" y="20035"/>
                    <a:pt x="1350" y="20334"/>
                  </a:cubicBezTo>
                  <a:cubicBezTo>
                    <a:pt x="1526" y="20632"/>
                    <a:pt x="1643" y="20935"/>
                    <a:pt x="1702" y="21131"/>
                  </a:cubicBezTo>
                  <a:cubicBezTo>
                    <a:pt x="1761" y="21328"/>
                    <a:pt x="1761" y="21419"/>
                    <a:pt x="1467" y="21479"/>
                  </a:cubicBezTo>
                  <a:cubicBezTo>
                    <a:pt x="1174" y="21540"/>
                    <a:pt x="587" y="215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3006227" y="1784849"/>
              <a:ext cx="31751" cy="3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1" fill="norm" stroke="1" extrusionOk="0">
                  <a:moveTo>
                    <a:pt x="21600" y="651"/>
                  </a:moveTo>
                  <a:cubicBezTo>
                    <a:pt x="21600" y="-24"/>
                    <a:pt x="21600" y="-699"/>
                    <a:pt x="20880" y="1529"/>
                  </a:cubicBezTo>
                  <a:cubicBezTo>
                    <a:pt x="20160" y="3756"/>
                    <a:pt x="18720" y="8886"/>
                    <a:pt x="15120" y="12598"/>
                  </a:cubicBezTo>
                  <a:cubicBezTo>
                    <a:pt x="11520" y="16311"/>
                    <a:pt x="5760" y="18606"/>
                    <a:pt x="0" y="20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2999877" y="1750606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3031627" y="1890306"/>
              <a:ext cx="146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3058310" y="1485632"/>
              <a:ext cx="119368" cy="13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20" fill="norm" stroke="1" extrusionOk="0">
                  <a:moveTo>
                    <a:pt x="6591" y="7949"/>
                  </a:moveTo>
                  <a:cubicBezTo>
                    <a:pt x="5833" y="9663"/>
                    <a:pt x="5075" y="11377"/>
                    <a:pt x="3938" y="13606"/>
                  </a:cubicBezTo>
                  <a:cubicBezTo>
                    <a:pt x="2802" y="15834"/>
                    <a:pt x="1286" y="18577"/>
                    <a:pt x="528" y="19091"/>
                  </a:cubicBezTo>
                  <a:cubicBezTo>
                    <a:pt x="-230" y="19606"/>
                    <a:pt x="-230" y="17891"/>
                    <a:pt x="907" y="14634"/>
                  </a:cubicBezTo>
                  <a:cubicBezTo>
                    <a:pt x="2044" y="11377"/>
                    <a:pt x="4317" y="6577"/>
                    <a:pt x="6402" y="3663"/>
                  </a:cubicBezTo>
                  <a:cubicBezTo>
                    <a:pt x="8486" y="749"/>
                    <a:pt x="10381" y="-280"/>
                    <a:pt x="11896" y="63"/>
                  </a:cubicBezTo>
                  <a:cubicBezTo>
                    <a:pt x="13412" y="406"/>
                    <a:pt x="14549" y="2120"/>
                    <a:pt x="16065" y="5891"/>
                  </a:cubicBezTo>
                  <a:cubicBezTo>
                    <a:pt x="17581" y="9663"/>
                    <a:pt x="19475" y="15491"/>
                    <a:pt x="2137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3063377" y="2036356"/>
              <a:ext cx="101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50" y="4629"/>
                    <a:pt x="11700" y="9257"/>
                    <a:pt x="15300" y="12857"/>
                  </a:cubicBezTo>
                  <a:cubicBezTo>
                    <a:pt x="18900" y="16457"/>
                    <a:pt x="2025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3158627" y="2036356"/>
              <a:ext cx="508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322447" y="1776006"/>
              <a:ext cx="8383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fill="norm" stroke="1" extrusionOk="0">
                  <a:moveTo>
                    <a:pt x="20865" y="0"/>
                  </a:moveTo>
                  <a:cubicBezTo>
                    <a:pt x="18231" y="171"/>
                    <a:pt x="15597" y="343"/>
                    <a:pt x="12172" y="2143"/>
                  </a:cubicBezTo>
                  <a:cubicBezTo>
                    <a:pt x="8748" y="3943"/>
                    <a:pt x="4533" y="7371"/>
                    <a:pt x="2163" y="10029"/>
                  </a:cubicBezTo>
                  <a:cubicBezTo>
                    <a:pt x="-208" y="12686"/>
                    <a:pt x="-735" y="14571"/>
                    <a:pt x="1109" y="16371"/>
                  </a:cubicBezTo>
                  <a:cubicBezTo>
                    <a:pt x="2953" y="18171"/>
                    <a:pt x="7167" y="19886"/>
                    <a:pt x="113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3399927" y="1899472"/>
              <a:ext cx="165101" cy="9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3" fill="norm" stroke="1" extrusionOk="0">
                  <a:moveTo>
                    <a:pt x="0" y="784"/>
                  </a:moveTo>
                  <a:cubicBezTo>
                    <a:pt x="2769" y="1254"/>
                    <a:pt x="5538" y="1723"/>
                    <a:pt x="7477" y="2897"/>
                  </a:cubicBezTo>
                  <a:cubicBezTo>
                    <a:pt x="9415" y="4071"/>
                    <a:pt x="10523" y="5949"/>
                    <a:pt x="11215" y="8532"/>
                  </a:cubicBezTo>
                  <a:cubicBezTo>
                    <a:pt x="11908" y="11115"/>
                    <a:pt x="12185" y="14402"/>
                    <a:pt x="11631" y="16749"/>
                  </a:cubicBezTo>
                  <a:cubicBezTo>
                    <a:pt x="11077" y="19097"/>
                    <a:pt x="9692" y="20506"/>
                    <a:pt x="9138" y="19802"/>
                  </a:cubicBezTo>
                  <a:cubicBezTo>
                    <a:pt x="8585" y="19097"/>
                    <a:pt x="8862" y="16280"/>
                    <a:pt x="10385" y="12054"/>
                  </a:cubicBezTo>
                  <a:cubicBezTo>
                    <a:pt x="11908" y="7828"/>
                    <a:pt x="14677" y="2193"/>
                    <a:pt x="15785" y="549"/>
                  </a:cubicBezTo>
                  <a:cubicBezTo>
                    <a:pt x="16892" y="-1094"/>
                    <a:pt x="16338" y="1254"/>
                    <a:pt x="15923" y="3602"/>
                  </a:cubicBezTo>
                  <a:cubicBezTo>
                    <a:pt x="15508" y="5949"/>
                    <a:pt x="15231" y="8297"/>
                    <a:pt x="15369" y="10645"/>
                  </a:cubicBezTo>
                  <a:cubicBezTo>
                    <a:pt x="15508" y="12993"/>
                    <a:pt x="16062" y="15341"/>
                    <a:pt x="17169" y="16515"/>
                  </a:cubicBezTo>
                  <a:cubicBezTo>
                    <a:pt x="18277" y="17689"/>
                    <a:pt x="19938" y="17689"/>
                    <a:pt x="21600" y="176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3615827" y="1795056"/>
              <a:ext cx="3923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640" y="2400"/>
                    <a:pt x="17280" y="4800"/>
                    <a:pt x="19440" y="8291"/>
                  </a:cubicBezTo>
                  <a:cubicBezTo>
                    <a:pt x="21600" y="11782"/>
                    <a:pt x="17280" y="16364"/>
                    <a:pt x="13500" y="18764"/>
                  </a:cubicBezTo>
                  <a:cubicBezTo>
                    <a:pt x="9720" y="21164"/>
                    <a:pt x="6480" y="21382"/>
                    <a:pt x="32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3260227" y="1649006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4400"/>
                    <a:pt x="9450" y="7200"/>
                    <a:pt x="13050" y="3600"/>
                  </a:cubicBezTo>
                  <a:cubicBezTo>
                    <a:pt x="16650" y="0"/>
                    <a:pt x="191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3387227" y="1439456"/>
              <a:ext cx="508001" cy="587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0" y="241"/>
                    <a:pt x="20520" y="483"/>
                    <a:pt x="20295" y="739"/>
                  </a:cubicBezTo>
                  <a:cubicBezTo>
                    <a:pt x="20070" y="996"/>
                    <a:pt x="20160" y="1269"/>
                    <a:pt x="20385" y="1549"/>
                  </a:cubicBezTo>
                  <a:cubicBezTo>
                    <a:pt x="20610" y="1829"/>
                    <a:pt x="20970" y="2117"/>
                    <a:pt x="21195" y="2409"/>
                  </a:cubicBezTo>
                  <a:cubicBezTo>
                    <a:pt x="21420" y="2701"/>
                    <a:pt x="21510" y="2997"/>
                    <a:pt x="21555" y="3300"/>
                  </a:cubicBezTo>
                  <a:cubicBezTo>
                    <a:pt x="21600" y="3604"/>
                    <a:pt x="21600" y="3915"/>
                    <a:pt x="21465" y="4230"/>
                  </a:cubicBezTo>
                  <a:cubicBezTo>
                    <a:pt x="21330" y="4546"/>
                    <a:pt x="21060" y="4865"/>
                    <a:pt x="20700" y="5180"/>
                  </a:cubicBezTo>
                  <a:cubicBezTo>
                    <a:pt x="20340" y="5495"/>
                    <a:pt x="19890" y="5807"/>
                    <a:pt x="19440" y="6118"/>
                  </a:cubicBezTo>
                  <a:cubicBezTo>
                    <a:pt x="18990" y="6429"/>
                    <a:pt x="18540" y="6741"/>
                    <a:pt x="18135" y="7064"/>
                  </a:cubicBezTo>
                  <a:cubicBezTo>
                    <a:pt x="17730" y="7387"/>
                    <a:pt x="17370" y="7722"/>
                    <a:pt x="17145" y="8017"/>
                  </a:cubicBezTo>
                  <a:cubicBezTo>
                    <a:pt x="16920" y="8313"/>
                    <a:pt x="16830" y="8570"/>
                    <a:pt x="16785" y="8831"/>
                  </a:cubicBezTo>
                  <a:cubicBezTo>
                    <a:pt x="16740" y="9091"/>
                    <a:pt x="16740" y="9356"/>
                    <a:pt x="16740" y="9625"/>
                  </a:cubicBezTo>
                  <a:cubicBezTo>
                    <a:pt x="16740" y="9893"/>
                    <a:pt x="16740" y="10166"/>
                    <a:pt x="16740" y="10438"/>
                  </a:cubicBezTo>
                  <a:cubicBezTo>
                    <a:pt x="16740" y="10710"/>
                    <a:pt x="16740" y="10983"/>
                    <a:pt x="16650" y="11267"/>
                  </a:cubicBezTo>
                  <a:cubicBezTo>
                    <a:pt x="16560" y="11551"/>
                    <a:pt x="16380" y="11847"/>
                    <a:pt x="16110" y="12147"/>
                  </a:cubicBezTo>
                  <a:cubicBezTo>
                    <a:pt x="15840" y="12446"/>
                    <a:pt x="15480" y="12750"/>
                    <a:pt x="15075" y="13057"/>
                  </a:cubicBezTo>
                  <a:cubicBezTo>
                    <a:pt x="14670" y="13365"/>
                    <a:pt x="14220" y="13676"/>
                    <a:pt x="13770" y="13984"/>
                  </a:cubicBezTo>
                  <a:cubicBezTo>
                    <a:pt x="13320" y="14291"/>
                    <a:pt x="12870" y="14595"/>
                    <a:pt x="12420" y="14894"/>
                  </a:cubicBezTo>
                  <a:cubicBezTo>
                    <a:pt x="11970" y="15194"/>
                    <a:pt x="11520" y="15490"/>
                    <a:pt x="10980" y="15797"/>
                  </a:cubicBezTo>
                  <a:cubicBezTo>
                    <a:pt x="10440" y="16105"/>
                    <a:pt x="9810" y="16424"/>
                    <a:pt x="9225" y="16727"/>
                  </a:cubicBezTo>
                  <a:cubicBezTo>
                    <a:pt x="8640" y="17031"/>
                    <a:pt x="8100" y="17319"/>
                    <a:pt x="7515" y="17607"/>
                  </a:cubicBezTo>
                  <a:cubicBezTo>
                    <a:pt x="6930" y="17895"/>
                    <a:pt x="6300" y="18183"/>
                    <a:pt x="5670" y="18463"/>
                  </a:cubicBezTo>
                  <a:cubicBezTo>
                    <a:pt x="5040" y="18743"/>
                    <a:pt x="4410" y="19016"/>
                    <a:pt x="3780" y="19315"/>
                  </a:cubicBezTo>
                  <a:cubicBezTo>
                    <a:pt x="3150" y="19615"/>
                    <a:pt x="2520" y="19942"/>
                    <a:pt x="1935" y="20257"/>
                  </a:cubicBezTo>
                  <a:cubicBezTo>
                    <a:pt x="1350" y="20573"/>
                    <a:pt x="810" y="20876"/>
                    <a:pt x="495" y="21098"/>
                  </a:cubicBezTo>
                  <a:cubicBezTo>
                    <a:pt x="180" y="21320"/>
                    <a:pt x="90" y="214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4092077" y="1853205"/>
              <a:ext cx="16157" cy="29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526" fill="norm" stroke="1" extrusionOk="0">
                  <a:moveTo>
                    <a:pt x="0" y="2274"/>
                  </a:moveTo>
                  <a:cubicBezTo>
                    <a:pt x="2700" y="1178"/>
                    <a:pt x="5400" y="83"/>
                    <a:pt x="9450" y="4"/>
                  </a:cubicBezTo>
                  <a:cubicBezTo>
                    <a:pt x="13500" y="-74"/>
                    <a:pt x="18900" y="865"/>
                    <a:pt x="20250" y="4230"/>
                  </a:cubicBezTo>
                  <a:cubicBezTo>
                    <a:pt x="21600" y="7596"/>
                    <a:pt x="18900" y="13387"/>
                    <a:pt x="16200" y="16674"/>
                  </a:cubicBezTo>
                  <a:cubicBezTo>
                    <a:pt x="13500" y="19961"/>
                    <a:pt x="10800" y="20743"/>
                    <a:pt x="81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4058522" y="1795056"/>
              <a:ext cx="21135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83" y="21600"/>
                  </a:moveTo>
                  <a:cubicBezTo>
                    <a:pt x="-31" y="16704"/>
                    <a:pt x="-245" y="11808"/>
                    <a:pt x="717" y="8208"/>
                  </a:cubicBezTo>
                  <a:cubicBezTo>
                    <a:pt x="1680" y="4608"/>
                    <a:pt x="3818" y="2304"/>
                    <a:pt x="7454" y="1152"/>
                  </a:cubicBezTo>
                  <a:cubicBezTo>
                    <a:pt x="11090" y="0"/>
                    <a:pt x="16222" y="0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4085727" y="1909356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20880"/>
                    <a:pt x="5236" y="20160"/>
                    <a:pt x="8836" y="16560"/>
                  </a:cubicBezTo>
                  <a:cubicBezTo>
                    <a:pt x="12436" y="12960"/>
                    <a:pt x="17018" y="6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4111490" y="1557990"/>
              <a:ext cx="120288" cy="9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072" y="8037"/>
                  </a:moveTo>
                  <a:cubicBezTo>
                    <a:pt x="1072" y="10549"/>
                    <a:pt x="1072" y="13060"/>
                    <a:pt x="882" y="15823"/>
                  </a:cubicBezTo>
                  <a:cubicBezTo>
                    <a:pt x="693" y="18586"/>
                    <a:pt x="314" y="21600"/>
                    <a:pt x="124" y="21600"/>
                  </a:cubicBezTo>
                  <a:cubicBezTo>
                    <a:pt x="-65" y="21600"/>
                    <a:pt x="-65" y="18586"/>
                    <a:pt x="314" y="15321"/>
                  </a:cubicBezTo>
                  <a:cubicBezTo>
                    <a:pt x="693" y="12056"/>
                    <a:pt x="1451" y="8540"/>
                    <a:pt x="2209" y="5526"/>
                  </a:cubicBezTo>
                  <a:cubicBezTo>
                    <a:pt x="2967" y="2512"/>
                    <a:pt x="3724" y="0"/>
                    <a:pt x="5998" y="0"/>
                  </a:cubicBezTo>
                  <a:cubicBezTo>
                    <a:pt x="8272" y="0"/>
                    <a:pt x="12061" y="2512"/>
                    <a:pt x="14903" y="5777"/>
                  </a:cubicBezTo>
                  <a:cubicBezTo>
                    <a:pt x="17746" y="9042"/>
                    <a:pt x="19640" y="13060"/>
                    <a:pt x="21535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4174627" y="2061756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400"/>
                    <a:pt x="8229" y="10800"/>
                    <a:pt x="11829" y="14400"/>
                  </a:cubicBezTo>
                  <a:cubicBezTo>
                    <a:pt x="15429" y="18000"/>
                    <a:pt x="18514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4219077" y="2087156"/>
              <a:ext cx="825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234"/>
                    <a:pt x="11631" y="4469"/>
                    <a:pt x="8031" y="8069"/>
                  </a:cubicBezTo>
                  <a:cubicBezTo>
                    <a:pt x="4431" y="11669"/>
                    <a:pt x="2215" y="166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4333377" y="168075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4415927" y="1629956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4443444" y="1832027"/>
              <a:ext cx="89778" cy="31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33" fill="norm" stroke="1" extrusionOk="0">
                  <a:moveTo>
                    <a:pt x="20595" y="1793"/>
                  </a:moveTo>
                  <a:cubicBezTo>
                    <a:pt x="21098" y="934"/>
                    <a:pt x="21600" y="76"/>
                    <a:pt x="21098" y="5"/>
                  </a:cubicBezTo>
                  <a:cubicBezTo>
                    <a:pt x="20595" y="-67"/>
                    <a:pt x="19088" y="648"/>
                    <a:pt x="15572" y="3152"/>
                  </a:cubicBezTo>
                  <a:cubicBezTo>
                    <a:pt x="12056" y="5655"/>
                    <a:pt x="6530" y="9946"/>
                    <a:pt x="3516" y="12879"/>
                  </a:cubicBezTo>
                  <a:cubicBezTo>
                    <a:pt x="502" y="15811"/>
                    <a:pt x="0" y="17385"/>
                    <a:pt x="0" y="18529"/>
                  </a:cubicBezTo>
                  <a:cubicBezTo>
                    <a:pt x="0" y="19673"/>
                    <a:pt x="502" y="20389"/>
                    <a:pt x="2009" y="20818"/>
                  </a:cubicBezTo>
                  <a:cubicBezTo>
                    <a:pt x="3516" y="21247"/>
                    <a:pt x="6028" y="21390"/>
                    <a:pt x="854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4521984" y="1980215"/>
              <a:ext cx="154294" cy="11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09" fill="norm" stroke="1" extrusionOk="0">
                  <a:moveTo>
                    <a:pt x="261" y="5809"/>
                  </a:moveTo>
                  <a:cubicBezTo>
                    <a:pt x="-31" y="3809"/>
                    <a:pt x="-323" y="1809"/>
                    <a:pt x="845" y="809"/>
                  </a:cubicBezTo>
                  <a:cubicBezTo>
                    <a:pt x="2012" y="-191"/>
                    <a:pt x="4639" y="-191"/>
                    <a:pt x="6682" y="409"/>
                  </a:cubicBezTo>
                  <a:cubicBezTo>
                    <a:pt x="8726" y="1009"/>
                    <a:pt x="10185" y="2209"/>
                    <a:pt x="11061" y="3809"/>
                  </a:cubicBezTo>
                  <a:cubicBezTo>
                    <a:pt x="11936" y="5409"/>
                    <a:pt x="12228" y="7409"/>
                    <a:pt x="11936" y="9209"/>
                  </a:cubicBezTo>
                  <a:cubicBezTo>
                    <a:pt x="11645" y="11009"/>
                    <a:pt x="10769" y="12609"/>
                    <a:pt x="9601" y="14209"/>
                  </a:cubicBezTo>
                  <a:cubicBezTo>
                    <a:pt x="8434" y="15809"/>
                    <a:pt x="6974" y="17409"/>
                    <a:pt x="5661" y="17609"/>
                  </a:cubicBezTo>
                  <a:cubicBezTo>
                    <a:pt x="4347" y="17809"/>
                    <a:pt x="3180" y="16609"/>
                    <a:pt x="3034" y="15009"/>
                  </a:cubicBezTo>
                  <a:cubicBezTo>
                    <a:pt x="2888" y="13409"/>
                    <a:pt x="3763" y="11409"/>
                    <a:pt x="5369" y="9209"/>
                  </a:cubicBezTo>
                  <a:cubicBezTo>
                    <a:pt x="6974" y="7009"/>
                    <a:pt x="9309" y="4609"/>
                    <a:pt x="11207" y="3009"/>
                  </a:cubicBezTo>
                  <a:cubicBezTo>
                    <a:pt x="13104" y="1409"/>
                    <a:pt x="14563" y="609"/>
                    <a:pt x="15293" y="1409"/>
                  </a:cubicBezTo>
                  <a:cubicBezTo>
                    <a:pt x="16023" y="2209"/>
                    <a:pt x="16023" y="4609"/>
                    <a:pt x="15877" y="7009"/>
                  </a:cubicBezTo>
                  <a:cubicBezTo>
                    <a:pt x="15731" y="9409"/>
                    <a:pt x="15439" y="11809"/>
                    <a:pt x="15293" y="14209"/>
                  </a:cubicBezTo>
                  <a:cubicBezTo>
                    <a:pt x="15147" y="16609"/>
                    <a:pt x="15147" y="19009"/>
                    <a:pt x="16169" y="20209"/>
                  </a:cubicBezTo>
                  <a:cubicBezTo>
                    <a:pt x="17191" y="21409"/>
                    <a:pt x="19234" y="21409"/>
                    <a:pt x="21277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4695327" y="1826806"/>
              <a:ext cx="749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600" fill="norm" stroke="1" extrusionOk="0">
                  <a:moveTo>
                    <a:pt x="0" y="0"/>
                  </a:moveTo>
                  <a:cubicBezTo>
                    <a:pt x="2919" y="229"/>
                    <a:pt x="5838" y="457"/>
                    <a:pt x="9632" y="1886"/>
                  </a:cubicBezTo>
                  <a:cubicBezTo>
                    <a:pt x="13427" y="3314"/>
                    <a:pt x="18097" y="5943"/>
                    <a:pt x="19849" y="8629"/>
                  </a:cubicBezTo>
                  <a:cubicBezTo>
                    <a:pt x="21600" y="11314"/>
                    <a:pt x="20432" y="14057"/>
                    <a:pt x="17514" y="16229"/>
                  </a:cubicBezTo>
                  <a:cubicBezTo>
                    <a:pt x="14595" y="18400"/>
                    <a:pt x="9924" y="20000"/>
                    <a:pt x="5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98199" y="2606726"/>
              <a:ext cx="1180166" cy="240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82" fill="norm" stroke="1" extrusionOk="0">
                  <a:moveTo>
                    <a:pt x="16514" y="1264"/>
                  </a:moveTo>
                  <a:cubicBezTo>
                    <a:pt x="15741" y="903"/>
                    <a:pt x="14968" y="542"/>
                    <a:pt x="14118" y="314"/>
                  </a:cubicBezTo>
                  <a:cubicBezTo>
                    <a:pt x="13268" y="86"/>
                    <a:pt x="12341" y="-9"/>
                    <a:pt x="11375" y="0"/>
                  </a:cubicBezTo>
                  <a:cubicBezTo>
                    <a:pt x="10409" y="10"/>
                    <a:pt x="9404" y="124"/>
                    <a:pt x="8458" y="380"/>
                  </a:cubicBezTo>
                  <a:cubicBezTo>
                    <a:pt x="7511" y="637"/>
                    <a:pt x="6622" y="1036"/>
                    <a:pt x="5791" y="1549"/>
                  </a:cubicBezTo>
                  <a:cubicBezTo>
                    <a:pt x="4961" y="2062"/>
                    <a:pt x="4188" y="2689"/>
                    <a:pt x="3531" y="3344"/>
                  </a:cubicBezTo>
                  <a:cubicBezTo>
                    <a:pt x="2874" y="3999"/>
                    <a:pt x="2333" y="4683"/>
                    <a:pt x="1927" y="5348"/>
                  </a:cubicBezTo>
                  <a:cubicBezTo>
                    <a:pt x="1522" y="6013"/>
                    <a:pt x="1251" y="6659"/>
                    <a:pt x="1039" y="7324"/>
                  </a:cubicBezTo>
                  <a:cubicBezTo>
                    <a:pt x="826" y="7989"/>
                    <a:pt x="672" y="8673"/>
                    <a:pt x="517" y="9357"/>
                  </a:cubicBezTo>
                  <a:cubicBezTo>
                    <a:pt x="362" y="10041"/>
                    <a:pt x="208" y="10725"/>
                    <a:pt x="111" y="11427"/>
                  </a:cubicBezTo>
                  <a:cubicBezTo>
                    <a:pt x="15" y="12130"/>
                    <a:pt x="-24" y="12852"/>
                    <a:pt x="15" y="13517"/>
                  </a:cubicBezTo>
                  <a:cubicBezTo>
                    <a:pt x="53" y="14182"/>
                    <a:pt x="169" y="14790"/>
                    <a:pt x="304" y="15379"/>
                  </a:cubicBezTo>
                  <a:cubicBezTo>
                    <a:pt x="440" y="15968"/>
                    <a:pt x="594" y="16538"/>
                    <a:pt x="865" y="17041"/>
                  </a:cubicBezTo>
                  <a:cubicBezTo>
                    <a:pt x="1135" y="17545"/>
                    <a:pt x="1522" y="17982"/>
                    <a:pt x="2121" y="18475"/>
                  </a:cubicBezTo>
                  <a:cubicBezTo>
                    <a:pt x="2719" y="18969"/>
                    <a:pt x="3531" y="19520"/>
                    <a:pt x="4536" y="19995"/>
                  </a:cubicBezTo>
                  <a:cubicBezTo>
                    <a:pt x="5540" y="20470"/>
                    <a:pt x="6738" y="20869"/>
                    <a:pt x="7859" y="21145"/>
                  </a:cubicBezTo>
                  <a:cubicBezTo>
                    <a:pt x="8979" y="21420"/>
                    <a:pt x="10023" y="21572"/>
                    <a:pt x="11240" y="21582"/>
                  </a:cubicBezTo>
                  <a:cubicBezTo>
                    <a:pt x="12457" y="21591"/>
                    <a:pt x="13848" y="21458"/>
                    <a:pt x="15046" y="21145"/>
                  </a:cubicBezTo>
                  <a:cubicBezTo>
                    <a:pt x="16244" y="20831"/>
                    <a:pt x="17248" y="20337"/>
                    <a:pt x="18060" y="19777"/>
                  </a:cubicBezTo>
                  <a:cubicBezTo>
                    <a:pt x="18871" y="19216"/>
                    <a:pt x="19489" y="18589"/>
                    <a:pt x="19972" y="17944"/>
                  </a:cubicBezTo>
                  <a:cubicBezTo>
                    <a:pt x="20455" y="17298"/>
                    <a:pt x="20803" y="16633"/>
                    <a:pt x="21054" y="15977"/>
                  </a:cubicBezTo>
                  <a:cubicBezTo>
                    <a:pt x="21306" y="15322"/>
                    <a:pt x="21460" y="14676"/>
                    <a:pt x="21518" y="13973"/>
                  </a:cubicBezTo>
                  <a:cubicBezTo>
                    <a:pt x="21576" y="13270"/>
                    <a:pt x="21537" y="12510"/>
                    <a:pt x="21402" y="11722"/>
                  </a:cubicBezTo>
                  <a:cubicBezTo>
                    <a:pt x="21267" y="10933"/>
                    <a:pt x="21035" y="10117"/>
                    <a:pt x="20745" y="9347"/>
                  </a:cubicBezTo>
                  <a:cubicBezTo>
                    <a:pt x="20455" y="8578"/>
                    <a:pt x="20108" y="7856"/>
                    <a:pt x="19663" y="7134"/>
                  </a:cubicBezTo>
                  <a:cubicBezTo>
                    <a:pt x="19219" y="6412"/>
                    <a:pt x="18678" y="5690"/>
                    <a:pt x="17982" y="5044"/>
                  </a:cubicBezTo>
                  <a:cubicBezTo>
                    <a:pt x="17287" y="4398"/>
                    <a:pt x="16437" y="3828"/>
                    <a:pt x="15413" y="3335"/>
                  </a:cubicBezTo>
                  <a:cubicBezTo>
                    <a:pt x="14389" y="2841"/>
                    <a:pt x="13191" y="2423"/>
                    <a:pt x="12167" y="2052"/>
                  </a:cubicBezTo>
                  <a:cubicBezTo>
                    <a:pt x="11143" y="1682"/>
                    <a:pt x="10293" y="1359"/>
                    <a:pt x="9443" y="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4517527" y="1306106"/>
              <a:ext cx="563034" cy="633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89" y="0"/>
                  </a:moveTo>
                  <a:cubicBezTo>
                    <a:pt x="19164" y="195"/>
                    <a:pt x="18839" y="390"/>
                    <a:pt x="18758" y="636"/>
                  </a:cubicBezTo>
                  <a:cubicBezTo>
                    <a:pt x="18677" y="881"/>
                    <a:pt x="18839" y="1177"/>
                    <a:pt x="19123" y="1448"/>
                  </a:cubicBezTo>
                  <a:cubicBezTo>
                    <a:pt x="19408" y="1719"/>
                    <a:pt x="19814" y="1964"/>
                    <a:pt x="20220" y="2228"/>
                  </a:cubicBezTo>
                  <a:cubicBezTo>
                    <a:pt x="20626" y="2491"/>
                    <a:pt x="21032" y="2773"/>
                    <a:pt x="21275" y="3066"/>
                  </a:cubicBezTo>
                  <a:cubicBezTo>
                    <a:pt x="21519" y="3358"/>
                    <a:pt x="21600" y="3661"/>
                    <a:pt x="21600" y="3950"/>
                  </a:cubicBezTo>
                  <a:cubicBezTo>
                    <a:pt x="21600" y="4239"/>
                    <a:pt x="21519" y="4514"/>
                    <a:pt x="21356" y="4792"/>
                  </a:cubicBezTo>
                  <a:cubicBezTo>
                    <a:pt x="21194" y="5070"/>
                    <a:pt x="20950" y="5351"/>
                    <a:pt x="20666" y="5626"/>
                  </a:cubicBezTo>
                  <a:cubicBezTo>
                    <a:pt x="20382" y="5900"/>
                    <a:pt x="20057" y="6167"/>
                    <a:pt x="19732" y="6416"/>
                  </a:cubicBezTo>
                  <a:cubicBezTo>
                    <a:pt x="19408" y="6666"/>
                    <a:pt x="19083" y="6897"/>
                    <a:pt x="18758" y="7121"/>
                  </a:cubicBezTo>
                  <a:cubicBezTo>
                    <a:pt x="18433" y="7344"/>
                    <a:pt x="18108" y="7561"/>
                    <a:pt x="17783" y="7781"/>
                  </a:cubicBezTo>
                  <a:cubicBezTo>
                    <a:pt x="17459" y="8002"/>
                    <a:pt x="17134" y="8225"/>
                    <a:pt x="16768" y="8489"/>
                  </a:cubicBezTo>
                  <a:cubicBezTo>
                    <a:pt x="16403" y="8753"/>
                    <a:pt x="15997" y="9056"/>
                    <a:pt x="15672" y="9323"/>
                  </a:cubicBezTo>
                  <a:cubicBezTo>
                    <a:pt x="15347" y="9590"/>
                    <a:pt x="15104" y="9821"/>
                    <a:pt x="14860" y="10056"/>
                  </a:cubicBezTo>
                  <a:cubicBezTo>
                    <a:pt x="14617" y="10291"/>
                    <a:pt x="14373" y="10529"/>
                    <a:pt x="14170" y="10771"/>
                  </a:cubicBezTo>
                  <a:cubicBezTo>
                    <a:pt x="13967" y="11013"/>
                    <a:pt x="13805" y="11259"/>
                    <a:pt x="13602" y="11490"/>
                  </a:cubicBezTo>
                  <a:cubicBezTo>
                    <a:pt x="13398" y="11721"/>
                    <a:pt x="13155" y="11937"/>
                    <a:pt x="12911" y="12161"/>
                  </a:cubicBezTo>
                  <a:cubicBezTo>
                    <a:pt x="12668" y="12385"/>
                    <a:pt x="12424" y="12616"/>
                    <a:pt x="12221" y="12855"/>
                  </a:cubicBezTo>
                  <a:cubicBezTo>
                    <a:pt x="12018" y="13093"/>
                    <a:pt x="11856" y="13338"/>
                    <a:pt x="11693" y="13573"/>
                  </a:cubicBezTo>
                  <a:cubicBezTo>
                    <a:pt x="11531" y="13808"/>
                    <a:pt x="11368" y="14032"/>
                    <a:pt x="11165" y="14256"/>
                  </a:cubicBezTo>
                  <a:cubicBezTo>
                    <a:pt x="10962" y="14479"/>
                    <a:pt x="10719" y="14703"/>
                    <a:pt x="10516" y="14974"/>
                  </a:cubicBezTo>
                  <a:cubicBezTo>
                    <a:pt x="10313" y="15245"/>
                    <a:pt x="10150" y="15563"/>
                    <a:pt x="9907" y="15877"/>
                  </a:cubicBezTo>
                  <a:cubicBezTo>
                    <a:pt x="9663" y="16191"/>
                    <a:pt x="9338" y="16502"/>
                    <a:pt x="9014" y="16801"/>
                  </a:cubicBezTo>
                  <a:cubicBezTo>
                    <a:pt x="8689" y="17101"/>
                    <a:pt x="8364" y="17390"/>
                    <a:pt x="7958" y="17689"/>
                  </a:cubicBezTo>
                  <a:cubicBezTo>
                    <a:pt x="7552" y="17989"/>
                    <a:pt x="7065" y="18300"/>
                    <a:pt x="6577" y="18581"/>
                  </a:cubicBezTo>
                  <a:cubicBezTo>
                    <a:pt x="6090" y="18863"/>
                    <a:pt x="5603" y="19116"/>
                    <a:pt x="5075" y="19365"/>
                  </a:cubicBezTo>
                  <a:cubicBezTo>
                    <a:pt x="4547" y="19614"/>
                    <a:pt x="3979" y="19860"/>
                    <a:pt x="3370" y="20112"/>
                  </a:cubicBezTo>
                  <a:cubicBezTo>
                    <a:pt x="2761" y="20365"/>
                    <a:pt x="2111" y="20625"/>
                    <a:pt x="1543" y="20874"/>
                  </a:cubicBezTo>
                  <a:cubicBezTo>
                    <a:pt x="974" y="21123"/>
                    <a:pt x="487" y="21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5196977" y="1725743"/>
              <a:ext cx="19051" cy="45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3305"/>
                  </a:moveTo>
                  <a:cubicBezTo>
                    <a:pt x="0" y="2800"/>
                    <a:pt x="0" y="2295"/>
                    <a:pt x="0" y="1639"/>
                  </a:cubicBezTo>
                  <a:cubicBezTo>
                    <a:pt x="0" y="983"/>
                    <a:pt x="0" y="176"/>
                    <a:pt x="1200" y="24"/>
                  </a:cubicBezTo>
                  <a:cubicBezTo>
                    <a:pt x="2400" y="-127"/>
                    <a:pt x="4800" y="378"/>
                    <a:pt x="7200" y="2497"/>
                  </a:cubicBezTo>
                  <a:cubicBezTo>
                    <a:pt x="9600" y="4617"/>
                    <a:pt x="12000" y="8352"/>
                    <a:pt x="12000" y="11531"/>
                  </a:cubicBezTo>
                  <a:cubicBezTo>
                    <a:pt x="12000" y="14710"/>
                    <a:pt x="9600" y="17335"/>
                    <a:pt x="9600" y="18899"/>
                  </a:cubicBezTo>
                  <a:cubicBezTo>
                    <a:pt x="9600" y="20464"/>
                    <a:pt x="12000" y="20968"/>
                    <a:pt x="14400" y="21221"/>
                  </a:cubicBezTo>
                  <a:cubicBezTo>
                    <a:pt x="16800" y="21473"/>
                    <a:pt x="19200" y="21473"/>
                    <a:pt x="2160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5298577" y="1858556"/>
              <a:ext cx="6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635"/>
                    <a:pt x="14400" y="11270"/>
                    <a:pt x="18000" y="14870"/>
                  </a:cubicBezTo>
                  <a:cubicBezTo>
                    <a:pt x="21600" y="18470"/>
                    <a:pt x="216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5285877" y="1833862"/>
              <a:ext cx="190501" cy="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20753"/>
                  </a:moveTo>
                  <a:cubicBezTo>
                    <a:pt x="240" y="17577"/>
                    <a:pt x="480" y="14400"/>
                    <a:pt x="3480" y="10588"/>
                  </a:cubicBezTo>
                  <a:cubicBezTo>
                    <a:pt x="6480" y="6777"/>
                    <a:pt x="12240" y="2329"/>
                    <a:pt x="15720" y="741"/>
                  </a:cubicBezTo>
                  <a:cubicBezTo>
                    <a:pt x="19200" y="-847"/>
                    <a:pt x="20400" y="424"/>
                    <a:pt x="21600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5317627" y="1934756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5330327" y="1662337"/>
              <a:ext cx="165101" cy="10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0" fill="norm" stroke="1" extrusionOk="0">
                  <a:moveTo>
                    <a:pt x="5815" y="9659"/>
                  </a:moveTo>
                  <a:cubicBezTo>
                    <a:pt x="4431" y="10882"/>
                    <a:pt x="3046" y="12105"/>
                    <a:pt x="1938" y="14346"/>
                  </a:cubicBezTo>
                  <a:cubicBezTo>
                    <a:pt x="831" y="16588"/>
                    <a:pt x="0" y="19848"/>
                    <a:pt x="0" y="20255"/>
                  </a:cubicBezTo>
                  <a:cubicBezTo>
                    <a:pt x="0" y="20663"/>
                    <a:pt x="831" y="18218"/>
                    <a:pt x="2631" y="14346"/>
                  </a:cubicBezTo>
                  <a:cubicBezTo>
                    <a:pt x="4431" y="10474"/>
                    <a:pt x="7200" y="5176"/>
                    <a:pt x="9277" y="2323"/>
                  </a:cubicBezTo>
                  <a:cubicBezTo>
                    <a:pt x="11354" y="-529"/>
                    <a:pt x="12738" y="-937"/>
                    <a:pt x="14677" y="2120"/>
                  </a:cubicBezTo>
                  <a:cubicBezTo>
                    <a:pt x="16615" y="5176"/>
                    <a:pt x="19108" y="11697"/>
                    <a:pt x="21600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5374777" y="2170412"/>
              <a:ext cx="101601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3031"/>
                  </a:moveTo>
                  <a:cubicBezTo>
                    <a:pt x="2250" y="758"/>
                    <a:pt x="4500" y="-1516"/>
                    <a:pt x="8100" y="1326"/>
                  </a:cubicBezTo>
                  <a:cubicBezTo>
                    <a:pt x="11700" y="4168"/>
                    <a:pt x="16650" y="12126"/>
                    <a:pt x="2160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5381127" y="2137956"/>
              <a:ext cx="107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0"/>
                    <a:pt x="16518" y="0"/>
                    <a:pt x="12918" y="3600"/>
                  </a:cubicBezTo>
                  <a:cubicBezTo>
                    <a:pt x="9318" y="7200"/>
                    <a:pt x="4659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5535264" y="1875423"/>
              <a:ext cx="112564" cy="2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31" fill="norm" stroke="1" extrusionOk="0">
                  <a:moveTo>
                    <a:pt x="21272" y="1900"/>
                  </a:moveTo>
                  <a:cubicBezTo>
                    <a:pt x="19672" y="1142"/>
                    <a:pt x="18072" y="384"/>
                    <a:pt x="16272" y="100"/>
                  </a:cubicBezTo>
                  <a:cubicBezTo>
                    <a:pt x="14472" y="-184"/>
                    <a:pt x="12472" y="5"/>
                    <a:pt x="9672" y="2374"/>
                  </a:cubicBezTo>
                  <a:cubicBezTo>
                    <a:pt x="6872" y="4742"/>
                    <a:pt x="3272" y="9290"/>
                    <a:pt x="1472" y="12416"/>
                  </a:cubicBezTo>
                  <a:cubicBezTo>
                    <a:pt x="-328" y="15542"/>
                    <a:pt x="-328" y="17248"/>
                    <a:pt x="672" y="18574"/>
                  </a:cubicBezTo>
                  <a:cubicBezTo>
                    <a:pt x="1672" y="19900"/>
                    <a:pt x="3672" y="20848"/>
                    <a:pt x="5672" y="21132"/>
                  </a:cubicBezTo>
                  <a:cubicBezTo>
                    <a:pt x="7672" y="21416"/>
                    <a:pt x="9672" y="21037"/>
                    <a:pt x="11672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5619749" y="1961880"/>
              <a:ext cx="142379" cy="141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96" fill="norm" stroke="1" extrusionOk="0">
                  <a:moveTo>
                    <a:pt x="402" y="3553"/>
                  </a:moveTo>
                  <a:cubicBezTo>
                    <a:pt x="85" y="1965"/>
                    <a:pt x="-233" y="376"/>
                    <a:pt x="243" y="59"/>
                  </a:cubicBezTo>
                  <a:cubicBezTo>
                    <a:pt x="720" y="-259"/>
                    <a:pt x="1991" y="694"/>
                    <a:pt x="3102" y="3235"/>
                  </a:cubicBezTo>
                  <a:cubicBezTo>
                    <a:pt x="4214" y="5776"/>
                    <a:pt x="5167" y="9906"/>
                    <a:pt x="5643" y="12765"/>
                  </a:cubicBezTo>
                  <a:cubicBezTo>
                    <a:pt x="6120" y="15623"/>
                    <a:pt x="6120" y="17212"/>
                    <a:pt x="5643" y="18641"/>
                  </a:cubicBezTo>
                  <a:cubicBezTo>
                    <a:pt x="5167" y="20070"/>
                    <a:pt x="4214" y="21341"/>
                    <a:pt x="3738" y="21182"/>
                  </a:cubicBezTo>
                  <a:cubicBezTo>
                    <a:pt x="3261" y="21023"/>
                    <a:pt x="3261" y="19435"/>
                    <a:pt x="3738" y="16894"/>
                  </a:cubicBezTo>
                  <a:cubicBezTo>
                    <a:pt x="4214" y="14353"/>
                    <a:pt x="5167" y="10859"/>
                    <a:pt x="6279" y="8317"/>
                  </a:cubicBezTo>
                  <a:cubicBezTo>
                    <a:pt x="7391" y="5776"/>
                    <a:pt x="8661" y="4188"/>
                    <a:pt x="9614" y="4188"/>
                  </a:cubicBezTo>
                  <a:cubicBezTo>
                    <a:pt x="10567" y="4188"/>
                    <a:pt x="11202" y="5776"/>
                    <a:pt x="12791" y="7523"/>
                  </a:cubicBezTo>
                  <a:cubicBezTo>
                    <a:pt x="14379" y="9270"/>
                    <a:pt x="16920" y="11176"/>
                    <a:pt x="18508" y="12129"/>
                  </a:cubicBezTo>
                  <a:cubicBezTo>
                    <a:pt x="20096" y="13082"/>
                    <a:pt x="20732" y="13082"/>
                    <a:pt x="21367" y="13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743077" y="1858556"/>
              <a:ext cx="5288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fill="norm" stroke="1" extrusionOk="0">
                  <a:moveTo>
                    <a:pt x="0" y="0"/>
                  </a:moveTo>
                  <a:cubicBezTo>
                    <a:pt x="6646" y="2743"/>
                    <a:pt x="13292" y="5486"/>
                    <a:pt x="17031" y="8486"/>
                  </a:cubicBezTo>
                  <a:cubicBezTo>
                    <a:pt x="20769" y="11486"/>
                    <a:pt x="21600" y="14743"/>
                    <a:pt x="19938" y="16971"/>
                  </a:cubicBezTo>
                  <a:cubicBezTo>
                    <a:pt x="18277" y="19200"/>
                    <a:pt x="14123" y="20400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863727" y="1985556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4400"/>
                    <a:pt x="6063" y="7200"/>
                    <a:pt x="9663" y="3600"/>
                  </a:cubicBezTo>
                  <a:cubicBezTo>
                    <a:pt x="13263" y="0"/>
                    <a:pt x="17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6040303" y="1896656"/>
              <a:ext cx="1392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20299" y="0"/>
                  </a:moveTo>
                  <a:cubicBezTo>
                    <a:pt x="11042" y="4737"/>
                    <a:pt x="1785" y="9474"/>
                    <a:pt x="242" y="12979"/>
                  </a:cubicBezTo>
                  <a:cubicBezTo>
                    <a:pt x="-1301" y="16484"/>
                    <a:pt x="4870" y="18758"/>
                    <a:pt x="9499" y="19989"/>
                  </a:cubicBezTo>
                  <a:cubicBezTo>
                    <a:pt x="14128" y="21221"/>
                    <a:pt x="17213" y="21411"/>
                    <a:pt x="20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028827" y="1838283"/>
              <a:ext cx="158751" cy="7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2016" y="15515"/>
                    <a:pt x="4032" y="9677"/>
                    <a:pt x="6912" y="5883"/>
                  </a:cubicBezTo>
                  <a:cubicBezTo>
                    <a:pt x="9792" y="2088"/>
                    <a:pt x="13536" y="337"/>
                    <a:pt x="16128" y="45"/>
                  </a:cubicBezTo>
                  <a:cubicBezTo>
                    <a:pt x="18720" y="-247"/>
                    <a:pt x="20160" y="921"/>
                    <a:pt x="21600" y="2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028827" y="1985556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047877" y="1655356"/>
              <a:ext cx="114301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47"/>
                  </a:moveTo>
                  <a:cubicBezTo>
                    <a:pt x="0" y="18424"/>
                    <a:pt x="0" y="21600"/>
                    <a:pt x="400" y="21600"/>
                  </a:cubicBezTo>
                  <a:cubicBezTo>
                    <a:pt x="800" y="21600"/>
                    <a:pt x="1600" y="18424"/>
                    <a:pt x="2600" y="14929"/>
                  </a:cubicBezTo>
                  <a:cubicBezTo>
                    <a:pt x="3600" y="11435"/>
                    <a:pt x="4800" y="7624"/>
                    <a:pt x="6200" y="4765"/>
                  </a:cubicBezTo>
                  <a:cubicBezTo>
                    <a:pt x="7600" y="1906"/>
                    <a:pt x="9200" y="0"/>
                    <a:pt x="10800" y="0"/>
                  </a:cubicBezTo>
                  <a:cubicBezTo>
                    <a:pt x="12400" y="0"/>
                    <a:pt x="14000" y="1906"/>
                    <a:pt x="15800" y="5082"/>
                  </a:cubicBezTo>
                  <a:cubicBezTo>
                    <a:pt x="17600" y="8259"/>
                    <a:pt x="19600" y="12706"/>
                    <a:pt x="21600" y="17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6073277" y="2118906"/>
              <a:ext cx="82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141902" y="2125256"/>
              <a:ext cx="7107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5614" y="1385"/>
                    <a:pt x="9897" y="2769"/>
                    <a:pt x="6085" y="5677"/>
                  </a:cubicBezTo>
                  <a:cubicBezTo>
                    <a:pt x="2273" y="8585"/>
                    <a:pt x="367" y="13015"/>
                    <a:pt x="50" y="15923"/>
                  </a:cubicBezTo>
                  <a:cubicBezTo>
                    <a:pt x="-268" y="18831"/>
                    <a:pt x="1003" y="20215"/>
                    <a:pt x="1638" y="20908"/>
                  </a:cubicBezTo>
                  <a:cubicBezTo>
                    <a:pt x="2273" y="21600"/>
                    <a:pt x="2273" y="21600"/>
                    <a:pt x="22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212977" y="1744256"/>
              <a:ext cx="88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240083" y="1864906"/>
              <a:ext cx="125295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310" y="0"/>
                  </a:moveTo>
                  <a:cubicBezTo>
                    <a:pt x="15550" y="2381"/>
                    <a:pt x="9790" y="4762"/>
                    <a:pt x="6010" y="7483"/>
                  </a:cubicBezTo>
                  <a:cubicBezTo>
                    <a:pt x="2230" y="10205"/>
                    <a:pt x="430" y="13266"/>
                    <a:pt x="70" y="15562"/>
                  </a:cubicBezTo>
                  <a:cubicBezTo>
                    <a:pt x="-290" y="17858"/>
                    <a:pt x="790" y="19389"/>
                    <a:pt x="2230" y="20324"/>
                  </a:cubicBezTo>
                  <a:cubicBezTo>
                    <a:pt x="3670" y="21260"/>
                    <a:pt x="5470" y="21600"/>
                    <a:pt x="7270" y="21600"/>
                  </a:cubicBezTo>
                  <a:cubicBezTo>
                    <a:pt x="9070" y="21600"/>
                    <a:pt x="10870" y="21260"/>
                    <a:pt x="12670" y="20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6352677" y="1981323"/>
              <a:ext cx="146051" cy="10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3456"/>
                  </a:moveTo>
                  <a:cubicBezTo>
                    <a:pt x="939" y="1728"/>
                    <a:pt x="1878" y="0"/>
                    <a:pt x="2974" y="0"/>
                  </a:cubicBezTo>
                  <a:cubicBezTo>
                    <a:pt x="4070" y="0"/>
                    <a:pt x="5322" y="1728"/>
                    <a:pt x="6261" y="4320"/>
                  </a:cubicBezTo>
                  <a:cubicBezTo>
                    <a:pt x="7200" y="6912"/>
                    <a:pt x="7826" y="10368"/>
                    <a:pt x="7670" y="12960"/>
                  </a:cubicBezTo>
                  <a:cubicBezTo>
                    <a:pt x="7513" y="15552"/>
                    <a:pt x="6574" y="17280"/>
                    <a:pt x="5322" y="18792"/>
                  </a:cubicBezTo>
                  <a:cubicBezTo>
                    <a:pt x="4070" y="20304"/>
                    <a:pt x="2504" y="21600"/>
                    <a:pt x="1722" y="21168"/>
                  </a:cubicBezTo>
                  <a:cubicBezTo>
                    <a:pt x="939" y="20736"/>
                    <a:pt x="939" y="18576"/>
                    <a:pt x="1878" y="15552"/>
                  </a:cubicBezTo>
                  <a:cubicBezTo>
                    <a:pt x="2817" y="12528"/>
                    <a:pt x="4696" y="8640"/>
                    <a:pt x="6417" y="6264"/>
                  </a:cubicBezTo>
                  <a:cubicBezTo>
                    <a:pt x="8139" y="3888"/>
                    <a:pt x="9704" y="3024"/>
                    <a:pt x="10487" y="3888"/>
                  </a:cubicBezTo>
                  <a:cubicBezTo>
                    <a:pt x="11270" y="4752"/>
                    <a:pt x="11270" y="7344"/>
                    <a:pt x="11896" y="9720"/>
                  </a:cubicBezTo>
                  <a:cubicBezTo>
                    <a:pt x="12522" y="12096"/>
                    <a:pt x="13774" y="14256"/>
                    <a:pt x="15496" y="15120"/>
                  </a:cubicBezTo>
                  <a:cubicBezTo>
                    <a:pt x="17217" y="15984"/>
                    <a:pt x="19409" y="15552"/>
                    <a:pt x="21600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498727" y="1871256"/>
              <a:ext cx="7939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0" y="0"/>
                  </a:moveTo>
                  <a:cubicBezTo>
                    <a:pt x="7200" y="2634"/>
                    <a:pt x="14400" y="5268"/>
                    <a:pt x="18000" y="7990"/>
                  </a:cubicBezTo>
                  <a:cubicBezTo>
                    <a:pt x="21600" y="10712"/>
                    <a:pt x="21600" y="13522"/>
                    <a:pt x="18554" y="15805"/>
                  </a:cubicBezTo>
                  <a:cubicBezTo>
                    <a:pt x="15508" y="18088"/>
                    <a:pt x="9415" y="19844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670177" y="1610906"/>
              <a:ext cx="88901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279"/>
                    <a:pt x="17486" y="2557"/>
                    <a:pt x="15943" y="4475"/>
                  </a:cubicBezTo>
                  <a:cubicBezTo>
                    <a:pt x="14400" y="6393"/>
                    <a:pt x="13371" y="8950"/>
                    <a:pt x="11829" y="11237"/>
                  </a:cubicBezTo>
                  <a:cubicBezTo>
                    <a:pt x="10286" y="13525"/>
                    <a:pt x="8229" y="15544"/>
                    <a:pt x="6171" y="17226"/>
                  </a:cubicBezTo>
                  <a:cubicBezTo>
                    <a:pt x="4114" y="18908"/>
                    <a:pt x="2057" y="202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768477" y="1369606"/>
              <a:ext cx="1270001" cy="603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04" y="98"/>
                    <a:pt x="20808" y="197"/>
                    <a:pt x="20556" y="371"/>
                  </a:cubicBezTo>
                  <a:cubicBezTo>
                    <a:pt x="20304" y="545"/>
                    <a:pt x="20196" y="795"/>
                    <a:pt x="20142" y="1083"/>
                  </a:cubicBezTo>
                  <a:cubicBezTo>
                    <a:pt x="20088" y="1370"/>
                    <a:pt x="20088" y="1696"/>
                    <a:pt x="20016" y="2003"/>
                  </a:cubicBezTo>
                  <a:cubicBezTo>
                    <a:pt x="19944" y="2309"/>
                    <a:pt x="19800" y="2597"/>
                    <a:pt x="19620" y="2866"/>
                  </a:cubicBezTo>
                  <a:cubicBezTo>
                    <a:pt x="19440" y="3134"/>
                    <a:pt x="19224" y="3384"/>
                    <a:pt x="18990" y="3649"/>
                  </a:cubicBezTo>
                  <a:cubicBezTo>
                    <a:pt x="18756" y="3914"/>
                    <a:pt x="18504" y="4194"/>
                    <a:pt x="18234" y="4482"/>
                  </a:cubicBezTo>
                  <a:cubicBezTo>
                    <a:pt x="17964" y="4770"/>
                    <a:pt x="17676" y="5065"/>
                    <a:pt x="17370" y="5372"/>
                  </a:cubicBezTo>
                  <a:cubicBezTo>
                    <a:pt x="17064" y="5678"/>
                    <a:pt x="16740" y="5996"/>
                    <a:pt x="16416" y="6314"/>
                  </a:cubicBezTo>
                  <a:cubicBezTo>
                    <a:pt x="16092" y="6632"/>
                    <a:pt x="15768" y="6950"/>
                    <a:pt x="15498" y="7223"/>
                  </a:cubicBezTo>
                  <a:cubicBezTo>
                    <a:pt x="15228" y="7495"/>
                    <a:pt x="15012" y="7722"/>
                    <a:pt x="14796" y="7946"/>
                  </a:cubicBezTo>
                  <a:cubicBezTo>
                    <a:pt x="14580" y="8169"/>
                    <a:pt x="14364" y="8389"/>
                    <a:pt x="14130" y="8616"/>
                  </a:cubicBezTo>
                  <a:cubicBezTo>
                    <a:pt x="13896" y="8843"/>
                    <a:pt x="13644" y="9078"/>
                    <a:pt x="13392" y="9320"/>
                  </a:cubicBezTo>
                  <a:cubicBezTo>
                    <a:pt x="13140" y="9562"/>
                    <a:pt x="12888" y="9812"/>
                    <a:pt x="12654" y="10047"/>
                  </a:cubicBezTo>
                  <a:cubicBezTo>
                    <a:pt x="12420" y="10281"/>
                    <a:pt x="12204" y="10501"/>
                    <a:pt x="11970" y="10736"/>
                  </a:cubicBezTo>
                  <a:cubicBezTo>
                    <a:pt x="11736" y="10970"/>
                    <a:pt x="11484" y="11220"/>
                    <a:pt x="11232" y="11478"/>
                  </a:cubicBezTo>
                  <a:cubicBezTo>
                    <a:pt x="10980" y="11735"/>
                    <a:pt x="10728" y="12000"/>
                    <a:pt x="10458" y="12261"/>
                  </a:cubicBezTo>
                  <a:cubicBezTo>
                    <a:pt x="10188" y="12522"/>
                    <a:pt x="9900" y="12780"/>
                    <a:pt x="9612" y="13026"/>
                  </a:cubicBezTo>
                  <a:cubicBezTo>
                    <a:pt x="9324" y="13272"/>
                    <a:pt x="9036" y="13507"/>
                    <a:pt x="8730" y="13753"/>
                  </a:cubicBezTo>
                  <a:cubicBezTo>
                    <a:pt x="8424" y="13999"/>
                    <a:pt x="8100" y="14256"/>
                    <a:pt x="7812" y="14506"/>
                  </a:cubicBezTo>
                  <a:cubicBezTo>
                    <a:pt x="7524" y="14756"/>
                    <a:pt x="7272" y="14998"/>
                    <a:pt x="7038" y="15237"/>
                  </a:cubicBezTo>
                  <a:cubicBezTo>
                    <a:pt x="6804" y="15475"/>
                    <a:pt x="6588" y="15710"/>
                    <a:pt x="6336" y="15994"/>
                  </a:cubicBezTo>
                  <a:cubicBezTo>
                    <a:pt x="6084" y="16278"/>
                    <a:pt x="5796" y="16611"/>
                    <a:pt x="5544" y="16921"/>
                  </a:cubicBezTo>
                  <a:cubicBezTo>
                    <a:pt x="5292" y="17232"/>
                    <a:pt x="5076" y="17519"/>
                    <a:pt x="4860" y="17799"/>
                  </a:cubicBezTo>
                  <a:cubicBezTo>
                    <a:pt x="4644" y="18079"/>
                    <a:pt x="4428" y="18352"/>
                    <a:pt x="4140" y="18644"/>
                  </a:cubicBezTo>
                  <a:cubicBezTo>
                    <a:pt x="3852" y="18935"/>
                    <a:pt x="3492" y="19245"/>
                    <a:pt x="3114" y="19533"/>
                  </a:cubicBezTo>
                  <a:cubicBezTo>
                    <a:pt x="2736" y="19821"/>
                    <a:pt x="2340" y="20086"/>
                    <a:pt x="1908" y="20374"/>
                  </a:cubicBezTo>
                  <a:cubicBezTo>
                    <a:pt x="1476" y="20661"/>
                    <a:pt x="1008" y="20972"/>
                    <a:pt x="684" y="21180"/>
                  </a:cubicBezTo>
                  <a:cubicBezTo>
                    <a:pt x="360" y="21388"/>
                    <a:pt x="180" y="21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7057527" y="1896656"/>
              <a:ext cx="1961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487"/>
                    <a:pt x="21600" y="6975"/>
                    <a:pt x="19440" y="10575"/>
                  </a:cubicBezTo>
                  <a:cubicBezTo>
                    <a:pt x="17280" y="14175"/>
                    <a:pt x="8640" y="17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7165477" y="1953806"/>
              <a:ext cx="127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84"/>
                    <a:pt x="7200" y="11167"/>
                    <a:pt x="10800" y="14767"/>
                  </a:cubicBezTo>
                  <a:cubicBezTo>
                    <a:pt x="14400" y="18367"/>
                    <a:pt x="18000" y="199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7144930" y="1943349"/>
              <a:ext cx="166598" cy="11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833" fill="norm" stroke="1" extrusionOk="0">
                  <a:moveTo>
                    <a:pt x="191" y="20833"/>
                  </a:moveTo>
                  <a:cubicBezTo>
                    <a:pt x="-79" y="18971"/>
                    <a:pt x="-349" y="17109"/>
                    <a:pt x="1541" y="13385"/>
                  </a:cubicBezTo>
                  <a:cubicBezTo>
                    <a:pt x="3431" y="9661"/>
                    <a:pt x="7481" y="4074"/>
                    <a:pt x="11126" y="1654"/>
                  </a:cubicBezTo>
                  <a:cubicBezTo>
                    <a:pt x="14771" y="-767"/>
                    <a:pt x="18011" y="-22"/>
                    <a:pt x="21251" y="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7165477" y="2068106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7155677" y="1803523"/>
              <a:ext cx="92351" cy="8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17" fill="norm" stroke="1" extrusionOk="0">
                  <a:moveTo>
                    <a:pt x="2273" y="7754"/>
                  </a:moveTo>
                  <a:cubicBezTo>
                    <a:pt x="2273" y="10523"/>
                    <a:pt x="2273" y="13292"/>
                    <a:pt x="1782" y="16062"/>
                  </a:cubicBezTo>
                  <a:cubicBezTo>
                    <a:pt x="1291" y="18831"/>
                    <a:pt x="309" y="21600"/>
                    <a:pt x="63" y="21046"/>
                  </a:cubicBezTo>
                  <a:cubicBezTo>
                    <a:pt x="-182" y="20492"/>
                    <a:pt x="309" y="16615"/>
                    <a:pt x="1045" y="13292"/>
                  </a:cubicBezTo>
                  <a:cubicBezTo>
                    <a:pt x="1782" y="9969"/>
                    <a:pt x="2763" y="7200"/>
                    <a:pt x="3991" y="4708"/>
                  </a:cubicBezTo>
                  <a:cubicBezTo>
                    <a:pt x="5218" y="2215"/>
                    <a:pt x="6691" y="0"/>
                    <a:pt x="8163" y="0"/>
                  </a:cubicBezTo>
                  <a:cubicBezTo>
                    <a:pt x="9636" y="0"/>
                    <a:pt x="11109" y="2215"/>
                    <a:pt x="13318" y="6092"/>
                  </a:cubicBezTo>
                  <a:cubicBezTo>
                    <a:pt x="15527" y="9969"/>
                    <a:pt x="18473" y="15508"/>
                    <a:pt x="21418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7216277" y="2239556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7209927" y="2239556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3500" y="3600"/>
                  </a:cubicBezTo>
                  <a:cubicBezTo>
                    <a:pt x="9900" y="7200"/>
                    <a:pt x="495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7419477" y="213160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21600"/>
                    <a:pt x="11127" y="21600"/>
                    <a:pt x="14727" y="18000"/>
                  </a:cubicBezTo>
                  <a:cubicBezTo>
                    <a:pt x="18327" y="14400"/>
                    <a:pt x="1996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7641727" y="2010956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57"/>
                    <a:pt x="12000" y="8914"/>
                    <a:pt x="8400" y="12514"/>
                  </a:cubicBezTo>
                  <a:cubicBezTo>
                    <a:pt x="4800" y="16114"/>
                    <a:pt x="240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7635377" y="1991343"/>
              <a:ext cx="152401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300" y="16405"/>
                    <a:pt x="600" y="11777"/>
                    <a:pt x="3300" y="7920"/>
                  </a:cubicBezTo>
                  <a:cubicBezTo>
                    <a:pt x="6000" y="4063"/>
                    <a:pt x="11100" y="977"/>
                    <a:pt x="14550" y="205"/>
                  </a:cubicBezTo>
                  <a:cubicBezTo>
                    <a:pt x="18000" y="-566"/>
                    <a:pt x="19800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635377" y="2093506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7687119" y="1836031"/>
              <a:ext cx="65294" cy="7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0848" fill="norm" stroke="1" extrusionOk="0">
                  <a:moveTo>
                    <a:pt x="3750" y="9217"/>
                  </a:moveTo>
                  <a:cubicBezTo>
                    <a:pt x="1725" y="11433"/>
                    <a:pt x="-300" y="13648"/>
                    <a:pt x="38" y="13648"/>
                  </a:cubicBezTo>
                  <a:cubicBezTo>
                    <a:pt x="375" y="13648"/>
                    <a:pt x="3075" y="11433"/>
                    <a:pt x="5775" y="9217"/>
                  </a:cubicBezTo>
                  <a:cubicBezTo>
                    <a:pt x="8475" y="7002"/>
                    <a:pt x="11175" y="4786"/>
                    <a:pt x="13875" y="2848"/>
                  </a:cubicBezTo>
                  <a:cubicBezTo>
                    <a:pt x="16575" y="910"/>
                    <a:pt x="19275" y="-752"/>
                    <a:pt x="20287" y="356"/>
                  </a:cubicBezTo>
                  <a:cubicBezTo>
                    <a:pt x="21300" y="1463"/>
                    <a:pt x="20625" y="5340"/>
                    <a:pt x="20287" y="9217"/>
                  </a:cubicBezTo>
                  <a:cubicBezTo>
                    <a:pt x="19950" y="13094"/>
                    <a:pt x="19950" y="16971"/>
                    <a:pt x="19950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7819527" y="1979206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7730627" y="2245906"/>
              <a:ext cx="50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769"/>
                    <a:pt x="0" y="5538"/>
                    <a:pt x="3600" y="9138"/>
                  </a:cubicBezTo>
                  <a:cubicBezTo>
                    <a:pt x="7200" y="12738"/>
                    <a:pt x="14400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7794127" y="2284006"/>
              <a:ext cx="63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300"/>
                    <a:pt x="7200" y="6600"/>
                    <a:pt x="3600" y="10200"/>
                  </a:cubicBezTo>
                  <a:cubicBezTo>
                    <a:pt x="0" y="13800"/>
                    <a:pt x="0" y="17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8016377" y="2023656"/>
              <a:ext cx="254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43"/>
                    <a:pt x="14400" y="8686"/>
                    <a:pt x="10800" y="12286"/>
                  </a:cubicBezTo>
                  <a:cubicBezTo>
                    <a:pt x="7200" y="15886"/>
                    <a:pt x="3600" y="18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0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05327" y="4017982"/>
              <a:ext cx="747552" cy="149859"/>
            </a:xfrm>
            <a:prstGeom prst="rect">
              <a:avLst/>
            </a:prstGeom>
            <a:effectLst/>
          </p:spPr>
        </p:pic>
        <p:pic>
          <p:nvPicPr>
            <p:cNvPr id="270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409816" y="3300006"/>
              <a:ext cx="1041662" cy="119925"/>
            </a:xfrm>
            <a:prstGeom prst="rect">
              <a:avLst/>
            </a:prstGeom>
            <a:effectLst/>
          </p:spPr>
        </p:pic>
        <p:sp>
          <p:nvSpPr>
            <p:cNvPr id="2706" name="Line"/>
            <p:cNvSpPr/>
            <p:nvPr/>
          </p:nvSpPr>
          <p:spPr>
            <a:xfrm>
              <a:off x="1902933" y="2822450"/>
              <a:ext cx="416988" cy="55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13" fill="norm" stroke="1" extrusionOk="0">
                  <a:moveTo>
                    <a:pt x="15146" y="3007"/>
                  </a:moveTo>
                  <a:cubicBezTo>
                    <a:pt x="15470" y="2678"/>
                    <a:pt x="15794" y="2350"/>
                    <a:pt x="15794" y="2021"/>
                  </a:cubicBezTo>
                  <a:cubicBezTo>
                    <a:pt x="15794" y="1693"/>
                    <a:pt x="15470" y="1364"/>
                    <a:pt x="14498" y="1159"/>
                  </a:cubicBezTo>
                  <a:cubicBezTo>
                    <a:pt x="13526" y="954"/>
                    <a:pt x="11906" y="872"/>
                    <a:pt x="9908" y="1200"/>
                  </a:cubicBezTo>
                  <a:cubicBezTo>
                    <a:pt x="7910" y="1529"/>
                    <a:pt x="5534" y="2268"/>
                    <a:pt x="3860" y="3418"/>
                  </a:cubicBezTo>
                  <a:cubicBezTo>
                    <a:pt x="2186" y="4567"/>
                    <a:pt x="1214" y="6128"/>
                    <a:pt x="620" y="8058"/>
                  </a:cubicBezTo>
                  <a:cubicBezTo>
                    <a:pt x="26" y="9988"/>
                    <a:pt x="-190" y="12288"/>
                    <a:pt x="188" y="14341"/>
                  </a:cubicBezTo>
                  <a:cubicBezTo>
                    <a:pt x="566" y="16394"/>
                    <a:pt x="1538" y="18201"/>
                    <a:pt x="3050" y="19433"/>
                  </a:cubicBezTo>
                  <a:cubicBezTo>
                    <a:pt x="4562" y="20665"/>
                    <a:pt x="6614" y="21322"/>
                    <a:pt x="8666" y="21404"/>
                  </a:cubicBezTo>
                  <a:cubicBezTo>
                    <a:pt x="10718" y="21486"/>
                    <a:pt x="12770" y="20993"/>
                    <a:pt x="14714" y="20049"/>
                  </a:cubicBezTo>
                  <a:cubicBezTo>
                    <a:pt x="16658" y="19104"/>
                    <a:pt x="18494" y="17708"/>
                    <a:pt x="19682" y="15901"/>
                  </a:cubicBezTo>
                  <a:cubicBezTo>
                    <a:pt x="20870" y="14094"/>
                    <a:pt x="21410" y="11877"/>
                    <a:pt x="21248" y="9947"/>
                  </a:cubicBezTo>
                  <a:cubicBezTo>
                    <a:pt x="21086" y="8017"/>
                    <a:pt x="20222" y="6374"/>
                    <a:pt x="18602" y="4732"/>
                  </a:cubicBezTo>
                  <a:cubicBezTo>
                    <a:pt x="16982" y="3089"/>
                    <a:pt x="14606" y="1446"/>
                    <a:pt x="12932" y="666"/>
                  </a:cubicBezTo>
                  <a:cubicBezTo>
                    <a:pt x="11258" y="-114"/>
                    <a:pt x="10286" y="-32"/>
                    <a:pt x="9314" y="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3113046" y="2919006"/>
              <a:ext cx="289280" cy="377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00" fill="norm" stroke="1" extrusionOk="0">
                  <a:moveTo>
                    <a:pt x="15934" y="2864"/>
                  </a:moveTo>
                  <a:cubicBezTo>
                    <a:pt x="15778" y="2267"/>
                    <a:pt x="15623" y="1671"/>
                    <a:pt x="15157" y="1134"/>
                  </a:cubicBezTo>
                  <a:cubicBezTo>
                    <a:pt x="14691" y="597"/>
                    <a:pt x="13914" y="119"/>
                    <a:pt x="12515" y="119"/>
                  </a:cubicBezTo>
                  <a:cubicBezTo>
                    <a:pt x="11116" y="119"/>
                    <a:pt x="9096" y="597"/>
                    <a:pt x="7154" y="1909"/>
                  </a:cubicBezTo>
                  <a:cubicBezTo>
                    <a:pt x="5211" y="3222"/>
                    <a:pt x="3347" y="5370"/>
                    <a:pt x="2026" y="8175"/>
                  </a:cubicBezTo>
                  <a:cubicBezTo>
                    <a:pt x="705" y="10979"/>
                    <a:pt x="-72" y="14440"/>
                    <a:pt x="6" y="16707"/>
                  </a:cubicBezTo>
                  <a:cubicBezTo>
                    <a:pt x="83" y="18975"/>
                    <a:pt x="1016" y="20049"/>
                    <a:pt x="2570" y="20705"/>
                  </a:cubicBezTo>
                  <a:cubicBezTo>
                    <a:pt x="4124" y="21361"/>
                    <a:pt x="6299" y="21600"/>
                    <a:pt x="8941" y="20765"/>
                  </a:cubicBezTo>
                  <a:cubicBezTo>
                    <a:pt x="11583" y="19929"/>
                    <a:pt x="14691" y="18020"/>
                    <a:pt x="16944" y="15991"/>
                  </a:cubicBezTo>
                  <a:cubicBezTo>
                    <a:pt x="19197" y="13962"/>
                    <a:pt x="20596" y="11814"/>
                    <a:pt x="21062" y="9666"/>
                  </a:cubicBezTo>
                  <a:cubicBezTo>
                    <a:pt x="21528" y="7518"/>
                    <a:pt x="21062" y="5370"/>
                    <a:pt x="19741" y="3759"/>
                  </a:cubicBezTo>
                  <a:cubicBezTo>
                    <a:pt x="18420" y="2148"/>
                    <a:pt x="16245" y="1074"/>
                    <a:pt x="14691" y="537"/>
                  </a:cubicBezTo>
                  <a:cubicBezTo>
                    <a:pt x="13137" y="0"/>
                    <a:pt x="12204" y="0"/>
                    <a:pt x="11350" y="0"/>
                  </a:cubicBezTo>
                  <a:cubicBezTo>
                    <a:pt x="10495" y="0"/>
                    <a:pt x="9718" y="0"/>
                    <a:pt x="9329" y="477"/>
                  </a:cubicBezTo>
                  <a:cubicBezTo>
                    <a:pt x="8941" y="955"/>
                    <a:pt x="8941" y="1909"/>
                    <a:pt x="8941" y="2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4032141" y="3000205"/>
              <a:ext cx="231387" cy="3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34" fill="norm" stroke="1" extrusionOk="0">
                  <a:moveTo>
                    <a:pt x="18521" y="85"/>
                  </a:moveTo>
                  <a:cubicBezTo>
                    <a:pt x="15575" y="622"/>
                    <a:pt x="12630" y="1159"/>
                    <a:pt x="9586" y="3171"/>
                  </a:cubicBezTo>
                  <a:cubicBezTo>
                    <a:pt x="6542" y="5183"/>
                    <a:pt x="3401" y="8672"/>
                    <a:pt x="1731" y="11489"/>
                  </a:cubicBezTo>
                  <a:cubicBezTo>
                    <a:pt x="62" y="14306"/>
                    <a:pt x="-134" y="16453"/>
                    <a:pt x="62" y="17862"/>
                  </a:cubicBezTo>
                  <a:cubicBezTo>
                    <a:pt x="259" y="19270"/>
                    <a:pt x="848" y="19941"/>
                    <a:pt x="2222" y="20478"/>
                  </a:cubicBezTo>
                  <a:cubicBezTo>
                    <a:pt x="3597" y="21015"/>
                    <a:pt x="5757" y="21417"/>
                    <a:pt x="8702" y="20880"/>
                  </a:cubicBezTo>
                  <a:cubicBezTo>
                    <a:pt x="11648" y="20344"/>
                    <a:pt x="15379" y="18868"/>
                    <a:pt x="17833" y="16856"/>
                  </a:cubicBezTo>
                  <a:cubicBezTo>
                    <a:pt x="20288" y="14843"/>
                    <a:pt x="21466" y="12294"/>
                    <a:pt x="21466" y="9946"/>
                  </a:cubicBezTo>
                  <a:cubicBezTo>
                    <a:pt x="21466" y="7598"/>
                    <a:pt x="20288" y="5452"/>
                    <a:pt x="18717" y="3775"/>
                  </a:cubicBezTo>
                  <a:cubicBezTo>
                    <a:pt x="17146" y="2098"/>
                    <a:pt x="15182" y="890"/>
                    <a:pt x="13710" y="354"/>
                  </a:cubicBezTo>
                  <a:cubicBezTo>
                    <a:pt x="12237" y="-183"/>
                    <a:pt x="11255" y="-49"/>
                    <a:pt x="10470" y="354"/>
                  </a:cubicBezTo>
                  <a:cubicBezTo>
                    <a:pt x="9684" y="756"/>
                    <a:pt x="9095" y="1427"/>
                    <a:pt x="8506" y="2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428627" y="3204756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535601" y="2974040"/>
              <a:ext cx="216761" cy="34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10" fill="norm" stroke="1" extrusionOk="0">
                  <a:moveTo>
                    <a:pt x="19656" y="132"/>
                  </a:moveTo>
                  <a:cubicBezTo>
                    <a:pt x="15784" y="0"/>
                    <a:pt x="11912" y="-133"/>
                    <a:pt x="8652" y="265"/>
                  </a:cubicBezTo>
                  <a:cubicBezTo>
                    <a:pt x="5392" y="662"/>
                    <a:pt x="2743" y="1590"/>
                    <a:pt x="1316" y="2385"/>
                  </a:cubicBezTo>
                  <a:cubicBezTo>
                    <a:pt x="-110" y="3180"/>
                    <a:pt x="-314" y="3842"/>
                    <a:pt x="399" y="4770"/>
                  </a:cubicBezTo>
                  <a:cubicBezTo>
                    <a:pt x="1112" y="5698"/>
                    <a:pt x="2743" y="6890"/>
                    <a:pt x="5494" y="8083"/>
                  </a:cubicBezTo>
                  <a:cubicBezTo>
                    <a:pt x="8244" y="9276"/>
                    <a:pt x="12116" y="10468"/>
                    <a:pt x="15071" y="11860"/>
                  </a:cubicBezTo>
                  <a:cubicBezTo>
                    <a:pt x="18026" y="13251"/>
                    <a:pt x="20063" y="14841"/>
                    <a:pt x="20675" y="16299"/>
                  </a:cubicBezTo>
                  <a:cubicBezTo>
                    <a:pt x="21286" y="17757"/>
                    <a:pt x="20471" y="19082"/>
                    <a:pt x="17822" y="20009"/>
                  </a:cubicBezTo>
                  <a:cubicBezTo>
                    <a:pt x="15173" y="20937"/>
                    <a:pt x="10690" y="21467"/>
                    <a:pt x="7735" y="21268"/>
                  </a:cubicBezTo>
                  <a:cubicBezTo>
                    <a:pt x="4780" y="21069"/>
                    <a:pt x="3354" y="20142"/>
                    <a:pt x="1928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4638177" y="2944406"/>
              <a:ext cx="425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9" y="15429"/>
                    <a:pt x="7737" y="9257"/>
                    <a:pt x="11337" y="5657"/>
                  </a:cubicBezTo>
                  <a:cubicBezTo>
                    <a:pt x="14937" y="2057"/>
                    <a:pt x="1826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87951" y="2569581"/>
              <a:ext cx="997060" cy="1028938"/>
            </a:xfrm>
            <a:prstGeom prst="rect">
              <a:avLst/>
            </a:prstGeom>
            <a:effectLst/>
          </p:spPr>
        </p:pic>
        <p:pic>
          <p:nvPicPr>
            <p:cNvPr id="271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851478" y="2601421"/>
              <a:ext cx="919154" cy="994596"/>
            </a:xfrm>
            <a:prstGeom prst="rect">
              <a:avLst/>
            </a:prstGeom>
            <a:effectLst/>
          </p:spPr>
        </p:pic>
        <p:sp>
          <p:nvSpPr>
            <p:cNvPr id="2716" name="Line"/>
            <p:cNvSpPr/>
            <p:nvPr/>
          </p:nvSpPr>
          <p:spPr>
            <a:xfrm>
              <a:off x="5586953" y="2981600"/>
              <a:ext cx="279615" cy="43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076" fill="norm" stroke="1" extrusionOk="0">
                  <a:moveTo>
                    <a:pt x="19997" y="3115"/>
                  </a:moveTo>
                  <a:cubicBezTo>
                    <a:pt x="19058" y="1887"/>
                    <a:pt x="18119" y="658"/>
                    <a:pt x="16319" y="198"/>
                  </a:cubicBezTo>
                  <a:cubicBezTo>
                    <a:pt x="14519" y="-263"/>
                    <a:pt x="11858" y="44"/>
                    <a:pt x="9040" y="1528"/>
                  </a:cubicBezTo>
                  <a:cubicBezTo>
                    <a:pt x="6223" y="3013"/>
                    <a:pt x="3249" y="5674"/>
                    <a:pt x="1606" y="8592"/>
                  </a:cubicBezTo>
                  <a:cubicBezTo>
                    <a:pt x="-38" y="11510"/>
                    <a:pt x="-351" y="14683"/>
                    <a:pt x="353" y="16884"/>
                  </a:cubicBezTo>
                  <a:cubicBezTo>
                    <a:pt x="1058" y="19085"/>
                    <a:pt x="2779" y="20313"/>
                    <a:pt x="4814" y="20825"/>
                  </a:cubicBezTo>
                  <a:cubicBezTo>
                    <a:pt x="6849" y="21337"/>
                    <a:pt x="9197" y="21132"/>
                    <a:pt x="11779" y="19597"/>
                  </a:cubicBezTo>
                  <a:cubicBezTo>
                    <a:pt x="14362" y="18061"/>
                    <a:pt x="17179" y="15195"/>
                    <a:pt x="18901" y="12431"/>
                  </a:cubicBezTo>
                  <a:cubicBezTo>
                    <a:pt x="20623" y="9667"/>
                    <a:pt x="21249" y="7005"/>
                    <a:pt x="20075" y="5265"/>
                  </a:cubicBezTo>
                  <a:cubicBezTo>
                    <a:pt x="18901" y="3525"/>
                    <a:pt x="15927" y="2706"/>
                    <a:pt x="12953" y="2706"/>
                  </a:cubicBezTo>
                  <a:cubicBezTo>
                    <a:pt x="9979" y="2706"/>
                    <a:pt x="7006" y="3525"/>
                    <a:pt x="4032" y="4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1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57356" y="2515582"/>
              <a:ext cx="1135605" cy="1261887"/>
            </a:xfrm>
            <a:prstGeom prst="rect">
              <a:avLst/>
            </a:prstGeom>
            <a:effectLst/>
          </p:spPr>
        </p:pic>
        <p:pic>
          <p:nvPicPr>
            <p:cNvPr id="271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944983" y="2479611"/>
              <a:ext cx="1280659" cy="1266104"/>
            </a:xfrm>
            <a:prstGeom prst="rect">
              <a:avLst/>
            </a:prstGeom>
            <a:effectLst/>
          </p:spPr>
        </p:pic>
        <p:sp>
          <p:nvSpPr>
            <p:cNvPr id="2721" name="Line"/>
            <p:cNvSpPr/>
            <p:nvPr/>
          </p:nvSpPr>
          <p:spPr>
            <a:xfrm>
              <a:off x="7000462" y="3193739"/>
              <a:ext cx="160254" cy="32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0976" fill="norm" stroke="1" extrusionOk="0">
                  <a:moveTo>
                    <a:pt x="14943" y="5705"/>
                  </a:moveTo>
                  <a:cubicBezTo>
                    <a:pt x="14943" y="5013"/>
                    <a:pt x="14943" y="4321"/>
                    <a:pt x="15358" y="3351"/>
                  </a:cubicBezTo>
                  <a:cubicBezTo>
                    <a:pt x="15774" y="2382"/>
                    <a:pt x="16604" y="1136"/>
                    <a:pt x="16189" y="928"/>
                  </a:cubicBezTo>
                  <a:cubicBezTo>
                    <a:pt x="15774" y="721"/>
                    <a:pt x="14112" y="1551"/>
                    <a:pt x="11343" y="3836"/>
                  </a:cubicBezTo>
                  <a:cubicBezTo>
                    <a:pt x="8574" y="6121"/>
                    <a:pt x="4697" y="9859"/>
                    <a:pt x="2481" y="12905"/>
                  </a:cubicBezTo>
                  <a:cubicBezTo>
                    <a:pt x="266" y="15951"/>
                    <a:pt x="-288" y="18305"/>
                    <a:pt x="127" y="19621"/>
                  </a:cubicBezTo>
                  <a:cubicBezTo>
                    <a:pt x="543" y="20936"/>
                    <a:pt x="1927" y="21213"/>
                    <a:pt x="4420" y="20798"/>
                  </a:cubicBezTo>
                  <a:cubicBezTo>
                    <a:pt x="6912" y="20382"/>
                    <a:pt x="10512" y="19275"/>
                    <a:pt x="13558" y="16644"/>
                  </a:cubicBezTo>
                  <a:cubicBezTo>
                    <a:pt x="16604" y="14013"/>
                    <a:pt x="19097" y="9859"/>
                    <a:pt x="20204" y="6951"/>
                  </a:cubicBezTo>
                  <a:cubicBezTo>
                    <a:pt x="21312" y="4044"/>
                    <a:pt x="21035" y="2382"/>
                    <a:pt x="20481" y="1275"/>
                  </a:cubicBezTo>
                  <a:cubicBezTo>
                    <a:pt x="19927" y="167"/>
                    <a:pt x="19097" y="-387"/>
                    <a:pt x="16189" y="305"/>
                  </a:cubicBezTo>
                  <a:cubicBezTo>
                    <a:pt x="13281" y="998"/>
                    <a:pt x="8297" y="2936"/>
                    <a:pt x="3312" y="4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7254377" y="3452406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7419576" y="3222675"/>
              <a:ext cx="165002" cy="34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440" fill="norm" stroke="1" extrusionOk="0">
                  <a:moveTo>
                    <a:pt x="20788" y="1256"/>
                  </a:moveTo>
                  <a:cubicBezTo>
                    <a:pt x="17321" y="598"/>
                    <a:pt x="13855" y="-61"/>
                    <a:pt x="10521" y="5"/>
                  </a:cubicBezTo>
                  <a:cubicBezTo>
                    <a:pt x="7188" y="71"/>
                    <a:pt x="3988" y="861"/>
                    <a:pt x="1988" y="1915"/>
                  </a:cubicBezTo>
                  <a:cubicBezTo>
                    <a:pt x="-12" y="2968"/>
                    <a:pt x="-812" y="4285"/>
                    <a:pt x="1055" y="6063"/>
                  </a:cubicBezTo>
                  <a:cubicBezTo>
                    <a:pt x="2921" y="7841"/>
                    <a:pt x="7455" y="10080"/>
                    <a:pt x="10521" y="12056"/>
                  </a:cubicBezTo>
                  <a:cubicBezTo>
                    <a:pt x="13588" y="14032"/>
                    <a:pt x="15188" y="15744"/>
                    <a:pt x="15321" y="17193"/>
                  </a:cubicBezTo>
                  <a:cubicBezTo>
                    <a:pt x="15455" y="18641"/>
                    <a:pt x="14121" y="19827"/>
                    <a:pt x="12121" y="20551"/>
                  </a:cubicBezTo>
                  <a:cubicBezTo>
                    <a:pt x="10121" y="21276"/>
                    <a:pt x="7455" y="21539"/>
                    <a:pt x="5588" y="21407"/>
                  </a:cubicBezTo>
                  <a:cubicBezTo>
                    <a:pt x="3721" y="21276"/>
                    <a:pt x="2655" y="20749"/>
                    <a:pt x="1588" y="20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7463927" y="3182441"/>
              <a:ext cx="3365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347" y="10884"/>
                    <a:pt x="8694" y="1066"/>
                    <a:pt x="12294" y="84"/>
                  </a:cubicBezTo>
                  <a:cubicBezTo>
                    <a:pt x="15894" y="-898"/>
                    <a:pt x="18747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7806827" y="1941106"/>
              <a:ext cx="368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4966"/>
                    <a:pt x="16800" y="9931"/>
                    <a:pt x="19200" y="13034"/>
                  </a:cubicBezTo>
                  <a:cubicBezTo>
                    <a:pt x="21600" y="16138"/>
                    <a:pt x="21600" y="17379"/>
                    <a:pt x="18000" y="18497"/>
                  </a:cubicBezTo>
                  <a:cubicBezTo>
                    <a:pt x="14400" y="19614"/>
                    <a:pt x="7200" y="20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7711577" y="1979206"/>
              <a:ext cx="279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5600"/>
                    <a:pt x="11782" y="9600"/>
                    <a:pt x="15382" y="6000"/>
                  </a:cubicBezTo>
                  <a:cubicBezTo>
                    <a:pt x="18982" y="2400"/>
                    <a:pt x="2029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7813177" y="1922056"/>
              <a:ext cx="98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6000"/>
                    <a:pt x="17280" y="12000"/>
                    <a:pt x="19440" y="15600"/>
                  </a:cubicBezTo>
                  <a:cubicBezTo>
                    <a:pt x="21600" y="19200"/>
                    <a:pt x="17280" y="204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10689727" y="3744506"/>
              <a:ext cx="260351" cy="4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720"/>
                  </a:moveTo>
                  <a:cubicBezTo>
                    <a:pt x="4390" y="6480"/>
                    <a:pt x="8780" y="3240"/>
                    <a:pt x="11415" y="1620"/>
                  </a:cubicBezTo>
                  <a:cubicBezTo>
                    <a:pt x="14049" y="0"/>
                    <a:pt x="14927" y="0"/>
                    <a:pt x="15805" y="0"/>
                  </a:cubicBezTo>
                  <a:cubicBezTo>
                    <a:pt x="16683" y="0"/>
                    <a:pt x="17561" y="0"/>
                    <a:pt x="17473" y="540"/>
                  </a:cubicBezTo>
                  <a:cubicBezTo>
                    <a:pt x="17385" y="1080"/>
                    <a:pt x="16332" y="2160"/>
                    <a:pt x="14049" y="3240"/>
                  </a:cubicBezTo>
                  <a:cubicBezTo>
                    <a:pt x="11766" y="4320"/>
                    <a:pt x="8254" y="5400"/>
                    <a:pt x="5883" y="7020"/>
                  </a:cubicBezTo>
                  <a:cubicBezTo>
                    <a:pt x="3512" y="8640"/>
                    <a:pt x="2283" y="10800"/>
                    <a:pt x="2459" y="11880"/>
                  </a:cubicBezTo>
                  <a:cubicBezTo>
                    <a:pt x="2634" y="12960"/>
                    <a:pt x="4215" y="12960"/>
                    <a:pt x="6322" y="12420"/>
                  </a:cubicBezTo>
                  <a:cubicBezTo>
                    <a:pt x="8429" y="11880"/>
                    <a:pt x="11063" y="10800"/>
                    <a:pt x="12820" y="10260"/>
                  </a:cubicBezTo>
                  <a:cubicBezTo>
                    <a:pt x="14576" y="9720"/>
                    <a:pt x="15454" y="9720"/>
                    <a:pt x="14839" y="10260"/>
                  </a:cubicBezTo>
                  <a:cubicBezTo>
                    <a:pt x="14224" y="10800"/>
                    <a:pt x="12117" y="11880"/>
                    <a:pt x="10449" y="12420"/>
                  </a:cubicBezTo>
                  <a:cubicBezTo>
                    <a:pt x="8780" y="12960"/>
                    <a:pt x="7551" y="12960"/>
                    <a:pt x="7376" y="12960"/>
                  </a:cubicBezTo>
                  <a:cubicBezTo>
                    <a:pt x="7200" y="12960"/>
                    <a:pt x="8078" y="12960"/>
                    <a:pt x="9834" y="11880"/>
                  </a:cubicBezTo>
                  <a:cubicBezTo>
                    <a:pt x="11590" y="10800"/>
                    <a:pt x="14224" y="8640"/>
                    <a:pt x="16156" y="7560"/>
                  </a:cubicBezTo>
                  <a:cubicBezTo>
                    <a:pt x="18088" y="6480"/>
                    <a:pt x="19317" y="6480"/>
                    <a:pt x="19317" y="8100"/>
                  </a:cubicBezTo>
                  <a:cubicBezTo>
                    <a:pt x="19317" y="9720"/>
                    <a:pt x="18088" y="12960"/>
                    <a:pt x="16068" y="15120"/>
                  </a:cubicBezTo>
                  <a:cubicBezTo>
                    <a:pt x="14049" y="17280"/>
                    <a:pt x="11239" y="18360"/>
                    <a:pt x="9395" y="19440"/>
                  </a:cubicBezTo>
                  <a:cubicBezTo>
                    <a:pt x="7551" y="20520"/>
                    <a:pt x="6673" y="21600"/>
                    <a:pt x="5707" y="21600"/>
                  </a:cubicBezTo>
                  <a:cubicBezTo>
                    <a:pt x="4741" y="21600"/>
                    <a:pt x="3688" y="20520"/>
                    <a:pt x="3951" y="18900"/>
                  </a:cubicBezTo>
                  <a:cubicBezTo>
                    <a:pt x="4215" y="17280"/>
                    <a:pt x="5795" y="15120"/>
                    <a:pt x="8956" y="14580"/>
                  </a:cubicBezTo>
                  <a:cubicBezTo>
                    <a:pt x="12117" y="14040"/>
                    <a:pt x="16859" y="1512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686607" y="4266576"/>
              <a:ext cx="127938" cy="29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05" fill="norm" stroke="1" extrusionOk="0">
                  <a:moveTo>
                    <a:pt x="12551" y="2199"/>
                  </a:moveTo>
                  <a:cubicBezTo>
                    <a:pt x="10072" y="3424"/>
                    <a:pt x="7593" y="4650"/>
                    <a:pt x="5469" y="6871"/>
                  </a:cubicBezTo>
                  <a:cubicBezTo>
                    <a:pt x="3344" y="9092"/>
                    <a:pt x="1573" y="12310"/>
                    <a:pt x="688" y="14684"/>
                  </a:cubicBezTo>
                  <a:cubicBezTo>
                    <a:pt x="-197" y="17058"/>
                    <a:pt x="-197" y="18590"/>
                    <a:pt x="511" y="19586"/>
                  </a:cubicBezTo>
                  <a:cubicBezTo>
                    <a:pt x="1219" y="20582"/>
                    <a:pt x="2636" y="21041"/>
                    <a:pt x="4406" y="21271"/>
                  </a:cubicBezTo>
                  <a:cubicBezTo>
                    <a:pt x="6177" y="21501"/>
                    <a:pt x="8301" y="21501"/>
                    <a:pt x="10603" y="20735"/>
                  </a:cubicBezTo>
                  <a:cubicBezTo>
                    <a:pt x="12905" y="19969"/>
                    <a:pt x="15383" y="18437"/>
                    <a:pt x="17508" y="15756"/>
                  </a:cubicBezTo>
                  <a:cubicBezTo>
                    <a:pt x="19633" y="13075"/>
                    <a:pt x="21403" y="9246"/>
                    <a:pt x="21403" y="6641"/>
                  </a:cubicBezTo>
                  <a:cubicBezTo>
                    <a:pt x="21403" y="4037"/>
                    <a:pt x="19633" y="2658"/>
                    <a:pt x="17862" y="1739"/>
                  </a:cubicBezTo>
                  <a:cubicBezTo>
                    <a:pt x="16092" y="820"/>
                    <a:pt x="14321" y="361"/>
                    <a:pt x="12551" y="131"/>
                  </a:cubicBezTo>
                  <a:cubicBezTo>
                    <a:pt x="10780" y="-99"/>
                    <a:pt x="9010" y="-99"/>
                    <a:pt x="7770" y="744"/>
                  </a:cubicBezTo>
                  <a:cubicBezTo>
                    <a:pt x="6531" y="1586"/>
                    <a:pt x="5823" y="3271"/>
                    <a:pt x="5114" y="4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844177" y="441125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958477" y="4217424"/>
              <a:ext cx="136616" cy="32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49" fill="norm" stroke="1" extrusionOk="0">
                  <a:moveTo>
                    <a:pt x="15951" y="3982"/>
                  </a:moveTo>
                  <a:cubicBezTo>
                    <a:pt x="16948" y="3424"/>
                    <a:pt x="17945" y="2867"/>
                    <a:pt x="19108" y="2100"/>
                  </a:cubicBezTo>
                  <a:cubicBezTo>
                    <a:pt x="20271" y="1334"/>
                    <a:pt x="21600" y="358"/>
                    <a:pt x="21434" y="80"/>
                  </a:cubicBezTo>
                  <a:cubicBezTo>
                    <a:pt x="21268" y="-199"/>
                    <a:pt x="19606" y="219"/>
                    <a:pt x="16782" y="1822"/>
                  </a:cubicBezTo>
                  <a:cubicBezTo>
                    <a:pt x="13957" y="3424"/>
                    <a:pt x="9969" y="6211"/>
                    <a:pt x="6978" y="9138"/>
                  </a:cubicBezTo>
                  <a:cubicBezTo>
                    <a:pt x="3988" y="12064"/>
                    <a:pt x="1994" y="15130"/>
                    <a:pt x="997" y="17081"/>
                  </a:cubicBezTo>
                  <a:cubicBezTo>
                    <a:pt x="0" y="19032"/>
                    <a:pt x="0" y="19868"/>
                    <a:pt x="831" y="20426"/>
                  </a:cubicBezTo>
                  <a:cubicBezTo>
                    <a:pt x="1662" y="20983"/>
                    <a:pt x="3323" y="21262"/>
                    <a:pt x="5317" y="21331"/>
                  </a:cubicBezTo>
                  <a:cubicBezTo>
                    <a:pt x="7311" y="21401"/>
                    <a:pt x="9637" y="21262"/>
                    <a:pt x="11465" y="20913"/>
                  </a:cubicBezTo>
                  <a:cubicBezTo>
                    <a:pt x="13292" y="20565"/>
                    <a:pt x="14622" y="20007"/>
                    <a:pt x="15286" y="19380"/>
                  </a:cubicBezTo>
                  <a:cubicBezTo>
                    <a:pt x="15951" y="18753"/>
                    <a:pt x="15951" y="18056"/>
                    <a:pt x="14622" y="17220"/>
                  </a:cubicBezTo>
                  <a:cubicBezTo>
                    <a:pt x="13292" y="16384"/>
                    <a:pt x="10634" y="15409"/>
                    <a:pt x="8308" y="14921"/>
                  </a:cubicBezTo>
                  <a:cubicBezTo>
                    <a:pt x="5982" y="14433"/>
                    <a:pt x="3988" y="14433"/>
                    <a:pt x="2658" y="14851"/>
                  </a:cubicBezTo>
                  <a:cubicBezTo>
                    <a:pt x="1329" y="15269"/>
                    <a:pt x="665" y="16106"/>
                    <a:pt x="0" y="16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2123577" y="4164457"/>
              <a:ext cx="236097" cy="35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548" fill="norm" stroke="1" extrusionOk="0">
                  <a:moveTo>
                    <a:pt x="0" y="2262"/>
                  </a:moveTo>
                  <a:cubicBezTo>
                    <a:pt x="4396" y="1748"/>
                    <a:pt x="8793" y="1234"/>
                    <a:pt x="11660" y="848"/>
                  </a:cubicBezTo>
                  <a:cubicBezTo>
                    <a:pt x="14527" y="462"/>
                    <a:pt x="15865" y="205"/>
                    <a:pt x="17299" y="77"/>
                  </a:cubicBezTo>
                  <a:cubicBezTo>
                    <a:pt x="18733" y="-52"/>
                    <a:pt x="20262" y="-52"/>
                    <a:pt x="20931" y="334"/>
                  </a:cubicBezTo>
                  <a:cubicBezTo>
                    <a:pt x="21600" y="719"/>
                    <a:pt x="21409" y="1491"/>
                    <a:pt x="20358" y="3355"/>
                  </a:cubicBezTo>
                  <a:cubicBezTo>
                    <a:pt x="19306" y="5219"/>
                    <a:pt x="17395" y="8177"/>
                    <a:pt x="15388" y="11391"/>
                  </a:cubicBezTo>
                  <a:cubicBezTo>
                    <a:pt x="13381" y="14605"/>
                    <a:pt x="11278" y="18077"/>
                    <a:pt x="9175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2150138" y="4366806"/>
              <a:ext cx="44334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865" y="21600"/>
                  </a:moveTo>
                  <a:cubicBezTo>
                    <a:pt x="353" y="20160"/>
                    <a:pt x="-159" y="18720"/>
                    <a:pt x="46" y="16920"/>
                  </a:cubicBezTo>
                  <a:cubicBezTo>
                    <a:pt x="250" y="15120"/>
                    <a:pt x="1172" y="12960"/>
                    <a:pt x="3526" y="10080"/>
                  </a:cubicBezTo>
                  <a:cubicBezTo>
                    <a:pt x="5881" y="7200"/>
                    <a:pt x="9668" y="3600"/>
                    <a:pt x="12893" y="1800"/>
                  </a:cubicBezTo>
                  <a:cubicBezTo>
                    <a:pt x="16118" y="0"/>
                    <a:pt x="18779" y="0"/>
                    <a:pt x="214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2944844" y="4198130"/>
              <a:ext cx="176145" cy="25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0780" fill="norm" stroke="1" extrusionOk="0">
                  <a:moveTo>
                    <a:pt x="11805" y="2838"/>
                  </a:moveTo>
                  <a:cubicBezTo>
                    <a:pt x="11051" y="1988"/>
                    <a:pt x="10298" y="1138"/>
                    <a:pt x="9293" y="542"/>
                  </a:cubicBezTo>
                  <a:cubicBezTo>
                    <a:pt x="8289" y="-53"/>
                    <a:pt x="7033" y="-393"/>
                    <a:pt x="5400" y="798"/>
                  </a:cubicBezTo>
                  <a:cubicBezTo>
                    <a:pt x="3768" y="1988"/>
                    <a:pt x="1758" y="4709"/>
                    <a:pt x="754" y="7431"/>
                  </a:cubicBezTo>
                  <a:cubicBezTo>
                    <a:pt x="-251" y="10152"/>
                    <a:pt x="-251" y="12873"/>
                    <a:pt x="754" y="15254"/>
                  </a:cubicBezTo>
                  <a:cubicBezTo>
                    <a:pt x="1758" y="17635"/>
                    <a:pt x="3768" y="19676"/>
                    <a:pt x="6405" y="20442"/>
                  </a:cubicBezTo>
                  <a:cubicBezTo>
                    <a:pt x="9042" y="21207"/>
                    <a:pt x="12307" y="20697"/>
                    <a:pt x="15070" y="18656"/>
                  </a:cubicBezTo>
                  <a:cubicBezTo>
                    <a:pt x="17833" y="16615"/>
                    <a:pt x="20093" y="13043"/>
                    <a:pt x="20721" y="9812"/>
                  </a:cubicBezTo>
                  <a:cubicBezTo>
                    <a:pt x="21349" y="6580"/>
                    <a:pt x="20344" y="3689"/>
                    <a:pt x="17582" y="2073"/>
                  </a:cubicBezTo>
                  <a:cubicBezTo>
                    <a:pt x="14819" y="457"/>
                    <a:pt x="10298" y="117"/>
                    <a:pt x="7158" y="798"/>
                  </a:cubicBezTo>
                  <a:cubicBezTo>
                    <a:pt x="4019" y="1478"/>
                    <a:pt x="2261" y="3179"/>
                    <a:pt x="1633" y="4624"/>
                  </a:cubicBezTo>
                  <a:cubicBezTo>
                    <a:pt x="1005" y="6070"/>
                    <a:pt x="1507" y="7261"/>
                    <a:pt x="2009" y="8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3266577" y="430965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3280225" y="4176306"/>
              <a:ext cx="16103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16705" y="0"/>
                  </a:moveTo>
                  <a:cubicBezTo>
                    <a:pt x="11936" y="588"/>
                    <a:pt x="7168" y="1176"/>
                    <a:pt x="4222" y="2204"/>
                  </a:cubicBezTo>
                  <a:cubicBezTo>
                    <a:pt x="1277" y="3233"/>
                    <a:pt x="155" y="4702"/>
                    <a:pt x="14" y="5731"/>
                  </a:cubicBezTo>
                  <a:cubicBezTo>
                    <a:pt x="-126" y="6759"/>
                    <a:pt x="716" y="7347"/>
                    <a:pt x="3801" y="8522"/>
                  </a:cubicBezTo>
                  <a:cubicBezTo>
                    <a:pt x="6887" y="9698"/>
                    <a:pt x="12217" y="11461"/>
                    <a:pt x="15864" y="12857"/>
                  </a:cubicBezTo>
                  <a:cubicBezTo>
                    <a:pt x="19510" y="14253"/>
                    <a:pt x="21474" y="15282"/>
                    <a:pt x="21334" y="16678"/>
                  </a:cubicBezTo>
                  <a:cubicBezTo>
                    <a:pt x="21193" y="18073"/>
                    <a:pt x="18949" y="19837"/>
                    <a:pt x="16565" y="20718"/>
                  </a:cubicBezTo>
                  <a:cubicBezTo>
                    <a:pt x="14180" y="21600"/>
                    <a:pt x="11656" y="21600"/>
                    <a:pt x="9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3258951" y="4189006"/>
              <a:ext cx="369577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74" y="21600"/>
                  </a:moveTo>
                  <a:cubicBezTo>
                    <a:pt x="-48" y="17280"/>
                    <a:pt x="-171" y="12960"/>
                    <a:pt x="1056" y="9360"/>
                  </a:cubicBezTo>
                  <a:cubicBezTo>
                    <a:pt x="2284" y="5760"/>
                    <a:pt x="4861" y="2880"/>
                    <a:pt x="8481" y="1440"/>
                  </a:cubicBezTo>
                  <a:cubicBezTo>
                    <a:pt x="12102" y="0"/>
                    <a:pt x="16765" y="0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4301627" y="4093756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86"/>
                    <a:pt x="7200" y="9771"/>
                    <a:pt x="3600" y="13371"/>
                  </a:cubicBezTo>
                  <a:cubicBezTo>
                    <a:pt x="0" y="16971"/>
                    <a:pt x="0" y="192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5225486" y="4157963"/>
              <a:ext cx="158870" cy="34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363" fill="norm" stroke="1" extrusionOk="0">
                  <a:moveTo>
                    <a:pt x="17261" y="1931"/>
                  </a:moveTo>
                  <a:cubicBezTo>
                    <a:pt x="16700" y="1141"/>
                    <a:pt x="16139" y="351"/>
                    <a:pt x="15157" y="87"/>
                  </a:cubicBezTo>
                  <a:cubicBezTo>
                    <a:pt x="14175" y="-176"/>
                    <a:pt x="12772" y="87"/>
                    <a:pt x="10107" y="1800"/>
                  </a:cubicBezTo>
                  <a:cubicBezTo>
                    <a:pt x="7443" y="3512"/>
                    <a:pt x="3515" y="6673"/>
                    <a:pt x="1552" y="9965"/>
                  </a:cubicBezTo>
                  <a:cubicBezTo>
                    <a:pt x="-412" y="13258"/>
                    <a:pt x="-412" y="16683"/>
                    <a:pt x="991" y="18724"/>
                  </a:cubicBezTo>
                  <a:cubicBezTo>
                    <a:pt x="2393" y="20765"/>
                    <a:pt x="5198" y="21424"/>
                    <a:pt x="8004" y="21358"/>
                  </a:cubicBezTo>
                  <a:cubicBezTo>
                    <a:pt x="10809" y="21292"/>
                    <a:pt x="13614" y="20502"/>
                    <a:pt x="16139" y="18724"/>
                  </a:cubicBezTo>
                  <a:cubicBezTo>
                    <a:pt x="18663" y="16946"/>
                    <a:pt x="20907" y="14180"/>
                    <a:pt x="21048" y="11546"/>
                  </a:cubicBezTo>
                  <a:cubicBezTo>
                    <a:pt x="21188" y="8912"/>
                    <a:pt x="19224" y="6409"/>
                    <a:pt x="16559" y="5026"/>
                  </a:cubicBezTo>
                  <a:cubicBezTo>
                    <a:pt x="13894" y="3644"/>
                    <a:pt x="10528" y="3380"/>
                    <a:pt x="8144" y="3314"/>
                  </a:cubicBezTo>
                  <a:cubicBezTo>
                    <a:pt x="5759" y="3248"/>
                    <a:pt x="4357" y="3380"/>
                    <a:pt x="3515" y="3841"/>
                  </a:cubicBezTo>
                  <a:cubicBezTo>
                    <a:pt x="2674" y="4302"/>
                    <a:pt x="2393" y="5092"/>
                    <a:pt x="2814" y="5817"/>
                  </a:cubicBezTo>
                  <a:cubicBezTo>
                    <a:pt x="3235" y="6541"/>
                    <a:pt x="4357" y="7200"/>
                    <a:pt x="5479" y="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508127" y="436045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5717677" y="4176306"/>
              <a:ext cx="44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3600" y="10800"/>
                  </a:cubicBezTo>
                  <a:cubicBezTo>
                    <a:pt x="7200" y="14400"/>
                    <a:pt x="144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5787527" y="4114028"/>
              <a:ext cx="296092" cy="44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41" fill="norm" stroke="1" extrusionOk="0">
                  <a:moveTo>
                    <a:pt x="0" y="3335"/>
                  </a:moveTo>
                  <a:cubicBezTo>
                    <a:pt x="460" y="2924"/>
                    <a:pt x="919" y="2512"/>
                    <a:pt x="2374" y="2101"/>
                  </a:cubicBezTo>
                  <a:cubicBezTo>
                    <a:pt x="3830" y="1690"/>
                    <a:pt x="6281" y="1278"/>
                    <a:pt x="9038" y="918"/>
                  </a:cubicBezTo>
                  <a:cubicBezTo>
                    <a:pt x="11796" y="558"/>
                    <a:pt x="14860" y="250"/>
                    <a:pt x="17004" y="95"/>
                  </a:cubicBezTo>
                  <a:cubicBezTo>
                    <a:pt x="19149" y="-59"/>
                    <a:pt x="20374" y="-59"/>
                    <a:pt x="20987" y="352"/>
                  </a:cubicBezTo>
                  <a:cubicBezTo>
                    <a:pt x="21600" y="764"/>
                    <a:pt x="21600" y="1587"/>
                    <a:pt x="20834" y="3335"/>
                  </a:cubicBezTo>
                  <a:cubicBezTo>
                    <a:pt x="20068" y="5084"/>
                    <a:pt x="18536" y="7758"/>
                    <a:pt x="17464" y="10432"/>
                  </a:cubicBezTo>
                  <a:cubicBezTo>
                    <a:pt x="16391" y="13107"/>
                    <a:pt x="15779" y="15781"/>
                    <a:pt x="15396" y="17632"/>
                  </a:cubicBezTo>
                  <a:cubicBezTo>
                    <a:pt x="15013" y="19484"/>
                    <a:pt x="14860" y="20512"/>
                    <a:pt x="14706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5870077" y="4364362"/>
              <a:ext cx="2603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322" y="12582"/>
                    <a:pt x="12644" y="4867"/>
                    <a:pt x="16244" y="1782"/>
                  </a:cubicBezTo>
                  <a:cubicBezTo>
                    <a:pt x="19844" y="-1304"/>
                    <a:pt x="20722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6798169" y="4298064"/>
              <a:ext cx="162284" cy="27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004" fill="norm" stroke="1" extrusionOk="0">
                  <a:moveTo>
                    <a:pt x="13643" y="2839"/>
                  </a:moveTo>
                  <a:cubicBezTo>
                    <a:pt x="13913" y="1702"/>
                    <a:pt x="14183" y="565"/>
                    <a:pt x="13643" y="159"/>
                  </a:cubicBezTo>
                  <a:cubicBezTo>
                    <a:pt x="13103" y="-247"/>
                    <a:pt x="11753" y="78"/>
                    <a:pt x="9458" y="1702"/>
                  </a:cubicBezTo>
                  <a:cubicBezTo>
                    <a:pt x="7163" y="3326"/>
                    <a:pt x="3923" y="6249"/>
                    <a:pt x="2033" y="9010"/>
                  </a:cubicBezTo>
                  <a:cubicBezTo>
                    <a:pt x="143" y="11771"/>
                    <a:pt x="-397" y="14370"/>
                    <a:pt x="278" y="16481"/>
                  </a:cubicBezTo>
                  <a:cubicBezTo>
                    <a:pt x="953" y="18592"/>
                    <a:pt x="2843" y="20216"/>
                    <a:pt x="5138" y="20785"/>
                  </a:cubicBezTo>
                  <a:cubicBezTo>
                    <a:pt x="7433" y="21353"/>
                    <a:pt x="10133" y="20866"/>
                    <a:pt x="12968" y="18755"/>
                  </a:cubicBezTo>
                  <a:cubicBezTo>
                    <a:pt x="15803" y="16643"/>
                    <a:pt x="18773" y="12908"/>
                    <a:pt x="19988" y="10147"/>
                  </a:cubicBezTo>
                  <a:cubicBezTo>
                    <a:pt x="21203" y="7386"/>
                    <a:pt x="20663" y="5600"/>
                    <a:pt x="19853" y="4138"/>
                  </a:cubicBezTo>
                  <a:cubicBezTo>
                    <a:pt x="19043" y="2676"/>
                    <a:pt x="17963" y="1539"/>
                    <a:pt x="16748" y="890"/>
                  </a:cubicBezTo>
                  <a:cubicBezTo>
                    <a:pt x="15533" y="240"/>
                    <a:pt x="14183" y="78"/>
                    <a:pt x="12158" y="646"/>
                  </a:cubicBezTo>
                  <a:cubicBezTo>
                    <a:pt x="10133" y="1215"/>
                    <a:pt x="7433" y="2514"/>
                    <a:pt x="5948" y="3976"/>
                  </a:cubicBezTo>
                  <a:cubicBezTo>
                    <a:pt x="4463" y="5437"/>
                    <a:pt x="4193" y="7061"/>
                    <a:pt x="3923" y="8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7070227" y="4455706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7190877" y="4227976"/>
              <a:ext cx="198838" cy="30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31" fill="norm" stroke="1" extrusionOk="0">
                  <a:moveTo>
                    <a:pt x="6075" y="3443"/>
                  </a:moveTo>
                  <a:cubicBezTo>
                    <a:pt x="6300" y="2421"/>
                    <a:pt x="6525" y="1399"/>
                    <a:pt x="7200" y="743"/>
                  </a:cubicBezTo>
                  <a:cubicBezTo>
                    <a:pt x="7875" y="86"/>
                    <a:pt x="9000" y="-206"/>
                    <a:pt x="11475" y="159"/>
                  </a:cubicBezTo>
                  <a:cubicBezTo>
                    <a:pt x="13950" y="524"/>
                    <a:pt x="17775" y="1545"/>
                    <a:pt x="19687" y="2859"/>
                  </a:cubicBezTo>
                  <a:cubicBezTo>
                    <a:pt x="21600" y="4172"/>
                    <a:pt x="21600" y="5778"/>
                    <a:pt x="19800" y="7164"/>
                  </a:cubicBezTo>
                  <a:cubicBezTo>
                    <a:pt x="18000" y="8551"/>
                    <a:pt x="14400" y="9718"/>
                    <a:pt x="12038" y="10375"/>
                  </a:cubicBezTo>
                  <a:cubicBezTo>
                    <a:pt x="9675" y="11032"/>
                    <a:pt x="8550" y="11178"/>
                    <a:pt x="8438" y="11543"/>
                  </a:cubicBezTo>
                  <a:cubicBezTo>
                    <a:pt x="8325" y="11908"/>
                    <a:pt x="9225" y="12491"/>
                    <a:pt x="11025" y="13513"/>
                  </a:cubicBezTo>
                  <a:cubicBezTo>
                    <a:pt x="12825" y="14535"/>
                    <a:pt x="15525" y="15994"/>
                    <a:pt x="16987" y="17089"/>
                  </a:cubicBezTo>
                  <a:cubicBezTo>
                    <a:pt x="18450" y="18183"/>
                    <a:pt x="18675" y="18913"/>
                    <a:pt x="18225" y="19570"/>
                  </a:cubicBezTo>
                  <a:cubicBezTo>
                    <a:pt x="17775" y="20226"/>
                    <a:pt x="16650" y="20810"/>
                    <a:pt x="13950" y="21102"/>
                  </a:cubicBezTo>
                  <a:cubicBezTo>
                    <a:pt x="11250" y="21394"/>
                    <a:pt x="6975" y="21394"/>
                    <a:pt x="4388" y="21175"/>
                  </a:cubicBezTo>
                  <a:cubicBezTo>
                    <a:pt x="1800" y="20956"/>
                    <a:pt x="900" y="20518"/>
                    <a:pt x="0" y="2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7330577" y="4245632"/>
              <a:ext cx="241737" cy="33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98" fill="norm" stroke="1" extrusionOk="0">
                  <a:moveTo>
                    <a:pt x="10143" y="3273"/>
                  </a:moveTo>
                  <a:cubicBezTo>
                    <a:pt x="9767" y="2598"/>
                    <a:pt x="9391" y="1923"/>
                    <a:pt x="9673" y="1316"/>
                  </a:cubicBezTo>
                  <a:cubicBezTo>
                    <a:pt x="9955" y="708"/>
                    <a:pt x="10894" y="168"/>
                    <a:pt x="12397" y="33"/>
                  </a:cubicBezTo>
                  <a:cubicBezTo>
                    <a:pt x="13899" y="-102"/>
                    <a:pt x="15965" y="168"/>
                    <a:pt x="17562" y="911"/>
                  </a:cubicBezTo>
                  <a:cubicBezTo>
                    <a:pt x="19158" y="1653"/>
                    <a:pt x="20285" y="2868"/>
                    <a:pt x="20285" y="4083"/>
                  </a:cubicBezTo>
                  <a:cubicBezTo>
                    <a:pt x="20285" y="5298"/>
                    <a:pt x="19158" y="6513"/>
                    <a:pt x="18125" y="7323"/>
                  </a:cubicBezTo>
                  <a:cubicBezTo>
                    <a:pt x="17092" y="8133"/>
                    <a:pt x="16153" y="8538"/>
                    <a:pt x="15402" y="9078"/>
                  </a:cubicBezTo>
                  <a:cubicBezTo>
                    <a:pt x="14650" y="9618"/>
                    <a:pt x="14087" y="10293"/>
                    <a:pt x="14369" y="10833"/>
                  </a:cubicBezTo>
                  <a:cubicBezTo>
                    <a:pt x="14650" y="11373"/>
                    <a:pt x="15777" y="11778"/>
                    <a:pt x="16810" y="12183"/>
                  </a:cubicBezTo>
                  <a:cubicBezTo>
                    <a:pt x="17843" y="12588"/>
                    <a:pt x="18783" y="12993"/>
                    <a:pt x="19628" y="13533"/>
                  </a:cubicBezTo>
                  <a:cubicBezTo>
                    <a:pt x="20473" y="14073"/>
                    <a:pt x="21224" y="14748"/>
                    <a:pt x="21412" y="15423"/>
                  </a:cubicBezTo>
                  <a:cubicBezTo>
                    <a:pt x="21600" y="16098"/>
                    <a:pt x="21224" y="16773"/>
                    <a:pt x="17562" y="17785"/>
                  </a:cubicBezTo>
                  <a:cubicBezTo>
                    <a:pt x="13899" y="18798"/>
                    <a:pt x="6950" y="20148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614024" y="2878389"/>
              <a:ext cx="1550960" cy="1031235"/>
            </a:xfrm>
            <a:prstGeom prst="rect">
              <a:avLst/>
            </a:prstGeom>
            <a:effectLst/>
          </p:spPr>
        </p:pic>
        <p:sp>
          <p:nvSpPr>
            <p:cNvPr id="2750" name="Line"/>
            <p:cNvSpPr/>
            <p:nvPr/>
          </p:nvSpPr>
          <p:spPr>
            <a:xfrm>
              <a:off x="8498977" y="5754243"/>
              <a:ext cx="403653" cy="65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64" fill="norm" stroke="1" extrusionOk="0">
                  <a:moveTo>
                    <a:pt x="7722" y="5057"/>
                  </a:moveTo>
                  <a:cubicBezTo>
                    <a:pt x="7610" y="7946"/>
                    <a:pt x="7498" y="10835"/>
                    <a:pt x="7275" y="13071"/>
                  </a:cubicBezTo>
                  <a:cubicBezTo>
                    <a:pt x="7051" y="15306"/>
                    <a:pt x="6715" y="16889"/>
                    <a:pt x="6379" y="18092"/>
                  </a:cubicBezTo>
                  <a:cubicBezTo>
                    <a:pt x="6044" y="19296"/>
                    <a:pt x="5708" y="20122"/>
                    <a:pt x="5316" y="20638"/>
                  </a:cubicBezTo>
                  <a:cubicBezTo>
                    <a:pt x="4924" y="21154"/>
                    <a:pt x="4477" y="21360"/>
                    <a:pt x="4141" y="21222"/>
                  </a:cubicBezTo>
                  <a:cubicBezTo>
                    <a:pt x="3805" y="21085"/>
                    <a:pt x="3581" y="20603"/>
                    <a:pt x="3413" y="19056"/>
                  </a:cubicBezTo>
                  <a:cubicBezTo>
                    <a:pt x="3246" y="17508"/>
                    <a:pt x="3134" y="14894"/>
                    <a:pt x="3581" y="12452"/>
                  </a:cubicBezTo>
                  <a:cubicBezTo>
                    <a:pt x="4029" y="10010"/>
                    <a:pt x="5036" y="7740"/>
                    <a:pt x="6491" y="5745"/>
                  </a:cubicBezTo>
                  <a:cubicBezTo>
                    <a:pt x="7946" y="3750"/>
                    <a:pt x="9849" y="2030"/>
                    <a:pt x="11527" y="1033"/>
                  </a:cubicBezTo>
                  <a:cubicBezTo>
                    <a:pt x="13206" y="35"/>
                    <a:pt x="14661" y="-240"/>
                    <a:pt x="16228" y="207"/>
                  </a:cubicBezTo>
                  <a:cubicBezTo>
                    <a:pt x="17795" y="654"/>
                    <a:pt x="19474" y="1824"/>
                    <a:pt x="20425" y="3647"/>
                  </a:cubicBezTo>
                  <a:cubicBezTo>
                    <a:pt x="21376" y="5470"/>
                    <a:pt x="21600" y="7946"/>
                    <a:pt x="21040" y="9975"/>
                  </a:cubicBezTo>
                  <a:cubicBezTo>
                    <a:pt x="20481" y="12005"/>
                    <a:pt x="19138" y="13587"/>
                    <a:pt x="16732" y="15100"/>
                  </a:cubicBezTo>
                  <a:cubicBezTo>
                    <a:pt x="14325" y="16614"/>
                    <a:pt x="10856" y="18058"/>
                    <a:pt x="8226" y="18918"/>
                  </a:cubicBezTo>
                  <a:cubicBezTo>
                    <a:pt x="5596" y="19778"/>
                    <a:pt x="3805" y="20053"/>
                    <a:pt x="2630" y="20191"/>
                  </a:cubicBezTo>
                  <a:cubicBezTo>
                    <a:pt x="1455" y="20328"/>
                    <a:pt x="895" y="20328"/>
                    <a:pt x="560" y="20225"/>
                  </a:cubicBezTo>
                  <a:cubicBezTo>
                    <a:pt x="224" y="20122"/>
                    <a:pt x="112" y="19915"/>
                    <a:pt x="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9038727" y="6068622"/>
              <a:ext cx="260351" cy="5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9" fill="norm" stroke="1" extrusionOk="0">
                  <a:moveTo>
                    <a:pt x="0" y="20729"/>
                  </a:moveTo>
                  <a:cubicBezTo>
                    <a:pt x="176" y="14681"/>
                    <a:pt x="351" y="8633"/>
                    <a:pt x="1405" y="4745"/>
                  </a:cubicBezTo>
                  <a:cubicBezTo>
                    <a:pt x="2459" y="857"/>
                    <a:pt x="4390" y="-871"/>
                    <a:pt x="7902" y="425"/>
                  </a:cubicBezTo>
                  <a:cubicBezTo>
                    <a:pt x="11415" y="1721"/>
                    <a:pt x="16507" y="6041"/>
                    <a:pt x="21600" y="10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9041848" y="6195606"/>
              <a:ext cx="28898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132" y="21600"/>
                  </a:moveTo>
                  <a:cubicBezTo>
                    <a:pt x="1029" y="20571"/>
                    <a:pt x="-75" y="19543"/>
                    <a:pt x="4" y="18514"/>
                  </a:cubicBezTo>
                  <a:cubicBezTo>
                    <a:pt x="83" y="17486"/>
                    <a:pt x="1344" y="16457"/>
                    <a:pt x="5128" y="13371"/>
                  </a:cubicBezTo>
                  <a:cubicBezTo>
                    <a:pt x="8912" y="10286"/>
                    <a:pt x="15218" y="5143"/>
                    <a:pt x="215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9672239" y="5979247"/>
              <a:ext cx="223739" cy="31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0928" fill="norm" stroke="1" extrusionOk="0">
                  <a:moveTo>
                    <a:pt x="21141" y="5147"/>
                  </a:moveTo>
                  <a:cubicBezTo>
                    <a:pt x="19941" y="3584"/>
                    <a:pt x="18741" y="2021"/>
                    <a:pt x="17141" y="1026"/>
                  </a:cubicBezTo>
                  <a:cubicBezTo>
                    <a:pt x="15541" y="31"/>
                    <a:pt x="13541" y="-395"/>
                    <a:pt x="10741" y="458"/>
                  </a:cubicBezTo>
                  <a:cubicBezTo>
                    <a:pt x="7941" y="1310"/>
                    <a:pt x="4341" y="3442"/>
                    <a:pt x="2241" y="6000"/>
                  </a:cubicBezTo>
                  <a:cubicBezTo>
                    <a:pt x="141" y="8558"/>
                    <a:pt x="-459" y="11542"/>
                    <a:pt x="341" y="14100"/>
                  </a:cubicBezTo>
                  <a:cubicBezTo>
                    <a:pt x="1141" y="16658"/>
                    <a:pt x="3341" y="18789"/>
                    <a:pt x="5141" y="19926"/>
                  </a:cubicBezTo>
                  <a:cubicBezTo>
                    <a:pt x="6941" y="21063"/>
                    <a:pt x="8341" y="21205"/>
                    <a:pt x="9841" y="20494"/>
                  </a:cubicBezTo>
                  <a:cubicBezTo>
                    <a:pt x="11341" y="19784"/>
                    <a:pt x="12941" y="18221"/>
                    <a:pt x="13041" y="15379"/>
                  </a:cubicBezTo>
                  <a:cubicBezTo>
                    <a:pt x="13141" y="12537"/>
                    <a:pt x="11741" y="8416"/>
                    <a:pt x="10741" y="6071"/>
                  </a:cubicBezTo>
                  <a:cubicBezTo>
                    <a:pt x="9741" y="3726"/>
                    <a:pt x="9141" y="3158"/>
                    <a:pt x="8241" y="2589"/>
                  </a:cubicBezTo>
                  <a:cubicBezTo>
                    <a:pt x="7341" y="2021"/>
                    <a:pt x="6141" y="1452"/>
                    <a:pt x="5941" y="1523"/>
                  </a:cubicBezTo>
                  <a:cubicBezTo>
                    <a:pt x="5741" y="1594"/>
                    <a:pt x="6541" y="2305"/>
                    <a:pt x="7341" y="3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0029327" y="6170206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10061077" y="5971057"/>
              <a:ext cx="225025" cy="38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54" fill="norm" stroke="1" extrusionOk="0">
                  <a:moveTo>
                    <a:pt x="19200" y="1171"/>
                  </a:moveTo>
                  <a:cubicBezTo>
                    <a:pt x="16000" y="707"/>
                    <a:pt x="12800" y="242"/>
                    <a:pt x="10700" y="68"/>
                  </a:cubicBezTo>
                  <a:cubicBezTo>
                    <a:pt x="8600" y="-106"/>
                    <a:pt x="7600" y="10"/>
                    <a:pt x="6600" y="939"/>
                  </a:cubicBezTo>
                  <a:cubicBezTo>
                    <a:pt x="5600" y="1868"/>
                    <a:pt x="4600" y="3610"/>
                    <a:pt x="5400" y="5526"/>
                  </a:cubicBezTo>
                  <a:cubicBezTo>
                    <a:pt x="6200" y="7442"/>
                    <a:pt x="8800" y="9533"/>
                    <a:pt x="11800" y="11739"/>
                  </a:cubicBezTo>
                  <a:cubicBezTo>
                    <a:pt x="14800" y="13946"/>
                    <a:pt x="18200" y="16268"/>
                    <a:pt x="19900" y="17720"/>
                  </a:cubicBezTo>
                  <a:cubicBezTo>
                    <a:pt x="21600" y="19171"/>
                    <a:pt x="21600" y="19752"/>
                    <a:pt x="20500" y="20333"/>
                  </a:cubicBezTo>
                  <a:cubicBezTo>
                    <a:pt x="19400" y="20913"/>
                    <a:pt x="17200" y="21494"/>
                    <a:pt x="13600" y="20913"/>
                  </a:cubicBezTo>
                  <a:cubicBezTo>
                    <a:pt x="10000" y="20333"/>
                    <a:pt x="5000" y="18591"/>
                    <a:pt x="0" y="16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0118227" y="5994722"/>
              <a:ext cx="342901" cy="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fill="norm" stroke="1" extrusionOk="0">
                  <a:moveTo>
                    <a:pt x="0" y="19984"/>
                  </a:moveTo>
                  <a:cubicBezTo>
                    <a:pt x="3600" y="11498"/>
                    <a:pt x="7200" y="3013"/>
                    <a:pt x="10800" y="698"/>
                  </a:cubicBezTo>
                  <a:cubicBezTo>
                    <a:pt x="14400" y="-1616"/>
                    <a:pt x="18000" y="2241"/>
                    <a:pt x="21600" y="6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9781677" y="6081306"/>
              <a:ext cx="3401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9059" y="0"/>
                  </a:moveTo>
                  <a:cubicBezTo>
                    <a:pt x="20329" y="4800"/>
                    <a:pt x="21600" y="9600"/>
                    <a:pt x="18424" y="13200"/>
                  </a:cubicBezTo>
                  <a:cubicBezTo>
                    <a:pt x="15247" y="16800"/>
                    <a:pt x="7624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0848477" y="6081306"/>
              <a:ext cx="372914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0" y="0"/>
                  </a:moveTo>
                  <a:cubicBezTo>
                    <a:pt x="3173" y="1075"/>
                    <a:pt x="6346" y="2149"/>
                    <a:pt x="9641" y="3600"/>
                  </a:cubicBezTo>
                  <a:cubicBezTo>
                    <a:pt x="12936" y="5051"/>
                    <a:pt x="16353" y="6878"/>
                    <a:pt x="18366" y="8060"/>
                  </a:cubicBezTo>
                  <a:cubicBezTo>
                    <a:pt x="20380" y="9242"/>
                    <a:pt x="20990" y="9779"/>
                    <a:pt x="21295" y="10316"/>
                  </a:cubicBezTo>
                  <a:cubicBezTo>
                    <a:pt x="21600" y="10854"/>
                    <a:pt x="21600" y="11391"/>
                    <a:pt x="21051" y="12036"/>
                  </a:cubicBezTo>
                  <a:cubicBezTo>
                    <a:pt x="20502" y="12681"/>
                    <a:pt x="19403" y="13433"/>
                    <a:pt x="17268" y="14722"/>
                  </a:cubicBezTo>
                  <a:cubicBezTo>
                    <a:pt x="15132" y="16012"/>
                    <a:pt x="11959" y="17839"/>
                    <a:pt x="10068" y="18860"/>
                  </a:cubicBezTo>
                  <a:cubicBezTo>
                    <a:pt x="8176" y="19881"/>
                    <a:pt x="7566" y="20096"/>
                    <a:pt x="6956" y="20364"/>
                  </a:cubicBezTo>
                  <a:cubicBezTo>
                    <a:pt x="6346" y="20633"/>
                    <a:pt x="5736" y="20955"/>
                    <a:pt x="5736" y="21170"/>
                  </a:cubicBezTo>
                  <a:cubicBezTo>
                    <a:pt x="5736" y="21385"/>
                    <a:pt x="6346" y="21493"/>
                    <a:pt x="69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1421689" y="6278056"/>
              <a:ext cx="169739" cy="19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0861" fill="norm" stroke="1" extrusionOk="0">
                  <a:moveTo>
                    <a:pt x="19078" y="1361"/>
                  </a:moveTo>
                  <a:cubicBezTo>
                    <a:pt x="17792" y="461"/>
                    <a:pt x="16507" y="-439"/>
                    <a:pt x="13421" y="236"/>
                  </a:cubicBezTo>
                  <a:cubicBezTo>
                    <a:pt x="10335" y="911"/>
                    <a:pt x="5450" y="3161"/>
                    <a:pt x="2621" y="6198"/>
                  </a:cubicBezTo>
                  <a:cubicBezTo>
                    <a:pt x="-208" y="9236"/>
                    <a:pt x="-979" y="13061"/>
                    <a:pt x="1464" y="15761"/>
                  </a:cubicBezTo>
                  <a:cubicBezTo>
                    <a:pt x="3907" y="18461"/>
                    <a:pt x="9564" y="20036"/>
                    <a:pt x="13292" y="20598"/>
                  </a:cubicBezTo>
                  <a:cubicBezTo>
                    <a:pt x="17021" y="21161"/>
                    <a:pt x="18821" y="20711"/>
                    <a:pt x="20621" y="20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1705727" y="6328956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1724777" y="6462306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2041206" y="6353773"/>
              <a:ext cx="143432" cy="13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0750" fill="norm" stroke="1" extrusionOk="0">
                  <a:moveTo>
                    <a:pt x="16582" y="2054"/>
                  </a:moveTo>
                  <a:cubicBezTo>
                    <a:pt x="13539" y="745"/>
                    <a:pt x="10497" y="-564"/>
                    <a:pt x="7759" y="254"/>
                  </a:cubicBezTo>
                  <a:cubicBezTo>
                    <a:pt x="5021" y="1072"/>
                    <a:pt x="2587" y="4018"/>
                    <a:pt x="1218" y="7291"/>
                  </a:cubicBezTo>
                  <a:cubicBezTo>
                    <a:pt x="-151" y="10563"/>
                    <a:pt x="-455" y="14163"/>
                    <a:pt x="762" y="16781"/>
                  </a:cubicBezTo>
                  <a:cubicBezTo>
                    <a:pt x="1979" y="19400"/>
                    <a:pt x="4717" y="21036"/>
                    <a:pt x="8368" y="20709"/>
                  </a:cubicBezTo>
                  <a:cubicBezTo>
                    <a:pt x="12018" y="20381"/>
                    <a:pt x="16582" y="18091"/>
                    <a:pt x="18863" y="16127"/>
                  </a:cubicBezTo>
                  <a:cubicBezTo>
                    <a:pt x="21145" y="14163"/>
                    <a:pt x="21145" y="12527"/>
                    <a:pt x="19168" y="10236"/>
                  </a:cubicBezTo>
                  <a:cubicBezTo>
                    <a:pt x="17190" y="7945"/>
                    <a:pt x="13235" y="5000"/>
                    <a:pt x="9280" y="2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2270877" y="643055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2296277" y="6337423"/>
              <a:ext cx="182971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8938" y="1490"/>
                  </a:moveTo>
                  <a:cubicBezTo>
                    <a:pt x="12166" y="745"/>
                    <a:pt x="15393" y="0"/>
                    <a:pt x="17503" y="0"/>
                  </a:cubicBezTo>
                  <a:cubicBezTo>
                    <a:pt x="19614" y="0"/>
                    <a:pt x="20607" y="745"/>
                    <a:pt x="21103" y="1676"/>
                  </a:cubicBezTo>
                  <a:cubicBezTo>
                    <a:pt x="21600" y="2607"/>
                    <a:pt x="21600" y="3724"/>
                    <a:pt x="20979" y="4655"/>
                  </a:cubicBezTo>
                  <a:cubicBezTo>
                    <a:pt x="20359" y="5586"/>
                    <a:pt x="19117" y="6331"/>
                    <a:pt x="17752" y="6983"/>
                  </a:cubicBezTo>
                  <a:cubicBezTo>
                    <a:pt x="16386" y="7634"/>
                    <a:pt x="14897" y="8193"/>
                    <a:pt x="14524" y="8845"/>
                  </a:cubicBezTo>
                  <a:cubicBezTo>
                    <a:pt x="14152" y="9497"/>
                    <a:pt x="14897" y="10241"/>
                    <a:pt x="15890" y="10800"/>
                  </a:cubicBezTo>
                  <a:cubicBezTo>
                    <a:pt x="16883" y="11359"/>
                    <a:pt x="18124" y="11731"/>
                    <a:pt x="19117" y="12290"/>
                  </a:cubicBezTo>
                  <a:cubicBezTo>
                    <a:pt x="20110" y="12848"/>
                    <a:pt x="20855" y="13593"/>
                    <a:pt x="19490" y="14990"/>
                  </a:cubicBezTo>
                  <a:cubicBezTo>
                    <a:pt x="18124" y="16386"/>
                    <a:pt x="14648" y="18434"/>
                    <a:pt x="11048" y="19645"/>
                  </a:cubicBezTo>
                  <a:cubicBezTo>
                    <a:pt x="7448" y="20855"/>
                    <a:pt x="3724" y="212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9209119" y="6672800"/>
              <a:ext cx="647965" cy="71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06" fill="norm" stroke="1" extrusionOk="0">
                  <a:moveTo>
                    <a:pt x="2139" y="19660"/>
                  </a:moveTo>
                  <a:cubicBezTo>
                    <a:pt x="1789" y="19660"/>
                    <a:pt x="1438" y="19660"/>
                    <a:pt x="1087" y="19597"/>
                  </a:cubicBezTo>
                  <a:cubicBezTo>
                    <a:pt x="737" y="19533"/>
                    <a:pt x="386" y="19406"/>
                    <a:pt x="176" y="19151"/>
                  </a:cubicBezTo>
                  <a:cubicBezTo>
                    <a:pt x="-35" y="18896"/>
                    <a:pt x="-105" y="18514"/>
                    <a:pt x="246" y="17685"/>
                  </a:cubicBezTo>
                  <a:cubicBezTo>
                    <a:pt x="596" y="16857"/>
                    <a:pt x="1368" y="15583"/>
                    <a:pt x="2490" y="13799"/>
                  </a:cubicBezTo>
                  <a:cubicBezTo>
                    <a:pt x="3612" y="12014"/>
                    <a:pt x="5085" y="9721"/>
                    <a:pt x="6452" y="7586"/>
                  </a:cubicBezTo>
                  <a:cubicBezTo>
                    <a:pt x="7820" y="5452"/>
                    <a:pt x="9082" y="3476"/>
                    <a:pt x="9853" y="2298"/>
                  </a:cubicBezTo>
                  <a:cubicBezTo>
                    <a:pt x="10625" y="1119"/>
                    <a:pt x="10905" y="737"/>
                    <a:pt x="11186" y="450"/>
                  </a:cubicBezTo>
                  <a:cubicBezTo>
                    <a:pt x="11466" y="163"/>
                    <a:pt x="11747" y="-28"/>
                    <a:pt x="11992" y="4"/>
                  </a:cubicBezTo>
                  <a:cubicBezTo>
                    <a:pt x="12238" y="36"/>
                    <a:pt x="12448" y="291"/>
                    <a:pt x="12589" y="1278"/>
                  </a:cubicBezTo>
                  <a:cubicBezTo>
                    <a:pt x="12729" y="2266"/>
                    <a:pt x="12799" y="3986"/>
                    <a:pt x="12098" y="5579"/>
                  </a:cubicBezTo>
                  <a:cubicBezTo>
                    <a:pt x="11396" y="7172"/>
                    <a:pt x="9924" y="8637"/>
                    <a:pt x="8416" y="9530"/>
                  </a:cubicBezTo>
                  <a:cubicBezTo>
                    <a:pt x="6908" y="10422"/>
                    <a:pt x="5365" y="10740"/>
                    <a:pt x="4383" y="10740"/>
                  </a:cubicBezTo>
                  <a:cubicBezTo>
                    <a:pt x="3401" y="10740"/>
                    <a:pt x="2981" y="10422"/>
                    <a:pt x="2946" y="10422"/>
                  </a:cubicBezTo>
                  <a:cubicBezTo>
                    <a:pt x="2911" y="10422"/>
                    <a:pt x="3261" y="10740"/>
                    <a:pt x="4313" y="11537"/>
                  </a:cubicBezTo>
                  <a:cubicBezTo>
                    <a:pt x="5365" y="12333"/>
                    <a:pt x="7118" y="13607"/>
                    <a:pt x="8626" y="14404"/>
                  </a:cubicBezTo>
                  <a:cubicBezTo>
                    <a:pt x="10134" y="15200"/>
                    <a:pt x="11396" y="15519"/>
                    <a:pt x="12343" y="15360"/>
                  </a:cubicBezTo>
                  <a:cubicBezTo>
                    <a:pt x="13290" y="15200"/>
                    <a:pt x="13921" y="14563"/>
                    <a:pt x="14377" y="14085"/>
                  </a:cubicBezTo>
                  <a:cubicBezTo>
                    <a:pt x="14833" y="13607"/>
                    <a:pt x="15113" y="13289"/>
                    <a:pt x="15289" y="12875"/>
                  </a:cubicBezTo>
                  <a:cubicBezTo>
                    <a:pt x="15464" y="12460"/>
                    <a:pt x="15534" y="11951"/>
                    <a:pt x="15394" y="11632"/>
                  </a:cubicBezTo>
                  <a:cubicBezTo>
                    <a:pt x="15253" y="11314"/>
                    <a:pt x="14903" y="11186"/>
                    <a:pt x="14377" y="11314"/>
                  </a:cubicBezTo>
                  <a:cubicBezTo>
                    <a:pt x="13851" y="11441"/>
                    <a:pt x="13150" y="11823"/>
                    <a:pt x="12764" y="12365"/>
                  </a:cubicBezTo>
                  <a:cubicBezTo>
                    <a:pt x="12378" y="12907"/>
                    <a:pt x="12308" y="13607"/>
                    <a:pt x="12624" y="14117"/>
                  </a:cubicBezTo>
                  <a:cubicBezTo>
                    <a:pt x="12939" y="14627"/>
                    <a:pt x="13640" y="14945"/>
                    <a:pt x="14798" y="14914"/>
                  </a:cubicBezTo>
                  <a:cubicBezTo>
                    <a:pt x="15955" y="14882"/>
                    <a:pt x="17568" y="14499"/>
                    <a:pt x="18725" y="13958"/>
                  </a:cubicBezTo>
                  <a:cubicBezTo>
                    <a:pt x="19882" y="13416"/>
                    <a:pt x="20583" y="12715"/>
                    <a:pt x="20934" y="12206"/>
                  </a:cubicBezTo>
                  <a:cubicBezTo>
                    <a:pt x="21285" y="11696"/>
                    <a:pt x="21285" y="11377"/>
                    <a:pt x="21144" y="11314"/>
                  </a:cubicBezTo>
                  <a:cubicBezTo>
                    <a:pt x="21004" y="11250"/>
                    <a:pt x="20724" y="11441"/>
                    <a:pt x="20583" y="12078"/>
                  </a:cubicBezTo>
                  <a:cubicBezTo>
                    <a:pt x="20443" y="12715"/>
                    <a:pt x="20443" y="13799"/>
                    <a:pt x="20618" y="15137"/>
                  </a:cubicBezTo>
                  <a:cubicBezTo>
                    <a:pt x="20794" y="16475"/>
                    <a:pt x="21144" y="18068"/>
                    <a:pt x="21320" y="19023"/>
                  </a:cubicBezTo>
                  <a:cubicBezTo>
                    <a:pt x="21495" y="19979"/>
                    <a:pt x="21495" y="20298"/>
                    <a:pt x="21425" y="20616"/>
                  </a:cubicBezTo>
                  <a:cubicBezTo>
                    <a:pt x="21355" y="20935"/>
                    <a:pt x="21214" y="21253"/>
                    <a:pt x="20969" y="21413"/>
                  </a:cubicBezTo>
                  <a:cubicBezTo>
                    <a:pt x="20724" y="21572"/>
                    <a:pt x="20373" y="21572"/>
                    <a:pt x="19847" y="21062"/>
                  </a:cubicBezTo>
                  <a:cubicBezTo>
                    <a:pt x="19321" y="20553"/>
                    <a:pt x="18620" y="19533"/>
                    <a:pt x="1791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9800727" y="6951256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9883277" y="6773197"/>
              <a:ext cx="450125" cy="44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96" fill="norm" stroke="1" extrusionOk="0">
                  <a:moveTo>
                    <a:pt x="0" y="17293"/>
                  </a:moveTo>
                  <a:cubicBezTo>
                    <a:pt x="507" y="17396"/>
                    <a:pt x="1014" y="17499"/>
                    <a:pt x="1775" y="17087"/>
                  </a:cubicBezTo>
                  <a:cubicBezTo>
                    <a:pt x="2535" y="16676"/>
                    <a:pt x="3549" y="15750"/>
                    <a:pt x="4158" y="14979"/>
                  </a:cubicBezTo>
                  <a:cubicBezTo>
                    <a:pt x="4766" y="14207"/>
                    <a:pt x="4969" y="13590"/>
                    <a:pt x="4868" y="13127"/>
                  </a:cubicBezTo>
                  <a:cubicBezTo>
                    <a:pt x="4766" y="12664"/>
                    <a:pt x="4361" y="12356"/>
                    <a:pt x="3752" y="12613"/>
                  </a:cubicBezTo>
                  <a:cubicBezTo>
                    <a:pt x="3144" y="12870"/>
                    <a:pt x="2332" y="13693"/>
                    <a:pt x="1673" y="15030"/>
                  </a:cubicBezTo>
                  <a:cubicBezTo>
                    <a:pt x="1014" y="16367"/>
                    <a:pt x="507" y="18219"/>
                    <a:pt x="355" y="19401"/>
                  </a:cubicBezTo>
                  <a:cubicBezTo>
                    <a:pt x="203" y="20584"/>
                    <a:pt x="406" y="21099"/>
                    <a:pt x="1166" y="21304"/>
                  </a:cubicBezTo>
                  <a:cubicBezTo>
                    <a:pt x="1927" y="21510"/>
                    <a:pt x="3245" y="21407"/>
                    <a:pt x="4766" y="20636"/>
                  </a:cubicBezTo>
                  <a:cubicBezTo>
                    <a:pt x="6287" y="19864"/>
                    <a:pt x="8011" y="18424"/>
                    <a:pt x="9025" y="17447"/>
                  </a:cubicBezTo>
                  <a:cubicBezTo>
                    <a:pt x="10039" y="16470"/>
                    <a:pt x="10344" y="15956"/>
                    <a:pt x="10800" y="15596"/>
                  </a:cubicBezTo>
                  <a:cubicBezTo>
                    <a:pt x="11256" y="15236"/>
                    <a:pt x="11865" y="15030"/>
                    <a:pt x="11915" y="14876"/>
                  </a:cubicBezTo>
                  <a:cubicBezTo>
                    <a:pt x="11966" y="14721"/>
                    <a:pt x="11459" y="14619"/>
                    <a:pt x="10901" y="14567"/>
                  </a:cubicBezTo>
                  <a:cubicBezTo>
                    <a:pt x="10344" y="14516"/>
                    <a:pt x="9735" y="14516"/>
                    <a:pt x="9177" y="14773"/>
                  </a:cubicBezTo>
                  <a:cubicBezTo>
                    <a:pt x="8620" y="15030"/>
                    <a:pt x="8113" y="15544"/>
                    <a:pt x="7859" y="16059"/>
                  </a:cubicBezTo>
                  <a:cubicBezTo>
                    <a:pt x="7606" y="16573"/>
                    <a:pt x="7606" y="17087"/>
                    <a:pt x="7606" y="17601"/>
                  </a:cubicBezTo>
                  <a:cubicBezTo>
                    <a:pt x="7606" y="18116"/>
                    <a:pt x="7606" y="18630"/>
                    <a:pt x="7758" y="19093"/>
                  </a:cubicBezTo>
                  <a:cubicBezTo>
                    <a:pt x="7910" y="19556"/>
                    <a:pt x="8214" y="19967"/>
                    <a:pt x="9025" y="20070"/>
                  </a:cubicBezTo>
                  <a:cubicBezTo>
                    <a:pt x="9837" y="20173"/>
                    <a:pt x="11155" y="19967"/>
                    <a:pt x="12676" y="18836"/>
                  </a:cubicBezTo>
                  <a:cubicBezTo>
                    <a:pt x="14197" y="17704"/>
                    <a:pt x="15921" y="15647"/>
                    <a:pt x="17341" y="12973"/>
                  </a:cubicBezTo>
                  <a:cubicBezTo>
                    <a:pt x="18761" y="10299"/>
                    <a:pt x="19876" y="7007"/>
                    <a:pt x="20535" y="5001"/>
                  </a:cubicBezTo>
                  <a:cubicBezTo>
                    <a:pt x="21194" y="2996"/>
                    <a:pt x="21397" y="2276"/>
                    <a:pt x="21499" y="1556"/>
                  </a:cubicBezTo>
                  <a:cubicBezTo>
                    <a:pt x="21600" y="836"/>
                    <a:pt x="21600" y="116"/>
                    <a:pt x="21397" y="13"/>
                  </a:cubicBezTo>
                  <a:cubicBezTo>
                    <a:pt x="21194" y="-90"/>
                    <a:pt x="20789" y="424"/>
                    <a:pt x="20079" y="2070"/>
                  </a:cubicBezTo>
                  <a:cubicBezTo>
                    <a:pt x="19369" y="3716"/>
                    <a:pt x="18355" y="6493"/>
                    <a:pt x="17696" y="9373"/>
                  </a:cubicBezTo>
                  <a:cubicBezTo>
                    <a:pt x="17037" y="12253"/>
                    <a:pt x="16732" y="15236"/>
                    <a:pt x="16732" y="16984"/>
                  </a:cubicBezTo>
                  <a:cubicBezTo>
                    <a:pt x="16732" y="18733"/>
                    <a:pt x="17037" y="19247"/>
                    <a:pt x="17696" y="19504"/>
                  </a:cubicBezTo>
                  <a:cubicBezTo>
                    <a:pt x="18355" y="19761"/>
                    <a:pt x="19369" y="19761"/>
                    <a:pt x="19927" y="19659"/>
                  </a:cubicBezTo>
                  <a:cubicBezTo>
                    <a:pt x="20485" y="19556"/>
                    <a:pt x="20586" y="19350"/>
                    <a:pt x="20687" y="19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10147860" y="6989356"/>
              <a:ext cx="28151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2" y="21600"/>
                  </a:moveTo>
                  <a:cubicBezTo>
                    <a:pt x="4223" y="18720"/>
                    <a:pt x="2923" y="15840"/>
                    <a:pt x="1868" y="12960"/>
                  </a:cubicBezTo>
                  <a:cubicBezTo>
                    <a:pt x="812" y="10080"/>
                    <a:pt x="0" y="7200"/>
                    <a:pt x="0" y="5040"/>
                  </a:cubicBezTo>
                  <a:cubicBezTo>
                    <a:pt x="0" y="2880"/>
                    <a:pt x="812" y="1440"/>
                    <a:pt x="4547" y="720"/>
                  </a:cubicBezTo>
                  <a:cubicBezTo>
                    <a:pt x="8283" y="0"/>
                    <a:pt x="149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10810311" y="6855738"/>
              <a:ext cx="241703" cy="33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82" fill="norm" stroke="1" extrusionOk="0">
                  <a:moveTo>
                    <a:pt x="1113" y="5687"/>
                  </a:moveTo>
                  <a:cubicBezTo>
                    <a:pt x="2036" y="4202"/>
                    <a:pt x="2959" y="2717"/>
                    <a:pt x="3790" y="1637"/>
                  </a:cubicBezTo>
                  <a:cubicBezTo>
                    <a:pt x="4621" y="557"/>
                    <a:pt x="5359" y="-118"/>
                    <a:pt x="5636" y="17"/>
                  </a:cubicBezTo>
                  <a:cubicBezTo>
                    <a:pt x="5913" y="152"/>
                    <a:pt x="5729" y="1097"/>
                    <a:pt x="5267" y="3662"/>
                  </a:cubicBezTo>
                  <a:cubicBezTo>
                    <a:pt x="4806" y="6227"/>
                    <a:pt x="4067" y="10412"/>
                    <a:pt x="3698" y="13315"/>
                  </a:cubicBezTo>
                  <a:cubicBezTo>
                    <a:pt x="3329" y="16217"/>
                    <a:pt x="3329" y="17837"/>
                    <a:pt x="3144" y="18985"/>
                  </a:cubicBezTo>
                  <a:cubicBezTo>
                    <a:pt x="2959" y="20132"/>
                    <a:pt x="2590" y="20807"/>
                    <a:pt x="2221" y="20807"/>
                  </a:cubicBezTo>
                  <a:cubicBezTo>
                    <a:pt x="1852" y="20807"/>
                    <a:pt x="1483" y="20132"/>
                    <a:pt x="1206" y="19254"/>
                  </a:cubicBezTo>
                  <a:cubicBezTo>
                    <a:pt x="929" y="18377"/>
                    <a:pt x="744" y="17297"/>
                    <a:pt x="467" y="16217"/>
                  </a:cubicBezTo>
                  <a:cubicBezTo>
                    <a:pt x="190" y="15137"/>
                    <a:pt x="-179" y="14057"/>
                    <a:pt x="98" y="13382"/>
                  </a:cubicBezTo>
                  <a:cubicBezTo>
                    <a:pt x="375" y="12707"/>
                    <a:pt x="1298" y="12437"/>
                    <a:pt x="3883" y="10952"/>
                  </a:cubicBezTo>
                  <a:cubicBezTo>
                    <a:pt x="6467" y="9467"/>
                    <a:pt x="10713" y="6767"/>
                    <a:pt x="13944" y="4742"/>
                  </a:cubicBezTo>
                  <a:cubicBezTo>
                    <a:pt x="17175" y="2717"/>
                    <a:pt x="19390" y="1367"/>
                    <a:pt x="20406" y="1030"/>
                  </a:cubicBezTo>
                  <a:cubicBezTo>
                    <a:pt x="21421" y="692"/>
                    <a:pt x="21236" y="1367"/>
                    <a:pt x="20221" y="3797"/>
                  </a:cubicBezTo>
                  <a:cubicBezTo>
                    <a:pt x="19206" y="6227"/>
                    <a:pt x="17359" y="10412"/>
                    <a:pt x="16529" y="13652"/>
                  </a:cubicBezTo>
                  <a:cubicBezTo>
                    <a:pt x="15698" y="16892"/>
                    <a:pt x="15883" y="19187"/>
                    <a:pt x="1606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11027457" y="7103656"/>
              <a:ext cx="6867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6821"/>
                  </a:moveTo>
                  <a:cubicBezTo>
                    <a:pt x="20580" y="4926"/>
                    <a:pt x="19926" y="3032"/>
                    <a:pt x="17962" y="2084"/>
                  </a:cubicBezTo>
                  <a:cubicBezTo>
                    <a:pt x="15999" y="1137"/>
                    <a:pt x="12726" y="1137"/>
                    <a:pt x="9453" y="3221"/>
                  </a:cubicBezTo>
                  <a:cubicBezTo>
                    <a:pt x="6180" y="5305"/>
                    <a:pt x="2908" y="9474"/>
                    <a:pt x="1271" y="12505"/>
                  </a:cubicBezTo>
                  <a:cubicBezTo>
                    <a:pt x="-365" y="15537"/>
                    <a:pt x="-365" y="17432"/>
                    <a:pt x="944" y="18947"/>
                  </a:cubicBezTo>
                  <a:cubicBezTo>
                    <a:pt x="2253" y="20463"/>
                    <a:pt x="4871" y="21600"/>
                    <a:pt x="7817" y="21600"/>
                  </a:cubicBezTo>
                  <a:cubicBezTo>
                    <a:pt x="10762" y="21600"/>
                    <a:pt x="14035" y="20463"/>
                    <a:pt x="16326" y="17621"/>
                  </a:cubicBezTo>
                  <a:cubicBezTo>
                    <a:pt x="18617" y="14779"/>
                    <a:pt x="19926" y="10232"/>
                    <a:pt x="17962" y="7011"/>
                  </a:cubicBezTo>
                  <a:cubicBezTo>
                    <a:pt x="15999" y="3789"/>
                    <a:pt x="10762" y="1895"/>
                    <a:pt x="5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11331077" y="7300506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1124708" y="1276745"/>
              <a:ext cx="1589112" cy="119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96" fill="norm" stroke="1" extrusionOk="0">
                  <a:moveTo>
                    <a:pt x="12593" y="1105"/>
                  </a:moveTo>
                  <a:cubicBezTo>
                    <a:pt x="12005" y="876"/>
                    <a:pt x="11418" y="647"/>
                    <a:pt x="10571" y="830"/>
                  </a:cubicBezTo>
                  <a:cubicBezTo>
                    <a:pt x="9724" y="1013"/>
                    <a:pt x="8619" y="1608"/>
                    <a:pt x="7616" y="2409"/>
                  </a:cubicBezTo>
                  <a:cubicBezTo>
                    <a:pt x="6614" y="3210"/>
                    <a:pt x="5716" y="4216"/>
                    <a:pt x="4990" y="5223"/>
                  </a:cubicBezTo>
                  <a:cubicBezTo>
                    <a:pt x="4264" y="6230"/>
                    <a:pt x="3711" y="7237"/>
                    <a:pt x="3262" y="8450"/>
                  </a:cubicBezTo>
                  <a:cubicBezTo>
                    <a:pt x="2812" y="9662"/>
                    <a:pt x="2467" y="11081"/>
                    <a:pt x="2277" y="12591"/>
                  </a:cubicBezTo>
                  <a:cubicBezTo>
                    <a:pt x="2087" y="14101"/>
                    <a:pt x="2052" y="15703"/>
                    <a:pt x="2363" y="16984"/>
                  </a:cubicBezTo>
                  <a:cubicBezTo>
                    <a:pt x="2674" y="18266"/>
                    <a:pt x="3331" y="19227"/>
                    <a:pt x="4264" y="19913"/>
                  </a:cubicBezTo>
                  <a:cubicBezTo>
                    <a:pt x="5197" y="20600"/>
                    <a:pt x="6407" y="21011"/>
                    <a:pt x="7634" y="21103"/>
                  </a:cubicBezTo>
                  <a:cubicBezTo>
                    <a:pt x="8860" y="21194"/>
                    <a:pt x="10105" y="20966"/>
                    <a:pt x="11332" y="20508"/>
                  </a:cubicBezTo>
                  <a:cubicBezTo>
                    <a:pt x="12558" y="20050"/>
                    <a:pt x="13768" y="19364"/>
                    <a:pt x="14770" y="18563"/>
                  </a:cubicBezTo>
                  <a:cubicBezTo>
                    <a:pt x="15772" y="17762"/>
                    <a:pt x="16567" y="16847"/>
                    <a:pt x="17224" y="15817"/>
                  </a:cubicBezTo>
                  <a:cubicBezTo>
                    <a:pt x="17881" y="14788"/>
                    <a:pt x="18399" y="13644"/>
                    <a:pt x="18727" y="12545"/>
                  </a:cubicBezTo>
                  <a:cubicBezTo>
                    <a:pt x="19056" y="11447"/>
                    <a:pt x="19194" y="10394"/>
                    <a:pt x="19038" y="9319"/>
                  </a:cubicBezTo>
                  <a:cubicBezTo>
                    <a:pt x="18883" y="8244"/>
                    <a:pt x="18434" y="7145"/>
                    <a:pt x="17812" y="6093"/>
                  </a:cubicBezTo>
                  <a:cubicBezTo>
                    <a:pt x="17189" y="5040"/>
                    <a:pt x="16395" y="4033"/>
                    <a:pt x="15392" y="3347"/>
                  </a:cubicBezTo>
                  <a:cubicBezTo>
                    <a:pt x="14390" y="2661"/>
                    <a:pt x="13180" y="2294"/>
                    <a:pt x="11988" y="2111"/>
                  </a:cubicBezTo>
                  <a:cubicBezTo>
                    <a:pt x="10796" y="1928"/>
                    <a:pt x="9621" y="1928"/>
                    <a:pt x="8394" y="2180"/>
                  </a:cubicBezTo>
                  <a:cubicBezTo>
                    <a:pt x="7167" y="2432"/>
                    <a:pt x="5888" y="2935"/>
                    <a:pt x="4800" y="3599"/>
                  </a:cubicBezTo>
                  <a:cubicBezTo>
                    <a:pt x="3711" y="4262"/>
                    <a:pt x="2812" y="5086"/>
                    <a:pt x="2104" y="6047"/>
                  </a:cubicBezTo>
                  <a:cubicBezTo>
                    <a:pt x="1396" y="7008"/>
                    <a:pt x="877" y="8106"/>
                    <a:pt x="514" y="9296"/>
                  </a:cubicBezTo>
                  <a:cubicBezTo>
                    <a:pt x="151" y="10486"/>
                    <a:pt x="-56" y="11767"/>
                    <a:pt x="13" y="13072"/>
                  </a:cubicBezTo>
                  <a:cubicBezTo>
                    <a:pt x="82" y="14376"/>
                    <a:pt x="428" y="15703"/>
                    <a:pt x="1067" y="16938"/>
                  </a:cubicBezTo>
                  <a:cubicBezTo>
                    <a:pt x="1707" y="18174"/>
                    <a:pt x="2640" y="19318"/>
                    <a:pt x="3694" y="20073"/>
                  </a:cubicBezTo>
                  <a:cubicBezTo>
                    <a:pt x="4748" y="20828"/>
                    <a:pt x="5923" y="21194"/>
                    <a:pt x="7167" y="21332"/>
                  </a:cubicBezTo>
                  <a:cubicBezTo>
                    <a:pt x="8411" y="21469"/>
                    <a:pt x="9724" y="21377"/>
                    <a:pt x="11003" y="21126"/>
                  </a:cubicBezTo>
                  <a:cubicBezTo>
                    <a:pt x="12282" y="20874"/>
                    <a:pt x="13526" y="20462"/>
                    <a:pt x="14753" y="20005"/>
                  </a:cubicBezTo>
                  <a:cubicBezTo>
                    <a:pt x="15980" y="19547"/>
                    <a:pt x="17189" y="19044"/>
                    <a:pt x="18192" y="18357"/>
                  </a:cubicBezTo>
                  <a:cubicBezTo>
                    <a:pt x="19194" y="17671"/>
                    <a:pt x="19989" y="16801"/>
                    <a:pt x="20542" y="15566"/>
                  </a:cubicBezTo>
                  <a:cubicBezTo>
                    <a:pt x="21095" y="14330"/>
                    <a:pt x="21406" y="12728"/>
                    <a:pt x="21475" y="11150"/>
                  </a:cubicBezTo>
                  <a:cubicBezTo>
                    <a:pt x="21544" y="9571"/>
                    <a:pt x="21371" y="8015"/>
                    <a:pt x="20974" y="6459"/>
                  </a:cubicBezTo>
                  <a:cubicBezTo>
                    <a:pt x="20576" y="4903"/>
                    <a:pt x="19954" y="3347"/>
                    <a:pt x="19073" y="2226"/>
                  </a:cubicBezTo>
                  <a:cubicBezTo>
                    <a:pt x="18192" y="1105"/>
                    <a:pt x="17051" y="418"/>
                    <a:pt x="15686" y="144"/>
                  </a:cubicBezTo>
                  <a:cubicBezTo>
                    <a:pt x="14321" y="-131"/>
                    <a:pt x="12731" y="6"/>
                    <a:pt x="11228" y="395"/>
                  </a:cubicBezTo>
                  <a:cubicBezTo>
                    <a:pt x="9724" y="784"/>
                    <a:pt x="8308" y="1425"/>
                    <a:pt x="7098" y="2111"/>
                  </a:cubicBezTo>
                  <a:cubicBezTo>
                    <a:pt x="5888" y="2798"/>
                    <a:pt x="4886" y="3530"/>
                    <a:pt x="3884" y="4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" name="Drawing"/>
          <p:cNvGrpSpPr/>
          <p:nvPr/>
        </p:nvGrpSpPr>
        <p:grpSpPr>
          <a:xfrm>
            <a:off x="2285999" y="1309898"/>
            <a:ext cx="10414259" cy="7155726"/>
            <a:chOff x="0" y="0"/>
            <a:chExt cx="10414257" cy="7155725"/>
          </a:xfrm>
        </p:grpSpPr>
        <p:sp>
          <p:nvSpPr>
            <p:cNvPr id="2775" name="Line"/>
            <p:cNvSpPr/>
            <p:nvPr/>
          </p:nvSpPr>
          <p:spPr>
            <a:xfrm>
              <a:off x="0" y="24552"/>
              <a:ext cx="228097" cy="72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0" fill="norm" stroke="1" extrusionOk="0">
                  <a:moveTo>
                    <a:pt x="0" y="4493"/>
                  </a:moveTo>
                  <a:cubicBezTo>
                    <a:pt x="198" y="7005"/>
                    <a:pt x="396" y="9516"/>
                    <a:pt x="793" y="11745"/>
                  </a:cubicBezTo>
                  <a:cubicBezTo>
                    <a:pt x="1189" y="13974"/>
                    <a:pt x="1783" y="15921"/>
                    <a:pt x="2378" y="17365"/>
                  </a:cubicBezTo>
                  <a:cubicBezTo>
                    <a:pt x="2972" y="18809"/>
                    <a:pt x="3567" y="19751"/>
                    <a:pt x="4062" y="20442"/>
                  </a:cubicBezTo>
                  <a:cubicBezTo>
                    <a:pt x="4558" y="21132"/>
                    <a:pt x="4954" y="21572"/>
                    <a:pt x="5152" y="21478"/>
                  </a:cubicBezTo>
                  <a:cubicBezTo>
                    <a:pt x="5350" y="21384"/>
                    <a:pt x="5350" y="20756"/>
                    <a:pt x="4855" y="19249"/>
                  </a:cubicBezTo>
                  <a:cubicBezTo>
                    <a:pt x="4360" y="17742"/>
                    <a:pt x="3369" y="15356"/>
                    <a:pt x="2576" y="12844"/>
                  </a:cubicBezTo>
                  <a:cubicBezTo>
                    <a:pt x="1783" y="10332"/>
                    <a:pt x="1189" y="7695"/>
                    <a:pt x="1090" y="5623"/>
                  </a:cubicBezTo>
                  <a:cubicBezTo>
                    <a:pt x="991" y="3551"/>
                    <a:pt x="1387" y="2044"/>
                    <a:pt x="1982" y="1165"/>
                  </a:cubicBezTo>
                  <a:cubicBezTo>
                    <a:pt x="2576" y="286"/>
                    <a:pt x="3369" y="35"/>
                    <a:pt x="4855" y="3"/>
                  </a:cubicBezTo>
                  <a:cubicBezTo>
                    <a:pt x="6341" y="-28"/>
                    <a:pt x="8521" y="160"/>
                    <a:pt x="11097" y="1165"/>
                  </a:cubicBezTo>
                  <a:cubicBezTo>
                    <a:pt x="13673" y="2170"/>
                    <a:pt x="16646" y="3991"/>
                    <a:pt x="18628" y="5874"/>
                  </a:cubicBezTo>
                  <a:cubicBezTo>
                    <a:pt x="20609" y="7758"/>
                    <a:pt x="21600" y="9705"/>
                    <a:pt x="21303" y="11839"/>
                  </a:cubicBezTo>
                  <a:cubicBezTo>
                    <a:pt x="21006" y="13974"/>
                    <a:pt x="19420" y="16298"/>
                    <a:pt x="16448" y="17930"/>
                  </a:cubicBezTo>
                  <a:cubicBezTo>
                    <a:pt x="13475" y="19563"/>
                    <a:pt x="9116" y="20505"/>
                    <a:pt x="6341" y="20944"/>
                  </a:cubicBezTo>
                  <a:cubicBezTo>
                    <a:pt x="3567" y="21384"/>
                    <a:pt x="2378" y="21321"/>
                    <a:pt x="1585" y="21101"/>
                  </a:cubicBezTo>
                  <a:cubicBezTo>
                    <a:pt x="793" y="20881"/>
                    <a:pt x="396" y="20505"/>
                    <a:pt x="1387" y="20096"/>
                  </a:cubicBezTo>
                  <a:cubicBezTo>
                    <a:pt x="2378" y="19688"/>
                    <a:pt x="4756" y="19249"/>
                    <a:pt x="7134" y="18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260349" y="620501"/>
              <a:ext cx="2222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37" y="5959"/>
                    <a:pt x="9874" y="11917"/>
                    <a:pt x="13474" y="15517"/>
                  </a:cubicBezTo>
                  <a:cubicBezTo>
                    <a:pt x="17074" y="19117"/>
                    <a:pt x="19337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311149" y="660063"/>
              <a:ext cx="158751" cy="25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403"/>
                  </a:moveTo>
                  <a:cubicBezTo>
                    <a:pt x="20160" y="54"/>
                    <a:pt x="18720" y="-294"/>
                    <a:pt x="16704" y="403"/>
                  </a:cubicBezTo>
                  <a:cubicBezTo>
                    <a:pt x="14688" y="1100"/>
                    <a:pt x="12096" y="2841"/>
                    <a:pt x="9216" y="5977"/>
                  </a:cubicBezTo>
                  <a:cubicBezTo>
                    <a:pt x="6336" y="9112"/>
                    <a:pt x="3168" y="13641"/>
                    <a:pt x="1584" y="16429"/>
                  </a:cubicBezTo>
                  <a:cubicBezTo>
                    <a:pt x="0" y="19216"/>
                    <a:pt x="0" y="20261"/>
                    <a:pt x="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717549" y="414308"/>
              <a:ext cx="1206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895" y="11918"/>
                    <a:pt x="3789" y="3818"/>
                    <a:pt x="7389" y="1118"/>
                  </a:cubicBezTo>
                  <a:cubicBezTo>
                    <a:pt x="10989" y="-1582"/>
                    <a:pt x="1629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704849" y="607801"/>
              <a:ext cx="247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317198" y="-1"/>
              <a:ext cx="314753" cy="81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73" fill="norm" stroke="1" extrusionOk="0">
                  <a:moveTo>
                    <a:pt x="14933" y="1295"/>
                  </a:moveTo>
                  <a:cubicBezTo>
                    <a:pt x="13637" y="735"/>
                    <a:pt x="12341" y="176"/>
                    <a:pt x="10325" y="36"/>
                  </a:cubicBezTo>
                  <a:cubicBezTo>
                    <a:pt x="8309" y="-104"/>
                    <a:pt x="5573" y="176"/>
                    <a:pt x="3701" y="595"/>
                  </a:cubicBezTo>
                  <a:cubicBezTo>
                    <a:pt x="1829" y="1015"/>
                    <a:pt x="821" y="1575"/>
                    <a:pt x="317" y="2022"/>
                  </a:cubicBezTo>
                  <a:cubicBezTo>
                    <a:pt x="-187" y="2470"/>
                    <a:pt x="-187" y="2806"/>
                    <a:pt x="1037" y="3254"/>
                  </a:cubicBezTo>
                  <a:cubicBezTo>
                    <a:pt x="2261" y="3701"/>
                    <a:pt x="4709" y="4261"/>
                    <a:pt x="6941" y="5184"/>
                  </a:cubicBezTo>
                  <a:cubicBezTo>
                    <a:pt x="9173" y="6107"/>
                    <a:pt x="11189" y="7394"/>
                    <a:pt x="11477" y="8626"/>
                  </a:cubicBezTo>
                  <a:cubicBezTo>
                    <a:pt x="11765" y="9857"/>
                    <a:pt x="10325" y="11032"/>
                    <a:pt x="9173" y="11731"/>
                  </a:cubicBezTo>
                  <a:cubicBezTo>
                    <a:pt x="8021" y="12431"/>
                    <a:pt x="7157" y="12655"/>
                    <a:pt x="6365" y="12711"/>
                  </a:cubicBezTo>
                  <a:cubicBezTo>
                    <a:pt x="5573" y="12766"/>
                    <a:pt x="4853" y="12655"/>
                    <a:pt x="4997" y="12543"/>
                  </a:cubicBezTo>
                  <a:cubicBezTo>
                    <a:pt x="5141" y="12431"/>
                    <a:pt x="6149" y="12319"/>
                    <a:pt x="6797" y="12403"/>
                  </a:cubicBezTo>
                  <a:cubicBezTo>
                    <a:pt x="7445" y="12487"/>
                    <a:pt x="7733" y="12766"/>
                    <a:pt x="7445" y="13410"/>
                  </a:cubicBezTo>
                  <a:cubicBezTo>
                    <a:pt x="7157" y="14054"/>
                    <a:pt x="6293" y="15061"/>
                    <a:pt x="5285" y="16264"/>
                  </a:cubicBezTo>
                  <a:cubicBezTo>
                    <a:pt x="4277" y="17467"/>
                    <a:pt x="3125" y="18866"/>
                    <a:pt x="2549" y="19705"/>
                  </a:cubicBezTo>
                  <a:cubicBezTo>
                    <a:pt x="1973" y="20545"/>
                    <a:pt x="1973" y="20824"/>
                    <a:pt x="2261" y="21048"/>
                  </a:cubicBezTo>
                  <a:cubicBezTo>
                    <a:pt x="2549" y="21272"/>
                    <a:pt x="3125" y="21440"/>
                    <a:pt x="4781" y="21468"/>
                  </a:cubicBezTo>
                  <a:cubicBezTo>
                    <a:pt x="6437" y="21496"/>
                    <a:pt x="9173" y="21384"/>
                    <a:pt x="12125" y="21132"/>
                  </a:cubicBezTo>
                  <a:cubicBezTo>
                    <a:pt x="15077" y="20880"/>
                    <a:pt x="18245" y="20489"/>
                    <a:pt x="21413" y="20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695450" y="227321"/>
              <a:ext cx="168773" cy="39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58" fill="norm" stroke="1" extrusionOk="0">
                  <a:moveTo>
                    <a:pt x="1600" y="5429"/>
                  </a:moveTo>
                  <a:cubicBezTo>
                    <a:pt x="1600" y="4292"/>
                    <a:pt x="1600" y="3155"/>
                    <a:pt x="4000" y="2132"/>
                  </a:cubicBezTo>
                  <a:cubicBezTo>
                    <a:pt x="6400" y="1109"/>
                    <a:pt x="11200" y="199"/>
                    <a:pt x="14800" y="29"/>
                  </a:cubicBezTo>
                  <a:cubicBezTo>
                    <a:pt x="18400" y="-142"/>
                    <a:pt x="20800" y="426"/>
                    <a:pt x="21200" y="2132"/>
                  </a:cubicBezTo>
                  <a:cubicBezTo>
                    <a:pt x="21600" y="3837"/>
                    <a:pt x="20000" y="6679"/>
                    <a:pt x="18800" y="8327"/>
                  </a:cubicBezTo>
                  <a:cubicBezTo>
                    <a:pt x="17600" y="9976"/>
                    <a:pt x="16800" y="10431"/>
                    <a:pt x="15600" y="10942"/>
                  </a:cubicBezTo>
                  <a:cubicBezTo>
                    <a:pt x="14400" y="11454"/>
                    <a:pt x="12800" y="12022"/>
                    <a:pt x="12933" y="12306"/>
                  </a:cubicBezTo>
                  <a:cubicBezTo>
                    <a:pt x="13067" y="12591"/>
                    <a:pt x="14933" y="12591"/>
                    <a:pt x="16400" y="12761"/>
                  </a:cubicBezTo>
                  <a:cubicBezTo>
                    <a:pt x="17867" y="12932"/>
                    <a:pt x="18933" y="13273"/>
                    <a:pt x="19467" y="13784"/>
                  </a:cubicBezTo>
                  <a:cubicBezTo>
                    <a:pt x="20000" y="14296"/>
                    <a:pt x="20000" y="14978"/>
                    <a:pt x="17733" y="16115"/>
                  </a:cubicBezTo>
                  <a:cubicBezTo>
                    <a:pt x="15467" y="17252"/>
                    <a:pt x="10933" y="18843"/>
                    <a:pt x="7600" y="19810"/>
                  </a:cubicBezTo>
                  <a:cubicBezTo>
                    <a:pt x="4267" y="20776"/>
                    <a:pt x="2133" y="21117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1943100" y="493501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2139950" y="148796"/>
              <a:ext cx="209551" cy="41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21600" y="92"/>
                  </a:moveTo>
                  <a:cubicBezTo>
                    <a:pt x="20509" y="-16"/>
                    <a:pt x="19418" y="-124"/>
                    <a:pt x="18000" y="362"/>
                  </a:cubicBezTo>
                  <a:cubicBezTo>
                    <a:pt x="16582" y="848"/>
                    <a:pt x="14836" y="1928"/>
                    <a:pt x="12327" y="3926"/>
                  </a:cubicBezTo>
                  <a:cubicBezTo>
                    <a:pt x="9818" y="5924"/>
                    <a:pt x="6545" y="8840"/>
                    <a:pt x="4691" y="11594"/>
                  </a:cubicBezTo>
                  <a:cubicBezTo>
                    <a:pt x="2836" y="14348"/>
                    <a:pt x="2400" y="16940"/>
                    <a:pt x="2945" y="18614"/>
                  </a:cubicBezTo>
                  <a:cubicBezTo>
                    <a:pt x="3491" y="20288"/>
                    <a:pt x="5018" y="21044"/>
                    <a:pt x="7091" y="21260"/>
                  </a:cubicBezTo>
                  <a:cubicBezTo>
                    <a:pt x="9164" y="21476"/>
                    <a:pt x="11782" y="21152"/>
                    <a:pt x="13418" y="20774"/>
                  </a:cubicBezTo>
                  <a:cubicBezTo>
                    <a:pt x="15055" y="20396"/>
                    <a:pt x="15709" y="19964"/>
                    <a:pt x="16036" y="19478"/>
                  </a:cubicBezTo>
                  <a:cubicBezTo>
                    <a:pt x="16364" y="18992"/>
                    <a:pt x="16364" y="18452"/>
                    <a:pt x="15164" y="17912"/>
                  </a:cubicBezTo>
                  <a:cubicBezTo>
                    <a:pt x="13964" y="17372"/>
                    <a:pt x="11564" y="16832"/>
                    <a:pt x="9273" y="16562"/>
                  </a:cubicBezTo>
                  <a:cubicBezTo>
                    <a:pt x="6982" y="16292"/>
                    <a:pt x="4800" y="16292"/>
                    <a:pt x="3273" y="16832"/>
                  </a:cubicBezTo>
                  <a:cubicBezTo>
                    <a:pt x="1745" y="17372"/>
                    <a:pt x="873" y="18452"/>
                    <a:pt x="0" y="19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2400300" y="639551"/>
              <a:ext cx="889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6000"/>
                    <a:pt x="10286" y="12000"/>
                    <a:pt x="6686" y="15600"/>
                  </a:cubicBezTo>
                  <a:cubicBezTo>
                    <a:pt x="3086" y="19200"/>
                    <a:pt x="1543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2715804" y="217646"/>
              <a:ext cx="230597" cy="39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10" fill="norm" stroke="1" extrusionOk="0">
                  <a:moveTo>
                    <a:pt x="185" y="4952"/>
                  </a:moveTo>
                  <a:cubicBezTo>
                    <a:pt x="-12" y="4038"/>
                    <a:pt x="-208" y="3123"/>
                    <a:pt x="479" y="2209"/>
                  </a:cubicBezTo>
                  <a:cubicBezTo>
                    <a:pt x="1167" y="1295"/>
                    <a:pt x="2737" y="380"/>
                    <a:pt x="5094" y="95"/>
                  </a:cubicBezTo>
                  <a:cubicBezTo>
                    <a:pt x="7450" y="-191"/>
                    <a:pt x="10592" y="152"/>
                    <a:pt x="12850" y="1409"/>
                  </a:cubicBezTo>
                  <a:cubicBezTo>
                    <a:pt x="15108" y="2666"/>
                    <a:pt x="16483" y="4838"/>
                    <a:pt x="15992" y="7580"/>
                  </a:cubicBezTo>
                  <a:cubicBezTo>
                    <a:pt x="15501" y="10323"/>
                    <a:pt x="13145" y="13638"/>
                    <a:pt x="11672" y="15580"/>
                  </a:cubicBezTo>
                  <a:cubicBezTo>
                    <a:pt x="10199" y="17523"/>
                    <a:pt x="9610" y="18095"/>
                    <a:pt x="8727" y="18838"/>
                  </a:cubicBezTo>
                  <a:cubicBezTo>
                    <a:pt x="7843" y="19580"/>
                    <a:pt x="6665" y="20495"/>
                    <a:pt x="6959" y="20952"/>
                  </a:cubicBezTo>
                  <a:cubicBezTo>
                    <a:pt x="7254" y="21409"/>
                    <a:pt x="9021" y="21409"/>
                    <a:pt x="11672" y="21066"/>
                  </a:cubicBezTo>
                  <a:cubicBezTo>
                    <a:pt x="14323" y="20723"/>
                    <a:pt x="17857" y="20038"/>
                    <a:pt x="21392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3116718" y="487151"/>
              <a:ext cx="26532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21600"/>
                  </a:moveTo>
                  <a:cubicBezTo>
                    <a:pt x="7535" y="19200"/>
                    <a:pt x="-773" y="16800"/>
                    <a:pt x="58" y="13200"/>
                  </a:cubicBezTo>
                  <a:cubicBezTo>
                    <a:pt x="889" y="9600"/>
                    <a:pt x="10858" y="4800"/>
                    <a:pt x="208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3340099" y="195051"/>
              <a:ext cx="508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539"/>
                    <a:pt x="9000" y="7078"/>
                    <a:pt x="12600" y="10678"/>
                  </a:cubicBezTo>
                  <a:cubicBezTo>
                    <a:pt x="16200" y="14278"/>
                    <a:pt x="18900" y="17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3422649" y="607801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617"/>
                    <a:pt x="19200" y="1234"/>
                    <a:pt x="16650" y="4114"/>
                  </a:cubicBezTo>
                  <a:cubicBezTo>
                    <a:pt x="14100" y="6994"/>
                    <a:pt x="10200" y="12137"/>
                    <a:pt x="7200" y="15429"/>
                  </a:cubicBezTo>
                  <a:cubicBezTo>
                    <a:pt x="4200" y="18720"/>
                    <a:pt x="21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3911599" y="163301"/>
              <a:ext cx="2027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2960" y="0"/>
                  </a:moveTo>
                  <a:cubicBezTo>
                    <a:pt x="17280" y="2466"/>
                    <a:pt x="21600" y="4932"/>
                    <a:pt x="20520" y="8137"/>
                  </a:cubicBezTo>
                  <a:cubicBezTo>
                    <a:pt x="19440" y="11342"/>
                    <a:pt x="12960" y="15288"/>
                    <a:pt x="8640" y="17655"/>
                  </a:cubicBezTo>
                  <a:cubicBezTo>
                    <a:pt x="4320" y="20022"/>
                    <a:pt x="2160" y="20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4102099" y="44905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4258533" y="186896"/>
              <a:ext cx="153709" cy="37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29" fill="norm" stroke="1" extrusionOk="0">
                  <a:moveTo>
                    <a:pt x="19585" y="104"/>
                  </a:moveTo>
                  <a:cubicBezTo>
                    <a:pt x="14331" y="-18"/>
                    <a:pt x="9077" y="-139"/>
                    <a:pt x="5428" y="407"/>
                  </a:cubicBezTo>
                  <a:cubicBezTo>
                    <a:pt x="1779" y="953"/>
                    <a:pt x="-264" y="2167"/>
                    <a:pt x="28" y="3562"/>
                  </a:cubicBezTo>
                  <a:cubicBezTo>
                    <a:pt x="320" y="4958"/>
                    <a:pt x="2947" y="6535"/>
                    <a:pt x="6158" y="8355"/>
                  </a:cubicBezTo>
                  <a:cubicBezTo>
                    <a:pt x="9368" y="10176"/>
                    <a:pt x="13163" y="12239"/>
                    <a:pt x="14914" y="14119"/>
                  </a:cubicBezTo>
                  <a:cubicBezTo>
                    <a:pt x="16666" y="16000"/>
                    <a:pt x="16374" y="17699"/>
                    <a:pt x="15060" y="18852"/>
                  </a:cubicBezTo>
                  <a:cubicBezTo>
                    <a:pt x="13747" y="20005"/>
                    <a:pt x="11412" y="20612"/>
                    <a:pt x="9368" y="20976"/>
                  </a:cubicBezTo>
                  <a:cubicBezTo>
                    <a:pt x="7325" y="21340"/>
                    <a:pt x="5574" y="21461"/>
                    <a:pt x="4406" y="21158"/>
                  </a:cubicBezTo>
                  <a:cubicBezTo>
                    <a:pt x="3239" y="20854"/>
                    <a:pt x="2655" y="20126"/>
                    <a:pt x="3093" y="18549"/>
                  </a:cubicBezTo>
                  <a:cubicBezTo>
                    <a:pt x="3531" y="16971"/>
                    <a:pt x="4990" y="14544"/>
                    <a:pt x="7763" y="12239"/>
                  </a:cubicBezTo>
                  <a:cubicBezTo>
                    <a:pt x="10536" y="9933"/>
                    <a:pt x="14622" y="7749"/>
                    <a:pt x="17104" y="6292"/>
                  </a:cubicBezTo>
                  <a:cubicBezTo>
                    <a:pt x="19585" y="4836"/>
                    <a:pt x="20460" y="4108"/>
                    <a:pt x="20898" y="3441"/>
                  </a:cubicBezTo>
                  <a:cubicBezTo>
                    <a:pt x="21336" y="2773"/>
                    <a:pt x="21336" y="2167"/>
                    <a:pt x="20606" y="1803"/>
                  </a:cubicBezTo>
                  <a:cubicBezTo>
                    <a:pt x="19877" y="1439"/>
                    <a:pt x="18417" y="1317"/>
                    <a:pt x="17541" y="1257"/>
                  </a:cubicBezTo>
                  <a:cubicBezTo>
                    <a:pt x="16666" y="1196"/>
                    <a:pt x="16374" y="1196"/>
                    <a:pt x="16082" y="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4495799" y="44449"/>
              <a:ext cx="134762" cy="71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546" fill="norm" stroke="1" extrusionOk="0">
                  <a:moveTo>
                    <a:pt x="982" y="1666"/>
                  </a:moveTo>
                  <a:cubicBezTo>
                    <a:pt x="655" y="1348"/>
                    <a:pt x="327" y="1029"/>
                    <a:pt x="655" y="742"/>
                  </a:cubicBezTo>
                  <a:cubicBezTo>
                    <a:pt x="982" y="456"/>
                    <a:pt x="1964" y="201"/>
                    <a:pt x="3273" y="73"/>
                  </a:cubicBezTo>
                  <a:cubicBezTo>
                    <a:pt x="4582" y="-54"/>
                    <a:pt x="6218" y="-54"/>
                    <a:pt x="8182" y="392"/>
                  </a:cubicBezTo>
                  <a:cubicBezTo>
                    <a:pt x="10145" y="838"/>
                    <a:pt x="12436" y="1730"/>
                    <a:pt x="13582" y="3100"/>
                  </a:cubicBezTo>
                  <a:cubicBezTo>
                    <a:pt x="14727" y="4470"/>
                    <a:pt x="14727" y="6318"/>
                    <a:pt x="13582" y="8038"/>
                  </a:cubicBezTo>
                  <a:cubicBezTo>
                    <a:pt x="12436" y="9758"/>
                    <a:pt x="10145" y="11351"/>
                    <a:pt x="9491" y="12498"/>
                  </a:cubicBezTo>
                  <a:cubicBezTo>
                    <a:pt x="8836" y="13645"/>
                    <a:pt x="9818" y="14346"/>
                    <a:pt x="11782" y="14951"/>
                  </a:cubicBezTo>
                  <a:cubicBezTo>
                    <a:pt x="13745" y="15557"/>
                    <a:pt x="16691" y="16066"/>
                    <a:pt x="18655" y="16767"/>
                  </a:cubicBezTo>
                  <a:cubicBezTo>
                    <a:pt x="20618" y="17468"/>
                    <a:pt x="21600" y="18360"/>
                    <a:pt x="20127" y="19188"/>
                  </a:cubicBezTo>
                  <a:cubicBezTo>
                    <a:pt x="18655" y="20017"/>
                    <a:pt x="14727" y="20781"/>
                    <a:pt x="10964" y="21164"/>
                  </a:cubicBezTo>
                  <a:cubicBezTo>
                    <a:pt x="7200" y="21546"/>
                    <a:pt x="3600" y="21546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6239898" y="64823"/>
              <a:ext cx="302555" cy="60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80" fill="norm" stroke="1" extrusionOk="0">
                  <a:moveTo>
                    <a:pt x="5880" y="6392"/>
                  </a:moveTo>
                  <a:cubicBezTo>
                    <a:pt x="5146" y="8335"/>
                    <a:pt x="4411" y="10279"/>
                    <a:pt x="4191" y="12596"/>
                  </a:cubicBezTo>
                  <a:cubicBezTo>
                    <a:pt x="3970" y="14913"/>
                    <a:pt x="4264" y="17603"/>
                    <a:pt x="4411" y="19210"/>
                  </a:cubicBezTo>
                  <a:cubicBezTo>
                    <a:pt x="4558" y="20817"/>
                    <a:pt x="4558" y="21340"/>
                    <a:pt x="4485" y="21378"/>
                  </a:cubicBezTo>
                  <a:cubicBezTo>
                    <a:pt x="4411" y="21415"/>
                    <a:pt x="4264" y="20967"/>
                    <a:pt x="4264" y="19509"/>
                  </a:cubicBezTo>
                  <a:cubicBezTo>
                    <a:pt x="4264" y="18052"/>
                    <a:pt x="4411" y="15585"/>
                    <a:pt x="4778" y="12820"/>
                  </a:cubicBezTo>
                  <a:cubicBezTo>
                    <a:pt x="5146" y="10054"/>
                    <a:pt x="5733" y="6990"/>
                    <a:pt x="6542" y="4823"/>
                  </a:cubicBezTo>
                  <a:cubicBezTo>
                    <a:pt x="7350" y="2655"/>
                    <a:pt x="8378" y="1385"/>
                    <a:pt x="9260" y="675"/>
                  </a:cubicBezTo>
                  <a:cubicBezTo>
                    <a:pt x="10142" y="-36"/>
                    <a:pt x="10876" y="-185"/>
                    <a:pt x="11905" y="226"/>
                  </a:cubicBezTo>
                  <a:cubicBezTo>
                    <a:pt x="12933" y="637"/>
                    <a:pt x="14256" y="1609"/>
                    <a:pt x="15872" y="3178"/>
                  </a:cubicBezTo>
                  <a:cubicBezTo>
                    <a:pt x="17489" y="4748"/>
                    <a:pt x="19399" y="6915"/>
                    <a:pt x="20354" y="8896"/>
                  </a:cubicBezTo>
                  <a:cubicBezTo>
                    <a:pt x="21309" y="10877"/>
                    <a:pt x="21309" y="12670"/>
                    <a:pt x="19693" y="14427"/>
                  </a:cubicBezTo>
                  <a:cubicBezTo>
                    <a:pt x="18076" y="16183"/>
                    <a:pt x="14844" y="17902"/>
                    <a:pt x="11905" y="19023"/>
                  </a:cubicBezTo>
                  <a:cubicBezTo>
                    <a:pt x="8966" y="20144"/>
                    <a:pt x="6321" y="20668"/>
                    <a:pt x="4485" y="20929"/>
                  </a:cubicBezTo>
                  <a:cubicBezTo>
                    <a:pt x="2648" y="21191"/>
                    <a:pt x="1619" y="21191"/>
                    <a:pt x="885" y="21041"/>
                  </a:cubicBezTo>
                  <a:cubicBezTo>
                    <a:pt x="150" y="20892"/>
                    <a:pt x="-291" y="20593"/>
                    <a:pt x="223" y="20331"/>
                  </a:cubicBezTo>
                  <a:cubicBezTo>
                    <a:pt x="738" y="20070"/>
                    <a:pt x="2207" y="19845"/>
                    <a:pt x="3676" y="19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6553199" y="601451"/>
              <a:ext cx="1143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400"/>
                    <a:pt x="10400" y="12800"/>
                    <a:pt x="14000" y="16400"/>
                  </a:cubicBezTo>
                  <a:cubicBezTo>
                    <a:pt x="17600" y="20000"/>
                    <a:pt x="196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6603999" y="658601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2229"/>
                    <a:pt x="14057" y="4457"/>
                    <a:pt x="10457" y="8057"/>
                  </a:cubicBezTo>
                  <a:cubicBezTo>
                    <a:pt x="6857" y="11657"/>
                    <a:pt x="3429" y="166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6984999" y="334751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7010399" y="493501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7364146" y="46318"/>
              <a:ext cx="217755" cy="77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73" fill="norm" stroke="1" extrusionOk="0">
                  <a:moveTo>
                    <a:pt x="21367" y="1840"/>
                  </a:moveTo>
                  <a:cubicBezTo>
                    <a:pt x="19705" y="1193"/>
                    <a:pt x="18044" y="545"/>
                    <a:pt x="15967" y="222"/>
                  </a:cubicBezTo>
                  <a:cubicBezTo>
                    <a:pt x="13890" y="-102"/>
                    <a:pt x="11398" y="-102"/>
                    <a:pt x="9009" y="428"/>
                  </a:cubicBezTo>
                  <a:cubicBezTo>
                    <a:pt x="6621" y="957"/>
                    <a:pt x="4336" y="2017"/>
                    <a:pt x="4129" y="3047"/>
                  </a:cubicBezTo>
                  <a:cubicBezTo>
                    <a:pt x="3921" y="4077"/>
                    <a:pt x="5790" y="5077"/>
                    <a:pt x="7867" y="5960"/>
                  </a:cubicBezTo>
                  <a:cubicBezTo>
                    <a:pt x="9944" y="6843"/>
                    <a:pt x="12229" y="7608"/>
                    <a:pt x="12644" y="8432"/>
                  </a:cubicBezTo>
                  <a:cubicBezTo>
                    <a:pt x="13059" y="9256"/>
                    <a:pt x="11605" y="10139"/>
                    <a:pt x="9529" y="10904"/>
                  </a:cubicBezTo>
                  <a:cubicBezTo>
                    <a:pt x="7452" y="11669"/>
                    <a:pt x="4752" y="12317"/>
                    <a:pt x="2986" y="12729"/>
                  </a:cubicBezTo>
                  <a:cubicBezTo>
                    <a:pt x="1221" y="13141"/>
                    <a:pt x="390" y="13317"/>
                    <a:pt x="702" y="13494"/>
                  </a:cubicBezTo>
                  <a:cubicBezTo>
                    <a:pt x="1013" y="13670"/>
                    <a:pt x="2467" y="13847"/>
                    <a:pt x="3505" y="14082"/>
                  </a:cubicBezTo>
                  <a:cubicBezTo>
                    <a:pt x="4544" y="14318"/>
                    <a:pt x="5167" y="14612"/>
                    <a:pt x="4959" y="15171"/>
                  </a:cubicBezTo>
                  <a:cubicBezTo>
                    <a:pt x="4752" y="15730"/>
                    <a:pt x="3713" y="16554"/>
                    <a:pt x="2675" y="17437"/>
                  </a:cubicBezTo>
                  <a:cubicBezTo>
                    <a:pt x="1636" y="18320"/>
                    <a:pt x="598" y="19261"/>
                    <a:pt x="182" y="19909"/>
                  </a:cubicBezTo>
                  <a:cubicBezTo>
                    <a:pt x="-233" y="20556"/>
                    <a:pt x="-25" y="20909"/>
                    <a:pt x="1740" y="21145"/>
                  </a:cubicBezTo>
                  <a:cubicBezTo>
                    <a:pt x="3505" y="21380"/>
                    <a:pt x="6829" y="21498"/>
                    <a:pt x="9632" y="21469"/>
                  </a:cubicBezTo>
                  <a:cubicBezTo>
                    <a:pt x="12436" y="21439"/>
                    <a:pt x="14721" y="21263"/>
                    <a:pt x="17005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7770283" y="309171"/>
              <a:ext cx="224368" cy="37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13" fill="norm" stroke="1" extrusionOk="0">
                  <a:moveTo>
                    <a:pt x="202" y="4015"/>
                  </a:moveTo>
                  <a:cubicBezTo>
                    <a:pt x="0" y="3287"/>
                    <a:pt x="-202" y="2559"/>
                    <a:pt x="404" y="1709"/>
                  </a:cubicBezTo>
                  <a:cubicBezTo>
                    <a:pt x="1009" y="860"/>
                    <a:pt x="2422" y="-111"/>
                    <a:pt x="5047" y="10"/>
                  </a:cubicBezTo>
                  <a:cubicBezTo>
                    <a:pt x="7671" y="132"/>
                    <a:pt x="11506" y="1345"/>
                    <a:pt x="13525" y="3408"/>
                  </a:cubicBezTo>
                  <a:cubicBezTo>
                    <a:pt x="15544" y="5471"/>
                    <a:pt x="15746" y="8383"/>
                    <a:pt x="14232" y="10992"/>
                  </a:cubicBezTo>
                  <a:cubicBezTo>
                    <a:pt x="12718" y="13601"/>
                    <a:pt x="9488" y="15907"/>
                    <a:pt x="7570" y="17302"/>
                  </a:cubicBezTo>
                  <a:cubicBezTo>
                    <a:pt x="5652" y="18698"/>
                    <a:pt x="5047" y="19183"/>
                    <a:pt x="4441" y="19729"/>
                  </a:cubicBezTo>
                  <a:cubicBezTo>
                    <a:pt x="3835" y="20276"/>
                    <a:pt x="3230" y="20882"/>
                    <a:pt x="3533" y="21186"/>
                  </a:cubicBezTo>
                  <a:cubicBezTo>
                    <a:pt x="3835" y="21489"/>
                    <a:pt x="5047" y="21489"/>
                    <a:pt x="8176" y="21186"/>
                  </a:cubicBezTo>
                  <a:cubicBezTo>
                    <a:pt x="11305" y="20882"/>
                    <a:pt x="16351" y="20276"/>
                    <a:pt x="21398" y="19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8115299" y="601451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8213526" y="332791"/>
              <a:ext cx="212924" cy="31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01" fill="norm" stroke="1" extrusionOk="0">
                  <a:moveTo>
                    <a:pt x="21095" y="4453"/>
                  </a:moveTo>
                  <a:cubicBezTo>
                    <a:pt x="18369" y="2437"/>
                    <a:pt x="15643" y="421"/>
                    <a:pt x="12182" y="61"/>
                  </a:cubicBezTo>
                  <a:cubicBezTo>
                    <a:pt x="8722" y="-299"/>
                    <a:pt x="4528" y="997"/>
                    <a:pt x="2221" y="2077"/>
                  </a:cubicBezTo>
                  <a:cubicBezTo>
                    <a:pt x="-86" y="3157"/>
                    <a:pt x="-505" y="4021"/>
                    <a:pt x="544" y="4813"/>
                  </a:cubicBezTo>
                  <a:cubicBezTo>
                    <a:pt x="1592" y="5605"/>
                    <a:pt x="4109" y="6325"/>
                    <a:pt x="6940" y="6181"/>
                  </a:cubicBezTo>
                  <a:cubicBezTo>
                    <a:pt x="9771" y="6037"/>
                    <a:pt x="12916" y="5029"/>
                    <a:pt x="15013" y="4453"/>
                  </a:cubicBezTo>
                  <a:cubicBezTo>
                    <a:pt x="17111" y="3877"/>
                    <a:pt x="18159" y="3733"/>
                    <a:pt x="18683" y="4021"/>
                  </a:cubicBezTo>
                  <a:cubicBezTo>
                    <a:pt x="19208" y="4309"/>
                    <a:pt x="19208" y="5029"/>
                    <a:pt x="18578" y="7189"/>
                  </a:cubicBezTo>
                  <a:cubicBezTo>
                    <a:pt x="17949" y="9349"/>
                    <a:pt x="16691" y="12949"/>
                    <a:pt x="16272" y="15541"/>
                  </a:cubicBezTo>
                  <a:cubicBezTo>
                    <a:pt x="15852" y="18133"/>
                    <a:pt x="16272" y="19717"/>
                    <a:pt x="16691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8375649" y="671301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708"/>
                    <a:pt x="11520" y="9415"/>
                    <a:pt x="7920" y="13015"/>
                  </a:cubicBezTo>
                  <a:cubicBezTo>
                    <a:pt x="4320" y="16615"/>
                    <a:pt x="2160" y="191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8743606" y="359360"/>
              <a:ext cx="182788" cy="27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036" fill="norm" stroke="1" extrusionOk="0">
                  <a:moveTo>
                    <a:pt x="20426" y="3929"/>
                  </a:moveTo>
                  <a:cubicBezTo>
                    <a:pt x="20426" y="3123"/>
                    <a:pt x="20426" y="2317"/>
                    <a:pt x="19941" y="1592"/>
                  </a:cubicBezTo>
                  <a:cubicBezTo>
                    <a:pt x="19455" y="866"/>
                    <a:pt x="18484" y="222"/>
                    <a:pt x="16300" y="222"/>
                  </a:cubicBezTo>
                  <a:cubicBezTo>
                    <a:pt x="14116" y="222"/>
                    <a:pt x="10718" y="866"/>
                    <a:pt x="7684" y="3123"/>
                  </a:cubicBezTo>
                  <a:cubicBezTo>
                    <a:pt x="4651" y="5380"/>
                    <a:pt x="1981" y="9248"/>
                    <a:pt x="767" y="12392"/>
                  </a:cubicBezTo>
                  <a:cubicBezTo>
                    <a:pt x="-446" y="15535"/>
                    <a:pt x="-203" y="17953"/>
                    <a:pt x="1374" y="19404"/>
                  </a:cubicBezTo>
                  <a:cubicBezTo>
                    <a:pt x="2952" y="20854"/>
                    <a:pt x="5864" y="21338"/>
                    <a:pt x="8898" y="20854"/>
                  </a:cubicBezTo>
                  <a:cubicBezTo>
                    <a:pt x="11932" y="20371"/>
                    <a:pt x="15087" y="18920"/>
                    <a:pt x="17271" y="16019"/>
                  </a:cubicBezTo>
                  <a:cubicBezTo>
                    <a:pt x="19455" y="13117"/>
                    <a:pt x="20669" y="8765"/>
                    <a:pt x="20911" y="5863"/>
                  </a:cubicBezTo>
                  <a:cubicBezTo>
                    <a:pt x="21154" y="2962"/>
                    <a:pt x="20426" y="1511"/>
                    <a:pt x="19455" y="705"/>
                  </a:cubicBezTo>
                  <a:cubicBezTo>
                    <a:pt x="18484" y="-101"/>
                    <a:pt x="17271" y="-262"/>
                    <a:pt x="15936" y="463"/>
                  </a:cubicBezTo>
                  <a:cubicBezTo>
                    <a:pt x="14601" y="1189"/>
                    <a:pt x="13145" y="2801"/>
                    <a:pt x="11689" y="4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9010099" y="480801"/>
              <a:ext cx="32302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12501" y="21600"/>
                  </a:moveTo>
                  <a:cubicBezTo>
                    <a:pt x="7101" y="19385"/>
                    <a:pt x="1701" y="17169"/>
                    <a:pt x="351" y="14677"/>
                  </a:cubicBezTo>
                  <a:cubicBezTo>
                    <a:pt x="-999" y="12185"/>
                    <a:pt x="1701" y="9415"/>
                    <a:pt x="5751" y="6923"/>
                  </a:cubicBezTo>
                  <a:cubicBezTo>
                    <a:pt x="9801" y="4431"/>
                    <a:pt x="15201" y="2215"/>
                    <a:pt x="206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9078455" y="296651"/>
              <a:ext cx="16671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7857" y="0"/>
                  </a:moveTo>
                  <a:cubicBezTo>
                    <a:pt x="14391" y="2900"/>
                    <a:pt x="10924" y="5800"/>
                    <a:pt x="7991" y="8050"/>
                  </a:cubicBezTo>
                  <a:cubicBezTo>
                    <a:pt x="5057" y="10300"/>
                    <a:pt x="2657" y="11900"/>
                    <a:pt x="1324" y="13000"/>
                  </a:cubicBezTo>
                  <a:cubicBezTo>
                    <a:pt x="-9" y="14100"/>
                    <a:pt x="-276" y="14700"/>
                    <a:pt x="257" y="15000"/>
                  </a:cubicBezTo>
                  <a:cubicBezTo>
                    <a:pt x="791" y="15300"/>
                    <a:pt x="2124" y="15300"/>
                    <a:pt x="4924" y="14900"/>
                  </a:cubicBezTo>
                  <a:cubicBezTo>
                    <a:pt x="7724" y="14500"/>
                    <a:pt x="11991" y="13700"/>
                    <a:pt x="14791" y="13200"/>
                  </a:cubicBezTo>
                  <a:cubicBezTo>
                    <a:pt x="17591" y="12700"/>
                    <a:pt x="18924" y="12500"/>
                    <a:pt x="19857" y="12650"/>
                  </a:cubicBezTo>
                  <a:cubicBezTo>
                    <a:pt x="20791" y="12800"/>
                    <a:pt x="21324" y="13300"/>
                    <a:pt x="20791" y="14450"/>
                  </a:cubicBezTo>
                  <a:cubicBezTo>
                    <a:pt x="20257" y="15600"/>
                    <a:pt x="18657" y="17400"/>
                    <a:pt x="17591" y="18700"/>
                  </a:cubicBezTo>
                  <a:cubicBezTo>
                    <a:pt x="16524" y="20000"/>
                    <a:pt x="15991" y="20800"/>
                    <a:pt x="15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9302749" y="747501"/>
              <a:ext cx="63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9683749" y="325955"/>
              <a:ext cx="55035" cy="49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12462" y="664"/>
                  </a:moveTo>
                  <a:cubicBezTo>
                    <a:pt x="14954" y="293"/>
                    <a:pt x="17446" y="-78"/>
                    <a:pt x="19108" y="15"/>
                  </a:cubicBezTo>
                  <a:cubicBezTo>
                    <a:pt x="20769" y="107"/>
                    <a:pt x="21600" y="664"/>
                    <a:pt x="21600" y="2332"/>
                  </a:cubicBezTo>
                  <a:cubicBezTo>
                    <a:pt x="21600" y="4001"/>
                    <a:pt x="20769" y="6782"/>
                    <a:pt x="18277" y="9795"/>
                  </a:cubicBezTo>
                  <a:cubicBezTo>
                    <a:pt x="15785" y="12808"/>
                    <a:pt x="11631" y="16052"/>
                    <a:pt x="8308" y="18046"/>
                  </a:cubicBezTo>
                  <a:cubicBezTo>
                    <a:pt x="4985" y="20039"/>
                    <a:pt x="2492" y="20780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9863251" y="671301"/>
              <a:ext cx="2369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21600"/>
                  </a:moveTo>
                  <a:cubicBezTo>
                    <a:pt x="3953" y="15429"/>
                    <a:pt x="-1447" y="9257"/>
                    <a:pt x="353" y="5657"/>
                  </a:cubicBezTo>
                  <a:cubicBezTo>
                    <a:pt x="2153" y="2057"/>
                    <a:pt x="11153" y="1029"/>
                    <a:pt x="201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9972905" y="322697"/>
              <a:ext cx="272488" cy="43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211" fill="norm" stroke="1" extrusionOk="0">
                  <a:moveTo>
                    <a:pt x="18740" y="3040"/>
                  </a:moveTo>
                  <a:cubicBezTo>
                    <a:pt x="16467" y="1709"/>
                    <a:pt x="14193" y="378"/>
                    <a:pt x="11188" y="71"/>
                  </a:cubicBezTo>
                  <a:cubicBezTo>
                    <a:pt x="8184" y="-236"/>
                    <a:pt x="4449" y="481"/>
                    <a:pt x="2256" y="1658"/>
                  </a:cubicBezTo>
                  <a:cubicBezTo>
                    <a:pt x="64" y="2835"/>
                    <a:pt x="-586" y="4473"/>
                    <a:pt x="551" y="6111"/>
                  </a:cubicBezTo>
                  <a:cubicBezTo>
                    <a:pt x="1688" y="7749"/>
                    <a:pt x="4611" y="9387"/>
                    <a:pt x="7291" y="11178"/>
                  </a:cubicBezTo>
                  <a:cubicBezTo>
                    <a:pt x="9970" y="12970"/>
                    <a:pt x="12406" y="14915"/>
                    <a:pt x="13462" y="16501"/>
                  </a:cubicBezTo>
                  <a:cubicBezTo>
                    <a:pt x="14518" y="18088"/>
                    <a:pt x="14193" y="19317"/>
                    <a:pt x="13137" y="20136"/>
                  </a:cubicBezTo>
                  <a:cubicBezTo>
                    <a:pt x="12082" y="20955"/>
                    <a:pt x="10295" y="21364"/>
                    <a:pt x="8428" y="21159"/>
                  </a:cubicBezTo>
                  <a:cubicBezTo>
                    <a:pt x="6560" y="20955"/>
                    <a:pt x="4611" y="20136"/>
                    <a:pt x="3637" y="18856"/>
                  </a:cubicBezTo>
                  <a:cubicBezTo>
                    <a:pt x="2662" y="17576"/>
                    <a:pt x="2662" y="15836"/>
                    <a:pt x="4855" y="13993"/>
                  </a:cubicBezTo>
                  <a:cubicBezTo>
                    <a:pt x="7047" y="12151"/>
                    <a:pt x="11432" y="10206"/>
                    <a:pt x="14437" y="8824"/>
                  </a:cubicBezTo>
                  <a:cubicBezTo>
                    <a:pt x="17441" y="7442"/>
                    <a:pt x="19065" y="6623"/>
                    <a:pt x="19958" y="5957"/>
                  </a:cubicBezTo>
                  <a:cubicBezTo>
                    <a:pt x="20852" y="5292"/>
                    <a:pt x="21014" y="4780"/>
                    <a:pt x="20852" y="4268"/>
                  </a:cubicBezTo>
                  <a:cubicBezTo>
                    <a:pt x="20689" y="3756"/>
                    <a:pt x="20202" y="3245"/>
                    <a:pt x="18253" y="2886"/>
                  </a:cubicBezTo>
                  <a:cubicBezTo>
                    <a:pt x="16304" y="2528"/>
                    <a:pt x="12894" y="2323"/>
                    <a:pt x="9483" y="2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10166349" y="114317"/>
              <a:ext cx="247909" cy="101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523" fill="norm" stroke="1" extrusionOk="0">
                  <a:moveTo>
                    <a:pt x="14040" y="1314"/>
                  </a:moveTo>
                  <a:cubicBezTo>
                    <a:pt x="13860" y="863"/>
                    <a:pt x="13680" y="412"/>
                    <a:pt x="14040" y="186"/>
                  </a:cubicBezTo>
                  <a:cubicBezTo>
                    <a:pt x="14400" y="-39"/>
                    <a:pt x="15300" y="-39"/>
                    <a:pt x="15840" y="74"/>
                  </a:cubicBezTo>
                  <a:cubicBezTo>
                    <a:pt x="16380" y="186"/>
                    <a:pt x="16560" y="412"/>
                    <a:pt x="16740" y="1179"/>
                  </a:cubicBezTo>
                  <a:cubicBezTo>
                    <a:pt x="16920" y="1945"/>
                    <a:pt x="17100" y="3253"/>
                    <a:pt x="16830" y="4561"/>
                  </a:cubicBezTo>
                  <a:cubicBezTo>
                    <a:pt x="16560" y="5868"/>
                    <a:pt x="15840" y="7176"/>
                    <a:pt x="14400" y="8213"/>
                  </a:cubicBezTo>
                  <a:cubicBezTo>
                    <a:pt x="12960" y="9250"/>
                    <a:pt x="10800" y="10017"/>
                    <a:pt x="9360" y="10490"/>
                  </a:cubicBezTo>
                  <a:cubicBezTo>
                    <a:pt x="7920" y="10964"/>
                    <a:pt x="7200" y="11144"/>
                    <a:pt x="6750" y="11370"/>
                  </a:cubicBezTo>
                  <a:cubicBezTo>
                    <a:pt x="6300" y="11595"/>
                    <a:pt x="6120" y="11866"/>
                    <a:pt x="7110" y="12204"/>
                  </a:cubicBezTo>
                  <a:cubicBezTo>
                    <a:pt x="8100" y="12542"/>
                    <a:pt x="10260" y="12948"/>
                    <a:pt x="12690" y="13444"/>
                  </a:cubicBezTo>
                  <a:cubicBezTo>
                    <a:pt x="15120" y="13940"/>
                    <a:pt x="17820" y="14526"/>
                    <a:pt x="19440" y="15315"/>
                  </a:cubicBezTo>
                  <a:cubicBezTo>
                    <a:pt x="21060" y="16105"/>
                    <a:pt x="21600" y="17097"/>
                    <a:pt x="20520" y="18066"/>
                  </a:cubicBezTo>
                  <a:cubicBezTo>
                    <a:pt x="19440" y="19036"/>
                    <a:pt x="16740" y="19983"/>
                    <a:pt x="13410" y="20591"/>
                  </a:cubicBezTo>
                  <a:cubicBezTo>
                    <a:pt x="10080" y="21200"/>
                    <a:pt x="6120" y="21471"/>
                    <a:pt x="3780" y="21516"/>
                  </a:cubicBezTo>
                  <a:cubicBezTo>
                    <a:pt x="1440" y="21561"/>
                    <a:pt x="720" y="21381"/>
                    <a:pt x="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9563099" y="956517"/>
              <a:ext cx="603251" cy="5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20954"/>
                  </a:moveTo>
                  <a:cubicBezTo>
                    <a:pt x="2046" y="14906"/>
                    <a:pt x="4093" y="8858"/>
                    <a:pt x="6518" y="4970"/>
                  </a:cubicBezTo>
                  <a:cubicBezTo>
                    <a:pt x="8943" y="1082"/>
                    <a:pt x="11747" y="-646"/>
                    <a:pt x="14324" y="218"/>
                  </a:cubicBezTo>
                  <a:cubicBezTo>
                    <a:pt x="16901" y="1082"/>
                    <a:pt x="19251" y="4538"/>
                    <a:pt x="21600" y="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9599083" y="1048068"/>
              <a:ext cx="497418" cy="10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3401" y="8640"/>
                  </a:moveTo>
                  <a:cubicBezTo>
                    <a:pt x="2574" y="12960"/>
                    <a:pt x="1746" y="17280"/>
                    <a:pt x="1103" y="19440"/>
                  </a:cubicBezTo>
                  <a:cubicBezTo>
                    <a:pt x="460" y="21600"/>
                    <a:pt x="0" y="21600"/>
                    <a:pt x="0" y="19440"/>
                  </a:cubicBezTo>
                  <a:cubicBezTo>
                    <a:pt x="0" y="17280"/>
                    <a:pt x="460" y="12960"/>
                    <a:pt x="2390" y="8640"/>
                  </a:cubicBezTo>
                  <a:cubicBezTo>
                    <a:pt x="4320" y="4320"/>
                    <a:pt x="7721" y="0"/>
                    <a:pt x="11168" y="0"/>
                  </a:cubicBezTo>
                  <a:cubicBezTo>
                    <a:pt x="14614" y="0"/>
                    <a:pt x="18107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3949699" y="785601"/>
              <a:ext cx="406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0"/>
                    <a:pt x="9450" y="0"/>
                    <a:pt x="13050" y="3600"/>
                  </a:cubicBezTo>
                  <a:cubicBezTo>
                    <a:pt x="16650" y="7200"/>
                    <a:pt x="1912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4038599" y="887201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6457"/>
                    <a:pt x="11747" y="11314"/>
                    <a:pt x="15347" y="7714"/>
                  </a:cubicBezTo>
                  <a:cubicBezTo>
                    <a:pt x="18947" y="4114"/>
                    <a:pt x="2027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708150" y="1843934"/>
              <a:ext cx="82551" cy="385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190"/>
                  </a:moveTo>
                  <a:cubicBezTo>
                    <a:pt x="12738" y="95"/>
                    <a:pt x="12185" y="0"/>
                    <a:pt x="11908" y="0"/>
                  </a:cubicBezTo>
                  <a:cubicBezTo>
                    <a:pt x="11631" y="0"/>
                    <a:pt x="11631" y="95"/>
                    <a:pt x="11077" y="338"/>
                  </a:cubicBezTo>
                  <a:cubicBezTo>
                    <a:pt x="10523" y="582"/>
                    <a:pt x="9415" y="974"/>
                    <a:pt x="8031" y="1389"/>
                  </a:cubicBezTo>
                  <a:cubicBezTo>
                    <a:pt x="6646" y="1805"/>
                    <a:pt x="4985" y="2244"/>
                    <a:pt x="3600" y="2684"/>
                  </a:cubicBezTo>
                  <a:cubicBezTo>
                    <a:pt x="2215" y="3123"/>
                    <a:pt x="1108" y="3562"/>
                    <a:pt x="554" y="4008"/>
                  </a:cubicBezTo>
                  <a:cubicBezTo>
                    <a:pt x="0" y="4453"/>
                    <a:pt x="0" y="4904"/>
                    <a:pt x="0" y="5355"/>
                  </a:cubicBezTo>
                  <a:cubicBezTo>
                    <a:pt x="0" y="5807"/>
                    <a:pt x="0" y="6258"/>
                    <a:pt x="554" y="6703"/>
                  </a:cubicBezTo>
                  <a:cubicBezTo>
                    <a:pt x="1108" y="7149"/>
                    <a:pt x="2215" y="7588"/>
                    <a:pt x="3323" y="8039"/>
                  </a:cubicBezTo>
                  <a:cubicBezTo>
                    <a:pt x="4431" y="8490"/>
                    <a:pt x="5538" y="8953"/>
                    <a:pt x="6923" y="9393"/>
                  </a:cubicBezTo>
                  <a:cubicBezTo>
                    <a:pt x="8308" y="9832"/>
                    <a:pt x="9969" y="10248"/>
                    <a:pt x="11354" y="10681"/>
                  </a:cubicBezTo>
                  <a:cubicBezTo>
                    <a:pt x="12738" y="11115"/>
                    <a:pt x="13846" y="11566"/>
                    <a:pt x="14400" y="12011"/>
                  </a:cubicBezTo>
                  <a:cubicBezTo>
                    <a:pt x="14954" y="12457"/>
                    <a:pt x="14954" y="12896"/>
                    <a:pt x="14954" y="13347"/>
                  </a:cubicBezTo>
                  <a:cubicBezTo>
                    <a:pt x="14954" y="13798"/>
                    <a:pt x="14954" y="14261"/>
                    <a:pt x="14954" y="14736"/>
                  </a:cubicBezTo>
                  <a:cubicBezTo>
                    <a:pt x="14954" y="15211"/>
                    <a:pt x="14954" y="15698"/>
                    <a:pt x="15508" y="16161"/>
                  </a:cubicBezTo>
                  <a:cubicBezTo>
                    <a:pt x="16062" y="16625"/>
                    <a:pt x="17169" y="17064"/>
                    <a:pt x="18000" y="17533"/>
                  </a:cubicBezTo>
                  <a:cubicBezTo>
                    <a:pt x="18831" y="18002"/>
                    <a:pt x="19385" y="18501"/>
                    <a:pt x="19108" y="18964"/>
                  </a:cubicBezTo>
                  <a:cubicBezTo>
                    <a:pt x="18831" y="19427"/>
                    <a:pt x="17723" y="19854"/>
                    <a:pt x="17169" y="20258"/>
                  </a:cubicBezTo>
                  <a:cubicBezTo>
                    <a:pt x="16615" y="20662"/>
                    <a:pt x="16615" y="21042"/>
                    <a:pt x="17446" y="21262"/>
                  </a:cubicBezTo>
                  <a:cubicBezTo>
                    <a:pt x="18277" y="21481"/>
                    <a:pt x="19938" y="21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749049" y="5176382"/>
              <a:ext cx="7664702" cy="346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49" fill="norm" stroke="1" extrusionOk="0">
                  <a:moveTo>
                    <a:pt x="323" y="21549"/>
                  </a:moveTo>
                  <a:cubicBezTo>
                    <a:pt x="245" y="20890"/>
                    <a:pt x="168" y="20232"/>
                    <a:pt x="108" y="19837"/>
                  </a:cubicBezTo>
                  <a:cubicBezTo>
                    <a:pt x="49" y="19442"/>
                    <a:pt x="7" y="19310"/>
                    <a:pt x="1" y="19244"/>
                  </a:cubicBezTo>
                  <a:cubicBezTo>
                    <a:pt x="-5" y="19178"/>
                    <a:pt x="25" y="19178"/>
                    <a:pt x="165" y="19178"/>
                  </a:cubicBezTo>
                  <a:cubicBezTo>
                    <a:pt x="305" y="19178"/>
                    <a:pt x="556" y="19178"/>
                    <a:pt x="782" y="18849"/>
                  </a:cubicBezTo>
                  <a:cubicBezTo>
                    <a:pt x="1009" y="18520"/>
                    <a:pt x="1212" y="17861"/>
                    <a:pt x="1408" y="17203"/>
                  </a:cubicBezTo>
                  <a:cubicBezTo>
                    <a:pt x="1605" y="16544"/>
                    <a:pt x="1796" y="15886"/>
                    <a:pt x="2008" y="15161"/>
                  </a:cubicBezTo>
                  <a:cubicBezTo>
                    <a:pt x="2219" y="14437"/>
                    <a:pt x="2452" y="13647"/>
                    <a:pt x="2696" y="12856"/>
                  </a:cubicBezTo>
                  <a:cubicBezTo>
                    <a:pt x="2941" y="12066"/>
                    <a:pt x="3197" y="11276"/>
                    <a:pt x="3424" y="10617"/>
                  </a:cubicBezTo>
                  <a:cubicBezTo>
                    <a:pt x="3651" y="9959"/>
                    <a:pt x="3847" y="9432"/>
                    <a:pt x="4059" y="8971"/>
                  </a:cubicBezTo>
                  <a:cubicBezTo>
                    <a:pt x="4271" y="8510"/>
                    <a:pt x="4497" y="8115"/>
                    <a:pt x="4724" y="7720"/>
                  </a:cubicBezTo>
                  <a:cubicBezTo>
                    <a:pt x="4951" y="7325"/>
                    <a:pt x="5177" y="6929"/>
                    <a:pt x="5413" y="6534"/>
                  </a:cubicBezTo>
                  <a:cubicBezTo>
                    <a:pt x="5648" y="6139"/>
                    <a:pt x="5893" y="5744"/>
                    <a:pt x="6143" y="5481"/>
                  </a:cubicBezTo>
                  <a:cubicBezTo>
                    <a:pt x="6394" y="5217"/>
                    <a:pt x="6650" y="5086"/>
                    <a:pt x="6847" y="4954"/>
                  </a:cubicBezTo>
                  <a:cubicBezTo>
                    <a:pt x="7044" y="4822"/>
                    <a:pt x="7181" y="4690"/>
                    <a:pt x="7318" y="4625"/>
                  </a:cubicBezTo>
                  <a:cubicBezTo>
                    <a:pt x="7455" y="4559"/>
                    <a:pt x="7593" y="4559"/>
                    <a:pt x="7742" y="4493"/>
                  </a:cubicBezTo>
                  <a:cubicBezTo>
                    <a:pt x="7891" y="4427"/>
                    <a:pt x="8052" y="4295"/>
                    <a:pt x="8192" y="4229"/>
                  </a:cubicBezTo>
                  <a:cubicBezTo>
                    <a:pt x="8332" y="4164"/>
                    <a:pt x="8451" y="4164"/>
                    <a:pt x="8597" y="4098"/>
                  </a:cubicBezTo>
                  <a:cubicBezTo>
                    <a:pt x="8744" y="4032"/>
                    <a:pt x="8916" y="3900"/>
                    <a:pt x="9069" y="3834"/>
                  </a:cubicBezTo>
                  <a:cubicBezTo>
                    <a:pt x="9221" y="3769"/>
                    <a:pt x="9352" y="3769"/>
                    <a:pt x="9495" y="3769"/>
                  </a:cubicBezTo>
                  <a:cubicBezTo>
                    <a:pt x="9638" y="3769"/>
                    <a:pt x="9793" y="3769"/>
                    <a:pt x="9948" y="3769"/>
                  </a:cubicBezTo>
                  <a:cubicBezTo>
                    <a:pt x="10103" y="3769"/>
                    <a:pt x="10258" y="3769"/>
                    <a:pt x="10410" y="3769"/>
                  </a:cubicBezTo>
                  <a:cubicBezTo>
                    <a:pt x="10562" y="3769"/>
                    <a:pt x="10712" y="3769"/>
                    <a:pt x="10861" y="3769"/>
                  </a:cubicBezTo>
                  <a:cubicBezTo>
                    <a:pt x="11010" y="3769"/>
                    <a:pt x="11159" y="3769"/>
                    <a:pt x="11323" y="3769"/>
                  </a:cubicBezTo>
                  <a:cubicBezTo>
                    <a:pt x="11487" y="3769"/>
                    <a:pt x="11666" y="3769"/>
                    <a:pt x="11821" y="3769"/>
                  </a:cubicBezTo>
                  <a:cubicBezTo>
                    <a:pt x="11976" y="3769"/>
                    <a:pt x="12107" y="3769"/>
                    <a:pt x="12256" y="3769"/>
                  </a:cubicBezTo>
                  <a:cubicBezTo>
                    <a:pt x="12405" y="3769"/>
                    <a:pt x="12572" y="3769"/>
                    <a:pt x="12742" y="3769"/>
                  </a:cubicBezTo>
                  <a:cubicBezTo>
                    <a:pt x="12912" y="3769"/>
                    <a:pt x="13085" y="3769"/>
                    <a:pt x="13321" y="3703"/>
                  </a:cubicBezTo>
                  <a:cubicBezTo>
                    <a:pt x="13556" y="3637"/>
                    <a:pt x="13854" y="3505"/>
                    <a:pt x="14096" y="3439"/>
                  </a:cubicBezTo>
                  <a:cubicBezTo>
                    <a:pt x="14337" y="3373"/>
                    <a:pt x="14522" y="3373"/>
                    <a:pt x="14695" y="3308"/>
                  </a:cubicBezTo>
                  <a:cubicBezTo>
                    <a:pt x="14868" y="3242"/>
                    <a:pt x="15029" y="3110"/>
                    <a:pt x="15184" y="3044"/>
                  </a:cubicBezTo>
                  <a:cubicBezTo>
                    <a:pt x="15339" y="2978"/>
                    <a:pt x="15488" y="2978"/>
                    <a:pt x="15643" y="2912"/>
                  </a:cubicBezTo>
                  <a:cubicBezTo>
                    <a:pt x="15798" y="2847"/>
                    <a:pt x="15959" y="2715"/>
                    <a:pt x="16192" y="2583"/>
                  </a:cubicBezTo>
                  <a:cubicBezTo>
                    <a:pt x="16425" y="2451"/>
                    <a:pt x="16729" y="2320"/>
                    <a:pt x="16970" y="2254"/>
                  </a:cubicBezTo>
                  <a:cubicBezTo>
                    <a:pt x="17212" y="2188"/>
                    <a:pt x="17391" y="2188"/>
                    <a:pt x="17543" y="2122"/>
                  </a:cubicBezTo>
                  <a:cubicBezTo>
                    <a:pt x="17695" y="2056"/>
                    <a:pt x="17820" y="1925"/>
                    <a:pt x="17960" y="1859"/>
                  </a:cubicBezTo>
                  <a:cubicBezTo>
                    <a:pt x="18100" y="1793"/>
                    <a:pt x="18255" y="1793"/>
                    <a:pt x="18402" y="1727"/>
                  </a:cubicBezTo>
                  <a:cubicBezTo>
                    <a:pt x="18548" y="1661"/>
                    <a:pt x="18685" y="1529"/>
                    <a:pt x="18885" y="1332"/>
                  </a:cubicBezTo>
                  <a:cubicBezTo>
                    <a:pt x="19084" y="1134"/>
                    <a:pt x="19347" y="871"/>
                    <a:pt x="19585" y="608"/>
                  </a:cubicBezTo>
                  <a:cubicBezTo>
                    <a:pt x="19824" y="344"/>
                    <a:pt x="20039" y="81"/>
                    <a:pt x="20289" y="15"/>
                  </a:cubicBezTo>
                  <a:cubicBezTo>
                    <a:pt x="20539" y="-51"/>
                    <a:pt x="20826" y="81"/>
                    <a:pt x="21049" y="739"/>
                  </a:cubicBezTo>
                  <a:cubicBezTo>
                    <a:pt x="21273" y="1398"/>
                    <a:pt x="21434" y="2583"/>
                    <a:pt x="21595" y="3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60899" y="5129001"/>
              <a:ext cx="31751" cy="438151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52949" y="5675101"/>
              <a:ext cx="50852" cy="292101"/>
            </a:xfrm>
            <a:prstGeom prst="rect">
              <a:avLst/>
            </a:prstGeom>
            <a:effectLst/>
          </p:spPr>
        </p:pic>
        <p:pic>
          <p:nvPicPr>
            <p:cNvPr id="282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92649" y="5897351"/>
              <a:ext cx="25401" cy="57151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83666" y="5700501"/>
              <a:ext cx="137986" cy="306324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26099" y="5141701"/>
              <a:ext cx="35208" cy="47625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48249" y="5663939"/>
              <a:ext cx="203252" cy="239293"/>
            </a:xfrm>
            <a:prstGeom prst="rect">
              <a:avLst/>
            </a:prstGeom>
            <a:effectLst/>
          </p:spPr>
        </p:pic>
        <p:pic>
          <p:nvPicPr>
            <p:cNvPr id="282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0399" y="587830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61049" y="5662401"/>
              <a:ext cx="69851" cy="323851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89799" y="5129001"/>
              <a:ext cx="69851" cy="469901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37399" y="5694945"/>
              <a:ext cx="219478" cy="316707"/>
            </a:xfrm>
            <a:prstGeom prst="rect">
              <a:avLst/>
            </a:prstGeom>
            <a:effectLst/>
          </p:spPr>
        </p:pic>
        <p:pic>
          <p:nvPicPr>
            <p:cNvPr id="283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346949" y="5973551"/>
              <a:ext cx="57151" cy="38101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480299" y="5655573"/>
              <a:ext cx="292101" cy="387295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22969" y="5146826"/>
              <a:ext cx="3022146" cy="197519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51556" y="4328901"/>
              <a:ext cx="60145" cy="95885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76749" y="4335251"/>
              <a:ext cx="1085851" cy="47398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72017" y="3382751"/>
              <a:ext cx="90583" cy="946151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48299" y="3383114"/>
              <a:ext cx="1919818" cy="164375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58049" y="2690601"/>
              <a:ext cx="177256" cy="882651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08849" y="2709651"/>
              <a:ext cx="2286564" cy="127001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25949" y="6367251"/>
              <a:ext cx="82551" cy="393701"/>
            </a:xfrm>
            <a:prstGeom prst="rect">
              <a:avLst/>
            </a:prstGeom>
            <a:effectLst/>
          </p:spPr>
        </p:pic>
        <p:pic>
          <p:nvPicPr>
            <p:cNvPr id="2857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71999" y="662125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673599" y="6382597"/>
              <a:ext cx="158751" cy="370722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14600" y="5281401"/>
              <a:ext cx="76201" cy="584201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04533" y="6233306"/>
              <a:ext cx="161048" cy="284722"/>
            </a:xfrm>
            <a:prstGeom prst="rect">
              <a:avLst/>
            </a:prstGeom>
            <a:effectLst/>
          </p:spPr>
        </p:pic>
        <p:pic>
          <p:nvPicPr>
            <p:cNvPr id="2865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673350" y="6379951"/>
              <a:ext cx="25401" cy="50801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79183" y="6176751"/>
              <a:ext cx="218017" cy="44450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67499" y="5103601"/>
              <a:ext cx="88901" cy="933451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292849" y="6411701"/>
              <a:ext cx="234951" cy="238408"/>
            </a:xfrm>
            <a:prstGeom prst="rect">
              <a:avLst/>
            </a:prstGeom>
            <a:effectLst/>
          </p:spPr>
        </p:pic>
        <p:pic>
          <p:nvPicPr>
            <p:cNvPr id="2873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46849" y="6595851"/>
              <a:ext cx="69851" cy="57151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679353" y="6428195"/>
              <a:ext cx="153248" cy="351807"/>
            </a:xfrm>
            <a:prstGeom prst="rect">
              <a:avLst/>
            </a:prstGeom>
            <a:effectLst/>
          </p:spPr>
        </p:pic>
        <p:pic>
          <p:nvPicPr>
            <p:cNvPr id="287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90377" y="5211551"/>
              <a:ext cx="1130574" cy="18415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43150" y="4265401"/>
              <a:ext cx="234951" cy="1174751"/>
            </a:xfrm>
            <a:prstGeom prst="rect">
              <a:avLst/>
            </a:prstGeom>
            <a:effectLst/>
          </p:spPr>
        </p:pic>
        <p:pic>
          <p:nvPicPr>
            <p:cNvPr id="288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09800" y="4347951"/>
              <a:ext cx="2444751" cy="72873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565649" y="3312901"/>
              <a:ext cx="137585" cy="1130301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514849" y="3287864"/>
              <a:ext cx="2032001" cy="126638"/>
            </a:xfrm>
            <a:prstGeom prst="rect">
              <a:avLst/>
            </a:prstGeom>
            <a:effectLst/>
          </p:spPr>
        </p:pic>
        <p:pic>
          <p:nvPicPr>
            <p:cNvPr id="288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476999" y="2728701"/>
              <a:ext cx="62996" cy="730251"/>
            </a:xfrm>
            <a:prstGeom prst="rect">
              <a:avLst/>
            </a:prstGeom>
            <a:effectLst/>
          </p:spPr>
        </p:pic>
        <p:pic>
          <p:nvPicPr>
            <p:cNvPr id="288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49999" y="2718118"/>
              <a:ext cx="1720851" cy="80434"/>
            </a:xfrm>
            <a:prstGeom prst="rect">
              <a:avLst/>
            </a:prstGeom>
            <a:effectLst/>
          </p:spPr>
        </p:pic>
        <p:pic>
          <p:nvPicPr>
            <p:cNvPr id="289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86000" y="6699568"/>
              <a:ext cx="877429" cy="143934"/>
            </a:xfrm>
            <a:prstGeom prst="rect">
              <a:avLst/>
            </a:prstGeom>
            <a:effectLst/>
          </p:spPr>
        </p:pic>
        <p:sp>
          <p:nvSpPr>
            <p:cNvPr id="2893" name="Line"/>
            <p:cNvSpPr/>
            <p:nvPr/>
          </p:nvSpPr>
          <p:spPr>
            <a:xfrm>
              <a:off x="2135616" y="5144764"/>
              <a:ext cx="133779" cy="11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639" fill="norm" stroke="1" extrusionOk="0">
                  <a:moveTo>
                    <a:pt x="9652" y="13570"/>
                  </a:moveTo>
                  <a:cubicBezTo>
                    <a:pt x="8323" y="14748"/>
                    <a:pt x="6994" y="15926"/>
                    <a:pt x="5332" y="17301"/>
                  </a:cubicBezTo>
                  <a:cubicBezTo>
                    <a:pt x="3671" y="18675"/>
                    <a:pt x="1677" y="20246"/>
                    <a:pt x="680" y="19854"/>
                  </a:cubicBezTo>
                  <a:cubicBezTo>
                    <a:pt x="-317" y="19461"/>
                    <a:pt x="-317" y="17104"/>
                    <a:pt x="1345" y="13570"/>
                  </a:cubicBezTo>
                  <a:cubicBezTo>
                    <a:pt x="3006" y="10035"/>
                    <a:pt x="6329" y="5323"/>
                    <a:pt x="9154" y="2574"/>
                  </a:cubicBezTo>
                  <a:cubicBezTo>
                    <a:pt x="11978" y="-176"/>
                    <a:pt x="14305" y="-961"/>
                    <a:pt x="16298" y="1395"/>
                  </a:cubicBezTo>
                  <a:cubicBezTo>
                    <a:pt x="18292" y="3752"/>
                    <a:pt x="19954" y="9250"/>
                    <a:pt x="20618" y="12981"/>
                  </a:cubicBezTo>
                  <a:cubicBezTo>
                    <a:pt x="21283" y="16712"/>
                    <a:pt x="20951" y="18675"/>
                    <a:pt x="20618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2235200" y="5154401"/>
              <a:ext cx="44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42"/>
                    <a:pt x="14400" y="10684"/>
                    <a:pt x="18000" y="14284"/>
                  </a:cubicBezTo>
                  <a:cubicBezTo>
                    <a:pt x="21600" y="17884"/>
                    <a:pt x="2160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2190750" y="5338551"/>
              <a:ext cx="76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3600"/>
                    <a:pt x="1200" y="7200"/>
                    <a:pt x="4800" y="10800"/>
                  </a:cubicBezTo>
                  <a:cubicBezTo>
                    <a:pt x="8400" y="14400"/>
                    <a:pt x="150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2260600" y="5370301"/>
              <a:ext cx="82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862746" y="4903344"/>
              <a:ext cx="132086" cy="20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085" fill="norm" stroke="1" extrusionOk="0">
                  <a:moveTo>
                    <a:pt x="10621" y="6967"/>
                  </a:moveTo>
                  <a:cubicBezTo>
                    <a:pt x="10621" y="5204"/>
                    <a:pt x="10621" y="3441"/>
                    <a:pt x="9957" y="2890"/>
                  </a:cubicBezTo>
                  <a:cubicBezTo>
                    <a:pt x="9292" y="2338"/>
                    <a:pt x="7963" y="3000"/>
                    <a:pt x="6135" y="4873"/>
                  </a:cubicBezTo>
                  <a:cubicBezTo>
                    <a:pt x="4307" y="6747"/>
                    <a:pt x="1981" y="9832"/>
                    <a:pt x="818" y="12808"/>
                  </a:cubicBezTo>
                  <a:cubicBezTo>
                    <a:pt x="-345" y="15783"/>
                    <a:pt x="-345" y="18649"/>
                    <a:pt x="1317" y="20081"/>
                  </a:cubicBezTo>
                  <a:cubicBezTo>
                    <a:pt x="2978" y="21514"/>
                    <a:pt x="6301" y="21514"/>
                    <a:pt x="9957" y="19420"/>
                  </a:cubicBezTo>
                  <a:cubicBezTo>
                    <a:pt x="13612" y="17326"/>
                    <a:pt x="17600" y="13138"/>
                    <a:pt x="19427" y="9612"/>
                  </a:cubicBezTo>
                  <a:cubicBezTo>
                    <a:pt x="21255" y="6085"/>
                    <a:pt x="20923" y="3220"/>
                    <a:pt x="19926" y="1677"/>
                  </a:cubicBezTo>
                  <a:cubicBezTo>
                    <a:pt x="18929" y="134"/>
                    <a:pt x="17267" y="-86"/>
                    <a:pt x="15606" y="24"/>
                  </a:cubicBezTo>
                  <a:cubicBezTo>
                    <a:pt x="13944" y="134"/>
                    <a:pt x="12283" y="575"/>
                    <a:pt x="10621" y="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2465537" y="4413077"/>
              <a:ext cx="138014" cy="15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370" fill="norm" stroke="1" extrusionOk="0">
                  <a:moveTo>
                    <a:pt x="6505" y="4270"/>
                  </a:moveTo>
                  <a:cubicBezTo>
                    <a:pt x="5860" y="7870"/>
                    <a:pt x="5216" y="11470"/>
                    <a:pt x="4087" y="14020"/>
                  </a:cubicBezTo>
                  <a:cubicBezTo>
                    <a:pt x="2959" y="16570"/>
                    <a:pt x="1347" y="18070"/>
                    <a:pt x="541" y="18070"/>
                  </a:cubicBezTo>
                  <a:cubicBezTo>
                    <a:pt x="-265" y="18070"/>
                    <a:pt x="-265" y="16570"/>
                    <a:pt x="1186" y="13720"/>
                  </a:cubicBezTo>
                  <a:cubicBezTo>
                    <a:pt x="2636" y="10870"/>
                    <a:pt x="5538" y="6670"/>
                    <a:pt x="7634" y="4120"/>
                  </a:cubicBezTo>
                  <a:cubicBezTo>
                    <a:pt x="9729" y="1570"/>
                    <a:pt x="11019" y="670"/>
                    <a:pt x="12469" y="220"/>
                  </a:cubicBezTo>
                  <a:cubicBezTo>
                    <a:pt x="13920" y="-230"/>
                    <a:pt x="15532" y="-230"/>
                    <a:pt x="17144" y="2620"/>
                  </a:cubicBezTo>
                  <a:cubicBezTo>
                    <a:pt x="18756" y="5470"/>
                    <a:pt x="20368" y="11170"/>
                    <a:pt x="20851" y="14770"/>
                  </a:cubicBezTo>
                  <a:cubicBezTo>
                    <a:pt x="21335" y="18370"/>
                    <a:pt x="20690" y="19870"/>
                    <a:pt x="20045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2559050" y="4468601"/>
              <a:ext cx="114301" cy="78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1229"/>
                    <a:pt x="3200" y="2459"/>
                    <a:pt x="5400" y="4098"/>
                  </a:cubicBezTo>
                  <a:cubicBezTo>
                    <a:pt x="7600" y="5737"/>
                    <a:pt x="10400" y="7785"/>
                    <a:pt x="12400" y="9688"/>
                  </a:cubicBezTo>
                  <a:cubicBezTo>
                    <a:pt x="14400" y="11590"/>
                    <a:pt x="15600" y="13346"/>
                    <a:pt x="16600" y="15161"/>
                  </a:cubicBezTo>
                  <a:cubicBezTo>
                    <a:pt x="17600" y="16976"/>
                    <a:pt x="18400" y="18849"/>
                    <a:pt x="19200" y="19932"/>
                  </a:cubicBezTo>
                  <a:cubicBezTo>
                    <a:pt x="20000" y="21015"/>
                    <a:pt x="20800" y="213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2559050" y="5164655"/>
              <a:ext cx="133351" cy="6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3" fill="norm" stroke="1" extrusionOk="0">
                  <a:moveTo>
                    <a:pt x="2057" y="4986"/>
                  </a:moveTo>
                  <a:cubicBezTo>
                    <a:pt x="1029" y="2199"/>
                    <a:pt x="0" y="-588"/>
                    <a:pt x="0" y="109"/>
                  </a:cubicBezTo>
                  <a:cubicBezTo>
                    <a:pt x="0" y="806"/>
                    <a:pt x="1029" y="4986"/>
                    <a:pt x="3429" y="9167"/>
                  </a:cubicBezTo>
                  <a:cubicBezTo>
                    <a:pt x="5829" y="13347"/>
                    <a:pt x="9600" y="17528"/>
                    <a:pt x="12857" y="19270"/>
                  </a:cubicBezTo>
                  <a:cubicBezTo>
                    <a:pt x="16114" y="21012"/>
                    <a:pt x="18857" y="20315"/>
                    <a:pt x="21600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2622550" y="5173451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1600"/>
                    <a:pt x="14087" y="3200"/>
                    <a:pt x="10487" y="6800"/>
                  </a:cubicBezTo>
                  <a:cubicBezTo>
                    <a:pt x="6887" y="10400"/>
                    <a:pt x="3443" y="16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707216" y="4627351"/>
              <a:ext cx="4868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13" y="0"/>
                  </a:moveTo>
                  <a:cubicBezTo>
                    <a:pt x="3757" y="1067"/>
                    <a:pt x="0" y="2133"/>
                    <a:pt x="0" y="5333"/>
                  </a:cubicBezTo>
                  <a:cubicBezTo>
                    <a:pt x="0" y="8533"/>
                    <a:pt x="3757" y="13867"/>
                    <a:pt x="7983" y="16933"/>
                  </a:cubicBezTo>
                  <a:cubicBezTo>
                    <a:pt x="12209" y="20000"/>
                    <a:pt x="16904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2768600" y="4614651"/>
              <a:ext cx="1079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160"/>
                    <a:pt x="15671" y="4320"/>
                    <a:pt x="12071" y="7920"/>
                  </a:cubicBezTo>
                  <a:cubicBezTo>
                    <a:pt x="8471" y="11520"/>
                    <a:pt x="4235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2851150" y="4820194"/>
              <a:ext cx="127932" cy="22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79" fill="norm" stroke="1" extrusionOk="0">
                  <a:moveTo>
                    <a:pt x="0" y="3979"/>
                  </a:moveTo>
                  <a:cubicBezTo>
                    <a:pt x="348" y="2979"/>
                    <a:pt x="697" y="1979"/>
                    <a:pt x="1568" y="1179"/>
                  </a:cubicBezTo>
                  <a:cubicBezTo>
                    <a:pt x="2439" y="379"/>
                    <a:pt x="3832" y="-221"/>
                    <a:pt x="5748" y="79"/>
                  </a:cubicBezTo>
                  <a:cubicBezTo>
                    <a:pt x="7665" y="379"/>
                    <a:pt x="10103" y="1579"/>
                    <a:pt x="11323" y="2679"/>
                  </a:cubicBezTo>
                  <a:cubicBezTo>
                    <a:pt x="12542" y="3779"/>
                    <a:pt x="12542" y="4779"/>
                    <a:pt x="11845" y="6079"/>
                  </a:cubicBezTo>
                  <a:cubicBezTo>
                    <a:pt x="11148" y="7379"/>
                    <a:pt x="9755" y="8979"/>
                    <a:pt x="10277" y="9979"/>
                  </a:cubicBezTo>
                  <a:cubicBezTo>
                    <a:pt x="10800" y="10979"/>
                    <a:pt x="13239" y="11379"/>
                    <a:pt x="15329" y="11779"/>
                  </a:cubicBezTo>
                  <a:cubicBezTo>
                    <a:pt x="17419" y="12179"/>
                    <a:pt x="19161" y="12579"/>
                    <a:pt x="20206" y="13279"/>
                  </a:cubicBezTo>
                  <a:cubicBezTo>
                    <a:pt x="21252" y="13979"/>
                    <a:pt x="21600" y="14979"/>
                    <a:pt x="19684" y="16079"/>
                  </a:cubicBezTo>
                  <a:cubicBezTo>
                    <a:pt x="17768" y="17179"/>
                    <a:pt x="13587" y="18379"/>
                    <a:pt x="10277" y="19279"/>
                  </a:cubicBezTo>
                  <a:cubicBezTo>
                    <a:pt x="6968" y="20179"/>
                    <a:pt x="4529" y="20779"/>
                    <a:pt x="209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6419849" y="3393334"/>
              <a:ext cx="152401" cy="6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6750"/>
                  </a:moveTo>
                  <a:cubicBezTo>
                    <a:pt x="600" y="3375"/>
                    <a:pt x="1200" y="0"/>
                    <a:pt x="1500" y="0"/>
                  </a:cubicBezTo>
                  <a:cubicBezTo>
                    <a:pt x="1800" y="0"/>
                    <a:pt x="1800" y="3375"/>
                    <a:pt x="1350" y="6412"/>
                  </a:cubicBezTo>
                  <a:cubicBezTo>
                    <a:pt x="900" y="9450"/>
                    <a:pt x="0" y="12150"/>
                    <a:pt x="300" y="13500"/>
                  </a:cubicBezTo>
                  <a:cubicBezTo>
                    <a:pt x="600" y="14850"/>
                    <a:pt x="2100" y="14850"/>
                    <a:pt x="3600" y="15525"/>
                  </a:cubicBezTo>
                  <a:cubicBezTo>
                    <a:pt x="5100" y="16200"/>
                    <a:pt x="6600" y="17550"/>
                    <a:pt x="6600" y="18900"/>
                  </a:cubicBezTo>
                  <a:cubicBezTo>
                    <a:pt x="6600" y="20250"/>
                    <a:pt x="5100" y="21600"/>
                    <a:pt x="4650" y="20588"/>
                  </a:cubicBezTo>
                  <a:cubicBezTo>
                    <a:pt x="4200" y="19575"/>
                    <a:pt x="4800" y="16200"/>
                    <a:pt x="7200" y="12825"/>
                  </a:cubicBezTo>
                  <a:cubicBezTo>
                    <a:pt x="9600" y="9450"/>
                    <a:pt x="13800" y="6075"/>
                    <a:pt x="16500" y="5400"/>
                  </a:cubicBezTo>
                  <a:cubicBezTo>
                    <a:pt x="19200" y="4725"/>
                    <a:pt x="20400" y="6750"/>
                    <a:pt x="21600" y="8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6179709" y="3312394"/>
              <a:ext cx="106321" cy="10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934" fill="norm" stroke="1" extrusionOk="0">
                  <a:moveTo>
                    <a:pt x="9933" y="1320"/>
                  </a:moveTo>
                  <a:cubicBezTo>
                    <a:pt x="7815" y="5803"/>
                    <a:pt x="5697" y="10286"/>
                    <a:pt x="4003" y="13954"/>
                  </a:cubicBezTo>
                  <a:cubicBezTo>
                    <a:pt x="2309" y="17622"/>
                    <a:pt x="1039" y="20475"/>
                    <a:pt x="403" y="20882"/>
                  </a:cubicBezTo>
                  <a:cubicBezTo>
                    <a:pt x="-232" y="21290"/>
                    <a:pt x="-232" y="19252"/>
                    <a:pt x="1250" y="15584"/>
                  </a:cubicBezTo>
                  <a:cubicBezTo>
                    <a:pt x="2733" y="11916"/>
                    <a:pt x="5697" y="6618"/>
                    <a:pt x="8239" y="3562"/>
                  </a:cubicBezTo>
                  <a:cubicBezTo>
                    <a:pt x="10780" y="505"/>
                    <a:pt x="12897" y="-310"/>
                    <a:pt x="14803" y="98"/>
                  </a:cubicBezTo>
                  <a:cubicBezTo>
                    <a:pt x="16709" y="505"/>
                    <a:pt x="18403" y="2135"/>
                    <a:pt x="19462" y="3969"/>
                  </a:cubicBezTo>
                  <a:cubicBezTo>
                    <a:pt x="20521" y="5803"/>
                    <a:pt x="20944" y="7841"/>
                    <a:pt x="21156" y="10082"/>
                  </a:cubicBezTo>
                  <a:cubicBezTo>
                    <a:pt x="21368" y="12324"/>
                    <a:pt x="21368" y="14769"/>
                    <a:pt x="20521" y="14973"/>
                  </a:cubicBezTo>
                  <a:cubicBezTo>
                    <a:pt x="19674" y="15177"/>
                    <a:pt x="17980" y="13139"/>
                    <a:pt x="16286" y="1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6248399" y="3344651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178549" y="3452601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6216649" y="3452601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323"/>
                    <a:pt x="12800" y="6646"/>
                    <a:pt x="9200" y="10246"/>
                  </a:cubicBezTo>
                  <a:cubicBezTo>
                    <a:pt x="5600" y="13846"/>
                    <a:pt x="2800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180277" y="3696464"/>
              <a:ext cx="116528" cy="12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0565" fill="norm" stroke="1" extrusionOk="0">
                  <a:moveTo>
                    <a:pt x="20154" y="624"/>
                  </a:moveTo>
                  <a:cubicBezTo>
                    <a:pt x="14849" y="-73"/>
                    <a:pt x="9544" y="-770"/>
                    <a:pt x="5944" y="2017"/>
                  </a:cubicBezTo>
                  <a:cubicBezTo>
                    <a:pt x="2344" y="4804"/>
                    <a:pt x="449" y="11075"/>
                    <a:pt x="70" y="14907"/>
                  </a:cubicBezTo>
                  <a:cubicBezTo>
                    <a:pt x="-309" y="18740"/>
                    <a:pt x="828" y="20133"/>
                    <a:pt x="4238" y="20482"/>
                  </a:cubicBezTo>
                  <a:cubicBezTo>
                    <a:pt x="7649" y="20830"/>
                    <a:pt x="13333" y="20133"/>
                    <a:pt x="16744" y="17520"/>
                  </a:cubicBezTo>
                  <a:cubicBezTo>
                    <a:pt x="20154" y="14907"/>
                    <a:pt x="21291" y="10378"/>
                    <a:pt x="20723" y="7417"/>
                  </a:cubicBezTo>
                  <a:cubicBezTo>
                    <a:pt x="20154" y="4456"/>
                    <a:pt x="17880" y="3062"/>
                    <a:pt x="15607" y="2714"/>
                  </a:cubicBezTo>
                  <a:cubicBezTo>
                    <a:pt x="13333" y="2365"/>
                    <a:pt x="11059" y="3062"/>
                    <a:pt x="8786" y="3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6628180" y="2796434"/>
              <a:ext cx="136941" cy="67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0006" y="677"/>
                  </a:moveTo>
                  <a:cubicBezTo>
                    <a:pt x="10006" y="339"/>
                    <a:pt x="10006" y="0"/>
                    <a:pt x="9352" y="0"/>
                  </a:cubicBezTo>
                  <a:cubicBezTo>
                    <a:pt x="8697" y="0"/>
                    <a:pt x="7388" y="339"/>
                    <a:pt x="5916" y="846"/>
                  </a:cubicBezTo>
                  <a:cubicBezTo>
                    <a:pt x="4443" y="1354"/>
                    <a:pt x="2806" y="2031"/>
                    <a:pt x="1661" y="2641"/>
                  </a:cubicBezTo>
                  <a:cubicBezTo>
                    <a:pt x="516" y="3250"/>
                    <a:pt x="-139" y="3792"/>
                    <a:pt x="25" y="3893"/>
                  </a:cubicBezTo>
                  <a:cubicBezTo>
                    <a:pt x="188" y="3995"/>
                    <a:pt x="1170" y="3656"/>
                    <a:pt x="3297" y="3216"/>
                  </a:cubicBezTo>
                  <a:cubicBezTo>
                    <a:pt x="5425" y="2776"/>
                    <a:pt x="8697" y="2234"/>
                    <a:pt x="11152" y="1930"/>
                  </a:cubicBezTo>
                  <a:cubicBezTo>
                    <a:pt x="13606" y="1625"/>
                    <a:pt x="15243" y="1557"/>
                    <a:pt x="16879" y="1862"/>
                  </a:cubicBezTo>
                  <a:cubicBezTo>
                    <a:pt x="18516" y="2167"/>
                    <a:pt x="20152" y="2844"/>
                    <a:pt x="20806" y="3352"/>
                  </a:cubicBezTo>
                  <a:cubicBezTo>
                    <a:pt x="21461" y="3860"/>
                    <a:pt x="21134" y="4198"/>
                    <a:pt x="20643" y="4164"/>
                  </a:cubicBezTo>
                  <a:cubicBezTo>
                    <a:pt x="20152" y="4130"/>
                    <a:pt x="19497" y="3724"/>
                    <a:pt x="19006" y="3352"/>
                  </a:cubicBezTo>
                  <a:cubicBezTo>
                    <a:pt x="18516" y="2979"/>
                    <a:pt x="18188" y="2641"/>
                    <a:pt x="18025" y="2302"/>
                  </a:cubicBezTo>
                  <a:cubicBezTo>
                    <a:pt x="17861" y="1964"/>
                    <a:pt x="17861" y="1625"/>
                    <a:pt x="17697" y="2945"/>
                  </a:cubicBezTo>
                  <a:cubicBezTo>
                    <a:pt x="17534" y="4266"/>
                    <a:pt x="17206" y="7245"/>
                    <a:pt x="16388" y="10021"/>
                  </a:cubicBezTo>
                  <a:cubicBezTo>
                    <a:pt x="15570" y="12797"/>
                    <a:pt x="14261" y="15371"/>
                    <a:pt x="13443" y="17266"/>
                  </a:cubicBezTo>
                  <a:cubicBezTo>
                    <a:pt x="12625" y="19162"/>
                    <a:pt x="12297" y="20381"/>
                    <a:pt x="11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6642099" y="3363701"/>
              <a:ext cx="76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6705599" y="3401801"/>
              <a:ext cx="95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800"/>
                    <a:pt x="16800" y="1600"/>
                    <a:pt x="13200" y="5200"/>
                  </a:cubicBezTo>
                  <a:cubicBezTo>
                    <a:pt x="9600" y="8800"/>
                    <a:pt x="4800" y="15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6925405" y="3001751"/>
              <a:ext cx="2784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070"/>
                    <a:pt x="4867" y="8139"/>
                    <a:pt x="1782" y="11739"/>
                  </a:cubicBezTo>
                  <a:cubicBezTo>
                    <a:pt x="-1304" y="15339"/>
                    <a:pt x="239" y="1847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6927849" y="2989051"/>
              <a:ext cx="1079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4566"/>
                    <a:pt x="10588" y="9132"/>
                    <a:pt x="6988" y="12732"/>
                  </a:cubicBezTo>
                  <a:cubicBezTo>
                    <a:pt x="3388" y="16332"/>
                    <a:pt x="1694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6991349" y="3199877"/>
              <a:ext cx="114297" cy="18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65" fill="norm" stroke="1" extrusionOk="0">
                  <a:moveTo>
                    <a:pt x="2356" y="2038"/>
                  </a:moveTo>
                  <a:cubicBezTo>
                    <a:pt x="3927" y="1310"/>
                    <a:pt x="5498" y="582"/>
                    <a:pt x="7265" y="218"/>
                  </a:cubicBezTo>
                  <a:cubicBezTo>
                    <a:pt x="9033" y="-146"/>
                    <a:pt x="10996" y="-146"/>
                    <a:pt x="12567" y="946"/>
                  </a:cubicBezTo>
                  <a:cubicBezTo>
                    <a:pt x="14138" y="2038"/>
                    <a:pt x="15316" y="4223"/>
                    <a:pt x="14531" y="5921"/>
                  </a:cubicBezTo>
                  <a:cubicBezTo>
                    <a:pt x="13745" y="7620"/>
                    <a:pt x="10996" y="8834"/>
                    <a:pt x="10407" y="9805"/>
                  </a:cubicBezTo>
                  <a:cubicBezTo>
                    <a:pt x="9818" y="10775"/>
                    <a:pt x="11389" y="11503"/>
                    <a:pt x="13353" y="12596"/>
                  </a:cubicBezTo>
                  <a:cubicBezTo>
                    <a:pt x="15316" y="13688"/>
                    <a:pt x="17673" y="15144"/>
                    <a:pt x="19244" y="16479"/>
                  </a:cubicBezTo>
                  <a:cubicBezTo>
                    <a:pt x="20815" y="17814"/>
                    <a:pt x="21600" y="19027"/>
                    <a:pt x="21011" y="19876"/>
                  </a:cubicBezTo>
                  <a:cubicBezTo>
                    <a:pt x="20422" y="20726"/>
                    <a:pt x="18458" y="21211"/>
                    <a:pt x="14727" y="21333"/>
                  </a:cubicBezTo>
                  <a:cubicBezTo>
                    <a:pt x="10996" y="21454"/>
                    <a:pt x="5498" y="21211"/>
                    <a:pt x="0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3766461" y="2353874"/>
              <a:ext cx="1528798" cy="480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77" fill="norm" stroke="1" extrusionOk="0">
                  <a:moveTo>
                    <a:pt x="19946" y="18319"/>
                  </a:moveTo>
                  <a:cubicBezTo>
                    <a:pt x="19857" y="18148"/>
                    <a:pt x="19767" y="17977"/>
                    <a:pt x="19722" y="17696"/>
                  </a:cubicBezTo>
                  <a:cubicBezTo>
                    <a:pt x="19678" y="17416"/>
                    <a:pt x="19678" y="17026"/>
                    <a:pt x="19678" y="16621"/>
                  </a:cubicBezTo>
                  <a:cubicBezTo>
                    <a:pt x="19678" y="16217"/>
                    <a:pt x="19678" y="15799"/>
                    <a:pt x="19663" y="15432"/>
                  </a:cubicBezTo>
                  <a:cubicBezTo>
                    <a:pt x="19648" y="15066"/>
                    <a:pt x="19618" y="14752"/>
                    <a:pt x="19454" y="14453"/>
                  </a:cubicBezTo>
                  <a:cubicBezTo>
                    <a:pt x="19290" y="14153"/>
                    <a:pt x="18991" y="13868"/>
                    <a:pt x="18797" y="13587"/>
                  </a:cubicBezTo>
                  <a:cubicBezTo>
                    <a:pt x="18604" y="13307"/>
                    <a:pt x="18514" y="13031"/>
                    <a:pt x="18633" y="12741"/>
                  </a:cubicBezTo>
                  <a:cubicBezTo>
                    <a:pt x="18753" y="12451"/>
                    <a:pt x="19081" y="12146"/>
                    <a:pt x="19364" y="11842"/>
                  </a:cubicBezTo>
                  <a:cubicBezTo>
                    <a:pt x="19648" y="11538"/>
                    <a:pt x="19886" y="11233"/>
                    <a:pt x="19931" y="10943"/>
                  </a:cubicBezTo>
                  <a:cubicBezTo>
                    <a:pt x="19976" y="10653"/>
                    <a:pt x="19827" y="10377"/>
                    <a:pt x="19693" y="10101"/>
                  </a:cubicBezTo>
                  <a:cubicBezTo>
                    <a:pt x="19558" y="9826"/>
                    <a:pt x="19439" y="9550"/>
                    <a:pt x="19394" y="9279"/>
                  </a:cubicBezTo>
                  <a:cubicBezTo>
                    <a:pt x="19349" y="9008"/>
                    <a:pt x="19379" y="8741"/>
                    <a:pt x="19409" y="8418"/>
                  </a:cubicBezTo>
                  <a:cubicBezTo>
                    <a:pt x="19439" y="8095"/>
                    <a:pt x="19469" y="7714"/>
                    <a:pt x="19484" y="7343"/>
                  </a:cubicBezTo>
                  <a:cubicBezTo>
                    <a:pt x="19499" y="6972"/>
                    <a:pt x="19499" y="6611"/>
                    <a:pt x="19514" y="6254"/>
                  </a:cubicBezTo>
                  <a:cubicBezTo>
                    <a:pt x="19528" y="5897"/>
                    <a:pt x="19558" y="5546"/>
                    <a:pt x="19573" y="5175"/>
                  </a:cubicBezTo>
                  <a:cubicBezTo>
                    <a:pt x="19588" y="4804"/>
                    <a:pt x="19588" y="4414"/>
                    <a:pt x="19588" y="4029"/>
                  </a:cubicBezTo>
                  <a:cubicBezTo>
                    <a:pt x="19588" y="3643"/>
                    <a:pt x="19588" y="3263"/>
                    <a:pt x="19528" y="2916"/>
                  </a:cubicBezTo>
                  <a:cubicBezTo>
                    <a:pt x="19469" y="2569"/>
                    <a:pt x="19349" y="2255"/>
                    <a:pt x="19081" y="1927"/>
                  </a:cubicBezTo>
                  <a:cubicBezTo>
                    <a:pt x="18812" y="1598"/>
                    <a:pt x="18395" y="1256"/>
                    <a:pt x="17858" y="966"/>
                  </a:cubicBezTo>
                  <a:cubicBezTo>
                    <a:pt x="17321" y="676"/>
                    <a:pt x="16664" y="438"/>
                    <a:pt x="15889" y="272"/>
                  </a:cubicBezTo>
                  <a:cubicBezTo>
                    <a:pt x="15113" y="105"/>
                    <a:pt x="14218" y="10"/>
                    <a:pt x="13308" y="1"/>
                  </a:cubicBezTo>
                  <a:cubicBezTo>
                    <a:pt x="12398" y="-9"/>
                    <a:pt x="11473" y="67"/>
                    <a:pt x="10668" y="210"/>
                  </a:cubicBezTo>
                  <a:cubicBezTo>
                    <a:pt x="9862" y="352"/>
                    <a:pt x="9176" y="562"/>
                    <a:pt x="8564" y="818"/>
                  </a:cubicBezTo>
                  <a:cubicBezTo>
                    <a:pt x="7953" y="1075"/>
                    <a:pt x="7416" y="1380"/>
                    <a:pt x="6983" y="1713"/>
                  </a:cubicBezTo>
                  <a:cubicBezTo>
                    <a:pt x="6551" y="2045"/>
                    <a:pt x="6222" y="2407"/>
                    <a:pt x="5939" y="2764"/>
                  </a:cubicBezTo>
                  <a:cubicBezTo>
                    <a:pt x="5656" y="3120"/>
                    <a:pt x="5417" y="3472"/>
                    <a:pt x="5193" y="3824"/>
                  </a:cubicBezTo>
                  <a:cubicBezTo>
                    <a:pt x="4969" y="4176"/>
                    <a:pt x="4760" y="4528"/>
                    <a:pt x="4537" y="4889"/>
                  </a:cubicBezTo>
                  <a:cubicBezTo>
                    <a:pt x="4313" y="5251"/>
                    <a:pt x="4074" y="5622"/>
                    <a:pt x="3851" y="5993"/>
                  </a:cubicBezTo>
                  <a:cubicBezTo>
                    <a:pt x="3627" y="6364"/>
                    <a:pt x="3418" y="6734"/>
                    <a:pt x="3224" y="7124"/>
                  </a:cubicBezTo>
                  <a:cubicBezTo>
                    <a:pt x="3030" y="7514"/>
                    <a:pt x="2851" y="7923"/>
                    <a:pt x="2672" y="8328"/>
                  </a:cubicBezTo>
                  <a:cubicBezTo>
                    <a:pt x="2493" y="8732"/>
                    <a:pt x="2314" y="9131"/>
                    <a:pt x="2165" y="9512"/>
                  </a:cubicBezTo>
                  <a:cubicBezTo>
                    <a:pt x="2016" y="9892"/>
                    <a:pt x="1896" y="10254"/>
                    <a:pt x="1777" y="10606"/>
                  </a:cubicBezTo>
                  <a:cubicBezTo>
                    <a:pt x="1658" y="10957"/>
                    <a:pt x="1538" y="11300"/>
                    <a:pt x="1434" y="11657"/>
                  </a:cubicBezTo>
                  <a:cubicBezTo>
                    <a:pt x="1330" y="12013"/>
                    <a:pt x="1240" y="12384"/>
                    <a:pt x="1165" y="12741"/>
                  </a:cubicBezTo>
                  <a:cubicBezTo>
                    <a:pt x="1091" y="13097"/>
                    <a:pt x="1031" y="13440"/>
                    <a:pt x="972" y="13773"/>
                  </a:cubicBezTo>
                  <a:cubicBezTo>
                    <a:pt x="912" y="14106"/>
                    <a:pt x="852" y="14429"/>
                    <a:pt x="793" y="14771"/>
                  </a:cubicBezTo>
                  <a:cubicBezTo>
                    <a:pt x="733" y="15114"/>
                    <a:pt x="673" y="15475"/>
                    <a:pt x="614" y="15827"/>
                  </a:cubicBezTo>
                  <a:cubicBezTo>
                    <a:pt x="554" y="16179"/>
                    <a:pt x="494" y="16522"/>
                    <a:pt x="435" y="16859"/>
                  </a:cubicBezTo>
                  <a:cubicBezTo>
                    <a:pt x="375" y="17197"/>
                    <a:pt x="315" y="17530"/>
                    <a:pt x="241" y="17844"/>
                  </a:cubicBezTo>
                  <a:cubicBezTo>
                    <a:pt x="166" y="18157"/>
                    <a:pt x="77" y="18452"/>
                    <a:pt x="32" y="18799"/>
                  </a:cubicBezTo>
                  <a:cubicBezTo>
                    <a:pt x="-13" y="19147"/>
                    <a:pt x="-13" y="19546"/>
                    <a:pt x="47" y="19893"/>
                  </a:cubicBezTo>
                  <a:cubicBezTo>
                    <a:pt x="106" y="20240"/>
                    <a:pt x="226" y="20535"/>
                    <a:pt x="464" y="20778"/>
                  </a:cubicBezTo>
                  <a:cubicBezTo>
                    <a:pt x="703" y="21020"/>
                    <a:pt x="1061" y="21211"/>
                    <a:pt x="1628" y="21344"/>
                  </a:cubicBezTo>
                  <a:cubicBezTo>
                    <a:pt x="2195" y="21477"/>
                    <a:pt x="2970" y="21553"/>
                    <a:pt x="3925" y="21572"/>
                  </a:cubicBezTo>
                  <a:cubicBezTo>
                    <a:pt x="4880" y="21591"/>
                    <a:pt x="6014" y="21553"/>
                    <a:pt x="7192" y="21472"/>
                  </a:cubicBezTo>
                  <a:cubicBezTo>
                    <a:pt x="8370" y="21391"/>
                    <a:pt x="9594" y="21268"/>
                    <a:pt x="10668" y="21125"/>
                  </a:cubicBezTo>
                  <a:cubicBezTo>
                    <a:pt x="11742" y="20982"/>
                    <a:pt x="12667" y="20821"/>
                    <a:pt x="13562" y="20621"/>
                  </a:cubicBezTo>
                  <a:cubicBezTo>
                    <a:pt x="14457" y="20421"/>
                    <a:pt x="15322" y="20183"/>
                    <a:pt x="16127" y="19936"/>
                  </a:cubicBezTo>
                  <a:cubicBezTo>
                    <a:pt x="16933" y="19689"/>
                    <a:pt x="17679" y="19432"/>
                    <a:pt x="18305" y="19151"/>
                  </a:cubicBezTo>
                  <a:cubicBezTo>
                    <a:pt x="18932" y="18871"/>
                    <a:pt x="19439" y="18566"/>
                    <a:pt x="19886" y="18243"/>
                  </a:cubicBezTo>
                  <a:cubicBezTo>
                    <a:pt x="20334" y="17920"/>
                    <a:pt x="20722" y="17577"/>
                    <a:pt x="21005" y="17235"/>
                  </a:cubicBezTo>
                  <a:cubicBezTo>
                    <a:pt x="21289" y="16892"/>
                    <a:pt x="21468" y="16550"/>
                    <a:pt x="21527" y="16241"/>
                  </a:cubicBezTo>
                  <a:cubicBezTo>
                    <a:pt x="21587" y="15932"/>
                    <a:pt x="21527" y="15656"/>
                    <a:pt x="21229" y="15452"/>
                  </a:cubicBezTo>
                  <a:cubicBezTo>
                    <a:pt x="20931" y="15247"/>
                    <a:pt x="20394" y="15114"/>
                    <a:pt x="19618" y="15004"/>
                  </a:cubicBezTo>
                  <a:cubicBezTo>
                    <a:pt x="18842" y="14895"/>
                    <a:pt x="17828" y="14809"/>
                    <a:pt x="17157" y="14719"/>
                  </a:cubicBezTo>
                  <a:cubicBezTo>
                    <a:pt x="16485" y="14629"/>
                    <a:pt x="16157" y="14534"/>
                    <a:pt x="15829" y="14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6492874" y="3516101"/>
              <a:ext cx="60326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58" y="1673"/>
                    <a:pt x="1516" y="3345"/>
                    <a:pt x="3221" y="5491"/>
                  </a:cubicBezTo>
                  <a:cubicBezTo>
                    <a:pt x="4926" y="7636"/>
                    <a:pt x="7579" y="10255"/>
                    <a:pt x="10611" y="12545"/>
                  </a:cubicBezTo>
                  <a:cubicBezTo>
                    <a:pt x="13642" y="14836"/>
                    <a:pt x="17053" y="16800"/>
                    <a:pt x="18947" y="18255"/>
                  </a:cubicBezTo>
                  <a:cubicBezTo>
                    <a:pt x="20842" y="19709"/>
                    <a:pt x="21221" y="20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457949" y="3519276"/>
              <a:ext cx="161926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88" y="0"/>
                  </a:moveTo>
                  <a:cubicBezTo>
                    <a:pt x="2541" y="4320"/>
                    <a:pt x="1694" y="8640"/>
                    <a:pt x="1129" y="12240"/>
                  </a:cubicBezTo>
                  <a:cubicBezTo>
                    <a:pt x="565" y="15840"/>
                    <a:pt x="282" y="18720"/>
                    <a:pt x="141" y="19296"/>
                  </a:cubicBezTo>
                  <a:cubicBezTo>
                    <a:pt x="0" y="19872"/>
                    <a:pt x="0" y="18144"/>
                    <a:pt x="0" y="15840"/>
                  </a:cubicBezTo>
                  <a:cubicBezTo>
                    <a:pt x="0" y="13536"/>
                    <a:pt x="0" y="10656"/>
                    <a:pt x="0" y="8064"/>
                  </a:cubicBezTo>
                  <a:cubicBezTo>
                    <a:pt x="0" y="5472"/>
                    <a:pt x="0" y="3168"/>
                    <a:pt x="353" y="2304"/>
                  </a:cubicBezTo>
                  <a:cubicBezTo>
                    <a:pt x="706" y="1440"/>
                    <a:pt x="1412" y="2016"/>
                    <a:pt x="2753" y="4176"/>
                  </a:cubicBezTo>
                  <a:cubicBezTo>
                    <a:pt x="4094" y="6336"/>
                    <a:pt x="6071" y="10080"/>
                    <a:pt x="9318" y="13248"/>
                  </a:cubicBezTo>
                  <a:cubicBezTo>
                    <a:pt x="12565" y="16416"/>
                    <a:pt x="17082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4321174" y="3202029"/>
              <a:ext cx="241301" cy="1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2842" y="14056"/>
                    <a:pt x="5684" y="6856"/>
                    <a:pt x="9047" y="3256"/>
                  </a:cubicBezTo>
                  <a:cubicBezTo>
                    <a:pt x="12411" y="-344"/>
                    <a:pt x="16295" y="-344"/>
                    <a:pt x="18474" y="376"/>
                  </a:cubicBezTo>
                  <a:cubicBezTo>
                    <a:pt x="20653" y="1096"/>
                    <a:pt x="21126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4274413" y="3143713"/>
              <a:ext cx="86869" cy="14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417" fill="norm" stroke="1" extrusionOk="0">
                  <a:moveTo>
                    <a:pt x="15802" y="3524"/>
                  </a:moveTo>
                  <a:cubicBezTo>
                    <a:pt x="15294" y="2396"/>
                    <a:pt x="14786" y="1268"/>
                    <a:pt x="15548" y="623"/>
                  </a:cubicBezTo>
                  <a:cubicBezTo>
                    <a:pt x="16311" y="-22"/>
                    <a:pt x="18344" y="-183"/>
                    <a:pt x="19614" y="220"/>
                  </a:cubicBezTo>
                  <a:cubicBezTo>
                    <a:pt x="20885" y="623"/>
                    <a:pt x="21393" y="1590"/>
                    <a:pt x="20122" y="3283"/>
                  </a:cubicBezTo>
                  <a:cubicBezTo>
                    <a:pt x="18852" y="4975"/>
                    <a:pt x="15802" y="7393"/>
                    <a:pt x="12372" y="9569"/>
                  </a:cubicBezTo>
                  <a:cubicBezTo>
                    <a:pt x="8941" y="11745"/>
                    <a:pt x="5129" y="13680"/>
                    <a:pt x="2842" y="15050"/>
                  </a:cubicBezTo>
                  <a:cubicBezTo>
                    <a:pt x="555" y="16420"/>
                    <a:pt x="-207" y="17226"/>
                    <a:pt x="47" y="17790"/>
                  </a:cubicBezTo>
                  <a:cubicBezTo>
                    <a:pt x="301" y="18354"/>
                    <a:pt x="1572" y="18677"/>
                    <a:pt x="4240" y="19241"/>
                  </a:cubicBezTo>
                  <a:cubicBezTo>
                    <a:pt x="6908" y="19805"/>
                    <a:pt x="10974" y="20611"/>
                    <a:pt x="1504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4465809" y="4388761"/>
              <a:ext cx="103016" cy="93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14" fill="norm" stroke="1" extrusionOk="0">
                  <a:moveTo>
                    <a:pt x="8230" y="7306"/>
                  </a:moveTo>
                  <a:cubicBezTo>
                    <a:pt x="6025" y="10906"/>
                    <a:pt x="3821" y="14506"/>
                    <a:pt x="2389" y="17026"/>
                  </a:cubicBezTo>
                  <a:cubicBezTo>
                    <a:pt x="956" y="19546"/>
                    <a:pt x="295" y="20986"/>
                    <a:pt x="74" y="21106"/>
                  </a:cubicBezTo>
                  <a:cubicBezTo>
                    <a:pt x="-146" y="21226"/>
                    <a:pt x="74" y="20026"/>
                    <a:pt x="1397" y="16666"/>
                  </a:cubicBezTo>
                  <a:cubicBezTo>
                    <a:pt x="2719" y="13306"/>
                    <a:pt x="5144" y="7786"/>
                    <a:pt x="6797" y="4666"/>
                  </a:cubicBezTo>
                  <a:cubicBezTo>
                    <a:pt x="8450" y="1546"/>
                    <a:pt x="9332" y="826"/>
                    <a:pt x="10323" y="346"/>
                  </a:cubicBezTo>
                  <a:cubicBezTo>
                    <a:pt x="11315" y="-134"/>
                    <a:pt x="12417" y="-374"/>
                    <a:pt x="13630" y="1426"/>
                  </a:cubicBezTo>
                  <a:cubicBezTo>
                    <a:pt x="14842" y="3226"/>
                    <a:pt x="16164" y="7066"/>
                    <a:pt x="17487" y="9946"/>
                  </a:cubicBezTo>
                  <a:cubicBezTo>
                    <a:pt x="18809" y="12826"/>
                    <a:pt x="20132" y="14746"/>
                    <a:pt x="21454" y="16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4497501" y="4452726"/>
              <a:ext cx="33224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4990" y="0"/>
                  </a:moveTo>
                  <a:cubicBezTo>
                    <a:pt x="2965" y="120"/>
                    <a:pt x="940" y="240"/>
                    <a:pt x="265" y="540"/>
                  </a:cubicBezTo>
                  <a:cubicBezTo>
                    <a:pt x="-410" y="840"/>
                    <a:pt x="265" y="1320"/>
                    <a:pt x="1615" y="2085"/>
                  </a:cubicBezTo>
                  <a:cubicBezTo>
                    <a:pt x="2965" y="2850"/>
                    <a:pt x="4990" y="3900"/>
                    <a:pt x="6002" y="5070"/>
                  </a:cubicBezTo>
                  <a:cubicBezTo>
                    <a:pt x="7015" y="6240"/>
                    <a:pt x="7015" y="7530"/>
                    <a:pt x="7015" y="8640"/>
                  </a:cubicBezTo>
                  <a:cubicBezTo>
                    <a:pt x="7015" y="9750"/>
                    <a:pt x="7015" y="10680"/>
                    <a:pt x="8365" y="11580"/>
                  </a:cubicBezTo>
                  <a:cubicBezTo>
                    <a:pt x="9715" y="12480"/>
                    <a:pt x="12415" y="13350"/>
                    <a:pt x="13427" y="14340"/>
                  </a:cubicBezTo>
                  <a:cubicBezTo>
                    <a:pt x="14440" y="15330"/>
                    <a:pt x="13765" y="16440"/>
                    <a:pt x="13765" y="17490"/>
                  </a:cubicBezTo>
                  <a:cubicBezTo>
                    <a:pt x="13765" y="18540"/>
                    <a:pt x="14440" y="19530"/>
                    <a:pt x="15790" y="20205"/>
                  </a:cubicBezTo>
                  <a:cubicBezTo>
                    <a:pt x="17140" y="20880"/>
                    <a:pt x="19165" y="21240"/>
                    <a:pt x="211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4438649" y="5137011"/>
              <a:ext cx="117476" cy="4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3" fill="norm" stroke="1" extrusionOk="0">
                  <a:moveTo>
                    <a:pt x="0" y="2279"/>
                  </a:moveTo>
                  <a:cubicBezTo>
                    <a:pt x="973" y="736"/>
                    <a:pt x="1946" y="-807"/>
                    <a:pt x="3503" y="479"/>
                  </a:cubicBezTo>
                  <a:cubicBezTo>
                    <a:pt x="5059" y="1764"/>
                    <a:pt x="7200" y="5879"/>
                    <a:pt x="9827" y="9736"/>
                  </a:cubicBezTo>
                  <a:cubicBezTo>
                    <a:pt x="12454" y="13593"/>
                    <a:pt x="15568" y="17193"/>
                    <a:pt x="17611" y="18993"/>
                  </a:cubicBezTo>
                  <a:cubicBezTo>
                    <a:pt x="19654" y="20793"/>
                    <a:pt x="20627" y="20793"/>
                    <a:pt x="21600" y="20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4518024" y="5116301"/>
              <a:ext cx="66676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4629"/>
                    <a:pt x="10629" y="9257"/>
                    <a:pt x="7029" y="12857"/>
                  </a:cubicBezTo>
                  <a:cubicBezTo>
                    <a:pt x="3429" y="16457"/>
                    <a:pt x="1714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4621541" y="3377267"/>
              <a:ext cx="102859" cy="7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44" fill="norm" stroke="1" extrusionOk="0">
                  <a:moveTo>
                    <a:pt x="3568" y="3501"/>
                  </a:moveTo>
                  <a:cubicBezTo>
                    <a:pt x="3127" y="6944"/>
                    <a:pt x="2686" y="10387"/>
                    <a:pt x="2025" y="13048"/>
                  </a:cubicBezTo>
                  <a:cubicBezTo>
                    <a:pt x="1364" y="15709"/>
                    <a:pt x="482" y="17587"/>
                    <a:pt x="152" y="17587"/>
                  </a:cubicBezTo>
                  <a:cubicBezTo>
                    <a:pt x="-179" y="17587"/>
                    <a:pt x="41" y="15709"/>
                    <a:pt x="703" y="13048"/>
                  </a:cubicBezTo>
                  <a:cubicBezTo>
                    <a:pt x="1364" y="10387"/>
                    <a:pt x="2466" y="6944"/>
                    <a:pt x="4009" y="4440"/>
                  </a:cubicBezTo>
                  <a:cubicBezTo>
                    <a:pt x="5552" y="1935"/>
                    <a:pt x="7535" y="370"/>
                    <a:pt x="9519" y="57"/>
                  </a:cubicBezTo>
                  <a:cubicBezTo>
                    <a:pt x="11503" y="-256"/>
                    <a:pt x="13486" y="683"/>
                    <a:pt x="15139" y="3814"/>
                  </a:cubicBezTo>
                  <a:cubicBezTo>
                    <a:pt x="16792" y="6944"/>
                    <a:pt x="18115" y="12266"/>
                    <a:pt x="19107" y="15553"/>
                  </a:cubicBezTo>
                  <a:cubicBezTo>
                    <a:pt x="20099" y="18840"/>
                    <a:pt x="20760" y="20092"/>
                    <a:pt x="21421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4676774" y="3414501"/>
              <a:ext cx="90386" cy="97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0"/>
                  </a:moveTo>
                  <a:cubicBezTo>
                    <a:pt x="2260" y="631"/>
                    <a:pt x="4521" y="1262"/>
                    <a:pt x="6028" y="1987"/>
                  </a:cubicBezTo>
                  <a:cubicBezTo>
                    <a:pt x="7535" y="2712"/>
                    <a:pt x="8288" y="3530"/>
                    <a:pt x="8665" y="4418"/>
                  </a:cubicBezTo>
                  <a:cubicBezTo>
                    <a:pt x="9042" y="5306"/>
                    <a:pt x="9042" y="6265"/>
                    <a:pt x="9670" y="7188"/>
                  </a:cubicBezTo>
                  <a:cubicBezTo>
                    <a:pt x="10298" y="8112"/>
                    <a:pt x="11553" y="9000"/>
                    <a:pt x="12307" y="9818"/>
                  </a:cubicBezTo>
                  <a:cubicBezTo>
                    <a:pt x="13060" y="10636"/>
                    <a:pt x="13312" y="11384"/>
                    <a:pt x="14065" y="12156"/>
                  </a:cubicBezTo>
                  <a:cubicBezTo>
                    <a:pt x="14819" y="12927"/>
                    <a:pt x="16074" y="13722"/>
                    <a:pt x="17079" y="14412"/>
                  </a:cubicBezTo>
                  <a:cubicBezTo>
                    <a:pt x="18084" y="15101"/>
                    <a:pt x="18837" y="15686"/>
                    <a:pt x="19465" y="16235"/>
                  </a:cubicBezTo>
                  <a:cubicBezTo>
                    <a:pt x="20093" y="16784"/>
                    <a:pt x="20595" y="17299"/>
                    <a:pt x="20972" y="17813"/>
                  </a:cubicBezTo>
                  <a:cubicBezTo>
                    <a:pt x="21349" y="18327"/>
                    <a:pt x="21600" y="18842"/>
                    <a:pt x="21349" y="19414"/>
                  </a:cubicBezTo>
                  <a:cubicBezTo>
                    <a:pt x="21098" y="19987"/>
                    <a:pt x="20344" y="20618"/>
                    <a:pt x="20093" y="20992"/>
                  </a:cubicBezTo>
                  <a:cubicBezTo>
                    <a:pt x="19842" y="21366"/>
                    <a:pt x="20093" y="21483"/>
                    <a:pt x="203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4686299" y="4309851"/>
              <a:ext cx="1206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" y="2118"/>
                    <a:pt x="379" y="4235"/>
                    <a:pt x="2463" y="7412"/>
                  </a:cubicBezTo>
                  <a:cubicBezTo>
                    <a:pt x="4547" y="10588"/>
                    <a:pt x="8526" y="14824"/>
                    <a:pt x="12032" y="17365"/>
                  </a:cubicBezTo>
                  <a:cubicBezTo>
                    <a:pt x="15537" y="19906"/>
                    <a:pt x="18568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4705349" y="4299725"/>
              <a:ext cx="133351" cy="9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1612"/>
                  </a:moveTo>
                  <a:cubicBezTo>
                    <a:pt x="20914" y="876"/>
                    <a:pt x="20229" y="139"/>
                    <a:pt x="19457" y="17"/>
                  </a:cubicBezTo>
                  <a:cubicBezTo>
                    <a:pt x="18686" y="-106"/>
                    <a:pt x="17829" y="385"/>
                    <a:pt x="14914" y="3453"/>
                  </a:cubicBezTo>
                  <a:cubicBezTo>
                    <a:pt x="12000" y="6521"/>
                    <a:pt x="7029" y="12167"/>
                    <a:pt x="4200" y="15603"/>
                  </a:cubicBezTo>
                  <a:cubicBezTo>
                    <a:pt x="1371" y="19039"/>
                    <a:pt x="686" y="20267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435973" y="4176503"/>
              <a:ext cx="352016" cy="35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15" fill="norm" stroke="1" extrusionOk="0">
                  <a:moveTo>
                    <a:pt x="16461" y="6671"/>
                  </a:moveTo>
                  <a:cubicBezTo>
                    <a:pt x="16332" y="5908"/>
                    <a:pt x="16202" y="5146"/>
                    <a:pt x="15847" y="4415"/>
                  </a:cubicBezTo>
                  <a:cubicBezTo>
                    <a:pt x="15491" y="3685"/>
                    <a:pt x="14909" y="2986"/>
                    <a:pt x="14068" y="2541"/>
                  </a:cubicBezTo>
                  <a:cubicBezTo>
                    <a:pt x="13227" y="2097"/>
                    <a:pt x="12128" y="1906"/>
                    <a:pt x="10770" y="2319"/>
                  </a:cubicBezTo>
                  <a:cubicBezTo>
                    <a:pt x="9412" y="2732"/>
                    <a:pt x="7795" y="3748"/>
                    <a:pt x="6372" y="5114"/>
                  </a:cubicBezTo>
                  <a:cubicBezTo>
                    <a:pt x="4950" y="6480"/>
                    <a:pt x="3721" y="8195"/>
                    <a:pt x="3139" y="9974"/>
                  </a:cubicBezTo>
                  <a:cubicBezTo>
                    <a:pt x="2557" y="11753"/>
                    <a:pt x="2621" y="13595"/>
                    <a:pt x="3268" y="15311"/>
                  </a:cubicBezTo>
                  <a:cubicBezTo>
                    <a:pt x="3915" y="17026"/>
                    <a:pt x="5144" y="18614"/>
                    <a:pt x="6437" y="19694"/>
                  </a:cubicBezTo>
                  <a:cubicBezTo>
                    <a:pt x="7730" y="20774"/>
                    <a:pt x="9089" y="21346"/>
                    <a:pt x="10738" y="21409"/>
                  </a:cubicBezTo>
                  <a:cubicBezTo>
                    <a:pt x="12387" y="21473"/>
                    <a:pt x="14327" y="21028"/>
                    <a:pt x="15944" y="20139"/>
                  </a:cubicBezTo>
                  <a:cubicBezTo>
                    <a:pt x="17560" y="19249"/>
                    <a:pt x="18854" y="17915"/>
                    <a:pt x="19824" y="16200"/>
                  </a:cubicBezTo>
                  <a:cubicBezTo>
                    <a:pt x="20794" y="14485"/>
                    <a:pt x="21441" y="12388"/>
                    <a:pt x="21505" y="10451"/>
                  </a:cubicBezTo>
                  <a:cubicBezTo>
                    <a:pt x="21570" y="8513"/>
                    <a:pt x="21053" y="6734"/>
                    <a:pt x="20083" y="5146"/>
                  </a:cubicBezTo>
                  <a:cubicBezTo>
                    <a:pt x="19113" y="3558"/>
                    <a:pt x="17690" y="2160"/>
                    <a:pt x="15879" y="1239"/>
                  </a:cubicBezTo>
                  <a:cubicBezTo>
                    <a:pt x="14068" y="318"/>
                    <a:pt x="11869" y="-127"/>
                    <a:pt x="9865" y="32"/>
                  </a:cubicBezTo>
                  <a:cubicBezTo>
                    <a:pt x="7860" y="191"/>
                    <a:pt x="6049" y="953"/>
                    <a:pt x="4562" y="2224"/>
                  </a:cubicBezTo>
                  <a:cubicBezTo>
                    <a:pt x="3074" y="3494"/>
                    <a:pt x="1910" y="5273"/>
                    <a:pt x="1134" y="7179"/>
                  </a:cubicBezTo>
                  <a:cubicBezTo>
                    <a:pt x="358" y="9085"/>
                    <a:pt x="-30" y="11118"/>
                    <a:pt x="2" y="12928"/>
                  </a:cubicBezTo>
                  <a:cubicBezTo>
                    <a:pt x="35" y="14739"/>
                    <a:pt x="487" y="16327"/>
                    <a:pt x="1651" y="17407"/>
                  </a:cubicBezTo>
                  <a:cubicBezTo>
                    <a:pt x="2816" y="18487"/>
                    <a:pt x="4691" y="19059"/>
                    <a:pt x="6760" y="19091"/>
                  </a:cubicBezTo>
                  <a:cubicBezTo>
                    <a:pt x="8830" y="19122"/>
                    <a:pt x="11093" y="18614"/>
                    <a:pt x="13130" y="17884"/>
                  </a:cubicBezTo>
                  <a:cubicBezTo>
                    <a:pt x="15168" y="17153"/>
                    <a:pt x="16978" y="16200"/>
                    <a:pt x="18369" y="15025"/>
                  </a:cubicBezTo>
                  <a:cubicBezTo>
                    <a:pt x="19759" y="13849"/>
                    <a:pt x="20729" y="12452"/>
                    <a:pt x="20956" y="10705"/>
                  </a:cubicBezTo>
                  <a:cubicBezTo>
                    <a:pt x="21182" y="8958"/>
                    <a:pt x="20665" y="6861"/>
                    <a:pt x="19792" y="5146"/>
                  </a:cubicBezTo>
                  <a:cubicBezTo>
                    <a:pt x="18919" y="3431"/>
                    <a:pt x="17690" y="2097"/>
                    <a:pt x="16008" y="1684"/>
                  </a:cubicBezTo>
                  <a:cubicBezTo>
                    <a:pt x="14327" y="1271"/>
                    <a:pt x="12193" y="1779"/>
                    <a:pt x="11093" y="2732"/>
                  </a:cubicBezTo>
                  <a:cubicBezTo>
                    <a:pt x="9994" y="3685"/>
                    <a:pt x="9929" y="5082"/>
                    <a:pt x="9865" y="6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4771460" y="4337816"/>
              <a:ext cx="1085421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41" fill="norm" stroke="1" extrusionOk="0">
                  <a:moveTo>
                    <a:pt x="263" y="10601"/>
                  </a:moveTo>
                  <a:cubicBezTo>
                    <a:pt x="137" y="10601"/>
                    <a:pt x="11" y="10601"/>
                    <a:pt x="1" y="10671"/>
                  </a:cubicBezTo>
                  <a:cubicBezTo>
                    <a:pt x="-10" y="10741"/>
                    <a:pt x="95" y="10881"/>
                    <a:pt x="547" y="10881"/>
                  </a:cubicBezTo>
                  <a:cubicBezTo>
                    <a:pt x="1000" y="10881"/>
                    <a:pt x="1799" y="10741"/>
                    <a:pt x="2587" y="10601"/>
                  </a:cubicBezTo>
                  <a:cubicBezTo>
                    <a:pt x="3376" y="10460"/>
                    <a:pt x="4154" y="10320"/>
                    <a:pt x="4880" y="10180"/>
                  </a:cubicBezTo>
                  <a:cubicBezTo>
                    <a:pt x="5606" y="10040"/>
                    <a:pt x="6279" y="9899"/>
                    <a:pt x="7015" y="9829"/>
                  </a:cubicBezTo>
                  <a:cubicBezTo>
                    <a:pt x="7751" y="9759"/>
                    <a:pt x="8550" y="9759"/>
                    <a:pt x="9360" y="9759"/>
                  </a:cubicBezTo>
                  <a:cubicBezTo>
                    <a:pt x="10170" y="9759"/>
                    <a:pt x="10990" y="9759"/>
                    <a:pt x="11800" y="9759"/>
                  </a:cubicBezTo>
                  <a:cubicBezTo>
                    <a:pt x="12609" y="9759"/>
                    <a:pt x="13409" y="9759"/>
                    <a:pt x="14208" y="9759"/>
                  </a:cubicBezTo>
                  <a:cubicBezTo>
                    <a:pt x="15007" y="9759"/>
                    <a:pt x="15806" y="9759"/>
                    <a:pt x="16637" y="9759"/>
                  </a:cubicBezTo>
                  <a:cubicBezTo>
                    <a:pt x="17468" y="9759"/>
                    <a:pt x="18330" y="9759"/>
                    <a:pt x="19119" y="9829"/>
                  </a:cubicBezTo>
                  <a:cubicBezTo>
                    <a:pt x="19907" y="9899"/>
                    <a:pt x="20623" y="10040"/>
                    <a:pt x="21022" y="9899"/>
                  </a:cubicBezTo>
                  <a:cubicBezTo>
                    <a:pt x="21422" y="9759"/>
                    <a:pt x="21506" y="9338"/>
                    <a:pt x="21548" y="8777"/>
                  </a:cubicBezTo>
                  <a:cubicBezTo>
                    <a:pt x="21590" y="8216"/>
                    <a:pt x="21590" y="7515"/>
                    <a:pt x="21390" y="6463"/>
                  </a:cubicBezTo>
                  <a:cubicBezTo>
                    <a:pt x="21190" y="5411"/>
                    <a:pt x="20791" y="4009"/>
                    <a:pt x="20402" y="2957"/>
                  </a:cubicBezTo>
                  <a:cubicBezTo>
                    <a:pt x="20013" y="1905"/>
                    <a:pt x="19634" y="1203"/>
                    <a:pt x="19382" y="712"/>
                  </a:cubicBezTo>
                  <a:cubicBezTo>
                    <a:pt x="19129" y="222"/>
                    <a:pt x="19003" y="-59"/>
                    <a:pt x="19003" y="11"/>
                  </a:cubicBezTo>
                  <a:cubicBezTo>
                    <a:pt x="19003" y="81"/>
                    <a:pt x="19129" y="502"/>
                    <a:pt x="19476" y="1764"/>
                  </a:cubicBezTo>
                  <a:cubicBezTo>
                    <a:pt x="19823" y="3027"/>
                    <a:pt x="20391" y="5131"/>
                    <a:pt x="20717" y="6954"/>
                  </a:cubicBezTo>
                  <a:cubicBezTo>
                    <a:pt x="21043" y="8777"/>
                    <a:pt x="21127" y="10320"/>
                    <a:pt x="21001" y="12705"/>
                  </a:cubicBezTo>
                  <a:cubicBezTo>
                    <a:pt x="20875" y="15089"/>
                    <a:pt x="20538" y="18315"/>
                    <a:pt x="20202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6037627" y="4281276"/>
              <a:ext cx="10773" cy="2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21" h="21600" fill="norm" stroke="1" extrusionOk="0">
                  <a:moveTo>
                    <a:pt x="12878" y="0"/>
                  </a:moveTo>
                  <a:cubicBezTo>
                    <a:pt x="16478" y="3331"/>
                    <a:pt x="20078" y="6663"/>
                    <a:pt x="17378" y="9940"/>
                  </a:cubicBezTo>
                  <a:cubicBezTo>
                    <a:pt x="14678" y="13218"/>
                    <a:pt x="5678" y="16442"/>
                    <a:pt x="2078" y="18376"/>
                  </a:cubicBezTo>
                  <a:cubicBezTo>
                    <a:pt x="-1522" y="20310"/>
                    <a:pt x="278" y="20955"/>
                    <a:pt x="2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6016624" y="4278101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600"/>
                    <a:pt x="7200" y="9600"/>
                    <a:pt x="10800" y="6000"/>
                  </a:cubicBezTo>
                  <a:cubicBezTo>
                    <a:pt x="14400" y="2400"/>
                    <a:pt x="18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995458" y="4370176"/>
              <a:ext cx="116417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49" y="21600"/>
                  </a:moveTo>
                  <a:cubicBezTo>
                    <a:pt x="1375" y="21600"/>
                    <a:pt x="0" y="21600"/>
                    <a:pt x="0" y="21600"/>
                  </a:cubicBezTo>
                  <a:cubicBezTo>
                    <a:pt x="0" y="21600"/>
                    <a:pt x="1375" y="21600"/>
                    <a:pt x="5204" y="18000"/>
                  </a:cubicBezTo>
                  <a:cubicBezTo>
                    <a:pt x="9033" y="14400"/>
                    <a:pt x="1531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6070582" y="4148399"/>
              <a:ext cx="73044" cy="5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052" fill="norm" stroke="1" extrusionOk="0">
                  <a:moveTo>
                    <a:pt x="8337" y="14768"/>
                  </a:moveTo>
                  <a:cubicBezTo>
                    <a:pt x="6794" y="14768"/>
                    <a:pt x="5251" y="14768"/>
                    <a:pt x="3708" y="16222"/>
                  </a:cubicBezTo>
                  <a:cubicBezTo>
                    <a:pt x="2166" y="17676"/>
                    <a:pt x="623" y="20583"/>
                    <a:pt x="160" y="20999"/>
                  </a:cubicBezTo>
                  <a:cubicBezTo>
                    <a:pt x="-303" y="21414"/>
                    <a:pt x="314" y="19337"/>
                    <a:pt x="1086" y="16014"/>
                  </a:cubicBezTo>
                  <a:cubicBezTo>
                    <a:pt x="1857" y="12691"/>
                    <a:pt x="2783" y="8122"/>
                    <a:pt x="3708" y="5006"/>
                  </a:cubicBezTo>
                  <a:cubicBezTo>
                    <a:pt x="4634" y="1891"/>
                    <a:pt x="5560" y="229"/>
                    <a:pt x="6794" y="22"/>
                  </a:cubicBezTo>
                  <a:cubicBezTo>
                    <a:pt x="8028" y="-186"/>
                    <a:pt x="9571" y="1060"/>
                    <a:pt x="12040" y="4383"/>
                  </a:cubicBezTo>
                  <a:cubicBezTo>
                    <a:pt x="14508" y="7706"/>
                    <a:pt x="17903" y="13106"/>
                    <a:pt x="21297" y="18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6070599" y="4513051"/>
              <a:ext cx="101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1964"/>
                    <a:pt x="5850" y="3927"/>
                    <a:pt x="9450" y="7527"/>
                  </a:cubicBezTo>
                  <a:cubicBezTo>
                    <a:pt x="13050" y="11127"/>
                    <a:pt x="17325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086474" y="4532101"/>
              <a:ext cx="82551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00"/>
                    <a:pt x="14400" y="4800"/>
                    <a:pt x="10800" y="8400"/>
                  </a:cubicBezTo>
                  <a:cubicBezTo>
                    <a:pt x="7200" y="12000"/>
                    <a:pt x="36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219824" y="4189201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9" y="18000"/>
                    <a:pt x="9818" y="14400"/>
                    <a:pt x="13418" y="10800"/>
                  </a:cubicBezTo>
                  <a:cubicBezTo>
                    <a:pt x="17018" y="7200"/>
                    <a:pt x="1930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6715714" y="4255876"/>
              <a:ext cx="34336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cubicBezTo>
                    <a:pt x="16653" y="4278"/>
                    <a:pt x="12071" y="8557"/>
                    <a:pt x="8471" y="11791"/>
                  </a:cubicBezTo>
                  <a:cubicBezTo>
                    <a:pt x="4871" y="15026"/>
                    <a:pt x="2253" y="17217"/>
                    <a:pt x="944" y="18574"/>
                  </a:cubicBezTo>
                  <a:cubicBezTo>
                    <a:pt x="-365" y="19930"/>
                    <a:pt x="-365" y="20452"/>
                    <a:pt x="1271" y="20817"/>
                  </a:cubicBezTo>
                  <a:cubicBezTo>
                    <a:pt x="2908" y="21183"/>
                    <a:pt x="6180" y="21391"/>
                    <a:pt x="94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6708774" y="4270753"/>
              <a:ext cx="146051" cy="3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20999"/>
                  </a:moveTo>
                  <a:cubicBezTo>
                    <a:pt x="157" y="18157"/>
                    <a:pt x="313" y="15315"/>
                    <a:pt x="3287" y="11620"/>
                  </a:cubicBezTo>
                  <a:cubicBezTo>
                    <a:pt x="6261" y="7925"/>
                    <a:pt x="12052" y="3378"/>
                    <a:pt x="15574" y="1388"/>
                  </a:cubicBezTo>
                  <a:cubicBezTo>
                    <a:pt x="19096" y="-601"/>
                    <a:pt x="20348" y="-33"/>
                    <a:pt x="21600" y="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6715124" y="4338426"/>
              <a:ext cx="82551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6758127" y="4133509"/>
              <a:ext cx="90348" cy="5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392" fill="norm" stroke="1" extrusionOk="0">
                  <a:moveTo>
                    <a:pt x="4864" y="1958"/>
                  </a:moveTo>
                  <a:cubicBezTo>
                    <a:pt x="3357" y="6193"/>
                    <a:pt x="1850" y="10428"/>
                    <a:pt x="971" y="14028"/>
                  </a:cubicBezTo>
                  <a:cubicBezTo>
                    <a:pt x="92" y="17628"/>
                    <a:pt x="-159" y="20593"/>
                    <a:pt x="92" y="20381"/>
                  </a:cubicBezTo>
                  <a:cubicBezTo>
                    <a:pt x="343" y="20169"/>
                    <a:pt x="1097" y="16781"/>
                    <a:pt x="2227" y="12969"/>
                  </a:cubicBezTo>
                  <a:cubicBezTo>
                    <a:pt x="3357" y="9158"/>
                    <a:pt x="4864" y="4922"/>
                    <a:pt x="6874" y="2381"/>
                  </a:cubicBezTo>
                  <a:cubicBezTo>
                    <a:pt x="8883" y="-160"/>
                    <a:pt x="11394" y="-1007"/>
                    <a:pt x="13906" y="1534"/>
                  </a:cubicBezTo>
                  <a:cubicBezTo>
                    <a:pt x="16418" y="4075"/>
                    <a:pt x="18929" y="10005"/>
                    <a:pt x="21441" y="15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6778624" y="4481301"/>
              <a:ext cx="7302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6838949" y="4484476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900"/>
                    <a:pt x="11314" y="1800"/>
                    <a:pt x="7200" y="3825"/>
                  </a:cubicBezTo>
                  <a:cubicBezTo>
                    <a:pt x="3086" y="5850"/>
                    <a:pt x="0" y="9000"/>
                    <a:pt x="0" y="12150"/>
                  </a:cubicBezTo>
                  <a:cubicBezTo>
                    <a:pt x="0" y="15300"/>
                    <a:pt x="3086" y="18450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6927849" y="4204018"/>
              <a:ext cx="146051" cy="2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852" y="12960"/>
                    <a:pt x="9704" y="5400"/>
                    <a:pt x="13304" y="2160"/>
                  </a:cubicBezTo>
                  <a:cubicBezTo>
                    <a:pt x="16904" y="-1080"/>
                    <a:pt x="19252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6349999" y="4452726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5906952" y="4081251"/>
              <a:ext cx="39823" cy="66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1388" y="0"/>
                  </a:moveTo>
                  <a:cubicBezTo>
                    <a:pt x="20251" y="999"/>
                    <a:pt x="19114" y="1998"/>
                    <a:pt x="17693" y="3169"/>
                  </a:cubicBezTo>
                  <a:cubicBezTo>
                    <a:pt x="16272" y="4341"/>
                    <a:pt x="14567" y="5684"/>
                    <a:pt x="12577" y="7045"/>
                  </a:cubicBezTo>
                  <a:cubicBezTo>
                    <a:pt x="10588" y="8406"/>
                    <a:pt x="8314" y="9784"/>
                    <a:pt x="6325" y="11162"/>
                  </a:cubicBezTo>
                  <a:cubicBezTo>
                    <a:pt x="4335" y="12540"/>
                    <a:pt x="2630" y="13918"/>
                    <a:pt x="1493" y="15210"/>
                  </a:cubicBezTo>
                  <a:cubicBezTo>
                    <a:pt x="356" y="16501"/>
                    <a:pt x="-212" y="17707"/>
                    <a:pt x="72" y="18672"/>
                  </a:cubicBezTo>
                  <a:cubicBezTo>
                    <a:pt x="356" y="19636"/>
                    <a:pt x="1493" y="20360"/>
                    <a:pt x="4620" y="20808"/>
                  </a:cubicBezTo>
                  <a:cubicBezTo>
                    <a:pt x="7746" y="21256"/>
                    <a:pt x="12862" y="21428"/>
                    <a:pt x="17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7148761" y="4151101"/>
              <a:ext cx="64839" cy="44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21344" y="0"/>
                  </a:moveTo>
                  <a:cubicBezTo>
                    <a:pt x="17163" y="1991"/>
                    <a:pt x="12983" y="3983"/>
                    <a:pt x="10021" y="6051"/>
                  </a:cubicBezTo>
                  <a:cubicBezTo>
                    <a:pt x="7060" y="8119"/>
                    <a:pt x="5318" y="10264"/>
                    <a:pt x="3750" y="12281"/>
                  </a:cubicBezTo>
                  <a:cubicBezTo>
                    <a:pt x="2183" y="14298"/>
                    <a:pt x="789" y="16187"/>
                    <a:pt x="267" y="17719"/>
                  </a:cubicBezTo>
                  <a:cubicBezTo>
                    <a:pt x="-256" y="19251"/>
                    <a:pt x="92" y="20426"/>
                    <a:pt x="4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5965824" y="491945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5962649" y="4871826"/>
              <a:ext cx="25401" cy="2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23"/>
                    <a:pt x="7200" y="6246"/>
                    <a:pt x="9000" y="9412"/>
                  </a:cubicBezTo>
                  <a:cubicBezTo>
                    <a:pt x="10800" y="12578"/>
                    <a:pt x="10800" y="15788"/>
                    <a:pt x="12600" y="17827"/>
                  </a:cubicBezTo>
                  <a:cubicBezTo>
                    <a:pt x="14400" y="19865"/>
                    <a:pt x="18000" y="20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6086474" y="4932151"/>
              <a:ext cx="6351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5805"/>
                    <a:pt x="3600" y="11610"/>
                    <a:pt x="1800" y="14850"/>
                  </a:cubicBezTo>
                  <a:cubicBezTo>
                    <a:pt x="0" y="18090"/>
                    <a:pt x="0" y="18765"/>
                    <a:pt x="0" y="19643"/>
                  </a:cubicBezTo>
                  <a:cubicBezTo>
                    <a:pt x="0" y="20520"/>
                    <a:pt x="0" y="21600"/>
                    <a:pt x="3600" y="21600"/>
                  </a:cubicBezTo>
                  <a:cubicBezTo>
                    <a:pt x="7200" y="21600"/>
                    <a:pt x="14400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6050192" y="4903576"/>
              <a:ext cx="13470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229" y="21600"/>
                  </a:moveTo>
                  <a:cubicBezTo>
                    <a:pt x="723" y="20000"/>
                    <a:pt x="216" y="18400"/>
                    <a:pt x="48" y="16600"/>
                  </a:cubicBezTo>
                  <a:cubicBezTo>
                    <a:pt x="-121" y="14800"/>
                    <a:pt x="48" y="12800"/>
                    <a:pt x="2410" y="10000"/>
                  </a:cubicBezTo>
                  <a:cubicBezTo>
                    <a:pt x="4773" y="7200"/>
                    <a:pt x="9329" y="3600"/>
                    <a:pt x="12873" y="1800"/>
                  </a:cubicBezTo>
                  <a:cubicBezTo>
                    <a:pt x="16417" y="0"/>
                    <a:pt x="18948" y="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6064249" y="5021051"/>
              <a:ext cx="9525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6134099" y="5071851"/>
              <a:ext cx="7302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480"/>
                    <a:pt x="11270" y="12960"/>
                    <a:pt x="14870" y="16560"/>
                  </a:cubicBezTo>
                  <a:cubicBezTo>
                    <a:pt x="18470" y="20160"/>
                    <a:pt x="20035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6118224" y="5094076"/>
              <a:ext cx="825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1271"/>
                    <a:pt x="13292" y="2541"/>
                    <a:pt x="9692" y="6141"/>
                  </a:cubicBezTo>
                  <a:cubicBezTo>
                    <a:pt x="6092" y="9741"/>
                    <a:pt x="3046" y="15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6048772" y="4750498"/>
              <a:ext cx="72628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39" fill="norm" stroke="1" extrusionOk="0">
                  <a:moveTo>
                    <a:pt x="11153" y="12394"/>
                  </a:moveTo>
                  <a:cubicBezTo>
                    <a:pt x="8961" y="14794"/>
                    <a:pt x="6770" y="17194"/>
                    <a:pt x="4892" y="18754"/>
                  </a:cubicBezTo>
                  <a:cubicBezTo>
                    <a:pt x="3013" y="20314"/>
                    <a:pt x="1448" y="21034"/>
                    <a:pt x="666" y="20794"/>
                  </a:cubicBezTo>
                  <a:cubicBezTo>
                    <a:pt x="-117" y="20554"/>
                    <a:pt x="-117" y="19354"/>
                    <a:pt x="196" y="16834"/>
                  </a:cubicBezTo>
                  <a:cubicBezTo>
                    <a:pt x="509" y="14314"/>
                    <a:pt x="1135" y="10474"/>
                    <a:pt x="3170" y="7234"/>
                  </a:cubicBezTo>
                  <a:cubicBezTo>
                    <a:pt x="5205" y="3994"/>
                    <a:pt x="8648" y="1354"/>
                    <a:pt x="10996" y="394"/>
                  </a:cubicBezTo>
                  <a:cubicBezTo>
                    <a:pt x="13344" y="-566"/>
                    <a:pt x="14596" y="154"/>
                    <a:pt x="16161" y="3394"/>
                  </a:cubicBezTo>
                  <a:cubicBezTo>
                    <a:pt x="17726" y="6634"/>
                    <a:pt x="19605" y="12394"/>
                    <a:pt x="21483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6213474" y="4817851"/>
              <a:ext cx="44451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7280"/>
                    <a:pt x="4114" y="12960"/>
                    <a:pt x="7714" y="9360"/>
                  </a:cubicBezTo>
                  <a:cubicBezTo>
                    <a:pt x="11314" y="5760"/>
                    <a:pt x="1645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6219824" y="4773401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57"/>
                    <a:pt x="7200" y="11314"/>
                    <a:pt x="10800" y="14914"/>
                  </a:cubicBezTo>
                  <a:cubicBezTo>
                    <a:pt x="14400" y="18514"/>
                    <a:pt x="180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6334124" y="5002001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6721474" y="4868651"/>
              <a:ext cx="952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0"/>
                    <a:pt x="16800" y="7200"/>
                    <a:pt x="13200" y="10800"/>
                  </a:cubicBezTo>
                  <a:cubicBezTo>
                    <a:pt x="9600" y="14400"/>
                    <a:pt x="4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6702424" y="4878151"/>
              <a:ext cx="123826" cy="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0" y="16990"/>
                    <a:pt x="0" y="13133"/>
                    <a:pt x="1477" y="9276"/>
                  </a:cubicBezTo>
                  <a:cubicBezTo>
                    <a:pt x="2954" y="5418"/>
                    <a:pt x="5908" y="1561"/>
                    <a:pt x="9508" y="404"/>
                  </a:cubicBezTo>
                  <a:cubicBezTo>
                    <a:pt x="13108" y="-753"/>
                    <a:pt x="17354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699249" y="4954376"/>
              <a:ext cx="111126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775449" y="5052801"/>
              <a:ext cx="47626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3360"/>
                    <a:pt x="7680" y="6720"/>
                    <a:pt x="11280" y="10320"/>
                  </a:cubicBezTo>
                  <a:cubicBezTo>
                    <a:pt x="14880" y="13920"/>
                    <a:pt x="18240" y="17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814400" y="5062824"/>
              <a:ext cx="49951" cy="1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13" fill="norm" stroke="1" extrusionOk="0">
                  <a:moveTo>
                    <a:pt x="21238" y="2128"/>
                  </a:moveTo>
                  <a:cubicBezTo>
                    <a:pt x="18088" y="1021"/>
                    <a:pt x="14938" y="-87"/>
                    <a:pt x="12238" y="5"/>
                  </a:cubicBezTo>
                  <a:cubicBezTo>
                    <a:pt x="9538" y="98"/>
                    <a:pt x="7288" y="1390"/>
                    <a:pt x="5038" y="3882"/>
                  </a:cubicBezTo>
                  <a:cubicBezTo>
                    <a:pt x="2788" y="6375"/>
                    <a:pt x="538" y="10067"/>
                    <a:pt x="88" y="13205"/>
                  </a:cubicBezTo>
                  <a:cubicBezTo>
                    <a:pt x="-362" y="16344"/>
                    <a:pt x="988" y="18928"/>
                    <a:pt x="2338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693541" y="4757555"/>
              <a:ext cx="75560" cy="6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17" fill="norm" stroke="1" extrusionOk="0">
                  <a:moveTo>
                    <a:pt x="8818" y="6693"/>
                  </a:moveTo>
                  <a:cubicBezTo>
                    <a:pt x="7018" y="9672"/>
                    <a:pt x="5218" y="12651"/>
                    <a:pt x="3718" y="15072"/>
                  </a:cubicBezTo>
                  <a:cubicBezTo>
                    <a:pt x="2218" y="17493"/>
                    <a:pt x="1018" y="19355"/>
                    <a:pt x="418" y="18983"/>
                  </a:cubicBezTo>
                  <a:cubicBezTo>
                    <a:pt x="-182" y="18610"/>
                    <a:pt x="-182" y="16003"/>
                    <a:pt x="718" y="12651"/>
                  </a:cubicBezTo>
                  <a:cubicBezTo>
                    <a:pt x="1618" y="9300"/>
                    <a:pt x="3418" y="5203"/>
                    <a:pt x="5218" y="2783"/>
                  </a:cubicBezTo>
                  <a:cubicBezTo>
                    <a:pt x="7018" y="362"/>
                    <a:pt x="8818" y="-383"/>
                    <a:pt x="10168" y="176"/>
                  </a:cubicBezTo>
                  <a:cubicBezTo>
                    <a:pt x="11518" y="734"/>
                    <a:pt x="12418" y="2596"/>
                    <a:pt x="14218" y="6320"/>
                  </a:cubicBezTo>
                  <a:cubicBezTo>
                    <a:pt x="16018" y="10045"/>
                    <a:pt x="18718" y="15631"/>
                    <a:pt x="21418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870699" y="4868651"/>
              <a:ext cx="88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905624" y="4833726"/>
              <a:ext cx="15876" cy="10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73"/>
                    <a:pt x="5760" y="11345"/>
                    <a:pt x="9360" y="14945"/>
                  </a:cubicBezTo>
                  <a:cubicBezTo>
                    <a:pt x="12960" y="18545"/>
                    <a:pt x="1728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105649" y="4770226"/>
              <a:ext cx="3309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0250" y="0"/>
                  </a:moveTo>
                  <a:cubicBezTo>
                    <a:pt x="20925" y="1988"/>
                    <a:pt x="21600" y="3976"/>
                    <a:pt x="20588" y="5910"/>
                  </a:cubicBezTo>
                  <a:cubicBezTo>
                    <a:pt x="19575" y="7845"/>
                    <a:pt x="16875" y="9725"/>
                    <a:pt x="13838" y="11579"/>
                  </a:cubicBezTo>
                  <a:cubicBezTo>
                    <a:pt x="10800" y="13433"/>
                    <a:pt x="7425" y="15260"/>
                    <a:pt x="5062" y="16925"/>
                  </a:cubicBezTo>
                  <a:cubicBezTo>
                    <a:pt x="2700" y="18591"/>
                    <a:pt x="1350" y="20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0" name="Drawing"/>
          <p:cNvGrpSpPr/>
          <p:nvPr/>
        </p:nvGrpSpPr>
        <p:grpSpPr>
          <a:xfrm>
            <a:off x="1327149" y="1238598"/>
            <a:ext cx="11385551" cy="7968903"/>
            <a:chOff x="0" y="0"/>
            <a:chExt cx="11385549" cy="7968902"/>
          </a:xfrm>
        </p:grpSpPr>
        <p:sp>
          <p:nvSpPr>
            <p:cNvPr id="2971" name="Line"/>
            <p:cNvSpPr/>
            <p:nvPr/>
          </p:nvSpPr>
          <p:spPr>
            <a:xfrm>
              <a:off x="673100" y="412401"/>
              <a:ext cx="355601" cy="48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0"/>
                  </a:moveTo>
                  <a:cubicBezTo>
                    <a:pt x="1157" y="3221"/>
                    <a:pt x="2314" y="6442"/>
                    <a:pt x="3471" y="9663"/>
                  </a:cubicBezTo>
                  <a:cubicBezTo>
                    <a:pt x="4629" y="12884"/>
                    <a:pt x="5786" y="16105"/>
                    <a:pt x="6557" y="17953"/>
                  </a:cubicBezTo>
                  <a:cubicBezTo>
                    <a:pt x="7329" y="19800"/>
                    <a:pt x="7714" y="20274"/>
                    <a:pt x="8100" y="20700"/>
                  </a:cubicBezTo>
                  <a:cubicBezTo>
                    <a:pt x="8486" y="21126"/>
                    <a:pt x="8871" y="21505"/>
                    <a:pt x="9064" y="21268"/>
                  </a:cubicBezTo>
                  <a:cubicBezTo>
                    <a:pt x="9257" y="21032"/>
                    <a:pt x="9257" y="20179"/>
                    <a:pt x="8807" y="18332"/>
                  </a:cubicBezTo>
                  <a:cubicBezTo>
                    <a:pt x="8357" y="16484"/>
                    <a:pt x="7457" y="13642"/>
                    <a:pt x="6943" y="11984"/>
                  </a:cubicBezTo>
                  <a:cubicBezTo>
                    <a:pt x="6429" y="10326"/>
                    <a:pt x="6300" y="9853"/>
                    <a:pt x="6621" y="9758"/>
                  </a:cubicBezTo>
                  <a:cubicBezTo>
                    <a:pt x="6943" y="9663"/>
                    <a:pt x="7714" y="9947"/>
                    <a:pt x="8936" y="11226"/>
                  </a:cubicBezTo>
                  <a:cubicBezTo>
                    <a:pt x="10157" y="12505"/>
                    <a:pt x="11829" y="14779"/>
                    <a:pt x="13050" y="16437"/>
                  </a:cubicBezTo>
                  <a:cubicBezTo>
                    <a:pt x="14271" y="18095"/>
                    <a:pt x="15043" y="19137"/>
                    <a:pt x="15686" y="19942"/>
                  </a:cubicBezTo>
                  <a:cubicBezTo>
                    <a:pt x="16329" y="20747"/>
                    <a:pt x="16843" y="21316"/>
                    <a:pt x="17421" y="21458"/>
                  </a:cubicBezTo>
                  <a:cubicBezTo>
                    <a:pt x="18000" y="21600"/>
                    <a:pt x="18643" y="21316"/>
                    <a:pt x="18964" y="19942"/>
                  </a:cubicBezTo>
                  <a:cubicBezTo>
                    <a:pt x="19286" y="18568"/>
                    <a:pt x="19286" y="16105"/>
                    <a:pt x="19221" y="13216"/>
                  </a:cubicBezTo>
                  <a:cubicBezTo>
                    <a:pt x="19157" y="10326"/>
                    <a:pt x="19029" y="7011"/>
                    <a:pt x="19093" y="4879"/>
                  </a:cubicBezTo>
                  <a:cubicBezTo>
                    <a:pt x="19157" y="2747"/>
                    <a:pt x="19414" y="1800"/>
                    <a:pt x="19864" y="1800"/>
                  </a:cubicBezTo>
                  <a:cubicBezTo>
                    <a:pt x="20314" y="1800"/>
                    <a:pt x="20957" y="2747"/>
                    <a:pt x="21600" y="3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143000" y="634651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1200150" y="755301"/>
              <a:ext cx="158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957719" y="238757"/>
              <a:ext cx="258431" cy="39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72" fill="norm" stroke="1" extrusionOk="0">
                  <a:moveTo>
                    <a:pt x="13012" y="1135"/>
                  </a:moveTo>
                  <a:cubicBezTo>
                    <a:pt x="12309" y="683"/>
                    <a:pt x="11607" y="230"/>
                    <a:pt x="10817" y="61"/>
                  </a:cubicBezTo>
                  <a:cubicBezTo>
                    <a:pt x="10026" y="-109"/>
                    <a:pt x="9148" y="4"/>
                    <a:pt x="7480" y="1361"/>
                  </a:cubicBezTo>
                  <a:cubicBezTo>
                    <a:pt x="5812" y="2718"/>
                    <a:pt x="3353" y="5319"/>
                    <a:pt x="1948" y="8429"/>
                  </a:cubicBezTo>
                  <a:cubicBezTo>
                    <a:pt x="543" y="11539"/>
                    <a:pt x="192" y="15158"/>
                    <a:pt x="543" y="17476"/>
                  </a:cubicBezTo>
                  <a:cubicBezTo>
                    <a:pt x="895" y="19795"/>
                    <a:pt x="1948" y="20812"/>
                    <a:pt x="3529" y="21152"/>
                  </a:cubicBezTo>
                  <a:cubicBezTo>
                    <a:pt x="5109" y="21491"/>
                    <a:pt x="7217" y="21152"/>
                    <a:pt x="9851" y="19625"/>
                  </a:cubicBezTo>
                  <a:cubicBezTo>
                    <a:pt x="12485" y="18098"/>
                    <a:pt x="15646" y="15384"/>
                    <a:pt x="17051" y="12218"/>
                  </a:cubicBezTo>
                  <a:cubicBezTo>
                    <a:pt x="18456" y="9051"/>
                    <a:pt x="18104" y="5432"/>
                    <a:pt x="16436" y="3284"/>
                  </a:cubicBezTo>
                  <a:cubicBezTo>
                    <a:pt x="14768" y="1135"/>
                    <a:pt x="11782" y="456"/>
                    <a:pt x="8797" y="1078"/>
                  </a:cubicBezTo>
                  <a:cubicBezTo>
                    <a:pt x="5812" y="1700"/>
                    <a:pt x="2826" y="3623"/>
                    <a:pt x="1334" y="4867"/>
                  </a:cubicBezTo>
                  <a:cubicBezTo>
                    <a:pt x="-159" y="6111"/>
                    <a:pt x="-159" y="6676"/>
                    <a:pt x="192" y="7129"/>
                  </a:cubicBezTo>
                  <a:cubicBezTo>
                    <a:pt x="543" y="7581"/>
                    <a:pt x="1246" y="7920"/>
                    <a:pt x="4495" y="7525"/>
                  </a:cubicBezTo>
                  <a:cubicBezTo>
                    <a:pt x="7743" y="7129"/>
                    <a:pt x="13539" y="5998"/>
                    <a:pt x="16787" y="5263"/>
                  </a:cubicBezTo>
                  <a:cubicBezTo>
                    <a:pt x="20036" y="4528"/>
                    <a:pt x="20739" y="4188"/>
                    <a:pt x="21441" y="3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2006600" y="0"/>
              <a:ext cx="190501" cy="16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4698"/>
                  </a:moveTo>
                  <a:cubicBezTo>
                    <a:pt x="240" y="9176"/>
                    <a:pt x="480" y="13654"/>
                    <a:pt x="480" y="16551"/>
                  </a:cubicBezTo>
                  <a:cubicBezTo>
                    <a:pt x="480" y="19449"/>
                    <a:pt x="240" y="20766"/>
                    <a:pt x="120" y="20766"/>
                  </a:cubicBezTo>
                  <a:cubicBezTo>
                    <a:pt x="0" y="20766"/>
                    <a:pt x="0" y="19449"/>
                    <a:pt x="840" y="15893"/>
                  </a:cubicBezTo>
                  <a:cubicBezTo>
                    <a:pt x="1680" y="12337"/>
                    <a:pt x="3360" y="6542"/>
                    <a:pt x="4680" y="3249"/>
                  </a:cubicBezTo>
                  <a:cubicBezTo>
                    <a:pt x="6000" y="-44"/>
                    <a:pt x="6960" y="-834"/>
                    <a:pt x="9720" y="878"/>
                  </a:cubicBezTo>
                  <a:cubicBezTo>
                    <a:pt x="12480" y="2590"/>
                    <a:pt x="17040" y="6805"/>
                    <a:pt x="21600" y="1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2393950" y="444151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7280"/>
                    <a:pt x="9318" y="12960"/>
                    <a:pt x="12918" y="9360"/>
                  </a:cubicBezTo>
                  <a:cubicBezTo>
                    <a:pt x="16518" y="5760"/>
                    <a:pt x="1905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2723546" y="187727"/>
              <a:ext cx="254605" cy="38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51" fill="norm" stroke="1" extrusionOk="0">
                  <a:moveTo>
                    <a:pt x="15453" y="5388"/>
                  </a:moveTo>
                  <a:cubicBezTo>
                    <a:pt x="12975" y="4804"/>
                    <a:pt x="10496" y="4220"/>
                    <a:pt x="7929" y="4979"/>
                  </a:cubicBezTo>
                  <a:cubicBezTo>
                    <a:pt x="5362" y="5738"/>
                    <a:pt x="2706" y="7839"/>
                    <a:pt x="1289" y="10408"/>
                  </a:cubicBezTo>
                  <a:cubicBezTo>
                    <a:pt x="-127" y="12977"/>
                    <a:pt x="-304" y="16012"/>
                    <a:pt x="404" y="18056"/>
                  </a:cubicBezTo>
                  <a:cubicBezTo>
                    <a:pt x="1112" y="20099"/>
                    <a:pt x="2706" y="21150"/>
                    <a:pt x="5096" y="21325"/>
                  </a:cubicBezTo>
                  <a:cubicBezTo>
                    <a:pt x="7486" y="21500"/>
                    <a:pt x="10673" y="20799"/>
                    <a:pt x="13240" y="18639"/>
                  </a:cubicBezTo>
                  <a:cubicBezTo>
                    <a:pt x="15807" y="16479"/>
                    <a:pt x="17755" y="12860"/>
                    <a:pt x="18286" y="9649"/>
                  </a:cubicBezTo>
                  <a:cubicBezTo>
                    <a:pt x="18817" y="6438"/>
                    <a:pt x="17932" y="3636"/>
                    <a:pt x="16693" y="2002"/>
                  </a:cubicBezTo>
                  <a:cubicBezTo>
                    <a:pt x="15453" y="367"/>
                    <a:pt x="13860" y="-100"/>
                    <a:pt x="11824" y="17"/>
                  </a:cubicBezTo>
                  <a:cubicBezTo>
                    <a:pt x="9788" y="134"/>
                    <a:pt x="7309" y="834"/>
                    <a:pt x="5893" y="1535"/>
                  </a:cubicBezTo>
                  <a:cubicBezTo>
                    <a:pt x="4476" y="2235"/>
                    <a:pt x="4122" y="2936"/>
                    <a:pt x="4034" y="3578"/>
                  </a:cubicBezTo>
                  <a:cubicBezTo>
                    <a:pt x="3945" y="4220"/>
                    <a:pt x="4122" y="4804"/>
                    <a:pt x="7044" y="5563"/>
                  </a:cubicBezTo>
                  <a:cubicBezTo>
                    <a:pt x="9965" y="6322"/>
                    <a:pt x="15630" y="7256"/>
                    <a:pt x="21296" y="8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3059919" y="507651"/>
              <a:ext cx="122263" cy="1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0960" fill="norm" stroke="1" extrusionOk="0">
                  <a:moveTo>
                    <a:pt x="16065" y="0"/>
                  </a:moveTo>
                  <a:cubicBezTo>
                    <a:pt x="13586" y="0"/>
                    <a:pt x="11107" y="0"/>
                    <a:pt x="8274" y="2455"/>
                  </a:cubicBezTo>
                  <a:cubicBezTo>
                    <a:pt x="5442" y="4909"/>
                    <a:pt x="2255" y="9818"/>
                    <a:pt x="838" y="13091"/>
                  </a:cubicBezTo>
                  <a:cubicBezTo>
                    <a:pt x="-578" y="16364"/>
                    <a:pt x="-224" y="18000"/>
                    <a:pt x="2078" y="19309"/>
                  </a:cubicBezTo>
                  <a:cubicBezTo>
                    <a:pt x="4379" y="20618"/>
                    <a:pt x="8629" y="21600"/>
                    <a:pt x="12170" y="20455"/>
                  </a:cubicBezTo>
                  <a:cubicBezTo>
                    <a:pt x="15711" y="19309"/>
                    <a:pt x="18543" y="16036"/>
                    <a:pt x="19783" y="13582"/>
                  </a:cubicBezTo>
                  <a:cubicBezTo>
                    <a:pt x="21022" y="11127"/>
                    <a:pt x="20668" y="9491"/>
                    <a:pt x="17658" y="7855"/>
                  </a:cubicBezTo>
                  <a:cubicBezTo>
                    <a:pt x="14648" y="6218"/>
                    <a:pt x="8983" y="4582"/>
                    <a:pt x="3317" y="2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1962150" y="996601"/>
              <a:ext cx="12255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8" y="19296"/>
                    <a:pt x="2537" y="16992"/>
                    <a:pt x="3861" y="14832"/>
                  </a:cubicBezTo>
                  <a:cubicBezTo>
                    <a:pt x="5185" y="12672"/>
                    <a:pt x="6566" y="10656"/>
                    <a:pt x="7909" y="8928"/>
                  </a:cubicBezTo>
                  <a:cubicBezTo>
                    <a:pt x="9252" y="7200"/>
                    <a:pt x="10558" y="5760"/>
                    <a:pt x="12218" y="4320"/>
                  </a:cubicBezTo>
                  <a:cubicBezTo>
                    <a:pt x="13878" y="2880"/>
                    <a:pt x="15892" y="1440"/>
                    <a:pt x="17515" y="720"/>
                  </a:cubicBezTo>
                  <a:cubicBezTo>
                    <a:pt x="19138" y="0"/>
                    <a:pt x="203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2282951" y="1341253"/>
              <a:ext cx="187200" cy="29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02" fill="norm" stroke="1" extrusionOk="0">
                  <a:moveTo>
                    <a:pt x="21226" y="1723"/>
                  </a:moveTo>
                  <a:cubicBezTo>
                    <a:pt x="20506" y="1106"/>
                    <a:pt x="19786" y="489"/>
                    <a:pt x="18106" y="181"/>
                  </a:cubicBezTo>
                  <a:cubicBezTo>
                    <a:pt x="16426" y="-128"/>
                    <a:pt x="13786" y="-128"/>
                    <a:pt x="10546" y="875"/>
                  </a:cubicBezTo>
                  <a:cubicBezTo>
                    <a:pt x="7306" y="1878"/>
                    <a:pt x="3466" y="3883"/>
                    <a:pt x="1546" y="5349"/>
                  </a:cubicBezTo>
                  <a:cubicBezTo>
                    <a:pt x="-374" y="6815"/>
                    <a:pt x="-374" y="7741"/>
                    <a:pt x="826" y="8589"/>
                  </a:cubicBezTo>
                  <a:cubicBezTo>
                    <a:pt x="2026" y="9438"/>
                    <a:pt x="4426" y="10209"/>
                    <a:pt x="7426" y="11212"/>
                  </a:cubicBezTo>
                  <a:cubicBezTo>
                    <a:pt x="10426" y="12215"/>
                    <a:pt x="14026" y="13449"/>
                    <a:pt x="16066" y="14452"/>
                  </a:cubicBezTo>
                  <a:cubicBezTo>
                    <a:pt x="18106" y="15455"/>
                    <a:pt x="18586" y="16226"/>
                    <a:pt x="18346" y="17075"/>
                  </a:cubicBezTo>
                  <a:cubicBezTo>
                    <a:pt x="18106" y="17923"/>
                    <a:pt x="17146" y="18849"/>
                    <a:pt x="14746" y="19698"/>
                  </a:cubicBezTo>
                  <a:cubicBezTo>
                    <a:pt x="12346" y="20546"/>
                    <a:pt x="8506" y="21318"/>
                    <a:pt x="6226" y="21395"/>
                  </a:cubicBezTo>
                  <a:cubicBezTo>
                    <a:pt x="3946" y="21472"/>
                    <a:pt x="3226" y="20855"/>
                    <a:pt x="2506" y="20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2505475" y="1397045"/>
              <a:ext cx="148825" cy="20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49" fill="norm" stroke="1" extrusionOk="0">
                  <a:moveTo>
                    <a:pt x="1293" y="9398"/>
                  </a:moveTo>
                  <a:cubicBezTo>
                    <a:pt x="5493" y="8349"/>
                    <a:pt x="9693" y="7301"/>
                    <a:pt x="12243" y="6357"/>
                  </a:cubicBezTo>
                  <a:cubicBezTo>
                    <a:pt x="14793" y="5414"/>
                    <a:pt x="15693" y="4575"/>
                    <a:pt x="16443" y="3631"/>
                  </a:cubicBezTo>
                  <a:cubicBezTo>
                    <a:pt x="17193" y="2687"/>
                    <a:pt x="17793" y="1639"/>
                    <a:pt x="17493" y="800"/>
                  </a:cubicBezTo>
                  <a:cubicBezTo>
                    <a:pt x="17193" y="-39"/>
                    <a:pt x="15993" y="-668"/>
                    <a:pt x="12843" y="1324"/>
                  </a:cubicBezTo>
                  <a:cubicBezTo>
                    <a:pt x="9693" y="3316"/>
                    <a:pt x="4593" y="7930"/>
                    <a:pt x="2043" y="11285"/>
                  </a:cubicBezTo>
                  <a:cubicBezTo>
                    <a:pt x="-507" y="14641"/>
                    <a:pt x="-507" y="16738"/>
                    <a:pt x="1143" y="18311"/>
                  </a:cubicBezTo>
                  <a:cubicBezTo>
                    <a:pt x="2793" y="19883"/>
                    <a:pt x="6093" y="20932"/>
                    <a:pt x="9693" y="20722"/>
                  </a:cubicBezTo>
                  <a:cubicBezTo>
                    <a:pt x="13293" y="20513"/>
                    <a:pt x="17193" y="19045"/>
                    <a:pt x="21093" y="17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2423329" y="1087241"/>
              <a:ext cx="154771" cy="17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89" fill="norm" stroke="1" extrusionOk="0">
                  <a:moveTo>
                    <a:pt x="2078" y="9818"/>
                  </a:moveTo>
                  <a:cubicBezTo>
                    <a:pt x="1494" y="12646"/>
                    <a:pt x="911" y="15475"/>
                    <a:pt x="473" y="17660"/>
                  </a:cubicBezTo>
                  <a:cubicBezTo>
                    <a:pt x="35" y="19846"/>
                    <a:pt x="-257" y="21389"/>
                    <a:pt x="327" y="21389"/>
                  </a:cubicBezTo>
                  <a:cubicBezTo>
                    <a:pt x="911" y="21389"/>
                    <a:pt x="2370" y="19846"/>
                    <a:pt x="4559" y="16246"/>
                  </a:cubicBezTo>
                  <a:cubicBezTo>
                    <a:pt x="6748" y="12646"/>
                    <a:pt x="9667" y="6989"/>
                    <a:pt x="11711" y="3775"/>
                  </a:cubicBezTo>
                  <a:cubicBezTo>
                    <a:pt x="13754" y="560"/>
                    <a:pt x="14921" y="-211"/>
                    <a:pt x="15797" y="46"/>
                  </a:cubicBezTo>
                  <a:cubicBezTo>
                    <a:pt x="16673" y="303"/>
                    <a:pt x="17257" y="1589"/>
                    <a:pt x="18132" y="4675"/>
                  </a:cubicBezTo>
                  <a:cubicBezTo>
                    <a:pt x="19008" y="7760"/>
                    <a:pt x="20175" y="12646"/>
                    <a:pt x="21343" y="17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2856946" y="1142651"/>
              <a:ext cx="14025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21048" y="0"/>
                  </a:moveTo>
                  <a:cubicBezTo>
                    <a:pt x="19460" y="0"/>
                    <a:pt x="17872" y="0"/>
                    <a:pt x="15807" y="542"/>
                  </a:cubicBezTo>
                  <a:cubicBezTo>
                    <a:pt x="13742" y="1085"/>
                    <a:pt x="11201" y="2170"/>
                    <a:pt x="8342" y="4488"/>
                  </a:cubicBezTo>
                  <a:cubicBezTo>
                    <a:pt x="5483" y="6805"/>
                    <a:pt x="2307" y="10356"/>
                    <a:pt x="877" y="13118"/>
                  </a:cubicBezTo>
                  <a:cubicBezTo>
                    <a:pt x="-552" y="15879"/>
                    <a:pt x="-234" y="17852"/>
                    <a:pt x="1830" y="19134"/>
                  </a:cubicBezTo>
                  <a:cubicBezTo>
                    <a:pt x="3895" y="20416"/>
                    <a:pt x="7707" y="21008"/>
                    <a:pt x="1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3075516" y="1271467"/>
              <a:ext cx="201084" cy="27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14779" y="2297"/>
                  </a:moveTo>
                  <a:cubicBezTo>
                    <a:pt x="13869" y="1485"/>
                    <a:pt x="12960" y="673"/>
                    <a:pt x="11937" y="267"/>
                  </a:cubicBezTo>
                  <a:cubicBezTo>
                    <a:pt x="10914" y="-139"/>
                    <a:pt x="9777" y="-139"/>
                    <a:pt x="8072" y="673"/>
                  </a:cubicBezTo>
                  <a:cubicBezTo>
                    <a:pt x="6366" y="1485"/>
                    <a:pt x="4093" y="3109"/>
                    <a:pt x="2501" y="5708"/>
                  </a:cubicBezTo>
                  <a:cubicBezTo>
                    <a:pt x="909" y="8306"/>
                    <a:pt x="0" y="11879"/>
                    <a:pt x="0" y="14559"/>
                  </a:cubicBezTo>
                  <a:cubicBezTo>
                    <a:pt x="0" y="17238"/>
                    <a:pt x="909" y="19025"/>
                    <a:pt x="2615" y="20081"/>
                  </a:cubicBezTo>
                  <a:cubicBezTo>
                    <a:pt x="4320" y="21136"/>
                    <a:pt x="6821" y="21461"/>
                    <a:pt x="9549" y="20730"/>
                  </a:cubicBezTo>
                  <a:cubicBezTo>
                    <a:pt x="12278" y="19999"/>
                    <a:pt x="15234" y="18213"/>
                    <a:pt x="16825" y="15127"/>
                  </a:cubicBezTo>
                  <a:cubicBezTo>
                    <a:pt x="18417" y="12041"/>
                    <a:pt x="18644" y="7656"/>
                    <a:pt x="17848" y="4814"/>
                  </a:cubicBezTo>
                  <a:cubicBezTo>
                    <a:pt x="17053" y="1972"/>
                    <a:pt x="15234" y="673"/>
                    <a:pt x="12619" y="267"/>
                  </a:cubicBezTo>
                  <a:cubicBezTo>
                    <a:pt x="10004" y="-139"/>
                    <a:pt x="6594" y="348"/>
                    <a:pt x="4547" y="1485"/>
                  </a:cubicBezTo>
                  <a:cubicBezTo>
                    <a:pt x="2501" y="2622"/>
                    <a:pt x="1819" y="4408"/>
                    <a:pt x="1705" y="5708"/>
                  </a:cubicBezTo>
                  <a:cubicBezTo>
                    <a:pt x="1592" y="7007"/>
                    <a:pt x="2046" y="7819"/>
                    <a:pt x="4093" y="8387"/>
                  </a:cubicBezTo>
                  <a:cubicBezTo>
                    <a:pt x="6139" y="8956"/>
                    <a:pt x="9777" y="9281"/>
                    <a:pt x="12960" y="9118"/>
                  </a:cubicBezTo>
                  <a:cubicBezTo>
                    <a:pt x="16143" y="8956"/>
                    <a:pt x="18872" y="8306"/>
                    <a:pt x="21600" y="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3119966" y="1098466"/>
              <a:ext cx="156634" cy="147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5" fill="norm" stroke="1" extrusionOk="0">
                  <a:moveTo>
                    <a:pt x="5838" y="7064"/>
                  </a:moveTo>
                  <a:cubicBezTo>
                    <a:pt x="4086" y="10615"/>
                    <a:pt x="2335" y="14165"/>
                    <a:pt x="1314" y="16680"/>
                  </a:cubicBezTo>
                  <a:cubicBezTo>
                    <a:pt x="292" y="19196"/>
                    <a:pt x="0" y="20675"/>
                    <a:pt x="0" y="20675"/>
                  </a:cubicBezTo>
                  <a:cubicBezTo>
                    <a:pt x="0" y="20675"/>
                    <a:pt x="292" y="19196"/>
                    <a:pt x="1022" y="16237"/>
                  </a:cubicBezTo>
                  <a:cubicBezTo>
                    <a:pt x="1751" y="13278"/>
                    <a:pt x="2919" y="8839"/>
                    <a:pt x="3941" y="6028"/>
                  </a:cubicBezTo>
                  <a:cubicBezTo>
                    <a:pt x="4962" y="3217"/>
                    <a:pt x="5838" y="2034"/>
                    <a:pt x="6859" y="998"/>
                  </a:cubicBezTo>
                  <a:cubicBezTo>
                    <a:pt x="7881" y="-37"/>
                    <a:pt x="9049" y="-925"/>
                    <a:pt x="11530" y="1886"/>
                  </a:cubicBezTo>
                  <a:cubicBezTo>
                    <a:pt x="14011" y="4697"/>
                    <a:pt x="17805" y="11207"/>
                    <a:pt x="21600" y="17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340100" y="1149001"/>
              <a:ext cx="10998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0" y="0"/>
                  </a:moveTo>
                  <a:cubicBezTo>
                    <a:pt x="5891" y="2762"/>
                    <a:pt x="11782" y="5523"/>
                    <a:pt x="15709" y="8236"/>
                  </a:cubicBezTo>
                  <a:cubicBezTo>
                    <a:pt x="19636" y="10948"/>
                    <a:pt x="21600" y="13611"/>
                    <a:pt x="19636" y="15830"/>
                  </a:cubicBezTo>
                  <a:cubicBezTo>
                    <a:pt x="17673" y="18049"/>
                    <a:pt x="11782" y="19825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651250" y="94901"/>
              <a:ext cx="120651" cy="147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9" y="1210"/>
                    <a:pt x="758" y="2421"/>
                    <a:pt x="1705" y="3584"/>
                  </a:cubicBezTo>
                  <a:cubicBezTo>
                    <a:pt x="2653" y="4748"/>
                    <a:pt x="4168" y="5866"/>
                    <a:pt x="5305" y="7091"/>
                  </a:cubicBezTo>
                  <a:cubicBezTo>
                    <a:pt x="6442" y="8317"/>
                    <a:pt x="7200" y="9652"/>
                    <a:pt x="8337" y="10955"/>
                  </a:cubicBezTo>
                  <a:cubicBezTo>
                    <a:pt x="9474" y="12259"/>
                    <a:pt x="10989" y="13531"/>
                    <a:pt x="12695" y="14741"/>
                  </a:cubicBezTo>
                  <a:cubicBezTo>
                    <a:pt x="14400" y="15952"/>
                    <a:pt x="16295" y="17100"/>
                    <a:pt x="17811" y="18233"/>
                  </a:cubicBezTo>
                  <a:cubicBezTo>
                    <a:pt x="19326" y="19366"/>
                    <a:pt x="20463" y="204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1593850" y="367951"/>
              <a:ext cx="241301" cy="142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5" y="1221"/>
                    <a:pt x="3411" y="2443"/>
                    <a:pt x="5021" y="3680"/>
                  </a:cubicBezTo>
                  <a:cubicBezTo>
                    <a:pt x="6632" y="4918"/>
                    <a:pt x="8147" y="6171"/>
                    <a:pt x="9568" y="7377"/>
                  </a:cubicBezTo>
                  <a:cubicBezTo>
                    <a:pt x="10989" y="8582"/>
                    <a:pt x="12316" y="9739"/>
                    <a:pt x="13547" y="10848"/>
                  </a:cubicBezTo>
                  <a:cubicBezTo>
                    <a:pt x="14779" y="11957"/>
                    <a:pt x="15916" y="13018"/>
                    <a:pt x="16863" y="14175"/>
                  </a:cubicBezTo>
                  <a:cubicBezTo>
                    <a:pt x="17811" y="15332"/>
                    <a:pt x="18568" y="16586"/>
                    <a:pt x="19326" y="17839"/>
                  </a:cubicBezTo>
                  <a:cubicBezTo>
                    <a:pt x="20084" y="19093"/>
                    <a:pt x="20842" y="203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4734665" y="842804"/>
              <a:ext cx="482142" cy="20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793" fill="norm" stroke="1" extrusionOk="0">
                  <a:moveTo>
                    <a:pt x="2372" y="16022"/>
                  </a:moveTo>
                  <a:cubicBezTo>
                    <a:pt x="1618" y="16233"/>
                    <a:pt x="863" y="16445"/>
                    <a:pt x="439" y="16022"/>
                  </a:cubicBezTo>
                  <a:cubicBezTo>
                    <a:pt x="14" y="15598"/>
                    <a:pt x="-80" y="14539"/>
                    <a:pt x="61" y="12739"/>
                  </a:cubicBezTo>
                  <a:cubicBezTo>
                    <a:pt x="203" y="10939"/>
                    <a:pt x="580" y="8398"/>
                    <a:pt x="1429" y="5963"/>
                  </a:cubicBezTo>
                  <a:cubicBezTo>
                    <a:pt x="2278" y="3528"/>
                    <a:pt x="3599" y="1198"/>
                    <a:pt x="4683" y="351"/>
                  </a:cubicBezTo>
                  <a:cubicBezTo>
                    <a:pt x="5768" y="-496"/>
                    <a:pt x="6617" y="139"/>
                    <a:pt x="7749" y="2786"/>
                  </a:cubicBezTo>
                  <a:cubicBezTo>
                    <a:pt x="8881" y="5433"/>
                    <a:pt x="10296" y="10092"/>
                    <a:pt x="11522" y="13480"/>
                  </a:cubicBezTo>
                  <a:cubicBezTo>
                    <a:pt x="12748" y="16869"/>
                    <a:pt x="13786" y="18986"/>
                    <a:pt x="14634" y="20045"/>
                  </a:cubicBezTo>
                  <a:cubicBezTo>
                    <a:pt x="15483" y="21104"/>
                    <a:pt x="16144" y="21104"/>
                    <a:pt x="17040" y="19622"/>
                  </a:cubicBezTo>
                  <a:cubicBezTo>
                    <a:pt x="17936" y="18139"/>
                    <a:pt x="19068" y="15175"/>
                    <a:pt x="19775" y="13163"/>
                  </a:cubicBezTo>
                  <a:cubicBezTo>
                    <a:pt x="20482" y="11151"/>
                    <a:pt x="20765" y="10092"/>
                    <a:pt x="21001" y="9033"/>
                  </a:cubicBezTo>
                  <a:cubicBezTo>
                    <a:pt x="21237" y="7975"/>
                    <a:pt x="21426" y="6916"/>
                    <a:pt x="21473" y="6175"/>
                  </a:cubicBezTo>
                  <a:cubicBezTo>
                    <a:pt x="21520" y="5433"/>
                    <a:pt x="21426" y="5010"/>
                    <a:pt x="21331" y="4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5576558" y="419257"/>
              <a:ext cx="894093" cy="70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54" fill="norm" stroke="1" extrusionOk="0">
                  <a:moveTo>
                    <a:pt x="6389" y="2299"/>
                  </a:moveTo>
                  <a:cubicBezTo>
                    <a:pt x="6134" y="2299"/>
                    <a:pt x="5879" y="2299"/>
                    <a:pt x="5879" y="2331"/>
                  </a:cubicBezTo>
                  <a:cubicBezTo>
                    <a:pt x="5879" y="2364"/>
                    <a:pt x="6134" y="2428"/>
                    <a:pt x="7051" y="2203"/>
                  </a:cubicBezTo>
                  <a:cubicBezTo>
                    <a:pt x="7968" y="1978"/>
                    <a:pt x="9547" y="1464"/>
                    <a:pt x="11101" y="1078"/>
                  </a:cubicBezTo>
                  <a:cubicBezTo>
                    <a:pt x="12655" y="692"/>
                    <a:pt x="14183" y="435"/>
                    <a:pt x="15100" y="274"/>
                  </a:cubicBezTo>
                  <a:cubicBezTo>
                    <a:pt x="16017" y="114"/>
                    <a:pt x="16323" y="49"/>
                    <a:pt x="16603" y="17"/>
                  </a:cubicBezTo>
                  <a:cubicBezTo>
                    <a:pt x="16883" y="-15"/>
                    <a:pt x="17138" y="-15"/>
                    <a:pt x="17214" y="146"/>
                  </a:cubicBezTo>
                  <a:cubicBezTo>
                    <a:pt x="17291" y="306"/>
                    <a:pt x="17189" y="628"/>
                    <a:pt x="16654" y="1367"/>
                  </a:cubicBezTo>
                  <a:cubicBezTo>
                    <a:pt x="16119" y="2106"/>
                    <a:pt x="15151" y="3264"/>
                    <a:pt x="13903" y="4742"/>
                  </a:cubicBezTo>
                  <a:cubicBezTo>
                    <a:pt x="12655" y="6221"/>
                    <a:pt x="11127" y="8021"/>
                    <a:pt x="9751" y="9724"/>
                  </a:cubicBezTo>
                  <a:cubicBezTo>
                    <a:pt x="8376" y="11428"/>
                    <a:pt x="7153" y="13035"/>
                    <a:pt x="5905" y="14706"/>
                  </a:cubicBezTo>
                  <a:cubicBezTo>
                    <a:pt x="4657" y="16378"/>
                    <a:pt x="3383" y="18114"/>
                    <a:pt x="2568" y="19110"/>
                  </a:cubicBezTo>
                  <a:cubicBezTo>
                    <a:pt x="1753" y="20106"/>
                    <a:pt x="1396" y="20364"/>
                    <a:pt x="989" y="20653"/>
                  </a:cubicBezTo>
                  <a:cubicBezTo>
                    <a:pt x="581" y="20942"/>
                    <a:pt x="123" y="21264"/>
                    <a:pt x="21" y="21424"/>
                  </a:cubicBezTo>
                  <a:cubicBezTo>
                    <a:pt x="-81" y="21585"/>
                    <a:pt x="174" y="21585"/>
                    <a:pt x="1244" y="21489"/>
                  </a:cubicBezTo>
                  <a:cubicBezTo>
                    <a:pt x="2313" y="21392"/>
                    <a:pt x="4198" y="21199"/>
                    <a:pt x="6185" y="20910"/>
                  </a:cubicBezTo>
                  <a:cubicBezTo>
                    <a:pt x="8172" y="20621"/>
                    <a:pt x="10261" y="20235"/>
                    <a:pt x="12196" y="19978"/>
                  </a:cubicBezTo>
                  <a:cubicBezTo>
                    <a:pt x="14132" y="19721"/>
                    <a:pt x="15915" y="19592"/>
                    <a:pt x="17444" y="19560"/>
                  </a:cubicBezTo>
                  <a:cubicBezTo>
                    <a:pt x="18972" y="19528"/>
                    <a:pt x="20245" y="19592"/>
                    <a:pt x="21519" y="19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603999" y="1212501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3789"/>
                    <a:pt x="20000" y="7579"/>
                    <a:pt x="16400" y="11179"/>
                  </a:cubicBezTo>
                  <a:cubicBezTo>
                    <a:pt x="12800" y="14779"/>
                    <a:pt x="640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7004049" y="882301"/>
              <a:ext cx="12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966"/>
                    <a:pt x="7200" y="11931"/>
                    <a:pt x="9000" y="15429"/>
                  </a:cubicBezTo>
                  <a:cubicBezTo>
                    <a:pt x="10800" y="18926"/>
                    <a:pt x="10800" y="19954"/>
                    <a:pt x="12600" y="20571"/>
                  </a:cubicBezTo>
                  <a:cubicBezTo>
                    <a:pt x="14400" y="21189"/>
                    <a:pt x="18000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7000821" y="710851"/>
              <a:ext cx="3497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7185" y="21600"/>
                  </a:moveTo>
                  <a:cubicBezTo>
                    <a:pt x="8291" y="14400"/>
                    <a:pt x="-603" y="7200"/>
                    <a:pt x="32" y="3600"/>
                  </a:cubicBezTo>
                  <a:cubicBezTo>
                    <a:pt x="668" y="0"/>
                    <a:pt x="10832" y="0"/>
                    <a:pt x="209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7170851" y="515795"/>
              <a:ext cx="169749" cy="58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05" fill="norm" stroke="1" extrusionOk="0">
                  <a:moveTo>
                    <a:pt x="21386" y="624"/>
                  </a:moveTo>
                  <a:cubicBezTo>
                    <a:pt x="17386" y="165"/>
                    <a:pt x="13386" y="-295"/>
                    <a:pt x="9786" y="241"/>
                  </a:cubicBezTo>
                  <a:cubicBezTo>
                    <a:pt x="6186" y="777"/>
                    <a:pt x="2986" y="2309"/>
                    <a:pt x="1386" y="4454"/>
                  </a:cubicBezTo>
                  <a:cubicBezTo>
                    <a:pt x="-214" y="6599"/>
                    <a:pt x="-214" y="9356"/>
                    <a:pt x="319" y="11884"/>
                  </a:cubicBezTo>
                  <a:cubicBezTo>
                    <a:pt x="853" y="14411"/>
                    <a:pt x="1919" y="16709"/>
                    <a:pt x="2186" y="18241"/>
                  </a:cubicBezTo>
                  <a:cubicBezTo>
                    <a:pt x="2453" y="19773"/>
                    <a:pt x="1919" y="20539"/>
                    <a:pt x="1386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7088417" y="869601"/>
              <a:ext cx="22043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674" y="21600"/>
                  </a:moveTo>
                  <a:cubicBezTo>
                    <a:pt x="1057" y="20160"/>
                    <a:pt x="440" y="18720"/>
                    <a:pt x="132" y="17280"/>
                  </a:cubicBezTo>
                  <a:cubicBezTo>
                    <a:pt x="-177" y="15840"/>
                    <a:pt x="-177" y="14400"/>
                    <a:pt x="2806" y="11664"/>
                  </a:cubicBezTo>
                  <a:cubicBezTo>
                    <a:pt x="5789" y="8928"/>
                    <a:pt x="11754" y="4896"/>
                    <a:pt x="15354" y="2736"/>
                  </a:cubicBezTo>
                  <a:cubicBezTo>
                    <a:pt x="18954" y="576"/>
                    <a:pt x="20189" y="288"/>
                    <a:pt x="214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8229599" y="518235"/>
              <a:ext cx="103693" cy="55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530" fill="norm" stroke="1" extrusionOk="0">
                  <a:moveTo>
                    <a:pt x="20736" y="828"/>
                  </a:moveTo>
                  <a:cubicBezTo>
                    <a:pt x="20736" y="414"/>
                    <a:pt x="20736" y="0"/>
                    <a:pt x="20952" y="0"/>
                  </a:cubicBezTo>
                  <a:cubicBezTo>
                    <a:pt x="21168" y="0"/>
                    <a:pt x="21600" y="414"/>
                    <a:pt x="19872" y="1779"/>
                  </a:cubicBezTo>
                  <a:cubicBezTo>
                    <a:pt x="18144" y="3145"/>
                    <a:pt x="14256" y="5462"/>
                    <a:pt x="11880" y="8193"/>
                  </a:cubicBezTo>
                  <a:cubicBezTo>
                    <a:pt x="9504" y="10924"/>
                    <a:pt x="8640" y="14069"/>
                    <a:pt x="8208" y="16179"/>
                  </a:cubicBezTo>
                  <a:cubicBezTo>
                    <a:pt x="7776" y="18290"/>
                    <a:pt x="7776" y="19366"/>
                    <a:pt x="7344" y="20152"/>
                  </a:cubicBezTo>
                  <a:cubicBezTo>
                    <a:pt x="6912" y="20938"/>
                    <a:pt x="6048" y="21434"/>
                    <a:pt x="4752" y="21517"/>
                  </a:cubicBezTo>
                  <a:cubicBezTo>
                    <a:pt x="3456" y="21600"/>
                    <a:pt x="1728" y="21269"/>
                    <a:pt x="0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8182705" y="595422"/>
              <a:ext cx="356769" cy="40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47" fill="norm" stroke="1" extrusionOk="0">
                  <a:moveTo>
                    <a:pt x="147" y="17113"/>
                  </a:moveTo>
                  <a:cubicBezTo>
                    <a:pt x="20" y="16090"/>
                    <a:pt x="-107" y="15067"/>
                    <a:pt x="147" y="14442"/>
                  </a:cubicBezTo>
                  <a:cubicBezTo>
                    <a:pt x="401" y="13816"/>
                    <a:pt x="1037" y="13589"/>
                    <a:pt x="2942" y="12793"/>
                  </a:cubicBezTo>
                  <a:cubicBezTo>
                    <a:pt x="4848" y="11998"/>
                    <a:pt x="8025" y="10633"/>
                    <a:pt x="10947" y="8871"/>
                  </a:cubicBezTo>
                  <a:cubicBezTo>
                    <a:pt x="13869" y="7109"/>
                    <a:pt x="16538" y="4949"/>
                    <a:pt x="18062" y="3642"/>
                  </a:cubicBezTo>
                  <a:cubicBezTo>
                    <a:pt x="19587" y="2334"/>
                    <a:pt x="19968" y="1880"/>
                    <a:pt x="20349" y="1311"/>
                  </a:cubicBezTo>
                  <a:cubicBezTo>
                    <a:pt x="20731" y="743"/>
                    <a:pt x="21112" y="61"/>
                    <a:pt x="21302" y="4"/>
                  </a:cubicBezTo>
                  <a:cubicBezTo>
                    <a:pt x="21493" y="-53"/>
                    <a:pt x="21493" y="515"/>
                    <a:pt x="20921" y="2448"/>
                  </a:cubicBezTo>
                  <a:cubicBezTo>
                    <a:pt x="20349" y="4381"/>
                    <a:pt x="19206" y="7678"/>
                    <a:pt x="18380" y="11088"/>
                  </a:cubicBezTo>
                  <a:cubicBezTo>
                    <a:pt x="17554" y="14499"/>
                    <a:pt x="17046" y="18023"/>
                    <a:pt x="16538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8520992" y="914051"/>
              <a:ext cx="9283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4244" y="1800"/>
                  </a:moveTo>
                  <a:cubicBezTo>
                    <a:pt x="9548" y="3900"/>
                    <a:pt x="4853" y="6000"/>
                    <a:pt x="2270" y="8700"/>
                  </a:cubicBezTo>
                  <a:cubicBezTo>
                    <a:pt x="-312" y="11400"/>
                    <a:pt x="-782" y="14700"/>
                    <a:pt x="1331" y="17250"/>
                  </a:cubicBezTo>
                  <a:cubicBezTo>
                    <a:pt x="3444" y="19800"/>
                    <a:pt x="8140" y="21600"/>
                    <a:pt x="12366" y="21600"/>
                  </a:cubicBezTo>
                  <a:cubicBezTo>
                    <a:pt x="16592" y="21600"/>
                    <a:pt x="20348" y="19800"/>
                    <a:pt x="20583" y="16500"/>
                  </a:cubicBezTo>
                  <a:cubicBezTo>
                    <a:pt x="20818" y="13200"/>
                    <a:pt x="17531" y="8400"/>
                    <a:pt x="14244" y="5400"/>
                  </a:cubicBezTo>
                  <a:cubicBezTo>
                    <a:pt x="10957" y="2400"/>
                    <a:pt x="7670" y="1200"/>
                    <a:pt x="4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174618" y="437801"/>
              <a:ext cx="699632" cy="61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42" fill="norm" stroke="1" extrusionOk="0">
                  <a:moveTo>
                    <a:pt x="7866" y="0"/>
                  </a:moveTo>
                  <a:cubicBezTo>
                    <a:pt x="7083" y="1485"/>
                    <a:pt x="6300" y="2969"/>
                    <a:pt x="5582" y="5159"/>
                  </a:cubicBezTo>
                  <a:cubicBezTo>
                    <a:pt x="4864" y="7348"/>
                    <a:pt x="4212" y="10243"/>
                    <a:pt x="3820" y="12730"/>
                  </a:cubicBezTo>
                  <a:cubicBezTo>
                    <a:pt x="3429" y="15216"/>
                    <a:pt x="3298" y="17295"/>
                    <a:pt x="3233" y="18557"/>
                  </a:cubicBezTo>
                  <a:cubicBezTo>
                    <a:pt x="3168" y="19819"/>
                    <a:pt x="3168" y="20264"/>
                    <a:pt x="3298" y="20635"/>
                  </a:cubicBezTo>
                  <a:cubicBezTo>
                    <a:pt x="3429" y="21006"/>
                    <a:pt x="3690" y="21303"/>
                    <a:pt x="3983" y="21452"/>
                  </a:cubicBezTo>
                  <a:cubicBezTo>
                    <a:pt x="4277" y="21600"/>
                    <a:pt x="4603" y="21600"/>
                    <a:pt x="4897" y="21192"/>
                  </a:cubicBezTo>
                  <a:cubicBezTo>
                    <a:pt x="5191" y="20784"/>
                    <a:pt x="5452" y="19967"/>
                    <a:pt x="5158" y="18668"/>
                  </a:cubicBezTo>
                  <a:cubicBezTo>
                    <a:pt x="4864" y="17369"/>
                    <a:pt x="4016" y="15588"/>
                    <a:pt x="3168" y="14586"/>
                  </a:cubicBezTo>
                  <a:cubicBezTo>
                    <a:pt x="2319" y="13584"/>
                    <a:pt x="1471" y="13361"/>
                    <a:pt x="884" y="13287"/>
                  </a:cubicBezTo>
                  <a:cubicBezTo>
                    <a:pt x="296" y="13212"/>
                    <a:pt x="-30" y="13287"/>
                    <a:pt x="3" y="13287"/>
                  </a:cubicBezTo>
                  <a:cubicBezTo>
                    <a:pt x="35" y="13287"/>
                    <a:pt x="427" y="13212"/>
                    <a:pt x="1504" y="13027"/>
                  </a:cubicBezTo>
                  <a:cubicBezTo>
                    <a:pt x="2580" y="12841"/>
                    <a:pt x="4342" y="12544"/>
                    <a:pt x="5680" y="12953"/>
                  </a:cubicBezTo>
                  <a:cubicBezTo>
                    <a:pt x="7018" y="13361"/>
                    <a:pt x="7931" y="14474"/>
                    <a:pt x="8421" y="15588"/>
                  </a:cubicBezTo>
                  <a:cubicBezTo>
                    <a:pt x="8910" y="16701"/>
                    <a:pt x="8975" y="17814"/>
                    <a:pt x="8943" y="18557"/>
                  </a:cubicBezTo>
                  <a:cubicBezTo>
                    <a:pt x="8910" y="19299"/>
                    <a:pt x="8780" y="19670"/>
                    <a:pt x="8551" y="19856"/>
                  </a:cubicBezTo>
                  <a:cubicBezTo>
                    <a:pt x="8323" y="20041"/>
                    <a:pt x="7997" y="20041"/>
                    <a:pt x="7833" y="19744"/>
                  </a:cubicBezTo>
                  <a:cubicBezTo>
                    <a:pt x="7670" y="19447"/>
                    <a:pt x="7670" y="18854"/>
                    <a:pt x="7899" y="18000"/>
                  </a:cubicBezTo>
                  <a:cubicBezTo>
                    <a:pt x="8127" y="17146"/>
                    <a:pt x="8584" y="16033"/>
                    <a:pt x="9106" y="15291"/>
                  </a:cubicBezTo>
                  <a:cubicBezTo>
                    <a:pt x="9628" y="14548"/>
                    <a:pt x="10215" y="14177"/>
                    <a:pt x="10672" y="13992"/>
                  </a:cubicBezTo>
                  <a:cubicBezTo>
                    <a:pt x="11129" y="13806"/>
                    <a:pt x="11455" y="13806"/>
                    <a:pt x="11684" y="13992"/>
                  </a:cubicBezTo>
                  <a:cubicBezTo>
                    <a:pt x="11912" y="14177"/>
                    <a:pt x="12043" y="14548"/>
                    <a:pt x="12010" y="15031"/>
                  </a:cubicBezTo>
                  <a:cubicBezTo>
                    <a:pt x="11977" y="15513"/>
                    <a:pt x="11781" y="16107"/>
                    <a:pt x="11684" y="16590"/>
                  </a:cubicBezTo>
                  <a:cubicBezTo>
                    <a:pt x="11586" y="17072"/>
                    <a:pt x="11586" y="17443"/>
                    <a:pt x="11781" y="17555"/>
                  </a:cubicBezTo>
                  <a:cubicBezTo>
                    <a:pt x="11977" y="17666"/>
                    <a:pt x="12369" y="17518"/>
                    <a:pt x="12695" y="17258"/>
                  </a:cubicBezTo>
                  <a:cubicBezTo>
                    <a:pt x="13021" y="16998"/>
                    <a:pt x="13282" y="16627"/>
                    <a:pt x="13543" y="16293"/>
                  </a:cubicBezTo>
                  <a:cubicBezTo>
                    <a:pt x="13804" y="15959"/>
                    <a:pt x="14065" y="15662"/>
                    <a:pt x="14261" y="15699"/>
                  </a:cubicBezTo>
                  <a:cubicBezTo>
                    <a:pt x="14457" y="15736"/>
                    <a:pt x="14588" y="16107"/>
                    <a:pt x="14685" y="16590"/>
                  </a:cubicBezTo>
                  <a:cubicBezTo>
                    <a:pt x="14783" y="17072"/>
                    <a:pt x="14849" y="17666"/>
                    <a:pt x="15077" y="17963"/>
                  </a:cubicBezTo>
                  <a:cubicBezTo>
                    <a:pt x="15305" y="18260"/>
                    <a:pt x="15697" y="18260"/>
                    <a:pt x="16219" y="18037"/>
                  </a:cubicBezTo>
                  <a:cubicBezTo>
                    <a:pt x="16741" y="17814"/>
                    <a:pt x="17394" y="17369"/>
                    <a:pt x="17850" y="16961"/>
                  </a:cubicBezTo>
                  <a:cubicBezTo>
                    <a:pt x="18307" y="16553"/>
                    <a:pt x="18568" y="16181"/>
                    <a:pt x="18764" y="15736"/>
                  </a:cubicBezTo>
                  <a:cubicBezTo>
                    <a:pt x="18960" y="15291"/>
                    <a:pt x="19090" y="14771"/>
                    <a:pt x="18992" y="14474"/>
                  </a:cubicBezTo>
                  <a:cubicBezTo>
                    <a:pt x="18894" y="14177"/>
                    <a:pt x="18568" y="14103"/>
                    <a:pt x="18275" y="14177"/>
                  </a:cubicBezTo>
                  <a:cubicBezTo>
                    <a:pt x="17981" y="14252"/>
                    <a:pt x="17720" y="14474"/>
                    <a:pt x="17426" y="14994"/>
                  </a:cubicBezTo>
                  <a:cubicBezTo>
                    <a:pt x="17133" y="15513"/>
                    <a:pt x="16806" y="16330"/>
                    <a:pt x="17002" y="17035"/>
                  </a:cubicBezTo>
                  <a:cubicBezTo>
                    <a:pt x="17198" y="17740"/>
                    <a:pt x="17916" y="18334"/>
                    <a:pt x="18764" y="18668"/>
                  </a:cubicBezTo>
                  <a:cubicBezTo>
                    <a:pt x="19612" y="19002"/>
                    <a:pt x="20591" y="19076"/>
                    <a:pt x="21570" y="19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787400" y="3019341"/>
              <a:ext cx="552451" cy="45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3437"/>
                  </a:moveTo>
                  <a:cubicBezTo>
                    <a:pt x="2814" y="2537"/>
                    <a:pt x="5628" y="1637"/>
                    <a:pt x="8028" y="1037"/>
                  </a:cubicBezTo>
                  <a:cubicBezTo>
                    <a:pt x="10428" y="437"/>
                    <a:pt x="12414" y="137"/>
                    <a:pt x="13614" y="37"/>
                  </a:cubicBezTo>
                  <a:cubicBezTo>
                    <a:pt x="14814" y="-63"/>
                    <a:pt x="15228" y="37"/>
                    <a:pt x="15476" y="337"/>
                  </a:cubicBezTo>
                  <a:cubicBezTo>
                    <a:pt x="15724" y="637"/>
                    <a:pt x="15807" y="1137"/>
                    <a:pt x="15393" y="2337"/>
                  </a:cubicBezTo>
                  <a:cubicBezTo>
                    <a:pt x="14979" y="3537"/>
                    <a:pt x="14069" y="5437"/>
                    <a:pt x="12786" y="7637"/>
                  </a:cubicBezTo>
                  <a:cubicBezTo>
                    <a:pt x="11503" y="9837"/>
                    <a:pt x="9848" y="12337"/>
                    <a:pt x="8400" y="14387"/>
                  </a:cubicBezTo>
                  <a:cubicBezTo>
                    <a:pt x="6952" y="16437"/>
                    <a:pt x="5710" y="18037"/>
                    <a:pt x="4966" y="19087"/>
                  </a:cubicBezTo>
                  <a:cubicBezTo>
                    <a:pt x="4221" y="20137"/>
                    <a:pt x="3972" y="20637"/>
                    <a:pt x="4055" y="20987"/>
                  </a:cubicBezTo>
                  <a:cubicBezTo>
                    <a:pt x="4138" y="21337"/>
                    <a:pt x="4552" y="21537"/>
                    <a:pt x="5917" y="21437"/>
                  </a:cubicBezTo>
                  <a:cubicBezTo>
                    <a:pt x="7283" y="21337"/>
                    <a:pt x="9600" y="20937"/>
                    <a:pt x="12166" y="20437"/>
                  </a:cubicBezTo>
                  <a:cubicBezTo>
                    <a:pt x="14731" y="19937"/>
                    <a:pt x="17545" y="19337"/>
                    <a:pt x="19159" y="18937"/>
                  </a:cubicBezTo>
                  <a:cubicBezTo>
                    <a:pt x="20772" y="18537"/>
                    <a:pt x="21186" y="18337"/>
                    <a:pt x="21600" y="18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612900" y="3142901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631950" y="3257201"/>
              <a:ext cx="184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3" y="18327"/>
                    <a:pt x="4966" y="15055"/>
                    <a:pt x="8566" y="11455"/>
                  </a:cubicBezTo>
                  <a:cubicBezTo>
                    <a:pt x="12166" y="7855"/>
                    <a:pt x="16883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2584450" y="2723801"/>
              <a:ext cx="3302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85" y="1280"/>
                    <a:pt x="6369" y="2560"/>
                    <a:pt x="9554" y="4640"/>
                  </a:cubicBezTo>
                  <a:cubicBezTo>
                    <a:pt x="12738" y="6720"/>
                    <a:pt x="15923" y="9600"/>
                    <a:pt x="17931" y="12560"/>
                  </a:cubicBezTo>
                  <a:cubicBezTo>
                    <a:pt x="19938" y="15520"/>
                    <a:pt x="20769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2654300" y="2640542"/>
              <a:ext cx="260351" cy="38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3600"/>
                  </a:moveTo>
                  <a:cubicBezTo>
                    <a:pt x="21600" y="3006"/>
                    <a:pt x="21600" y="2413"/>
                    <a:pt x="21512" y="1820"/>
                  </a:cubicBezTo>
                  <a:cubicBezTo>
                    <a:pt x="21424" y="1226"/>
                    <a:pt x="21249" y="633"/>
                    <a:pt x="20722" y="277"/>
                  </a:cubicBezTo>
                  <a:cubicBezTo>
                    <a:pt x="20195" y="-79"/>
                    <a:pt x="19317" y="-198"/>
                    <a:pt x="18176" y="573"/>
                  </a:cubicBezTo>
                  <a:cubicBezTo>
                    <a:pt x="17034" y="1345"/>
                    <a:pt x="15629" y="3006"/>
                    <a:pt x="13698" y="5677"/>
                  </a:cubicBezTo>
                  <a:cubicBezTo>
                    <a:pt x="11766" y="8347"/>
                    <a:pt x="9307" y="12026"/>
                    <a:pt x="6937" y="14815"/>
                  </a:cubicBezTo>
                  <a:cubicBezTo>
                    <a:pt x="4566" y="17604"/>
                    <a:pt x="2283" y="19503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2489200" y="2495201"/>
              <a:ext cx="482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7" y="18635"/>
                    <a:pt x="5874" y="15671"/>
                    <a:pt x="9474" y="12071"/>
                  </a:cubicBezTo>
                  <a:cubicBezTo>
                    <a:pt x="13074" y="8471"/>
                    <a:pt x="17337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3175000" y="2800001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3613150" y="2445645"/>
              <a:ext cx="342901" cy="43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21435"/>
                  </a:moveTo>
                  <a:cubicBezTo>
                    <a:pt x="1333" y="18631"/>
                    <a:pt x="2667" y="15827"/>
                    <a:pt x="3933" y="12608"/>
                  </a:cubicBezTo>
                  <a:cubicBezTo>
                    <a:pt x="5200" y="9389"/>
                    <a:pt x="6400" y="5754"/>
                    <a:pt x="7133" y="3470"/>
                  </a:cubicBezTo>
                  <a:cubicBezTo>
                    <a:pt x="7867" y="1185"/>
                    <a:pt x="8133" y="250"/>
                    <a:pt x="8067" y="43"/>
                  </a:cubicBezTo>
                  <a:cubicBezTo>
                    <a:pt x="8000" y="-165"/>
                    <a:pt x="7600" y="354"/>
                    <a:pt x="6933" y="2223"/>
                  </a:cubicBezTo>
                  <a:cubicBezTo>
                    <a:pt x="6267" y="4093"/>
                    <a:pt x="5333" y="7312"/>
                    <a:pt x="5200" y="10220"/>
                  </a:cubicBezTo>
                  <a:cubicBezTo>
                    <a:pt x="5067" y="13127"/>
                    <a:pt x="5733" y="15723"/>
                    <a:pt x="6333" y="17229"/>
                  </a:cubicBezTo>
                  <a:cubicBezTo>
                    <a:pt x="6933" y="18735"/>
                    <a:pt x="7467" y="19150"/>
                    <a:pt x="8400" y="19202"/>
                  </a:cubicBezTo>
                  <a:cubicBezTo>
                    <a:pt x="9333" y="19254"/>
                    <a:pt x="10667" y="18943"/>
                    <a:pt x="12267" y="17489"/>
                  </a:cubicBezTo>
                  <a:cubicBezTo>
                    <a:pt x="13867" y="16035"/>
                    <a:pt x="15733" y="13439"/>
                    <a:pt x="17000" y="10998"/>
                  </a:cubicBezTo>
                  <a:cubicBezTo>
                    <a:pt x="18267" y="8558"/>
                    <a:pt x="18933" y="6273"/>
                    <a:pt x="19333" y="4768"/>
                  </a:cubicBezTo>
                  <a:cubicBezTo>
                    <a:pt x="19733" y="3262"/>
                    <a:pt x="19867" y="2535"/>
                    <a:pt x="19667" y="2587"/>
                  </a:cubicBezTo>
                  <a:cubicBezTo>
                    <a:pt x="19467" y="2639"/>
                    <a:pt x="18933" y="3470"/>
                    <a:pt x="18533" y="5131"/>
                  </a:cubicBezTo>
                  <a:cubicBezTo>
                    <a:pt x="18133" y="6793"/>
                    <a:pt x="17867" y="9285"/>
                    <a:pt x="18400" y="11466"/>
                  </a:cubicBezTo>
                  <a:cubicBezTo>
                    <a:pt x="18933" y="13647"/>
                    <a:pt x="20267" y="15516"/>
                    <a:pt x="21600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3987799" y="2759639"/>
              <a:ext cx="132762" cy="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0608" fill="norm" stroke="1" extrusionOk="0">
                  <a:moveTo>
                    <a:pt x="12150" y="502"/>
                  </a:moveTo>
                  <a:cubicBezTo>
                    <a:pt x="10462" y="33"/>
                    <a:pt x="8775" y="-437"/>
                    <a:pt x="7594" y="737"/>
                  </a:cubicBezTo>
                  <a:cubicBezTo>
                    <a:pt x="6412" y="1911"/>
                    <a:pt x="5737" y="4728"/>
                    <a:pt x="5062" y="7780"/>
                  </a:cubicBezTo>
                  <a:cubicBezTo>
                    <a:pt x="4387" y="10833"/>
                    <a:pt x="3712" y="14120"/>
                    <a:pt x="3881" y="16702"/>
                  </a:cubicBezTo>
                  <a:cubicBezTo>
                    <a:pt x="4050" y="19285"/>
                    <a:pt x="5062" y="21163"/>
                    <a:pt x="7931" y="20459"/>
                  </a:cubicBezTo>
                  <a:cubicBezTo>
                    <a:pt x="10800" y="19754"/>
                    <a:pt x="15525" y="16467"/>
                    <a:pt x="18225" y="13650"/>
                  </a:cubicBezTo>
                  <a:cubicBezTo>
                    <a:pt x="20925" y="10833"/>
                    <a:pt x="21600" y="8485"/>
                    <a:pt x="20925" y="5902"/>
                  </a:cubicBezTo>
                  <a:cubicBezTo>
                    <a:pt x="20250" y="3320"/>
                    <a:pt x="18225" y="502"/>
                    <a:pt x="14512" y="737"/>
                  </a:cubicBezTo>
                  <a:cubicBezTo>
                    <a:pt x="10800" y="972"/>
                    <a:pt x="5400" y="4259"/>
                    <a:pt x="0" y="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755900" y="2971451"/>
              <a:ext cx="14986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2" y="20340"/>
                    <a:pt x="1464" y="19080"/>
                    <a:pt x="2441" y="17730"/>
                  </a:cubicBezTo>
                  <a:cubicBezTo>
                    <a:pt x="3417" y="16380"/>
                    <a:pt x="4637" y="14940"/>
                    <a:pt x="5751" y="13500"/>
                  </a:cubicBezTo>
                  <a:cubicBezTo>
                    <a:pt x="6864" y="12060"/>
                    <a:pt x="7871" y="10620"/>
                    <a:pt x="8985" y="9270"/>
                  </a:cubicBezTo>
                  <a:cubicBezTo>
                    <a:pt x="10098" y="7920"/>
                    <a:pt x="11319" y="6660"/>
                    <a:pt x="12524" y="5580"/>
                  </a:cubicBezTo>
                  <a:cubicBezTo>
                    <a:pt x="13729" y="4500"/>
                    <a:pt x="14919" y="3600"/>
                    <a:pt x="16154" y="2880"/>
                  </a:cubicBezTo>
                  <a:cubicBezTo>
                    <a:pt x="17390" y="2160"/>
                    <a:pt x="18671" y="1620"/>
                    <a:pt x="19586" y="1170"/>
                  </a:cubicBezTo>
                  <a:cubicBezTo>
                    <a:pt x="20502" y="720"/>
                    <a:pt x="21051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3178632" y="3358801"/>
              <a:ext cx="383719" cy="19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35" fill="norm" stroke="1" extrusionOk="0">
                  <a:moveTo>
                    <a:pt x="6171" y="7503"/>
                  </a:moveTo>
                  <a:cubicBezTo>
                    <a:pt x="6053" y="11596"/>
                    <a:pt x="5935" y="15688"/>
                    <a:pt x="5286" y="18189"/>
                  </a:cubicBezTo>
                  <a:cubicBezTo>
                    <a:pt x="4636" y="20691"/>
                    <a:pt x="3456" y="21600"/>
                    <a:pt x="2394" y="20691"/>
                  </a:cubicBezTo>
                  <a:cubicBezTo>
                    <a:pt x="1331" y="19781"/>
                    <a:pt x="387" y="17053"/>
                    <a:pt x="92" y="14438"/>
                  </a:cubicBezTo>
                  <a:cubicBezTo>
                    <a:pt x="-203" y="11823"/>
                    <a:pt x="151" y="9322"/>
                    <a:pt x="1981" y="7162"/>
                  </a:cubicBezTo>
                  <a:cubicBezTo>
                    <a:pt x="3810" y="5002"/>
                    <a:pt x="7115" y="3183"/>
                    <a:pt x="10597" y="2046"/>
                  </a:cubicBezTo>
                  <a:cubicBezTo>
                    <a:pt x="14079" y="909"/>
                    <a:pt x="17738" y="455"/>
                    <a:pt x="213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3588113" y="3225451"/>
              <a:ext cx="101238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21084" y="0"/>
                  </a:moveTo>
                  <a:cubicBezTo>
                    <a:pt x="18880" y="0"/>
                    <a:pt x="16676" y="0"/>
                    <a:pt x="14251" y="1161"/>
                  </a:cubicBezTo>
                  <a:cubicBezTo>
                    <a:pt x="11827" y="2323"/>
                    <a:pt x="9182" y="4645"/>
                    <a:pt x="6537" y="7839"/>
                  </a:cubicBezTo>
                  <a:cubicBezTo>
                    <a:pt x="3892" y="11032"/>
                    <a:pt x="1247" y="15097"/>
                    <a:pt x="366" y="17535"/>
                  </a:cubicBezTo>
                  <a:cubicBezTo>
                    <a:pt x="-516" y="19974"/>
                    <a:pt x="366" y="20787"/>
                    <a:pt x="1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708400" y="3236258"/>
              <a:ext cx="361951" cy="48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13490"/>
                  </a:moveTo>
                  <a:cubicBezTo>
                    <a:pt x="253" y="15259"/>
                    <a:pt x="505" y="17028"/>
                    <a:pt x="695" y="18238"/>
                  </a:cubicBezTo>
                  <a:cubicBezTo>
                    <a:pt x="884" y="19449"/>
                    <a:pt x="1011" y="20100"/>
                    <a:pt x="1263" y="20613"/>
                  </a:cubicBezTo>
                  <a:cubicBezTo>
                    <a:pt x="1516" y="21125"/>
                    <a:pt x="1895" y="21497"/>
                    <a:pt x="2211" y="21404"/>
                  </a:cubicBezTo>
                  <a:cubicBezTo>
                    <a:pt x="2526" y="21311"/>
                    <a:pt x="2779" y="20752"/>
                    <a:pt x="2779" y="19356"/>
                  </a:cubicBezTo>
                  <a:cubicBezTo>
                    <a:pt x="2779" y="17959"/>
                    <a:pt x="2526" y="15725"/>
                    <a:pt x="2084" y="13444"/>
                  </a:cubicBezTo>
                  <a:cubicBezTo>
                    <a:pt x="1642" y="11163"/>
                    <a:pt x="1011" y="8835"/>
                    <a:pt x="1326" y="6973"/>
                  </a:cubicBezTo>
                  <a:cubicBezTo>
                    <a:pt x="1642" y="5111"/>
                    <a:pt x="2905" y="3714"/>
                    <a:pt x="5305" y="2597"/>
                  </a:cubicBezTo>
                  <a:cubicBezTo>
                    <a:pt x="7705" y="1480"/>
                    <a:pt x="11242" y="642"/>
                    <a:pt x="14147" y="269"/>
                  </a:cubicBezTo>
                  <a:cubicBezTo>
                    <a:pt x="17053" y="-103"/>
                    <a:pt x="19326" y="-10"/>
                    <a:pt x="21600" y="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886200" y="3446618"/>
              <a:ext cx="196851" cy="2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0" y="1393"/>
                  </a:moveTo>
                  <a:cubicBezTo>
                    <a:pt x="232" y="6526"/>
                    <a:pt x="465" y="11658"/>
                    <a:pt x="581" y="15187"/>
                  </a:cubicBezTo>
                  <a:cubicBezTo>
                    <a:pt x="697" y="18716"/>
                    <a:pt x="697" y="20640"/>
                    <a:pt x="929" y="20961"/>
                  </a:cubicBezTo>
                  <a:cubicBezTo>
                    <a:pt x="1161" y="21282"/>
                    <a:pt x="1626" y="19999"/>
                    <a:pt x="2323" y="16898"/>
                  </a:cubicBezTo>
                  <a:cubicBezTo>
                    <a:pt x="3019" y="13797"/>
                    <a:pt x="3948" y="8878"/>
                    <a:pt x="4761" y="5777"/>
                  </a:cubicBezTo>
                  <a:cubicBezTo>
                    <a:pt x="5574" y="2676"/>
                    <a:pt x="6271" y="1393"/>
                    <a:pt x="7200" y="644"/>
                  </a:cubicBezTo>
                  <a:cubicBezTo>
                    <a:pt x="8129" y="-104"/>
                    <a:pt x="9290" y="-318"/>
                    <a:pt x="10684" y="644"/>
                  </a:cubicBezTo>
                  <a:cubicBezTo>
                    <a:pt x="12077" y="1607"/>
                    <a:pt x="13703" y="3745"/>
                    <a:pt x="15561" y="7274"/>
                  </a:cubicBezTo>
                  <a:cubicBezTo>
                    <a:pt x="17419" y="10803"/>
                    <a:pt x="19510" y="15722"/>
                    <a:pt x="2160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4962212" y="2806301"/>
              <a:ext cx="359088" cy="27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37" fill="norm" stroke="1" extrusionOk="0">
                  <a:moveTo>
                    <a:pt x="587" y="16581"/>
                  </a:moveTo>
                  <a:cubicBezTo>
                    <a:pt x="208" y="15911"/>
                    <a:pt x="-171" y="15242"/>
                    <a:pt x="82" y="13567"/>
                  </a:cubicBezTo>
                  <a:cubicBezTo>
                    <a:pt x="334" y="11893"/>
                    <a:pt x="1218" y="9214"/>
                    <a:pt x="2292" y="7539"/>
                  </a:cubicBezTo>
                  <a:cubicBezTo>
                    <a:pt x="3366" y="5865"/>
                    <a:pt x="4629" y="5195"/>
                    <a:pt x="6018" y="5865"/>
                  </a:cubicBezTo>
                  <a:cubicBezTo>
                    <a:pt x="7408" y="6535"/>
                    <a:pt x="8924" y="8544"/>
                    <a:pt x="10124" y="11139"/>
                  </a:cubicBezTo>
                  <a:cubicBezTo>
                    <a:pt x="11324" y="13735"/>
                    <a:pt x="12208" y="16916"/>
                    <a:pt x="12840" y="18842"/>
                  </a:cubicBezTo>
                  <a:cubicBezTo>
                    <a:pt x="13471" y="20767"/>
                    <a:pt x="13850" y="21437"/>
                    <a:pt x="14355" y="21437"/>
                  </a:cubicBezTo>
                  <a:cubicBezTo>
                    <a:pt x="14861" y="21437"/>
                    <a:pt x="15492" y="20767"/>
                    <a:pt x="16124" y="17921"/>
                  </a:cubicBezTo>
                  <a:cubicBezTo>
                    <a:pt x="16755" y="15074"/>
                    <a:pt x="17387" y="10051"/>
                    <a:pt x="17766" y="7037"/>
                  </a:cubicBezTo>
                  <a:cubicBezTo>
                    <a:pt x="18145" y="4023"/>
                    <a:pt x="18271" y="3018"/>
                    <a:pt x="18461" y="2097"/>
                  </a:cubicBezTo>
                  <a:cubicBezTo>
                    <a:pt x="18650" y="1177"/>
                    <a:pt x="18903" y="339"/>
                    <a:pt x="19408" y="88"/>
                  </a:cubicBezTo>
                  <a:cubicBezTo>
                    <a:pt x="19913" y="-163"/>
                    <a:pt x="20671" y="172"/>
                    <a:pt x="21429" y="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5594349" y="2455887"/>
              <a:ext cx="514351" cy="57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3843"/>
                  </a:moveTo>
                  <a:cubicBezTo>
                    <a:pt x="178" y="3447"/>
                    <a:pt x="356" y="3052"/>
                    <a:pt x="1733" y="2458"/>
                  </a:cubicBezTo>
                  <a:cubicBezTo>
                    <a:pt x="3111" y="1865"/>
                    <a:pt x="5689" y="1074"/>
                    <a:pt x="8489" y="599"/>
                  </a:cubicBezTo>
                  <a:cubicBezTo>
                    <a:pt x="11289" y="124"/>
                    <a:pt x="14311" y="-34"/>
                    <a:pt x="16133" y="6"/>
                  </a:cubicBezTo>
                  <a:cubicBezTo>
                    <a:pt x="17956" y="45"/>
                    <a:pt x="18578" y="282"/>
                    <a:pt x="18800" y="995"/>
                  </a:cubicBezTo>
                  <a:cubicBezTo>
                    <a:pt x="19022" y="1707"/>
                    <a:pt x="18844" y="2893"/>
                    <a:pt x="17733" y="4595"/>
                  </a:cubicBezTo>
                  <a:cubicBezTo>
                    <a:pt x="16622" y="6296"/>
                    <a:pt x="14578" y="8511"/>
                    <a:pt x="12444" y="10608"/>
                  </a:cubicBezTo>
                  <a:cubicBezTo>
                    <a:pt x="10311" y="12704"/>
                    <a:pt x="8089" y="14682"/>
                    <a:pt x="6400" y="16265"/>
                  </a:cubicBezTo>
                  <a:cubicBezTo>
                    <a:pt x="4711" y="17847"/>
                    <a:pt x="3556" y="19034"/>
                    <a:pt x="2889" y="19825"/>
                  </a:cubicBezTo>
                  <a:cubicBezTo>
                    <a:pt x="2222" y="20617"/>
                    <a:pt x="2044" y="21012"/>
                    <a:pt x="2178" y="21250"/>
                  </a:cubicBezTo>
                  <a:cubicBezTo>
                    <a:pt x="2311" y="21487"/>
                    <a:pt x="2756" y="21566"/>
                    <a:pt x="4178" y="21408"/>
                  </a:cubicBezTo>
                  <a:cubicBezTo>
                    <a:pt x="5600" y="21250"/>
                    <a:pt x="8000" y="20854"/>
                    <a:pt x="11067" y="20419"/>
                  </a:cubicBezTo>
                  <a:cubicBezTo>
                    <a:pt x="14133" y="19984"/>
                    <a:pt x="17867" y="19509"/>
                    <a:pt x="21600" y="19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6191249" y="3060351"/>
              <a:ext cx="825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4320"/>
                    <a:pt x="13846" y="8640"/>
                    <a:pt x="10246" y="12240"/>
                  </a:cubicBezTo>
                  <a:cubicBezTo>
                    <a:pt x="6646" y="15840"/>
                    <a:pt x="3323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6826249" y="2755551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6845299" y="2558701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600"/>
                    <a:pt x="0" y="9600"/>
                    <a:pt x="3600" y="6000"/>
                  </a:cubicBezTo>
                  <a:cubicBezTo>
                    <a:pt x="7200" y="2400"/>
                    <a:pt x="14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6934164" y="2389133"/>
              <a:ext cx="292136" cy="49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5" fill="norm" stroke="1" extrusionOk="0">
                  <a:moveTo>
                    <a:pt x="11191" y="2380"/>
                  </a:moveTo>
                  <a:cubicBezTo>
                    <a:pt x="11035" y="1924"/>
                    <a:pt x="10880" y="1468"/>
                    <a:pt x="10492" y="1058"/>
                  </a:cubicBezTo>
                  <a:cubicBezTo>
                    <a:pt x="10103" y="648"/>
                    <a:pt x="9482" y="284"/>
                    <a:pt x="8627" y="101"/>
                  </a:cubicBezTo>
                  <a:cubicBezTo>
                    <a:pt x="7772" y="-81"/>
                    <a:pt x="6684" y="-81"/>
                    <a:pt x="5441" y="648"/>
                  </a:cubicBezTo>
                  <a:cubicBezTo>
                    <a:pt x="4198" y="1377"/>
                    <a:pt x="2800" y="2835"/>
                    <a:pt x="2489" y="5205"/>
                  </a:cubicBezTo>
                  <a:cubicBezTo>
                    <a:pt x="2178" y="7575"/>
                    <a:pt x="2955" y="10856"/>
                    <a:pt x="3810" y="13408"/>
                  </a:cubicBezTo>
                  <a:cubicBezTo>
                    <a:pt x="4664" y="15960"/>
                    <a:pt x="5597" y="17782"/>
                    <a:pt x="6141" y="18922"/>
                  </a:cubicBezTo>
                  <a:cubicBezTo>
                    <a:pt x="6684" y="20061"/>
                    <a:pt x="6840" y="20516"/>
                    <a:pt x="6607" y="20881"/>
                  </a:cubicBezTo>
                  <a:cubicBezTo>
                    <a:pt x="6374" y="21246"/>
                    <a:pt x="5752" y="21519"/>
                    <a:pt x="4897" y="21337"/>
                  </a:cubicBezTo>
                  <a:cubicBezTo>
                    <a:pt x="4043" y="21154"/>
                    <a:pt x="2955" y="20516"/>
                    <a:pt x="2178" y="20015"/>
                  </a:cubicBezTo>
                  <a:cubicBezTo>
                    <a:pt x="1401" y="19514"/>
                    <a:pt x="935" y="19149"/>
                    <a:pt x="546" y="18694"/>
                  </a:cubicBezTo>
                  <a:cubicBezTo>
                    <a:pt x="158" y="18238"/>
                    <a:pt x="-153" y="17691"/>
                    <a:pt x="80" y="17190"/>
                  </a:cubicBezTo>
                  <a:cubicBezTo>
                    <a:pt x="313" y="16689"/>
                    <a:pt x="1090" y="16233"/>
                    <a:pt x="4276" y="15458"/>
                  </a:cubicBezTo>
                  <a:cubicBezTo>
                    <a:pt x="7461" y="14684"/>
                    <a:pt x="13056" y="13590"/>
                    <a:pt x="16319" y="12952"/>
                  </a:cubicBezTo>
                  <a:cubicBezTo>
                    <a:pt x="19582" y="12314"/>
                    <a:pt x="20515" y="12132"/>
                    <a:pt x="21447" y="11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8078379" y="2262210"/>
              <a:ext cx="227422" cy="51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3" fill="norm" stroke="1" extrusionOk="0">
                  <a:moveTo>
                    <a:pt x="6489" y="2034"/>
                  </a:moveTo>
                  <a:cubicBezTo>
                    <a:pt x="6689" y="1064"/>
                    <a:pt x="6889" y="94"/>
                    <a:pt x="7289" y="6"/>
                  </a:cubicBezTo>
                  <a:cubicBezTo>
                    <a:pt x="7689" y="-82"/>
                    <a:pt x="8289" y="711"/>
                    <a:pt x="8389" y="2519"/>
                  </a:cubicBezTo>
                  <a:cubicBezTo>
                    <a:pt x="8489" y="4326"/>
                    <a:pt x="8089" y="7147"/>
                    <a:pt x="7789" y="10057"/>
                  </a:cubicBezTo>
                  <a:cubicBezTo>
                    <a:pt x="7489" y="12966"/>
                    <a:pt x="7289" y="15964"/>
                    <a:pt x="7189" y="17683"/>
                  </a:cubicBezTo>
                  <a:cubicBezTo>
                    <a:pt x="7089" y="19402"/>
                    <a:pt x="7089" y="19843"/>
                    <a:pt x="6689" y="20328"/>
                  </a:cubicBezTo>
                  <a:cubicBezTo>
                    <a:pt x="6289" y="20813"/>
                    <a:pt x="5489" y="21342"/>
                    <a:pt x="4789" y="21430"/>
                  </a:cubicBezTo>
                  <a:cubicBezTo>
                    <a:pt x="4089" y="21518"/>
                    <a:pt x="3489" y="21165"/>
                    <a:pt x="2689" y="20328"/>
                  </a:cubicBezTo>
                  <a:cubicBezTo>
                    <a:pt x="1889" y="19490"/>
                    <a:pt x="889" y="18168"/>
                    <a:pt x="389" y="17286"/>
                  </a:cubicBezTo>
                  <a:cubicBezTo>
                    <a:pt x="-111" y="16405"/>
                    <a:pt x="-111" y="15964"/>
                    <a:pt x="289" y="15611"/>
                  </a:cubicBezTo>
                  <a:cubicBezTo>
                    <a:pt x="689" y="15258"/>
                    <a:pt x="1489" y="14994"/>
                    <a:pt x="3589" y="14068"/>
                  </a:cubicBezTo>
                  <a:cubicBezTo>
                    <a:pt x="5689" y="13142"/>
                    <a:pt x="9089" y="11556"/>
                    <a:pt x="11789" y="10057"/>
                  </a:cubicBezTo>
                  <a:cubicBezTo>
                    <a:pt x="14489" y="8558"/>
                    <a:pt x="16489" y="7147"/>
                    <a:pt x="17889" y="6001"/>
                  </a:cubicBezTo>
                  <a:cubicBezTo>
                    <a:pt x="19289" y="4855"/>
                    <a:pt x="20089" y="3974"/>
                    <a:pt x="20489" y="3797"/>
                  </a:cubicBezTo>
                  <a:cubicBezTo>
                    <a:pt x="20889" y="3621"/>
                    <a:pt x="20889" y="4150"/>
                    <a:pt x="20589" y="5825"/>
                  </a:cubicBezTo>
                  <a:cubicBezTo>
                    <a:pt x="20289" y="7500"/>
                    <a:pt x="19689" y="10321"/>
                    <a:pt x="19789" y="12525"/>
                  </a:cubicBezTo>
                  <a:cubicBezTo>
                    <a:pt x="19889" y="14729"/>
                    <a:pt x="20689" y="16316"/>
                    <a:pt x="21489" y="1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8360510" y="2634901"/>
              <a:ext cx="8037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6" h="21600" fill="norm" stroke="1" extrusionOk="0">
                  <a:moveTo>
                    <a:pt x="19574" y="4909"/>
                  </a:moveTo>
                  <a:cubicBezTo>
                    <a:pt x="15359" y="4909"/>
                    <a:pt x="11144" y="4909"/>
                    <a:pt x="7456" y="7364"/>
                  </a:cubicBezTo>
                  <a:cubicBezTo>
                    <a:pt x="3769" y="9818"/>
                    <a:pt x="608" y="14727"/>
                    <a:pt x="81" y="17673"/>
                  </a:cubicBezTo>
                  <a:cubicBezTo>
                    <a:pt x="-446" y="20618"/>
                    <a:pt x="1661" y="21600"/>
                    <a:pt x="5086" y="21600"/>
                  </a:cubicBezTo>
                  <a:cubicBezTo>
                    <a:pt x="8510" y="21600"/>
                    <a:pt x="13252" y="20618"/>
                    <a:pt x="16413" y="18327"/>
                  </a:cubicBezTo>
                  <a:cubicBezTo>
                    <a:pt x="19574" y="16036"/>
                    <a:pt x="21154" y="12436"/>
                    <a:pt x="19047" y="9164"/>
                  </a:cubicBezTo>
                  <a:cubicBezTo>
                    <a:pt x="16939" y="5891"/>
                    <a:pt x="11144" y="2945"/>
                    <a:pt x="5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9050488" y="2158651"/>
              <a:ext cx="322113" cy="53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44" fill="norm" stroke="1" extrusionOk="0">
                  <a:moveTo>
                    <a:pt x="14708" y="0"/>
                  </a:moveTo>
                  <a:cubicBezTo>
                    <a:pt x="11884" y="2721"/>
                    <a:pt x="9060" y="5443"/>
                    <a:pt x="7084" y="8376"/>
                  </a:cubicBezTo>
                  <a:cubicBezTo>
                    <a:pt x="5108" y="11310"/>
                    <a:pt x="3978" y="14457"/>
                    <a:pt x="3696" y="16668"/>
                  </a:cubicBezTo>
                  <a:cubicBezTo>
                    <a:pt x="3413" y="18879"/>
                    <a:pt x="3978" y="20154"/>
                    <a:pt x="5037" y="20835"/>
                  </a:cubicBezTo>
                  <a:cubicBezTo>
                    <a:pt x="6096" y="21515"/>
                    <a:pt x="7649" y="21600"/>
                    <a:pt x="9060" y="21217"/>
                  </a:cubicBezTo>
                  <a:cubicBezTo>
                    <a:pt x="10472" y="20835"/>
                    <a:pt x="11743" y="19984"/>
                    <a:pt x="12096" y="18964"/>
                  </a:cubicBezTo>
                  <a:cubicBezTo>
                    <a:pt x="12449" y="17943"/>
                    <a:pt x="11884" y="16753"/>
                    <a:pt x="10402" y="15860"/>
                  </a:cubicBezTo>
                  <a:cubicBezTo>
                    <a:pt x="8919" y="14967"/>
                    <a:pt x="6519" y="14372"/>
                    <a:pt x="4896" y="14074"/>
                  </a:cubicBezTo>
                  <a:cubicBezTo>
                    <a:pt x="3272" y="13776"/>
                    <a:pt x="2425" y="13776"/>
                    <a:pt x="1649" y="13776"/>
                  </a:cubicBezTo>
                  <a:cubicBezTo>
                    <a:pt x="872" y="13776"/>
                    <a:pt x="166" y="13776"/>
                    <a:pt x="25" y="13606"/>
                  </a:cubicBezTo>
                  <a:cubicBezTo>
                    <a:pt x="-116" y="13436"/>
                    <a:pt x="308" y="13096"/>
                    <a:pt x="2002" y="12756"/>
                  </a:cubicBezTo>
                  <a:cubicBezTo>
                    <a:pt x="3696" y="12416"/>
                    <a:pt x="6660" y="12076"/>
                    <a:pt x="8849" y="12161"/>
                  </a:cubicBezTo>
                  <a:cubicBezTo>
                    <a:pt x="11037" y="12246"/>
                    <a:pt x="12449" y="12756"/>
                    <a:pt x="13366" y="13521"/>
                  </a:cubicBezTo>
                  <a:cubicBezTo>
                    <a:pt x="14284" y="14287"/>
                    <a:pt x="14708" y="15307"/>
                    <a:pt x="14778" y="16243"/>
                  </a:cubicBezTo>
                  <a:cubicBezTo>
                    <a:pt x="14849" y="17178"/>
                    <a:pt x="14566" y="18028"/>
                    <a:pt x="14143" y="18666"/>
                  </a:cubicBezTo>
                  <a:cubicBezTo>
                    <a:pt x="13719" y="19304"/>
                    <a:pt x="13155" y="19729"/>
                    <a:pt x="12872" y="19602"/>
                  </a:cubicBezTo>
                  <a:cubicBezTo>
                    <a:pt x="12590" y="19474"/>
                    <a:pt x="12590" y="18794"/>
                    <a:pt x="13296" y="17646"/>
                  </a:cubicBezTo>
                  <a:cubicBezTo>
                    <a:pt x="14002" y="16498"/>
                    <a:pt x="15413" y="14882"/>
                    <a:pt x="16896" y="13946"/>
                  </a:cubicBezTo>
                  <a:cubicBezTo>
                    <a:pt x="18378" y="13011"/>
                    <a:pt x="19931" y="12756"/>
                    <a:pt x="21484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9363879" y="2500340"/>
              <a:ext cx="319872" cy="14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53" fill="norm" stroke="1" extrusionOk="0">
                  <a:moveTo>
                    <a:pt x="1012" y="179"/>
                  </a:moveTo>
                  <a:cubicBezTo>
                    <a:pt x="728" y="4562"/>
                    <a:pt x="443" y="8944"/>
                    <a:pt x="230" y="11918"/>
                  </a:cubicBezTo>
                  <a:cubicBezTo>
                    <a:pt x="17" y="14892"/>
                    <a:pt x="-125" y="16457"/>
                    <a:pt x="159" y="16927"/>
                  </a:cubicBezTo>
                  <a:cubicBezTo>
                    <a:pt x="443" y="17396"/>
                    <a:pt x="1154" y="16770"/>
                    <a:pt x="2007" y="14892"/>
                  </a:cubicBezTo>
                  <a:cubicBezTo>
                    <a:pt x="2859" y="13014"/>
                    <a:pt x="3854" y="9883"/>
                    <a:pt x="4564" y="7692"/>
                  </a:cubicBezTo>
                  <a:cubicBezTo>
                    <a:pt x="5275" y="5501"/>
                    <a:pt x="5701" y="4249"/>
                    <a:pt x="6057" y="4405"/>
                  </a:cubicBezTo>
                  <a:cubicBezTo>
                    <a:pt x="6412" y="4562"/>
                    <a:pt x="6696" y="6127"/>
                    <a:pt x="6838" y="7692"/>
                  </a:cubicBezTo>
                  <a:cubicBezTo>
                    <a:pt x="6980" y="9257"/>
                    <a:pt x="6980" y="10823"/>
                    <a:pt x="6980" y="12388"/>
                  </a:cubicBezTo>
                  <a:cubicBezTo>
                    <a:pt x="6980" y="13953"/>
                    <a:pt x="6980" y="15518"/>
                    <a:pt x="7336" y="16457"/>
                  </a:cubicBezTo>
                  <a:cubicBezTo>
                    <a:pt x="7691" y="17396"/>
                    <a:pt x="8401" y="17710"/>
                    <a:pt x="9893" y="15988"/>
                  </a:cubicBezTo>
                  <a:cubicBezTo>
                    <a:pt x="11386" y="14266"/>
                    <a:pt x="13659" y="10510"/>
                    <a:pt x="14867" y="7379"/>
                  </a:cubicBezTo>
                  <a:cubicBezTo>
                    <a:pt x="16075" y="4249"/>
                    <a:pt x="16217" y="1744"/>
                    <a:pt x="15933" y="649"/>
                  </a:cubicBezTo>
                  <a:cubicBezTo>
                    <a:pt x="15649" y="-447"/>
                    <a:pt x="14938" y="-134"/>
                    <a:pt x="14014" y="1431"/>
                  </a:cubicBezTo>
                  <a:cubicBezTo>
                    <a:pt x="13091" y="2996"/>
                    <a:pt x="11954" y="5814"/>
                    <a:pt x="11172" y="8318"/>
                  </a:cubicBezTo>
                  <a:cubicBezTo>
                    <a:pt x="10391" y="10823"/>
                    <a:pt x="9964" y="13014"/>
                    <a:pt x="9822" y="14892"/>
                  </a:cubicBezTo>
                  <a:cubicBezTo>
                    <a:pt x="9680" y="16770"/>
                    <a:pt x="9822" y="18336"/>
                    <a:pt x="10604" y="19431"/>
                  </a:cubicBezTo>
                  <a:cubicBezTo>
                    <a:pt x="11386" y="20527"/>
                    <a:pt x="12807" y="21153"/>
                    <a:pt x="14725" y="21153"/>
                  </a:cubicBezTo>
                  <a:cubicBezTo>
                    <a:pt x="16643" y="21153"/>
                    <a:pt x="19059" y="20527"/>
                    <a:pt x="21475" y="19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219200" y="4558951"/>
              <a:ext cx="44450" cy="6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2631"/>
                    <a:pt x="4114" y="5262"/>
                    <a:pt x="5657" y="7754"/>
                  </a:cubicBezTo>
                  <a:cubicBezTo>
                    <a:pt x="7200" y="10246"/>
                    <a:pt x="8229" y="12600"/>
                    <a:pt x="10800" y="14885"/>
                  </a:cubicBezTo>
                  <a:cubicBezTo>
                    <a:pt x="13371" y="17169"/>
                    <a:pt x="17486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846666" y="4545688"/>
              <a:ext cx="759884" cy="16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9" fill="norm" stroke="1" extrusionOk="0">
                  <a:moveTo>
                    <a:pt x="119" y="21399"/>
                  </a:moveTo>
                  <a:cubicBezTo>
                    <a:pt x="0" y="18938"/>
                    <a:pt x="-120" y="16477"/>
                    <a:pt x="239" y="14564"/>
                  </a:cubicBezTo>
                  <a:cubicBezTo>
                    <a:pt x="598" y="12650"/>
                    <a:pt x="1436" y="11283"/>
                    <a:pt x="3051" y="9369"/>
                  </a:cubicBezTo>
                  <a:cubicBezTo>
                    <a:pt x="4667" y="7455"/>
                    <a:pt x="7060" y="4994"/>
                    <a:pt x="9603" y="3217"/>
                  </a:cubicBezTo>
                  <a:cubicBezTo>
                    <a:pt x="12146" y="1440"/>
                    <a:pt x="14838" y="346"/>
                    <a:pt x="16843" y="72"/>
                  </a:cubicBezTo>
                  <a:cubicBezTo>
                    <a:pt x="18847" y="-201"/>
                    <a:pt x="20164" y="346"/>
                    <a:pt x="21480" y="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492250" y="4908201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4400"/>
                    <a:pt x="6624" y="7200"/>
                    <a:pt x="10224" y="3600"/>
                  </a:cubicBezTo>
                  <a:cubicBezTo>
                    <a:pt x="13824" y="0"/>
                    <a:pt x="177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657350" y="5047901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2705100" y="4387501"/>
              <a:ext cx="4000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43" y="393"/>
                    <a:pt x="2286" y="785"/>
                    <a:pt x="4457" y="2618"/>
                  </a:cubicBezTo>
                  <a:cubicBezTo>
                    <a:pt x="6629" y="4451"/>
                    <a:pt x="9829" y="7724"/>
                    <a:pt x="12857" y="11127"/>
                  </a:cubicBezTo>
                  <a:cubicBezTo>
                    <a:pt x="15886" y="14531"/>
                    <a:pt x="18743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2774950" y="4476401"/>
              <a:ext cx="3429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33" y="787"/>
                    <a:pt x="17067" y="1575"/>
                    <a:pt x="14333" y="3881"/>
                  </a:cubicBezTo>
                  <a:cubicBezTo>
                    <a:pt x="11600" y="6188"/>
                    <a:pt x="8400" y="10012"/>
                    <a:pt x="5933" y="13219"/>
                  </a:cubicBezTo>
                  <a:cubicBezTo>
                    <a:pt x="3467" y="16425"/>
                    <a:pt x="1733" y="190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2540000" y="4298601"/>
              <a:ext cx="501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228" y="13200"/>
                  </a:cubicBezTo>
                  <a:cubicBezTo>
                    <a:pt x="456" y="10800"/>
                    <a:pt x="911" y="9000"/>
                    <a:pt x="2461" y="7200"/>
                  </a:cubicBezTo>
                  <a:cubicBezTo>
                    <a:pt x="4010" y="5400"/>
                    <a:pt x="6653" y="3600"/>
                    <a:pt x="10025" y="2400"/>
                  </a:cubicBezTo>
                  <a:cubicBezTo>
                    <a:pt x="13397" y="1200"/>
                    <a:pt x="17499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3371850" y="4501801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3" y="14400"/>
                    <a:pt x="6686" y="7200"/>
                    <a:pt x="10286" y="3600"/>
                  </a:cubicBezTo>
                  <a:cubicBezTo>
                    <a:pt x="13886" y="0"/>
                    <a:pt x="177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3708400" y="4297472"/>
              <a:ext cx="431801" cy="48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21556"/>
                  </a:moveTo>
                  <a:cubicBezTo>
                    <a:pt x="318" y="19670"/>
                    <a:pt x="635" y="17783"/>
                    <a:pt x="1535" y="15802"/>
                  </a:cubicBezTo>
                  <a:cubicBezTo>
                    <a:pt x="2435" y="13822"/>
                    <a:pt x="3918" y="11746"/>
                    <a:pt x="5453" y="9294"/>
                  </a:cubicBezTo>
                  <a:cubicBezTo>
                    <a:pt x="6988" y="6842"/>
                    <a:pt x="8576" y="4012"/>
                    <a:pt x="9476" y="2314"/>
                  </a:cubicBezTo>
                  <a:cubicBezTo>
                    <a:pt x="10376" y="616"/>
                    <a:pt x="10588" y="50"/>
                    <a:pt x="10588" y="3"/>
                  </a:cubicBezTo>
                  <a:cubicBezTo>
                    <a:pt x="10588" y="-44"/>
                    <a:pt x="10376" y="428"/>
                    <a:pt x="9847" y="2125"/>
                  </a:cubicBezTo>
                  <a:cubicBezTo>
                    <a:pt x="9318" y="3823"/>
                    <a:pt x="8471" y="6747"/>
                    <a:pt x="8206" y="9153"/>
                  </a:cubicBezTo>
                  <a:cubicBezTo>
                    <a:pt x="7941" y="11558"/>
                    <a:pt x="8259" y="13444"/>
                    <a:pt x="8576" y="14576"/>
                  </a:cubicBezTo>
                  <a:cubicBezTo>
                    <a:pt x="8894" y="15708"/>
                    <a:pt x="9212" y="16085"/>
                    <a:pt x="9688" y="16274"/>
                  </a:cubicBezTo>
                  <a:cubicBezTo>
                    <a:pt x="10165" y="16463"/>
                    <a:pt x="10800" y="16463"/>
                    <a:pt x="11912" y="15614"/>
                  </a:cubicBezTo>
                  <a:cubicBezTo>
                    <a:pt x="13024" y="14765"/>
                    <a:pt x="14612" y="13067"/>
                    <a:pt x="16041" y="10850"/>
                  </a:cubicBezTo>
                  <a:cubicBezTo>
                    <a:pt x="17471" y="8634"/>
                    <a:pt x="18741" y="5898"/>
                    <a:pt x="19535" y="4059"/>
                  </a:cubicBezTo>
                  <a:cubicBezTo>
                    <a:pt x="20329" y="2220"/>
                    <a:pt x="20647" y="1277"/>
                    <a:pt x="20647" y="1088"/>
                  </a:cubicBezTo>
                  <a:cubicBezTo>
                    <a:pt x="20647" y="899"/>
                    <a:pt x="20329" y="1465"/>
                    <a:pt x="20012" y="3257"/>
                  </a:cubicBezTo>
                  <a:cubicBezTo>
                    <a:pt x="19694" y="5049"/>
                    <a:pt x="19376" y="8068"/>
                    <a:pt x="19641" y="10567"/>
                  </a:cubicBezTo>
                  <a:cubicBezTo>
                    <a:pt x="19906" y="13067"/>
                    <a:pt x="20753" y="15048"/>
                    <a:pt x="21600" y="17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185155" y="4594075"/>
              <a:ext cx="122461" cy="10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0171" fill="norm" stroke="1" extrusionOk="0">
                  <a:moveTo>
                    <a:pt x="10896" y="5569"/>
                  </a:moveTo>
                  <a:cubicBezTo>
                    <a:pt x="7601" y="5153"/>
                    <a:pt x="4306" y="4738"/>
                    <a:pt x="2476" y="5569"/>
                  </a:cubicBezTo>
                  <a:cubicBezTo>
                    <a:pt x="645" y="6400"/>
                    <a:pt x="279" y="8476"/>
                    <a:pt x="96" y="10969"/>
                  </a:cubicBezTo>
                  <a:cubicBezTo>
                    <a:pt x="-87" y="13461"/>
                    <a:pt x="-87" y="16369"/>
                    <a:pt x="828" y="18238"/>
                  </a:cubicBezTo>
                  <a:cubicBezTo>
                    <a:pt x="1744" y="20107"/>
                    <a:pt x="3574" y="20938"/>
                    <a:pt x="7052" y="19276"/>
                  </a:cubicBezTo>
                  <a:cubicBezTo>
                    <a:pt x="10530" y="17615"/>
                    <a:pt x="15655" y="13461"/>
                    <a:pt x="18401" y="10138"/>
                  </a:cubicBezTo>
                  <a:cubicBezTo>
                    <a:pt x="21147" y="6815"/>
                    <a:pt x="21513" y="4323"/>
                    <a:pt x="20964" y="2453"/>
                  </a:cubicBezTo>
                  <a:cubicBezTo>
                    <a:pt x="20415" y="584"/>
                    <a:pt x="18950" y="-662"/>
                    <a:pt x="15472" y="376"/>
                  </a:cubicBezTo>
                  <a:cubicBezTo>
                    <a:pt x="11994" y="1415"/>
                    <a:pt x="6503" y="4738"/>
                    <a:pt x="1011" y="8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2971800" y="4901851"/>
              <a:ext cx="1238251" cy="15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21016"/>
                  </a:moveTo>
                  <a:cubicBezTo>
                    <a:pt x="1366" y="21308"/>
                    <a:pt x="2732" y="21600"/>
                    <a:pt x="4135" y="20870"/>
                  </a:cubicBezTo>
                  <a:cubicBezTo>
                    <a:pt x="5538" y="20141"/>
                    <a:pt x="6978" y="18389"/>
                    <a:pt x="8326" y="16638"/>
                  </a:cubicBezTo>
                  <a:cubicBezTo>
                    <a:pt x="9674" y="14886"/>
                    <a:pt x="10929" y="13135"/>
                    <a:pt x="12480" y="11092"/>
                  </a:cubicBezTo>
                  <a:cubicBezTo>
                    <a:pt x="14031" y="9049"/>
                    <a:pt x="15877" y="6714"/>
                    <a:pt x="17446" y="4816"/>
                  </a:cubicBezTo>
                  <a:cubicBezTo>
                    <a:pt x="19015" y="2919"/>
                    <a:pt x="20308" y="14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3160612" y="5255679"/>
              <a:ext cx="208580" cy="3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03" fill="norm" stroke="1" extrusionOk="0">
                  <a:moveTo>
                    <a:pt x="15569" y="3956"/>
                  </a:moveTo>
                  <a:cubicBezTo>
                    <a:pt x="14499" y="2393"/>
                    <a:pt x="13430" y="830"/>
                    <a:pt x="11398" y="261"/>
                  </a:cubicBezTo>
                  <a:cubicBezTo>
                    <a:pt x="9367" y="-307"/>
                    <a:pt x="6373" y="119"/>
                    <a:pt x="4127" y="901"/>
                  </a:cubicBezTo>
                  <a:cubicBezTo>
                    <a:pt x="1882" y="1682"/>
                    <a:pt x="385" y="2819"/>
                    <a:pt x="64" y="4098"/>
                  </a:cubicBezTo>
                  <a:cubicBezTo>
                    <a:pt x="-257" y="5377"/>
                    <a:pt x="598" y="6798"/>
                    <a:pt x="3486" y="8290"/>
                  </a:cubicBezTo>
                  <a:cubicBezTo>
                    <a:pt x="6373" y="9782"/>
                    <a:pt x="11292" y="11346"/>
                    <a:pt x="14606" y="12625"/>
                  </a:cubicBezTo>
                  <a:cubicBezTo>
                    <a:pt x="17921" y="13904"/>
                    <a:pt x="19632" y="14898"/>
                    <a:pt x="20488" y="15822"/>
                  </a:cubicBezTo>
                  <a:cubicBezTo>
                    <a:pt x="21343" y="16746"/>
                    <a:pt x="21343" y="17598"/>
                    <a:pt x="19953" y="18451"/>
                  </a:cubicBezTo>
                  <a:cubicBezTo>
                    <a:pt x="18563" y="19304"/>
                    <a:pt x="15783" y="20156"/>
                    <a:pt x="12789" y="20654"/>
                  </a:cubicBezTo>
                  <a:cubicBezTo>
                    <a:pt x="9794" y="21151"/>
                    <a:pt x="6587" y="21293"/>
                    <a:pt x="4769" y="21151"/>
                  </a:cubicBezTo>
                  <a:cubicBezTo>
                    <a:pt x="2951" y="21009"/>
                    <a:pt x="2523" y="20582"/>
                    <a:pt x="2095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490839" y="5206379"/>
              <a:ext cx="236611" cy="54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27" fill="norm" stroke="1" extrusionOk="0">
                  <a:moveTo>
                    <a:pt x="21368" y="761"/>
                  </a:moveTo>
                  <a:cubicBezTo>
                    <a:pt x="21368" y="344"/>
                    <a:pt x="21368" y="-73"/>
                    <a:pt x="20699" y="10"/>
                  </a:cubicBezTo>
                  <a:cubicBezTo>
                    <a:pt x="20030" y="94"/>
                    <a:pt x="18692" y="678"/>
                    <a:pt x="16207" y="2012"/>
                  </a:cubicBezTo>
                  <a:cubicBezTo>
                    <a:pt x="13722" y="3346"/>
                    <a:pt x="10090" y="5431"/>
                    <a:pt x="7127" y="7933"/>
                  </a:cubicBezTo>
                  <a:cubicBezTo>
                    <a:pt x="4164" y="10435"/>
                    <a:pt x="1871" y="13354"/>
                    <a:pt x="819" y="15689"/>
                  </a:cubicBezTo>
                  <a:cubicBezTo>
                    <a:pt x="-232" y="18024"/>
                    <a:pt x="-41" y="19776"/>
                    <a:pt x="15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695700" y="5379755"/>
              <a:ext cx="349251" cy="43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13066"/>
                  </a:moveTo>
                  <a:cubicBezTo>
                    <a:pt x="131" y="15571"/>
                    <a:pt x="262" y="18075"/>
                    <a:pt x="524" y="19536"/>
                  </a:cubicBezTo>
                  <a:cubicBezTo>
                    <a:pt x="785" y="20997"/>
                    <a:pt x="1178" y="21414"/>
                    <a:pt x="1440" y="21257"/>
                  </a:cubicBezTo>
                  <a:cubicBezTo>
                    <a:pt x="1702" y="21101"/>
                    <a:pt x="1833" y="20371"/>
                    <a:pt x="1702" y="18388"/>
                  </a:cubicBezTo>
                  <a:cubicBezTo>
                    <a:pt x="1571" y="16405"/>
                    <a:pt x="1178" y="13171"/>
                    <a:pt x="1636" y="10405"/>
                  </a:cubicBezTo>
                  <a:cubicBezTo>
                    <a:pt x="2095" y="7640"/>
                    <a:pt x="3404" y="5344"/>
                    <a:pt x="5825" y="3623"/>
                  </a:cubicBezTo>
                  <a:cubicBezTo>
                    <a:pt x="8247" y="1901"/>
                    <a:pt x="11782" y="753"/>
                    <a:pt x="14596" y="284"/>
                  </a:cubicBezTo>
                  <a:cubicBezTo>
                    <a:pt x="17411" y="-186"/>
                    <a:pt x="19505" y="23"/>
                    <a:pt x="21600" y="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3860800" y="5574951"/>
              <a:ext cx="184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0"/>
                  </a:moveTo>
                  <a:cubicBezTo>
                    <a:pt x="248" y="5591"/>
                    <a:pt x="497" y="11181"/>
                    <a:pt x="621" y="15120"/>
                  </a:cubicBezTo>
                  <a:cubicBezTo>
                    <a:pt x="745" y="19059"/>
                    <a:pt x="745" y="21346"/>
                    <a:pt x="621" y="21346"/>
                  </a:cubicBezTo>
                  <a:cubicBezTo>
                    <a:pt x="497" y="21346"/>
                    <a:pt x="248" y="19059"/>
                    <a:pt x="621" y="15501"/>
                  </a:cubicBezTo>
                  <a:cubicBezTo>
                    <a:pt x="993" y="11944"/>
                    <a:pt x="1986" y="7115"/>
                    <a:pt x="3724" y="4066"/>
                  </a:cubicBezTo>
                  <a:cubicBezTo>
                    <a:pt x="5462" y="1017"/>
                    <a:pt x="7945" y="-254"/>
                    <a:pt x="10676" y="1144"/>
                  </a:cubicBezTo>
                  <a:cubicBezTo>
                    <a:pt x="13407" y="2541"/>
                    <a:pt x="16386" y="6607"/>
                    <a:pt x="18248" y="9402"/>
                  </a:cubicBezTo>
                  <a:cubicBezTo>
                    <a:pt x="20110" y="12198"/>
                    <a:pt x="20855" y="13722"/>
                    <a:pt x="216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672453" y="4825651"/>
              <a:ext cx="471047" cy="17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8" fill="norm" stroke="1" extrusionOk="0">
                  <a:moveTo>
                    <a:pt x="2077" y="19756"/>
                  </a:moveTo>
                  <a:cubicBezTo>
                    <a:pt x="1305" y="20020"/>
                    <a:pt x="534" y="20283"/>
                    <a:pt x="197" y="19624"/>
                  </a:cubicBezTo>
                  <a:cubicBezTo>
                    <a:pt x="-141" y="18966"/>
                    <a:pt x="-45" y="17385"/>
                    <a:pt x="486" y="14620"/>
                  </a:cubicBezTo>
                  <a:cubicBezTo>
                    <a:pt x="1016" y="11854"/>
                    <a:pt x="1980" y="7902"/>
                    <a:pt x="3330" y="5795"/>
                  </a:cubicBezTo>
                  <a:cubicBezTo>
                    <a:pt x="4680" y="3688"/>
                    <a:pt x="6416" y="3424"/>
                    <a:pt x="8345" y="5663"/>
                  </a:cubicBezTo>
                  <a:cubicBezTo>
                    <a:pt x="10273" y="7902"/>
                    <a:pt x="12395" y="12644"/>
                    <a:pt x="13600" y="15541"/>
                  </a:cubicBezTo>
                  <a:cubicBezTo>
                    <a:pt x="14805" y="18439"/>
                    <a:pt x="15095" y="19493"/>
                    <a:pt x="15480" y="20283"/>
                  </a:cubicBezTo>
                  <a:cubicBezTo>
                    <a:pt x="15866" y="21073"/>
                    <a:pt x="16348" y="21600"/>
                    <a:pt x="16782" y="21468"/>
                  </a:cubicBezTo>
                  <a:cubicBezTo>
                    <a:pt x="17216" y="21337"/>
                    <a:pt x="17602" y="20546"/>
                    <a:pt x="18373" y="16859"/>
                  </a:cubicBezTo>
                  <a:cubicBezTo>
                    <a:pt x="19145" y="13171"/>
                    <a:pt x="20302" y="6585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787743" y="4343051"/>
              <a:ext cx="92357" cy="65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68" fill="norm" stroke="1" extrusionOk="0">
                  <a:moveTo>
                    <a:pt x="15529" y="0"/>
                  </a:moveTo>
                  <a:cubicBezTo>
                    <a:pt x="14547" y="771"/>
                    <a:pt x="13565" y="1543"/>
                    <a:pt x="11356" y="3191"/>
                  </a:cubicBezTo>
                  <a:cubicBezTo>
                    <a:pt x="9147" y="4839"/>
                    <a:pt x="5711" y="7364"/>
                    <a:pt x="3747" y="9643"/>
                  </a:cubicBezTo>
                  <a:cubicBezTo>
                    <a:pt x="1784" y="11922"/>
                    <a:pt x="1293" y="13956"/>
                    <a:pt x="802" y="15779"/>
                  </a:cubicBezTo>
                  <a:cubicBezTo>
                    <a:pt x="311" y="17603"/>
                    <a:pt x="-180" y="19216"/>
                    <a:pt x="65" y="20197"/>
                  </a:cubicBezTo>
                  <a:cubicBezTo>
                    <a:pt x="311" y="21179"/>
                    <a:pt x="1293" y="21530"/>
                    <a:pt x="3747" y="21565"/>
                  </a:cubicBezTo>
                  <a:cubicBezTo>
                    <a:pt x="6202" y="21600"/>
                    <a:pt x="10129" y="21319"/>
                    <a:pt x="13320" y="20899"/>
                  </a:cubicBezTo>
                  <a:cubicBezTo>
                    <a:pt x="16511" y="20478"/>
                    <a:pt x="18965" y="19917"/>
                    <a:pt x="2142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613399" y="4749451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6457"/>
                    <a:pt x="343" y="11314"/>
                    <a:pt x="2486" y="8743"/>
                  </a:cubicBezTo>
                  <a:cubicBezTo>
                    <a:pt x="4629" y="6171"/>
                    <a:pt x="8743" y="6171"/>
                    <a:pt x="12257" y="5143"/>
                  </a:cubicBezTo>
                  <a:cubicBezTo>
                    <a:pt x="15771" y="4114"/>
                    <a:pt x="1868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6320366" y="4348272"/>
              <a:ext cx="239185" cy="66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18256"/>
                  </a:moveTo>
                  <a:cubicBezTo>
                    <a:pt x="19306" y="17358"/>
                    <a:pt x="17012" y="16461"/>
                    <a:pt x="14623" y="15978"/>
                  </a:cubicBezTo>
                  <a:cubicBezTo>
                    <a:pt x="12234" y="15495"/>
                    <a:pt x="9749" y="15426"/>
                    <a:pt x="7359" y="15771"/>
                  </a:cubicBezTo>
                  <a:cubicBezTo>
                    <a:pt x="4970" y="16116"/>
                    <a:pt x="2676" y="16875"/>
                    <a:pt x="1434" y="17669"/>
                  </a:cubicBezTo>
                  <a:cubicBezTo>
                    <a:pt x="191" y="18463"/>
                    <a:pt x="0" y="19291"/>
                    <a:pt x="0" y="19877"/>
                  </a:cubicBezTo>
                  <a:cubicBezTo>
                    <a:pt x="0" y="20464"/>
                    <a:pt x="191" y="20809"/>
                    <a:pt x="669" y="21085"/>
                  </a:cubicBezTo>
                  <a:cubicBezTo>
                    <a:pt x="1147" y="21361"/>
                    <a:pt x="1912" y="21568"/>
                    <a:pt x="3250" y="21533"/>
                  </a:cubicBezTo>
                  <a:cubicBezTo>
                    <a:pt x="4588" y="21499"/>
                    <a:pt x="6499" y="21223"/>
                    <a:pt x="8888" y="20084"/>
                  </a:cubicBezTo>
                  <a:cubicBezTo>
                    <a:pt x="11278" y="18946"/>
                    <a:pt x="14145" y="16944"/>
                    <a:pt x="16057" y="14564"/>
                  </a:cubicBezTo>
                  <a:cubicBezTo>
                    <a:pt x="17968" y="12183"/>
                    <a:pt x="18924" y="9422"/>
                    <a:pt x="19019" y="7076"/>
                  </a:cubicBezTo>
                  <a:cubicBezTo>
                    <a:pt x="19115" y="4730"/>
                    <a:pt x="18350" y="2797"/>
                    <a:pt x="17395" y="1624"/>
                  </a:cubicBezTo>
                  <a:cubicBezTo>
                    <a:pt x="16439" y="451"/>
                    <a:pt x="15292" y="37"/>
                    <a:pt x="14527" y="3"/>
                  </a:cubicBezTo>
                  <a:cubicBezTo>
                    <a:pt x="13763" y="-32"/>
                    <a:pt x="13381" y="313"/>
                    <a:pt x="13094" y="1417"/>
                  </a:cubicBezTo>
                  <a:cubicBezTo>
                    <a:pt x="12807" y="2521"/>
                    <a:pt x="12616" y="4385"/>
                    <a:pt x="13189" y="6593"/>
                  </a:cubicBezTo>
                  <a:cubicBezTo>
                    <a:pt x="13763" y="8801"/>
                    <a:pt x="15101" y="11355"/>
                    <a:pt x="16439" y="13321"/>
                  </a:cubicBezTo>
                  <a:cubicBezTo>
                    <a:pt x="17777" y="15288"/>
                    <a:pt x="19115" y="16668"/>
                    <a:pt x="20453" y="1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629399" y="4857401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597649" y="4660551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726401" y="4637495"/>
              <a:ext cx="118899" cy="23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132" fill="norm" stroke="1" extrusionOk="0">
                  <a:moveTo>
                    <a:pt x="21286" y="2632"/>
                  </a:moveTo>
                  <a:cubicBezTo>
                    <a:pt x="15602" y="1495"/>
                    <a:pt x="9918" y="358"/>
                    <a:pt x="6318" y="74"/>
                  </a:cubicBezTo>
                  <a:cubicBezTo>
                    <a:pt x="2718" y="-210"/>
                    <a:pt x="1202" y="358"/>
                    <a:pt x="444" y="1116"/>
                  </a:cubicBezTo>
                  <a:cubicBezTo>
                    <a:pt x="-314" y="1874"/>
                    <a:pt x="-314" y="2822"/>
                    <a:pt x="2149" y="4906"/>
                  </a:cubicBezTo>
                  <a:cubicBezTo>
                    <a:pt x="4612" y="6990"/>
                    <a:pt x="9539" y="10211"/>
                    <a:pt x="12760" y="12485"/>
                  </a:cubicBezTo>
                  <a:cubicBezTo>
                    <a:pt x="15981" y="14758"/>
                    <a:pt x="17497" y="16085"/>
                    <a:pt x="18444" y="17222"/>
                  </a:cubicBezTo>
                  <a:cubicBezTo>
                    <a:pt x="19391" y="18358"/>
                    <a:pt x="19770" y="19306"/>
                    <a:pt x="18065" y="20064"/>
                  </a:cubicBezTo>
                  <a:cubicBezTo>
                    <a:pt x="16360" y="20822"/>
                    <a:pt x="12570" y="21390"/>
                    <a:pt x="9349" y="21011"/>
                  </a:cubicBezTo>
                  <a:cubicBezTo>
                    <a:pt x="6128" y="20632"/>
                    <a:pt x="3475" y="19306"/>
                    <a:pt x="823" y="1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6955017" y="4324001"/>
              <a:ext cx="104722" cy="54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565" fill="norm" stroke="1" extrusionOk="0">
                  <a:moveTo>
                    <a:pt x="19222" y="0"/>
                  </a:moveTo>
                  <a:cubicBezTo>
                    <a:pt x="20037" y="417"/>
                    <a:pt x="20852" y="834"/>
                    <a:pt x="19222" y="1876"/>
                  </a:cubicBezTo>
                  <a:cubicBezTo>
                    <a:pt x="17592" y="2919"/>
                    <a:pt x="13516" y="4587"/>
                    <a:pt x="9441" y="6880"/>
                  </a:cubicBezTo>
                  <a:cubicBezTo>
                    <a:pt x="5365" y="9174"/>
                    <a:pt x="1290" y="12093"/>
                    <a:pt x="271" y="14553"/>
                  </a:cubicBezTo>
                  <a:cubicBezTo>
                    <a:pt x="-748" y="17013"/>
                    <a:pt x="1290" y="19015"/>
                    <a:pt x="3327" y="20141"/>
                  </a:cubicBezTo>
                  <a:cubicBezTo>
                    <a:pt x="5365" y="21266"/>
                    <a:pt x="7403" y="21517"/>
                    <a:pt x="9441" y="21558"/>
                  </a:cubicBezTo>
                  <a:cubicBezTo>
                    <a:pt x="11478" y="21600"/>
                    <a:pt x="13516" y="21433"/>
                    <a:pt x="15554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6849709" y="4590701"/>
              <a:ext cx="294042" cy="19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2" fill="norm" stroke="1" extrusionOk="0">
                  <a:moveTo>
                    <a:pt x="2456" y="9651"/>
                  </a:moveTo>
                  <a:cubicBezTo>
                    <a:pt x="1684" y="8272"/>
                    <a:pt x="913" y="6894"/>
                    <a:pt x="450" y="5630"/>
                  </a:cubicBezTo>
                  <a:cubicBezTo>
                    <a:pt x="-13" y="4366"/>
                    <a:pt x="-167" y="3217"/>
                    <a:pt x="219" y="2413"/>
                  </a:cubicBezTo>
                  <a:cubicBezTo>
                    <a:pt x="604" y="1609"/>
                    <a:pt x="1530" y="1149"/>
                    <a:pt x="3459" y="1264"/>
                  </a:cubicBezTo>
                  <a:cubicBezTo>
                    <a:pt x="5387" y="1379"/>
                    <a:pt x="8319" y="2068"/>
                    <a:pt x="10864" y="3677"/>
                  </a:cubicBezTo>
                  <a:cubicBezTo>
                    <a:pt x="13410" y="5285"/>
                    <a:pt x="15570" y="7813"/>
                    <a:pt x="16959" y="10111"/>
                  </a:cubicBezTo>
                  <a:cubicBezTo>
                    <a:pt x="18347" y="12409"/>
                    <a:pt x="18964" y="14477"/>
                    <a:pt x="19273" y="16085"/>
                  </a:cubicBezTo>
                  <a:cubicBezTo>
                    <a:pt x="19582" y="17694"/>
                    <a:pt x="19582" y="18843"/>
                    <a:pt x="19273" y="19762"/>
                  </a:cubicBezTo>
                  <a:cubicBezTo>
                    <a:pt x="18964" y="20681"/>
                    <a:pt x="18347" y="21370"/>
                    <a:pt x="17653" y="21485"/>
                  </a:cubicBezTo>
                  <a:cubicBezTo>
                    <a:pt x="16959" y="21600"/>
                    <a:pt x="16187" y="21140"/>
                    <a:pt x="15647" y="19532"/>
                  </a:cubicBezTo>
                  <a:cubicBezTo>
                    <a:pt x="15107" y="17923"/>
                    <a:pt x="14799" y="15166"/>
                    <a:pt x="15416" y="11834"/>
                  </a:cubicBezTo>
                  <a:cubicBezTo>
                    <a:pt x="16033" y="8502"/>
                    <a:pt x="17576" y="4596"/>
                    <a:pt x="18733" y="2528"/>
                  </a:cubicBezTo>
                  <a:cubicBezTo>
                    <a:pt x="19890" y="460"/>
                    <a:pt x="20662" y="230"/>
                    <a:pt x="214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7238999" y="4641501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7226299" y="4489101"/>
              <a:ext cx="508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900" y="15600"/>
                    <a:pt x="16200" y="9600"/>
                    <a:pt x="12600" y="6000"/>
                  </a:cubicBezTo>
                  <a:cubicBezTo>
                    <a:pt x="9000" y="2400"/>
                    <a:pt x="4500" y="1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7346949" y="4387501"/>
              <a:ext cx="162170" cy="400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01" fill="norm" stroke="1" extrusionOk="0">
                  <a:moveTo>
                    <a:pt x="5891" y="0"/>
                  </a:moveTo>
                  <a:cubicBezTo>
                    <a:pt x="7013" y="1137"/>
                    <a:pt x="8135" y="2274"/>
                    <a:pt x="7995" y="4320"/>
                  </a:cubicBezTo>
                  <a:cubicBezTo>
                    <a:pt x="7855" y="6366"/>
                    <a:pt x="6452" y="9322"/>
                    <a:pt x="5190" y="11937"/>
                  </a:cubicBezTo>
                  <a:cubicBezTo>
                    <a:pt x="3927" y="14552"/>
                    <a:pt x="2805" y="16825"/>
                    <a:pt x="1964" y="18360"/>
                  </a:cubicBezTo>
                  <a:cubicBezTo>
                    <a:pt x="1122" y="19895"/>
                    <a:pt x="561" y="20691"/>
                    <a:pt x="701" y="20861"/>
                  </a:cubicBezTo>
                  <a:cubicBezTo>
                    <a:pt x="842" y="21032"/>
                    <a:pt x="1683" y="20577"/>
                    <a:pt x="3787" y="19326"/>
                  </a:cubicBezTo>
                  <a:cubicBezTo>
                    <a:pt x="5891" y="18076"/>
                    <a:pt x="9257" y="16029"/>
                    <a:pt x="11501" y="14836"/>
                  </a:cubicBezTo>
                  <a:cubicBezTo>
                    <a:pt x="13745" y="13642"/>
                    <a:pt x="14868" y="13301"/>
                    <a:pt x="16130" y="13187"/>
                  </a:cubicBezTo>
                  <a:cubicBezTo>
                    <a:pt x="17392" y="13074"/>
                    <a:pt x="18795" y="13187"/>
                    <a:pt x="19777" y="13813"/>
                  </a:cubicBezTo>
                  <a:cubicBezTo>
                    <a:pt x="20758" y="14438"/>
                    <a:pt x="21319" y="15575"/>
                    <a:pt x="21460" y="16768"/>
                  </a:cubicBezTo>
                  <a:cubicBezTo>
                    <a:pt x="21600" y="17962"/>
                    <a:pt x="21319" y="19213"/>
                    <a:pt x="19917" y="20122"/>
                  </a:cubicBezTo>
                  <a:cubicBezTo>
                    <a:pt x="18514" y="21032"/>
                    <a:pt x="15990" y="21600"/>
                    <a:pt x="12483" y="21486"/>
                  </a:cubicBezTo>
                  <a:cubicBezTo>
                    <a:pt x="8977" y="21373"/>
                    <a:pt x="4488" y="20577"/>
                    <a:pt x="0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564966" y="4245385"/>
              <a:ext cx="441743" cy="54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44" fill="norm" stroke="1" extrusionOk="0">
                  <a:moveTo>
                    <a:pt x="2997" y="14743"/>
                  </a:moveTo>
                  <a:cubicBezTo>
                    <a:pt x="2067" y="16067"/>
                    <a:pt x="1137" y="17391"/>
                    <a:pt x="620" y="18343"/>
                  </a:cubicBezTo>
                  <a:cubicBezTo>
                    <a:pt x="103" y="19295"/>
                    <a:pt x="0" y="19874"/>
                    <a:pt x="0" y="20370"/>
                  </a:cubicBezTo>
                  <a:cubicBezTo>
                    <a:pt x="0" y="20867"/>
                    <a:pt x="103" y="21281"/>
                    <a:pt x="775" y="21405"/>
                  </a:cubicBezTo>
                  <a:cubicBezTo>
                    <a:pt x="1447" y="21529"/>
                    <a:pt x="2687" y="21363"/>
                    <a:pt x="3824" y="20826"/>
                  </a:cubicBezTo>
                  <a:cubicBezTo>
                    <a:pt x="4961" y="20288"/>
                    <a:pt x="5994" y="19377"/>
                    <a:pt x="6769" y="19005"/>
                  </a:cubicBezTo>
                  <a:cubicBezTo>
                    <a:pt x="7544" y="18632"/>
                    <a:pt x="8061" y="18798"/>
                    <a:pt x="8836" y="18591"/>
                  </a:cubicBezTo>
                  <a:cubicBezTo>
                    <a:pt x="9611" y="18384"/>
                    <a:pt x="10645" y="17805"/>
                    <a:pt x="12144" y="16439"/>
                  </a:cubicBezTo>
                  <a:cubicBezTo>
                    <a:pt x="13642" y="15074"/>
                    <a:pt x="15606" y="12922"/>
                    <a:pt x="17156" y="10481"/>
                  </a:cubicBezTo>
                  <a:cubicBezTo>
                    <a:pt x="18706" y="8039"/>
                    <a:pt x="19843" y="5308"/>
                    <a:pt x="20515" y="3695"/>
                  </a:cubicBezTo>
                  <a:cubicBezTo>
                    <a:pt x="21187" y="2081"/>
                    <a:pt x="21393" y="1584"/>
                    <a:pt x="21497" y="1088"/>
                  </a:cubicBezTo>
                  <a:cubicBezTo>
                    <a:pt x="21600" y="591"/>
                    <a:pt x="21600" y="95"/>
                    <a:pt x="21445" y="12"/>
                  </a:cubicBezTo>
                  <a:cubicBezTo>
                    <a:pt x="21290" y="-71"/>
                    <a:pt x="20980" y="260"/>
                    <a:pt x="20256" y="1791"/>
                  </a:cubicBezTo>
                  <a:cubicBezTo>
                    <a:pt x="19533" y="3322"/>
                    <a:pt x="18396" y="6053"/>
                    <a:pt x="17569" y="8826"/>
                  </a:cubicBezTo>
                  <a:cubicBezTo>
                    <a:pt x="16743" y="11598"/>
                    <a:pt x="16226" y="14412"/>
                    <a:pt x="16226" y="16315"/>
                  </a:cubicBezTo>
                  <a:cubicBezTo>
                    <a:pt x="16226" y="18219"/>
                    <a:pt x="16743" y="19212"/>
                    <a:pt x="17518" y="19626"/>
                  </a:cubicBezTo>
                  <a:cubicBezTo>
                    <a:pt x="18293" y="20039"/>
                    <a:pt x="19326" y="19874"/>
                    <a:pt x="20360" y="19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804149" y="4565301"/>
              <a:ext cx="101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cubicBezTo>
                    <a:pt x="2700" y="15840"/>
                    <a:pt x="0" y="10080"/>
                    <a:pt x="0" y="6480"/>
                  </a:cubicBezTo>
                  <a:cubicBezTo>
                    <a:pt x="0" y="2880"/>
                    <a:pt x="2700" y="1440"/>
                    <a:pt x="6750" y="720"/>
                  </a:cubicBezTo>
                  <a:cubicBezTo>
                    <a:pt x="10800" y="0"/>
                    <a:pt x="16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8048369" y="4451001"/>
              <a:ext cx="4153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1190" y="11949"/>
                  </a:moveTo>
                  <a:cubicBezTo>
                    <a:pt x="14710" y="14553"/>
                    <a:pt x="8230" y="17157"/>
                    <a:pt x="4450" y="18919"/>
                  </a:cubicBezTo>
                  <a:cubicBezTo>
                    <a:pt x="670" y="20681"/>
                    <a:pt x="-410" y="21600"/>
                    <a:pt x="130" y="21600"/>
                  </a:cubicBezTo>
                  <a:cubicBezTo>
                    <a:pt x="670" y="21600"/>
                    <a:pt x="2830" y="20681"/>
                    <a:pt x="4990" y="17387"/>
                  </a:cubicBezTo>
                  <a:cubicBezTo>
                    <a:pt x="7150" y="14094"/>
                    <a:pt x="9310" y="8426"/>
                    <a:pt x="11470" y="5132"/>
                  </a:cubicBezTo>
                  <a:cubicBezTo>
                    <a:pt x="13630" y="1838"/>
                    <a:pt x="15790" y="919"/>
                    <a:pt x="179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132233" y="4607858"/>
              <a:ext cx="97368" cy="15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fill="norm" stroke="1" extrusionOk="0">
                  <a:moveTo>
                    <a:pt x="21600" y="261"/>
                  </a:moveTo>
                  <a:cubicBezTo>
                    <a:pt x="19252" y="-31"/>
                    <a:pt x="16904" y="-323"/>
                    <a:pt x="13617" y="845"/>
                  </a:cubicBezTo>
                  <a:cubicBezTo>
                    <a:pt x="10330" y="2012"/>
                    <a:pt x="6104" y="4639"/>
                    <a:pt x="3522" y="7558"/>
                  </a:cubicBezTo>
                  <a:cubicBezTo>
                    <a:pt x="939" y="10477"/>
                    <a:pt x="0" y="13688"/>
                    <a:pt x="0" y="16169"/>
                  </a:cubicBezTo>
                  <a:cubicBezTo>
                    <a:pt x="0" y="18650"/>
                    <a:pt x="939" y="20401"/>
                    <a:pt x="3757" y="20839"/>
                  </a:cubicBezTo>
                  <a:cubicBezTo>
                    <a:pt x="6574" y="21277"/>
                    <a:pt x="11270" y="20401"/>
                    <a:pt x="14557" y="17336"/>
                  </a:cubicBezTo>
                  <a:cubicBezTo>
                    <a:pt x="17843" y="14272"/>
                    <a:pt x="19722" y="9018"/>
                    <a:pt x="21600" y="3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307283" y="4590701"/>
              <a:ext cx="16361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5621" y="0"/>
                  </a:moveTo>
                  <a:cubicBezTo>
                    <a:pt x="4791" y="4168"/>
                    <a:pt x="3960" y="8337"/>
                    <a:pt x="3406" y="10895"/>
                  </a:cubicBezTo>
                  <a:cubicBezTo>
                    <a:pt x="2852" y="13453"/>
                    <a:pt x="2575" y="14400"/>
                    <a:pt x="2021" y="15253"/>
                  </a:cubicBezTo>
                  <a:cubicBezTo>
                    <a:pt x="1468" y="16105"/>
                    <a:pt x="637" y="16863"/>
                    <a:pt x="221" y="16674"/>
                  </a:cubicBezTo>
                  <a:cubicBezTo>
                    <a:pt x="-194" y="16484"/>
                    <a:pt x="-194" y="15347"/>
                    <a:pt x="1744" y="13358"/>
                  </a:cubicBezTo>
                  <a:cubicBezTo>
                    <a:pt x="3683" y="11368"/>
                    <a:pt x="7560" y="8526"/>
                    <a:pt x="10052" y="6821"/>
                  </a:cubicBezTo>
                  <a:cubicBezTo>
                    <a:pt x="12544" y="5116"/>
                    <a:pt x="13652" y="4547"/>
                    <a:pt x="15037" y="4168"/>
                  </a:cubicBezTo>
                  <a:cubicBezTo>
                    <a:pt x="16421" y="3789"/>
                    <a:pt x="18083" y="3600"/>
                    <a:pt x="19329" y="3884"/>
                  </a:cubicBezTo>
                  <a:cubicBezTo>
                    <a:pt x="20575" y="4168"/>
                    <a:pt x="21406" y="4926"/>
                    <a:pt x="21406" y="7958"/>
                  </a:cubicBezTo>
                  <a:cubicBezTo>
                    <a:pt x="21406" y="10989"/>
                    <a:pt x="20575" y="16295"/>
                    <a:pt x="197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085850" y="6320245"/>
              <a:ext cx="76200" cy="75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204"/>
                  </a:moveTo>
                  <a:cubicBezTo>
                    <a:pt x="600" y="901"/>
                    <a:pt x="1200" y="599"/>
                    <a:pt x="2700" y="357"/>
                  </a:cubicBezTo>
                  <a:cubicBezTo>
                    <a:pt x="4200" y="115"/>
                    <a:pt x="6600" y="-67"/>
                    <a:pt x="8400" y="24"/>
                  </a:cubicBezTo>
                  <a:cubicBezTo>
                    <a:pt x="10200" y="115"/>
                    <a:pt x="11400" y="478"/>
                    <a:pt x="12600" y="1748"/>
                  </a:cubicBezTo>
                  <a:cubicBezTo>
                    <a:pt x="13800" y="3019"/>
                    <a:pt x="15000" y="5197"/>
                    <a:pt x="15300" y="7496"/>
                  </a:cubicBezTo>
                  <a:cubicBezTo>
                    <a:pt x="15600" y="9795"/>
                    <a:pt x="15000" y="12215"/>
                    <a:pt x="15900" y="14575"/>
                  </a:cubicBezTo>
                  <a:cubicBezTo>
                    <a:pt x="16800" y="16935"/>
                    <a:pt x="19200" y="19234"/>
                    <a:pt x="2160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0" y="6768751"/>
              <a:ext cx="254000" cy="17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1561"/>
                  </a:moveTo>
                  <a:cubicBezTo>
                    <a:pt x="720" y="781"/>
                    <a:pt x="1440" y="0"/>
                    <a:pt x="2160" y="0"/>
                  </a:cubicBezTo>
                  <a:cubicBezTo>
                    <a:pt x="2880" y="0"/>
                    <a:pt x="3600" y="781"/>
                    <a:pt x="4230" y="3904"/>
                  </a:cubicBezTo>
                  <a:cubicBezTo>
                    <a:pt x="4860" y="7027"/>
                    <a:pt x="5400" y="12492"/>
                    <a:pt x="5670" y="16005"/>
                  </a:cubicBezTo>
                  <a:cubicBezTo>
                    <a:pt x="5940" y="19518"/>
                    <a:pt x="5940" y="21080"/>
                    <a:pt x="5670" y="21340"/>
                  </a:cubicBezTo>
                  <a:cubicBezTo>
                    <a:pt x="5400" y="21600"/>
                    <a:pt x="4860" y="20559"/>
                    <a:pt x="4590" y="18217"/>
                  </a:cubicBezTo>
                  <a:cubicBezTo>
                    <a:pt x="4320" y="15875"/>
                    <a:pt x="4320" y="12231"/>
                    <a:pt x="4680" y="9759"/>
                  </a:cubicBezTo>
                  <a:cubicBezTo>
                    <a:pt x="5040" y="7287"/>
                    <a:pt x="5760" y="5986"/>
                    <a:pt x="6930" y="5595"/>
                  </a:cubicBezTo>
                  <a:cubicBezTo>
                    <a:pt x="8100" y="5205"/>
                    <a:pt x="9720" y="5725"/>
                    <a:pt x="10980" y="7417"/>
                  </a:cubicBezTo>
                  <a:cubicBezTo>
                    <a:pt x="12240" y="9108"/>
                    <a:pt x="13140" y="11971"/>
                    <a:pt x="13590" y="14053"/>
                  </a:cubicBezTo>
                  <a:cubicBezTo>
                    <a:pt x="14040" y="16135"/>
                    <a:pt x="14040" y="17436"/>
                    <a:pt x="13860" y="17436"/>
                  </a:cubicBezTo>
                  <a:cubicBezTo>
                    <a:pt x="13680" y="17436"/>
                    <a:pt x="13320" y="16135"/>
                    <a:pt x="13500" y="14053"/>
                  </a:cubicBezTo>
                  <a:cubicBezTo>
                    <a:pt x="13680" y="11971"/>
                    <a:pt x="14400" y="9108"/>
                    <a:pt x="15210" y="7417"/>
                  </a:cubicBezTo>
                  <a:cubicBezTo>
                    <a:pt x="16020" y="5725"/>
                    <a:pt x="16920" y="5205"/>
                    <a:pt x="17730" y="5335"/>
                  </a:cubicBezTo>
                  <a:cubicBezTo>
                    <a:pt x="18540" y="5465"/>
                    <a:pt x="19260" y="6246"/>
                    <a:pt x="19890" y="8848"/>
                  </a:cubicBezTo>
                  <a:cubicBezTo>
                    <a:pt x="20520" y="11451"/>
                    <a:pt x="21060" y="15875"/>
                    <a:pt x="21600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312158" y="6764783"/>
              <a:ext cx="202192" cy="15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76" fill="norm" stroke="1" extrusionOk="0">
                  <a:moveTo>
                    <a:pt x="12718" y="10044"/>
                  </a:moveTo>
                  <a:cubicBezTo>
                    <a:pt x="13168" y="8604"/>
                    <a:pt x="13618" y="7164"/>
                    <a:pt x="14068" y="5436"/>
                  </a:cubicBezTo>
                  <a:cubicBezTo>
                    <a:pt x="14518" y="3708"/>
                    <a:pt x="14968" y="1692"/>
                    <a:pt x="14405" y="684"/>
                  </a:cubicBezTo>
                  <a:cubicBezTo>
                    <a:pt x="13843" y="-324"/>
                    <a:pt x="12268" y="-324"/>
                    <a:pt x="10018" y="1404"/>
                  </a:cubicBezTo>
                  <a:cubicBezTo>
                    <a:pt x="7768" y="3132"/>
                    <a:pt x="4843" y="6588"/>
                    <a:pt x="3043" y="9180"/>
                  </a:cubicBezTo>
                  <a:cubicBezTo>
                    <a:pt x="1243" y="11772"/>
                    <a:pt x="568" y="13500"/>
                    <a:pt x="231" y="15372"/>
                  </a:cubicBezTo>
                  <a:cubicBezTo>
                    <a:pt x="-107" y="17244"/>
                    <a:pt x="-107" y="19260"/>
                    <a:pt x="456" y="19980"/>
                  </a:cubicBezTo>
                  <a:cubicBezTo>
                    <a:pt x="1018" y="20700"/>
                    <a:pt x="2143" y="20124"/>
                    <a:pt x="3493" y="18540"/>
                  </a:cubicBezTo>
                  <a:cubicBezTo>
                    <a:pt x="4843" y="16956"/>
                    <a:pt x="6418" y="14364"/>
                    <a:pt x="7430" y="12348"/>
                  </a:cubicBezTo>
                  <a:cubicBezTo>
                    <a:pt x="8443" y="10332"/>
                    <a:pt x="8893" y="8892"/>
                    <a:pt x="9568" y="7740"/>
                  </a:cubicBezTo>
                  <a:cubicBezTo>
                    <a:pt x="10243" y="6588"/>
                    <a:pt x="11143" y="5724"/>
                    <a:pt x="11931" y="6300"/>
                  </a:cubicBezTo>
                  <a:cubicBezTo>
                    <a:pt x="12718" y="6876"/>
                    <a:pt x="13393" y="8892"/>
                    <a:pt x="14181" y="11196"/>
                  </a:cubicBezTo>
                  <a:cubicBezTo>
                    <a:pt x="14968" y="13500"/>
                    <a:pt x="15868" y="16092"/>
                    <a:pt x="17105" y="17820"/>
                  </a:cubicBezTo>
                  <a:cubicBezTo>
                    <a:pt x="18343" y="19548"/>
                    <a:pt x="19918" y="20412"/>
                    <a:pt x="21493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520700" y="6812638"/>
              <a:ext cx="127001" cy="10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1439"/>
                  </a:moveTo>
                  <a:cubicBezTo>
                    <a:pt x="1800" y="558"/>
                    <a:pt x="3600" y="-324"/>
                    <a:pt x="5040" y="117"/>
                  </a:cubicBezTo>
                  <a:cubicBezTo>
                    <a:pt x="6480" y="558"/>
                    <a:pt x="7560" y="2321"/>
                    <a:pt x="10260" y="6068"/>
                  </a:cubicBezTo>
                  <a:cubicBezTo>
                    <a:pt x="12960" y="9815"/>
                    <a:pt x="17280" y="15545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539750" y="6781451"/>
              <a:ext cx="152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5000" y="3600"/>
                  </a:cubicBezTo>
                  <a:cubicBezTo>
                    <a:pt x="11400" y="7200"/>
                    <a:pt x="57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403350" y="6629051"/>
              <a:ext cx="2794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736"/>
                    <a:pt x="5236" y="5472"/>
                    <a:pt x="8182" y="8064"/>
                  </a:cubicBezTo>
                  <a:cubicBezTo>
                    <a:pt x="11127" y="10656"/>
                    <a:pt x="14400" y="13104"/>
                    <a:pt x="16691" y="15336"/>
                  </a:cubicBezTo>
                  <a:cubicBezTo>
                    <a:pt x="18982" y="17568"/>
                    <a:pt x="20291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1416050" y="6622701"/>
              <a:ext cx="2540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40" y="3158"/>
                    <a:pt x="15480" y="6316"/>
                    <a:pt x="11880" y="9600"/>
                  </a:cubicBezTo>
                  <a:cubicBezTo>
                    <a:pt x="8280" y="12884"/>
                    <a:pt x="4140" y="16295"/>
                    <a:pt x="2070" y="18316"/>
                  </a:cubicBezTo>
                  <a:cubicBezTo>
                    <a:pt x="0" y="20337"/>
                    <a:pt x="0" y="20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872119" y="6794151"/>
              <a:ext cx="37578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5161" y="21600"/>
                  </a:moveTo>
                  <a:cubicBezTo>
                    <a:pt x="3826" y="17600"/>
                    <a:pt x="2491" y="13600"/>
                    <a:pt x="1521" y="10800"/>
                  </a:cubicBezTo>
                  <a:cubicBezTo>
                    <a:pt x="550" y="8000"/>
                    <a:pt x="-57" y="6400"/>
                    <a:pt x="4" y="6000"/>
                  </a:cubicBezTo>
                  <a:cubicBezTo>
                    <a:pt x="64" y="5600"/>
                    <a:pt x="792" y="6400"/>
                    <a:pt x="3098" y="7600"/>
                  </a:cubicBezTo>
                  <a:cubicBezTo>
                    <a:pt x="5404" y="8800"/>
                    <a:pt x="9287" y="10400"/>
                    <a:pt x="12624" y="9200"/>
                  </a:cubicBezTo>
                  <a:cubicBezTo>
                    <a:pt x="15961" y="8000"/>
                    <a:pt x="18752" y="4000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2292350" y="6590951"/>
              <a:ext cx="2349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70" y="5143"/>
                    <a:pt x="9341" y="10286"/>
                    <a:pt x="12941" y="13886"/>
                  </a:cubicBezTo>
                  <a:cubicBezTo>
                    <a:pt x="16541" y="17486"/>
                    <a:pt x="1907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2579011" y="6601535"/>
              <a:ext cx="108884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609" y="1301"/>
                  </a:moveTo>
                  <a:cubicBezTo>
                    <a:pt x="20609" y="651"/>
                    <a:pt x="20609" y="0"/>
                    <a:pt x="20813" y="0"/>
                  </a:cubicBezTo>
                  <a:cubicBezTo>
                    <a:pt x="21016" y="0"/>
                    <a:pt x="21424" y="651"/>
                    <a:pt x="18775" y="1822"/>
                  </a:cubicBezTo>
                  <a:cubicBezTo>
                    <a:pt x="16126" y="2993"/>
                    <a:pt x="10420" y="4684"/>
                    <a:pt x="6752" y="5725"/>
                  </a:cubicBezTo>
                  <a:cubicBezTo>
                    <a:pt x="3084" y="6766"/>
                    <a:pt x="1454" y="7157"/>
                    <a:pt x="639" y="7677"/>
                  </a:cubicBezTo>
                  <a:cubicBezTo>
                    <a:pt x="-176" y="8198"/>
                    <a:pt x="-176" y="8848"/>
                    <a:pt x="435" y="10865"/>
                  </a:cubicBezTo>
                  <a:cubicBezTo>
                    <a:pt x="1047" y="12882"/>
                    <a:pt x="2269" y="16265"/>
                    <a:pt x="3492" y="18282"/>
                  </a:cubicBezTo>
                  <a:cubicBezTo>
                    <a:pt x="4715" y="20299"/>
                    <a:pt x="5937" y="20949"/>
                    <a:pt x="7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2876550" y="6267101"/>
              <a:ext cx="49092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700" y="0"/>
                  </a:moveTo>
                  <a:cubicBezTo>
                    <a:pt x="5400" y="1846"/>
                    <a:pt x="8100" y="3692"/>
                    <a:pt x="11700" y="5815"/>
                  </a:cubicBezTo>
                  <a:cubicBezTo>
                    <a:pt x="15300" y="7938"/>
                    <a:pt x="19800" y="10338"/>
                    <a:pt x="20700" y="12523"/>
                  </a:cubicBezTo>
                  <a:cubicBezTo>
                    <a:pt x="21600" y="14708"/>
                    <a:pt x="18900" y="16677"/>
                    <a:pt x="14850" y="18154"/>
                  </a:cubicBezTo>
                  <a:cubicBezTo>
                    <a:pt x="10800" y="19631"/>
                    <a:pt x="5400" y="20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2489200" y="6737001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200"/>
                    <a:pt x="4800" y="2400"/>
                    <a:pt x="8400" y="6000"/>
                  </a:cubicBezTo>
                  <a:cubicBezTo>
                    <a:pt x="12000" y="9600"/>
                    <a:pt x="16800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1441450" y="7245001"/>
              <a:ext cx="1257300" cy="13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36" y="2700"/>
                    <a:pt x="73" y="5400"/>
                    <a:pt x="473" y="7425"/>
                  </a:cubicBezTo>
                  <a:cubicBezTo>
                    <a:pt x="873" y="9450"/>
                    <a:pt x="1636" y="10800"/>
                    <a:pt x="2673" y="10125"/>
                  </a:cubicBezTo>
                  <a:cubicBezTo>
                    <a:pt x="3709" y="9450"/>
                    <a:pt x="5018" y="6750"/>
                    <a:pt x="6127" y="5906"/>
                  </a:cubicBezTo>
                  <a:cubicBezTo>
                    <a:pt x="7236" y="5062"/>
                    <a:pt x="8145" y="6075"/>
                    <a:pt x="8909" y="8775"/>
                  </a:cubicBezTo>
                  <a:cubicBezTo>
                    <a:pt x="9673" y="11475"/>
                    <a:pt x="10291" y="15862"/>
                    <a:pt x="11182" y="18394"/>
                  </a:cubicBezTo>
                  <a:cubicBezTo>
                    <a:pt x="12073" y="20925"/>
                    <a:pt x="13236" y="21600"/>
                    <a:pt x="14436" y="21431"/>
                  </a:cubicBezTo>
                  <a:cubicBezTo>
                    <a:pt x="15636" y="21262"/>
                    <a:pt x="16873" y="20250"/>
                    <a:pt x="18073" y="19237"/>
                  </a:cubicBezTo>
                  <a:cubicBezTo>
                    <a:pt x="19273" y="18225"/>
                    <a:pt x="20436" y="17212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529219" y="7641032"/>
              <a:ext cx="293231" cy="266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71" fill="norm" stroke="1" extrusionOk="0">
                  <a:moveTo>
                    <a:pt x="21528" y="827"/>
                  </a:moveTo>
                  <a:cubicBezTo>
                    <a:pt x="20751" y="320"/>
                    <a:pt x="19974" y="-186"/>
                    <a:pt x="18187" y="67"/>
                  </a:cubicBezTo>
                  <a:cubicBezTo>
                    <a:pt x="16400" y="320"/>
                    <a:pt x="13603" y="1333"/>
                    <a:pt x="10650" y="3442"/>
                  </a:cubicBezTo>
                  <a:cubicBezTo>
                    <a:pt x="7698" y="5552"/>
                    <a:pt x="4590" y="8758"/>
                    <a:pt x="2647" y="11711"/>
                  </a:cubicBezTo>
                  <a:cubicBezTo>
                    <a:pt x="705" y="14664"/>
                    <a:pt x="-72" y="17364"/>
                    <a:pt x="6" y="19051"/>
                  </a:cubicBezTo>
                  <a:cubicBezTo>
                    <a:pt x="83" y="20739"/>
                    <a:pt x="1016" y="21414"/>
                    <a:pt x="4279" y="21245"/>
                  </a:cubicBezTo>
                  <a:cubicBezTo>
                    <a:pt x="7542" y="21076"/>
                    <a:pt x="13137" y="20064"/>
                    <a:pt x="18731" y="19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619250" y="7797451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899075" y="7589880"/>
              <a:ext cx="259926" cy="348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161" fill="norm" stroke="1" extrusionOk="0">
                  <a:moveTo>
                    <a:pt x="21565" y="265"/>
                  </a:moveTo>
                  <a:cubicBezTo>
                    <a:pt x="19106" y="8"/>
                    <a:pt x="16648" y="-249"/>
                    <a:pt x="13926" y="458"/>
                  </a:cubicBezTo>
                  <a:cubicBezTo>
                    <a:pt x="11204" y="1165"/>
                    <a:pt x="8219" y="2837"/>
                    <a:pt x="5936" y="5022"/>
                  </a:cubicBezTo>
                  <a:cubicBezTo>
                    <a:pt x="3653" y="7208"/>
                    <a:pt x="2072" y="9908"/>
                    <a:pt x="1194" y="12030"/>
                  </a:cubicBezTo>
                  <a:cubicBezTo>
                    <a:pt x="316" y="14151"/>
                    <a:pt x="141" y="15694"/>
                    <a:pt x="53" y="16980"/>
                  </a:cubicBezTo>
                  <a:cubicBezTo>
                    <a:pt x="-35" y="18265"/>
                    <a:pt x="-35" y="19294"/>
                    <a:pt x="228" y="20065"/>
                  </a:cubicBezTo>
                  <a:cubicBezTo>
                    <a:pt x="492" y="20837"/>
                    <a:pt x="1019" y="21351"/>
                    <a:pt x="3302" y="21094"/>
                  </a:cubicBezTo>
                  <a:cubicBezTo>
                    <a:pt x="5585" y="20837"/>
                    <a:pt x="9624" y="19808"/>
                    <a:pt x="12082" y="19165"/>
                  </a:cubicBezTo>
                  <a:cubicBezTo>
                    <a:pt x="14541" y="18522"/>
                    <a:pt x="15419" y="18265"/>
                    <a:pt x="16297" y="18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2093216" y="7731987"/>
              <a:ext cx="159110" cy="15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011" fill="norm" stroke="1" extrusionOk="0">
                  <a:moveTo>
                    <a:pt x="17134" y="1116"/>
                  </a:moveTo>
                  <a:cubicBezTo>
                    <a:pt x="15451" y="264"/>
                    <a:pt x="13768" y="-589"/>
                    <a:pt x="11384" y="548"/>
                  </a:cubicBezTo>
                  <a:cubicBezTo>
                    <a:pt x="8999" y="1685"/>
                    <a:pt x="5913" y="4811"/>
                    <a:pt x="3810" y="8079"/>
                  </a:cubicBezTo>
                  <a:cubicBezTo>
                    <a:pt x="1706" y="11348"/>
                    <a:pt x="584" y="14758"/>
                    <a:pt x="163" y="17174"/>
                  </a:cubicBezTo>
                  <a:cubicBezTo>
                    <a:pt x="-258" y="19590"/>
                    <a:pt x="23" y="21011"/>
                    <a:pt x="2407" y="21011"/>
                  </a:cubicBezTo>
                  <a:cubicBezTo>
                    <a:pt x="4791" y="21011"/>
                    <a:pt x="9280" y="19590"/>
                    <a:pt x="12786" y="16890"/>
                  </a:cubicBezTo>
                  <a:cubicBezTo>
                    <a:pt x="16293" y="14190"/>
                    <a:pt x="18817" y="10211"/>
                    <a:pt x="20080" y="7511"/>
                  </a:cubicBezTo>
                  <a:cubicBezTo>
                    <a:pt x="21342" y="4811"/>
                    <a:pt x="21342" y="3390"/>
                    <a:pt x="20500" y="3248"/>
                  </a:cubicBezTo>
                  <a:cubicBezTo>
                    <a:pt x="19659" y="3106"/>
                    <a:pt x="17976" y="4243"/>
                    <a:pt x="16293" y="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2279650" y="7860951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59"/>
                    <a:pt x="10800" y="9318"/>
                    <a:pt x="7200" y="12918"/>
                  </a:cubicBezTo>
                  <a:cubicBezTo>
                    <a:pt x="3600" y="16518"/>
                    <a:pt x="180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2507687" y="7721251"/>
              <a:ext cx="1961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59"/>
                    <a:pt x="2735" y="9318"/>
                    <a:pt x="575" y="12918"/>
                  </a:cubicBezTo>
                  <a:cubicBezTo>
                    <a:pt x="-1585" y="16518"/>
                    <a:pt x="2735" y="1905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2514600" y="7595341"/>
              <a:ext cx="264370" cy="373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37" fill="norm" stroke="1" extrusionOk="0">
                  <a:moveTo>
                    <a:pt x="0" y="2134"/>
                  </a:moveTo>
                  <a:cubicBezTo>
                    <a:pt x="3771" y="1401"/>
                    <a:pt x="7543" y="669"/>
                    <a:pt x="10371" y="303"/>
                  </a:cubicBezTo>
                  <a:cubicBezTo>
                    <a:pt x="13200" y="-63"/>
                    <a:pt x="15086" y="-63"/>
                    <a:pt x="16457" y="120"/>
                  </a:cubicBezTo>
                  <a:cubicBezTo>
                    <a:pt x="17829" y="303"/>
                    <a:pt x="18686" y="669"/>
                    <a:pt x="19200" y="1157"/>
                  </a:cubicBezTo>
                  <a:cubicBezTo>
                    <a:pt x="19714" y="1645"/>
                    <a:pt x="19886" y="2256"/>
                    <a:pt x="19629" y="3964"/>
                  </a:cubicBezTo>
                  <a:cubicBezTo>
                    <a:pt x="19371" y="5673"/>
                    <a:pt x="18686" y="8479"/>
                    <a:pt x="18514" y="10493"/>
                  </a:cubicBezTo>
                  <a:cubicBezTo>
                    <a:pt x="18343" y="12506"/>
                    <a:pt x="18686" y="13727"/>
                    <a:pt x="19114" y="14581"/>
                  </a:cubicBezTo>
                  <a:cubicBezTo>
                    <a:pt x="19543" y="15435"/>
                    <a:pt x="20057" y="15923"/>
                    <a:pt x="20571" y="16595"/>
                  </a:cubicBezTo>
                  <a:cubicBezTo>
                    <a:pt x="21086" y="17266"/>
                    <a:pt x="21600" y="18120"/>
                    <a:pt x="21343" y="18608"/>
                  </a:cubicBezTo>
                  <a:cubicBezTo>
                    <a:pt x="21086" y="19096"/>
                    <a:pt x="20057" y="19218"/>
                    <a:pt x="17143" y="19645"/>
                  </a:cubicBezTo>
                  <a:cubicBezTo>
                    <a:pt x="14229" y="20073"/>
                    <a:pt x="9429" y="20805"/>
                    <a:pt x="4629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3471247" y="6692551"/>
              <a:ext cx="453054" cy="16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44" fill="norm" stroke="1" extrusionOk="0">
                  <a:moveTo>
                    <a:pt x="2817" y="8203"/>
                  </a:moveTo>
                  <a:cubicBezTo>
                    <a:pt x="2516" y="9570"/>
                    <a:pt x="2215" y="10937"/>
                    <a:pt x="2014" y="12441"/>
                  </a:cubicBezTo>
                  <a:cubicBezTo>
                    <a:pt x="1813" y="13944"/>
                    <a:pt x="1712" y="15585"/>
                    <a:pt x="1411" y="16542"/>
                  </a:cubicBezTo>
                  <a:cubicBezTo>
                    <a:pt x="1110" y="17499"/>
                    <a:pt x="607" y="17772"/>
                    <a:pt x="306" y="17089"/>
                  </a:cubicBezTo>
                  <a:cubicBezTo>
                    <a:pt x="4" y="16405"/>
                    <a:pt x="-96" y="14765"/>
                    <a:pt x="105" y="12851"/>
                  </a:cubicBezTo>
                  <a:cubicBezTo>
                    <a:pt x="306" y="10937"/>
                    <a:pt x="808" y="8749"/>
                    <a:pt x="1863" y="6699"/>
                  </a:cubicBezTo>
                  <a:cubicBezTo>
                    <a:pt x="2918" y="4648"/>
                    <a:pt x="4525" y="2734"/>
                    <a:pt x="5982" y="2597"/>
                  </a:cubicBezTo>
                  <a:cubicBezTo>
                    <a:pt x="7439" y="2461"/>
                    <a:pt x="8745" y="4101"/>
                    <a:pt x="10051" y="7382"/>
                  </a:cubicBezTo>
                  <a:cubicBezTo>
                    <a:pt x="11357" y="10663"/>
                    <a:pt x="12663" y="15585"/>
                    <a:pt x="13567" y="18319"/>
                  </a:cubicBezTo>
                  <a:cubicBezTo>
                    <a:pt x="14471" y="21053"/>
                    <a:pt x="14974" y="21600"/>
                    <a:pt x="15426" y="21053"/>
                  </a:cubicBezTo>
                  <a:cubicBezTo>
                    <a:pt x="15878" y="20506"/>
                    <a:pt x="16280" y="18866"/>
                    <a:pt x="16983" y="15311"/>
                  </a:cubicBezTo>
                  <a:cubicBezTo>
                    <a:pt x="17686" y="11757"/>
                    <a:pt x="18691" y="6289"/>
                    <a:pt x="19495" y="3418"/>
                  </a:cubicBezTo>
                  <a:cubicBezTo>
                    <a:pt x="20298" y="547"/>
                    <a:pt x="20901" y="273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4380278" y="6400937"/>
              <a:ext cx="21498" cy="45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3" h="21352" fill="norm" stroke="1" extrusionOk="0">
                  <a:moveTo>
                    <a:pt x="1134" y="873"/>
                  </a:moveTo>
                  <a:cubicBezTo>
                    <a:pt x="5061" y="376"/>
                    <a:pt x="8988" y="-122"/>
                    <a:pt x="10952" y="27"/>
                  </a:cubicBezTo>
                  <a:cubicBezTo>
                    <a:pt x="12915" y="177"/>
                    <a:pt x="12915" y="973"/>
                    <a:pt x="14879" y="3063"/>
                  </a:cubicBezTo>
                  <a:cubicBezTo>
                    <a:pt x="16843" y="5154"/>
                    <a:pt x="20770" y="8538"/>
                    <a:pt x="19788" y="11474"/>
                  </a:cubicBezTo>
                  <a:cubicBezTo>
                    <a:pt x="18806" y="14411"/>
                    <a:pt x="12915" y="16899"/>
                    <a:pt x="8006" y="18591"/>
                  </a:cubicBezTo>
                  <a:cubicBezTo>
                    <a:pt x="3097" y="20284"/>
                    <a:pt x="-830" y="21179"/>
                    <a:pt x="152" y="21329"/>
                  </a:cubicBezTo>
                  <a:cubicBezTo>
                    <a:pt x="1134" y="21478"/>
                    <a:pt x="7025" y="20881"/>
                    <a:pt x="12915" y="20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4327905" y="6476651"/>
              <a:ext cx="22504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1463" y="0"/>
                  </a:moveTo>
                  <a:cubicBezTo>
                    <a:pt x="20857" y="1688"/>
                    <a:pt x="20252" y="3375"/>
                    <a:pt x="18031" y="5006"/>
                  </a:cubicBezTo>
                  <a:cubicBezTo>
                    <a:pt x="15811" y="6637"/>
                    <a:pt x="11975" y="8213"/>
                    <a:pt x="8947" y="9337"/>
                  </a:cubicBezTo>
                  <a:cubicBezTo>
                    <a:pt x="5919" y="10462"/>
                    <a:pt x="3699" y="11138"/>
                    <a:pt x="2285" y="11700"/>
                  </a:cubicBezTo>
                  <a:cubicBezTo>
                    <a:pt x="872" y="12262"/>
                    <a:pt x="267" y="12713"/>
                    <a:pt x="65" y="13331"/>
                  </a:cubicBezTo>
                  <a:cubicBezTo>
                    <a:pt x="-137" y="13950"/>
                    <a:pt x="65" y="14738"/>
                    <a:pt x="1680" y="15806"/>
                  </a:cubicBezTo>
                  <a:cubicBezTo>
                    <a:pt x="3295" y="16875"/>
                    <a:pt x="6323" y="18225"/>
                    <a:pt x="8947" y="19238"/>
                  </a:cubicBezTo>
                  <a:cubicBezTo>
                    <a:pt x="11571" y="20250"/>
                    <a:pt x="13792" y="20925"/>
                    <a:pt x="160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577137" y="6698901"/>
              <a:ext cx="137803" cy="17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340" fill="norm" stroke="1" extrusionOk="0">
                  <a:moveTo>
                    <a:pt x="16626" y="0"/>
                  </a:moveTo>
                  <a:cubicBezTo>
                    <a:pt x="11790" y="3265"/>
                    <a:pt x="6955" y="6530"/>
                    <a:pt x="4053" y="9544"/>
                  </a:cubicBezTo>
                  <a:cubicBezTo>
                    <a:pt x="1152" y="12558"/>
                    <a:pt x="184" y="15321"/>
                    <a:pt x="23" y="17330"/>
                  </a:cubicBezTo>
                  <a:cubicBezTo>
                    <a:pt x="-138" y="19340"/>
                    <a:pt x="507" y="20595"/>
                    <a:pt x="2763" y="21098"/>
                  </a:cubicBezTo>
                  <a:cubicBezTo>
                    <a:pt x="5020" y="21600"/>
                    <a:pt x="8889" y="21349"/>
                    <a:pt x="12274" y="20093"/>
                  </a:cubicBezTo>
                  <a:cubicBezTo>
                    <a:pt x="15659" y="18837"/>
                    <a:pt x="18561" y="16577"/>
                    <a:pt x="20011" y="14567"/>
                  </a:cubicBezTo>
                  <a:cubicBezTo>
                    <a:pt x="21462" y="12558"/>
                    <a:pt x="21462" y="10800"/>
                    <a:pt x="18883" y="9544"/>
                  </a:cubicBezTo>
                  <a:cubicBezTo>
                    <a:pt x="16304" y="8288"/>
                    <a:pt x="11146" y="7535"/>
                    <a:pt x="5987" y="6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4827706" y="6381401"/>
              <a:ext cx="42744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20771" y="0"/>
                  </a:moveTo>
                  <a:cubicBezTo>
                    <a:pt x="15628" y="2585"/>
                    <a:pt x="10485" y="5169"/>
                    <a:pt x="6371" y="8031"/>
                  </a:cubicBezTo>
                  <a:cubicBezTo>
                    <a:pt x="2257" y="10892"/>
                    <a:pt x="-829" y="14031"/>
                    <a:pt x="200" y="16338"/>
                  </a:cubicBezTo>
                  <a:cubicBezTo>
                    <a:pt x="1228" y="18646"/>
                    <a:pt x="6371" y="20123"/>
                    <a:pt x="11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4959349" y="6660801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0"/>
                  </a:moveTo>
                  <a:cubicBezTo>
                    <a:pt x="225" y="4036"/>
                    <a:pt x="450" y="8071"/>
                    <a:pt x="450" y="11156"/>
                  </a:cubicBezTo>
                  <a:cubicBezTo>
                    <a:pt x="450" y="14242"/>
                    <a:pt x="225" y="16378"/>
                    <a:pt x="225" y="16734"/>
                  </a:cubicBezTo>
                  <a:cubicBezTo>
                    <a:pt x="225" y="17090"/>
                    <a:pt x="450" y="15666"/>
                    <a:pt x="787" y="14361"/>
                  </a:cubicBezTo>
                  <a:cubicBezTo>
                    <a:pt x="1125" y="13055"/>
                    <a:pt x="1575" y="11868"/>
                    <a:pt x="2138" y="10800"/>
                  </a:cubicBezTo>
                  <a:cubicBezTo>
                    <a:pt x="2700" y="9732"/>
                    <a:pt x="3375" y="8783"/>
                    <a:pt x="3938" y="8901"/>
                  </a:cubicBezTo>
                  <a:cubicBezTo>
                    <a:pt x="4500" y="9020"/>
                    <a:pt x="4950" y="10207"/>
                    <a:pt x="5625" y="10207"/>
                  </a:cubicBezTo>
                  <a:cubicBezTo>
                    <a:pt x="6300" y="10207"/>
                    <a:pt x="7200" y="9020"/>
                    <a:pt x="8438" y="7240"/>
                  </a:cubicBezTo>
                  <a:cubicBezTo>
                    <a:pt x="9675" y="5460"/>
                    <a:pt x="11250" y="3086"/>
                    <a:pt x="12600" y="1662"/>
                  </a:cubicBezTo>
                  <a:cubicBezTo>
                    <a:pt x="13950" y="238"/>
                    <a:pt x="15075" y="-237"/>
                    <a:pt x="16088" y="119"/>
                  </a:cubicBezTo>
                  <a:cubicBezTo>
                    <a:pt x="17100" y="475"/>
                    <a:pt x="18000" y="1662"/>
                    <a:pt x="18900" y="5341"/>
                  </a:cubicBezTo>
                  <a:cubicBezTo>
                    <a:pt x="19800" y="9020"/>
                    <a:pt x="20700" y="15192"/>
                    <a:pt x="21600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5252564" y="6698901"/>
              <a:ext cx="110102" cy="16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13" fill="norm" stroke="1" extrusionOk="0">
                  <a:moveTo>
                    <a:pt x="15679" y="0"/>
                  </a:moveTo>
                  <a:cubicBezTo>
                    <a:pt x="11196" y="4154"/>
                    <a:pt x="6713" y="8308"/>
                    <a:pt x="4064" y="11077"/>
                  </a:cubicBezTo>
                  <a:cubicBezTo>
                    <a:pt x="1415" y="13846"/>
                    <a:pt x="600" y="15231"/>
                    <a:pt x="193" y="16892"/>
                  </a:cubicBezTo>
                  <a:cubicBezTo>
                    <a:pt x="-215" y="18554"/>
                    <a:pt x="-215" y="20492"/>
                    <a:pt x="2638" y="21046"/>
                  </a:cubicBezTo>
                  <a:cubicBezTo>
                    <a:pt x="5491" y="21600"/>
                    <a:pt x="11196" y="20769"/>
                    <a:pt x="15068" y="18692"/>
                  </a:cubicBezTo>
                  <a:cubicBezTo>
                    <a:pt x="18940" y="16615"/>
                    <a:pt x="20977" y="13292"/>
                    <a:pt x="21181" y="9969"/>
                  </a:cubicBezTo>
                  <a:cubicBezTo>
                    <a:pt x="21385" y="6646"/>
                    <a:pt x="19755" y="3323"/>
                    <a:pt x="18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5452533" y="6710543"/>
              <a:ext cx="173567" cy="43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04" fill="norm" stroke="1" extrusionOk="0">
                  <a:moveTo>
                    <a:pt x="21340" y="3167"/>
                  </a:moveTo>
                  <a:cubicBezTo>
                    <a:pt x="18477" y="2025"/>
                    <a:pt x="15615" y="882"/>
                    <a:pt x="12752" y="363"/>
                  </a:cubicBezTo>
                  <a:cubicBezTo>
                    <a:pt x="9889" y="-156"/>
                    <a:pt x="7027" y="-52"/>
                    <a:pt x="4945" y="259"/>
                  </a:cubicBezTo>
                  <a:cubicBezTo>
                    <a:pt x="2863" y="571"/>
                    <a:pt x="1562" y="1090"/>
                    <a:pt x="781" y="1609"/>
                  </a:cubicBezTo>
                  <a:cubicBezTo>
                    <a:pt x="0" y="2129"/>
                    <a:pt x="-260" y="2648"/>
                    <a:pt x="911" y="2907"/>
                  </a:cubicBezTo>
                  <a:cubicBezTo>
                    <a:pt x="2082" y="3167"/>
                    <a:pt x="4685" y="3167"/>
                    <a:pt x="6636" y="3063"/>
                  </a:cubicBezTo>
                  <a:cubicBezTo>
                    <a:pt x="8588" y="2959"/>
                    <a:pt x="9889" y="2752"/>
                    <a:pt x="11581" y="2596"/>
                  </a:cubicBezTo>
                  <a:cubicBezTo>
                    <a:pt x="13273" y="2440"/>
                    <a:pt x="15354" y="2336"/>
                    <a:pt x="16656" y="2544"/>
                  </a:cubicBezTo>
                  <a:cubicBezTo>
                    <a:pt x="17957" y="2752"/>
                    <a:pt x="18477" y="3271"/>
                    <a:pt x="18738" y="4984"/>
                  </a:cubicBezTo>
                  <a:cubicBezTo>
                    <a:pt x="18998" y="6698"/>
                    <a:pt x="18998" y="9606"/>
                    <a:pt x="17957" y="12409"/>
                  </a:cubicBezTo>
                  <a:cubicBezTo>
                    <a:pt x="16916" y="15213"/>
                    <a:pt x="14834" y="17913"/>
                    <a:pt x="12362" y="19471"/>
                  </a:cubicBezTo>
                  <a:cubicBezTo>
                    <a:pt x="9889" y="21029"/>
                    <a:pt x="7027" y="21444"/>
                    <a:pt x="4554" y="21081"/>
                  </a:cubicBezTo>
                  <a:cubicBezTo>
                    <a:pt x="2082" y="20717"/>
                    <a:pt x="0" y="19575"/>
                    <a:pt x="0" y="17706"/>
                  </a:cubicBezTo>
                  <a:cubicBezTo>
                    <a:pt x="0" y="15836"/>
                    <a:pt x="2082" y="13240"/>
                    <a:pt x="4164" y="1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5700570" y="6686201"/>
              <a:ext cx="98107" cy="15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26" fill="norm" stroke="1" extrusionOk="0">
                  <a:moveTo>
                    <a:pt x="17552" y="4320"/>
                  </a:moveTo>
                  <a:cubicBezTo>
                    <a:pt x="19316" y="2592"/>
                    <a:pt x="21079" y="864"/>
                    <a:pt x="20197" y="864"/>
                  </a:cubicBezTo>
                  <a:cubicBezTo>
                    <a:pt x="19316" y="864"/>
                    <a:pt x="15789" y="2592"/>
                    <a:pt x="12042" y="5616"/>
                  </a:cubicBezTo>
                  <a:cubicBezTo>
                    <a:pt x="8295" y="8640"/>
                    <a:pt x="4328" y="12960"/>
                    <a:pt x="2124" y="15840"/>
                  </a:cubicBezTo>
                  <a:cubicBezTo>
                    <a:pt x="-80" y="18720"/>
                    <a:pt x="-521" y="20160"/>
                    <a:pt x="581" y="20880"/>
                  </a:cubicBezTo>
                  <a:cubicBezTo>
                    <a:pt x="1683" y="21600"/>
                    <a:pt x="4328" y="21600"/>
                    <a:pt x="7193" y="19728"/>
                  </a:cubicBezTo>
                  <a:cubicBezTo>
                    <a:pt x="10059" y="17856"/>
                    <a:pt x="13144" y="14112"/>
                    <a:pt x="14687" y="10512"/>
                  </a:cubicBezTo>
                  <a:cubicBezTo>
                    <a:pt x="16230" y="6912"/>
                    <a:pt x="16230" y="3456"/>
                    <a:pt x="162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5816599" y="6660801"/>
              <a:ext cx="184151" cy="1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3640"/>
                  </a:moveTo>
                  <a:cubicBezTo>
                    <a:pt x="497" y="2427"/>
                    <a:pt x="993" y="1213"/>
                    <a:pt x="1862" y="728"/>
                  </a:cubicBezTo>
                  <a:cubicBezTo>
                    <a:pt x="2731" y="243"/>
                    <a:pt x="3972" y="485"/>
                    <a:pt x="5710" y="2427"/>
                  </a:cubicBezTo>
                  <a:cubicBezTo>
                    <a:pt x="7448" y="4369"/>
                    <a:pt x="9683" y="8009"/>
                    <a:pt x="10924" y="11164"/>
                  </a:cubicBezTo>
                  <a:cubicBezTo>
                    <a:pt x="12166" y="14319"/>
                    <a:pt x="12414" y="16989"/>
                    <a:pt x="12166" y="18809"/>
                  </a:cubicBezTo>
                  <a:cubicBezTo>
                    <a:pt x="11917" y="20629"/>
                    <a:pt x="11172" y="21600"/>
                    <a:pt x="10676" y="21479"/>
                  </a:cubicBezTo>
                  <a:cubicBezTo>
                    <a:pt x="10179" y="21357"/>
                    <a:pt x="9931" y="20144"/>
                    <a:pt x="10303" y="16867"/>
                  </a:cubicBezTo>
                  <a:cubicBezTo>
                    <a:pt x="10676" y="13591"/>
                    <a:pt x="11669" y="8252"/>
                    <a:pt x="13655" y="5097"/>
                  </a:cubicBezTo>
                  <a:cubicBezTo>
                    <a:pt x="15641" y="1942"/>
                    <a:pt x="18621" y="9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6027886" y="6655395"/>
              <a:ext cx="87164" cy="13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0732" fill="norm" stroke="1" extrusionOk="0">
                  <a:moveTo>
                    <a:pt x="20686" y="5925"/>
                  </a:moveTo>
                  <a:cubicBezTo>
                    <a:pt x="18676" y="4575"/>
                    <a:pt x="16667" y="3225"/>
                    <a:pt x="14407" y="2887"/>
                  </a:cubicBezTo>
                  <a:cubicBezTo>
                    <a:pt x="12146" y="2550"/>
                    <a:pt x="9635" y="3225"/>
                    <a:pt x="7123" y="5250"/>
                  </a:cubicBezTo>
                  <a:cubicBezTo>
                    <a:pt x="4611" y="7275"/>
                    <a:pt x="2100" y="10650"/>
                    <a:pt x="844" y="13350"/>
                  </a:cubicBezTo>
                  <a:cubicBezTo>
                    <a:pt x="-412" y="16050"/>
                    <a:pt x="-412" y="18075"/>
                    <a:pt x="1848" y="19425"/>
                  </a:cubicBezTo>
                  <a:cubicBezTo>
                    <a:pt x="4109" y="20775"/>
                    <a:pt x="8630" y="21450"/>
                    <a:pt x="12397" y="19594"/>
                  </a:cubicBezTo>
                  <a:cubicBezTo>
                    <a:pt x="16165" y="17738"/>
                    <a:pt x="19179" y="13350"/>
                    <a:pt x="20183" y="9975"/>
                  </a:cubicBezTo>
                  <a:cubicBezTo>
                    <a:pt x="21188" y="6600"/>
                    <a:pt x="20183" y="4238"/>
                    <a:pt x="18676" y="2550"/>
                  </a:cubicBezTo>
                  <a:cubicBezTo>
                    <a:pt x="17169" y="862"/>
                    <a:pt x="15160" y="-150"/>
                    <a:pt x="13402" y="19"/>
                  </a:cubicBezTo>
                  <a:cubicBezTo>
                    <a:pt x="11644" y="187"/>
                    <a:pt x="10137" y="1537"/>
                    <a:pt x="8630" y="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6140449" y="6641751"/>
              <a:ext cx="209551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5336"/>
                  </a:moveTo>
                  <a:cubicBezTo>
                    <a:pt x="1091" y="5845"/>
                    <a:pt x="2182" y="6353"/>
                    <a:pt x="2836" y="8640"/>
                  </a:cubicBezTo>
                  <a:cubicBezTo>
                    <a:pt x="3491" y="10927"/>
                    <a:pt x="3709" y="14993"/>
                    <a:pt x="3818" y="17661"/>
                  </a:cubicBezTo>
                  <a:cubicBezTo>
                    <a:pt x="3927" y="20329"/>
                    <a:pt x="3927" y="21600"/>
                    <a:pt x="4255" y="21473"/>
                  </a:cubicBezTo>
                  <a:cubicBezTo>
                    <a:pt x="4582" y="21346"/>
                    <a:pt x="5236" y="19821"/>
                    <a:pt x="6982" y="16264"/>
                  </a:cubicBezTo>
                  <a:cubicBezTo>
                    <a:pt x="8727" y="12706"/>
                    <a:pt x="11564" y="7115"/>
                    <a:pt x="14182" y="4066"/>
                  </a:cubicBezTo>
                  <a:cubicBezTo>
                    <a:pt x="16800" y="1016"/>
                    <a:pt x="19200" y="5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4595109" y="7054559"/>
              <a:ext cx="307091" cy="60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60" fill="norm" stroke="1" extrusionOk="0">
                  <a:moveTo>
                    <a:pt x="11620" y="16366"/>
                  </a:moveTo>
                  <a:cubicBezTo>
                    <a:pt x="11032" y="15992"/>
                    <a:pt x="10445" y="15619"/>
                    <a:pt x="8608" y="15880"/>
                  </a:cubicBezTo>
                  <a:cubicBezTo>
                    <a:pt x="6771" y="16142"/>
                    <a:pt x="3685" y="17039"/>
                    <a:pt x="1922" y="18010"/>
                  </a:cubicBezTo>
                  <a:cubicBezTo>
                    <a:pt x="159" y="18982"/>
                    <a:pt x="-282" y="20028"/>
                    <a:pt x="159" y="20663"/>
                  </a:cubicBezTo>
                  <a:cubicBezTo>
                    <a:pt x="600" y="21299"/>
                    <a:pt x="1922" y="21523"/>
                    <a:pt x="3832" y="20850"/>
                  </a:cubicBezTo>
                  <a:cubicBezTo>
                    <a:pt x="5742" y="20178"/>
                    <a:pt x="8240" y="18608"/>
                    <a:pt x="10224" y="16665"/>
                  </a:cubicBezTo>
                  <a:cubicBezTo>
                    <a:pt x="12208" y="14722"/>
                    <a:pt x="13677" y="12405"/>
                    <a:pt x="14485" y="10013"/>
                  </a:cubicBezTo>
                  <a:cubicBezTo>
                    <a:pt x="15294" y="7621"/>
                    <a:pt x="15440" y="5155"/>
                    <a:pt x="15220" y="3511"/>
                  </a:cubicBezTo>
                  <a:cubicBezTo>
                    <a:pt x="15000" y="1866"/>
                    <a:pt x="14412" y="1044"/>
                    <a:pt x="13751" y="558"/>
                  </a:cubicBezTo>
                  <a:cubicBezTo>
                    <a:pt x="13089" y="72"/>
                    <a:pt x="12355" y="-77"/>
                    <a:pt x="11840" y="35"/>
                  </a:cubicBezTo>
                  <a:cubicBezTo>
                    <a:pt x="11326" y="147"/>
                    <a:pt x="11032" y="521"/>
                    <a:pt x="10738" y="1978"/>
                  </a:cubicBezTo>
                  <a:cubicBezTo>
                    <a:pt x="10445" y="3436"/>
                    <a:pt x="10151" y="5977"/>
                    <a:pt x="10518" y="8443"/>
                  </a:cubicBezTo>
                  <a:cubicBezTo>
                    <a:pt x="10885" y="10910"/>
                    <a:pt x="11914" y="13302"/>
                    <a:pt x="12502" y="14684"/>
                  </a:cubicBezTo>
                  <a:cubicBezTo>
                    <a:pt x="13089" y="16067"/>
                    <a:pt x="13236" y="16441"/>
                    <a:pt x="13383" y="16852"/>
                  </a:cubicBezTo>
                  <a:cubicBezTo>
                    <a:pt x="13530" y="17263"/>
                    <a:pt x="13677" y="17711"/>
                    <a:pt x="14118" y="17861"/>
                  </a:cubicBezTo>
                  <a:cubicBezTo>
                    <a:pt x="14559" y="18010"/>
                    <a:pt x="15294" y="17861"/>
                    <a:pt x="15881" y="17599"/>
                  </a:cubicBezTo>
                  <a:cubicBezTo>
                    <a:pt x="16469" y="17338"/>
                    <a:pt x="16910" y="16964"/>
                    <a:pt x="17277" y="16590"/>
                  </a:cubicBezTo>
                  <a:cubicBezTo>
                    <a:pt x="17645" y="16216"/>
                    <a:pt x="17938" y="15843"/>
                    <a:pt x="18232" y="15880"/>
                  </a:cubicBezTo>
                  <a:cubicBezTo>
                    <a:pt x="18526" y="15917"/>
                    <a:pt x="18820" y="16366"/>
                    <a:pt x="19187" y="16777"/>
                  </a:cubicBezTo>
                  <a:cubicBezTo>
                    <a:pt x="19555" y="17188"/>
                    <a:pt x="19996" y="17562"/>
                    <a:pt x="20363" y="17524"/>
                  </a:cubicBezTo>
                  <a:cubicBezTo>
                    <a:pt x="20730" y="17487"/>
                    <a:pt x="21024" y="17039"/>
                    <a:pt x="21171" y="15955"/>
                  </a:cubicBezTo>
                  <a:cubicBezTo>
                    <a:pt x="21318" y="14871"/>
                    <a:pt x="21318" y="13152"/>
                    <a:pt x="21318" y="1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952999" y="7380069"/>
              <a:ext cx="78154" cy="21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24" fill="norm" stroke="1" extrusionOk="0">
                  <a:moveTo>
                    <a:pt x="20463" y="5546"/>
                  </a:moveTo>
                  <a:cubicBezTo>
                    <a:pt x="20463" y="4487"/>
                    <a:pt x="20463" y="3428"/>
                    <a:pt x="20179" y="2369"/>
                  </a:cubicBezTo>
                  <a:cubicBezTo>
                    <a:pt x="19895" y="1310"/>
                    <a:pt x="19326" y="252"/>
                    <a:pt x="15916" y="40"/>
                  </a:cubicBezTo>
                  <a:cubicBezTo>
                    <a:pt x="12505" y="-172"/>
                    <a:pt x="6253" y="463"/>
                    <a:pt x="3126" y="1840"/>
                  </a:cubicBezTo>
                  <a:cubicBezTo>
                    <a:pt x="0" y="3216"/>
                    <a:pt x="0" y="5334"/>
                    <a:pt x="3411" y="7769"/>
                  </a:cubicBezTo>
                  <a:cubicBezTo>
                    <a:pt x="6821" y="10204"/>
                    <a:pt x="13642" y="12957"/>
                    <a:pt x="17337" y="15075"/>
                  </a:cubicBezTo>
                  <a:cubicBezTo>
                    <a:pt x="21032" y="17193"/>
                    <a:pt x="21600" y="18675"/>
                    <a:pt x="20463" y="19628"/>
                  </a:cubicBezTo>
                  <a:cubicBezTo>
                    <a:pt x="19326" y="20581"/>
                    <a:pt x="16484" y="21004"/>
                    <a:pt x="13642" y="21216"/>
                  </a:cubicBezTo>
                  <a:cubicBezTo>
                    <a:pt x="10800" y="21428"/>
                    <a:pt x="7958" y="21428"/>
                    <a:pt x="5684" y="20263"/>
                  </a:cubicBezTo>
                  <a:cubicBezTo>
                    <a:pt x="3411" y="19099"/>
                    <a:pt x="1705" y="16769"/>
                    <a:pt x="0" y="14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5106322" y="7060851"/>
              <a:ext cx="107029" cy="48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560" fill="norm" stroke="1" extrusionOk="0">
                  <a:moveTo>
                    <a:pt x="19758" y="0"/>
                  </a:moveTo>
                  <a:cubicBezTo>
                    <a:pt x="15604" y="2830"/>
                    <a:pt x="11450" y="5659"/>
                    <a:pt x="7919" y="8442"/>
                  </a:cubicBezTo>
                  <a:cubicBezTo>
                    <a:pt x="4389" y="11224"/>
                    <a:pt x="1481" y="13960"/>
                    <a:pt x="442" y="16035"/>
                  </a:cubicBezTo>
                  <a:cubicBezTo>
                    <a:pt x="-596" y="18110"/>
                    <a:pt x="235" y="19525"/>
                    <a:pt x="2519" y="20374"/>
                  </a:cubicBezTo>
                  <a:cubicBezTo>
                    <a:pt x="4804" y="21223"/>
                    <a:pt x="8542" y="21506"/>
                    <a:pt x="11450" y="21553"/>
                  </a:cubicBezTo>
                  <a:cubicBezTo>
                    <a:pt x="14358" y="21600"/>
                    <a:pt x="16435" y="21411"/>
                    <a:pt x="17889" y="20798"/>
                  </a:cubicBezTo>
                  <a:cubicBezTo>
                    <a:pt x="19342" y="20185"/>
                    <a:pt x="20173" y="19148"/>
                    <a:pt x="21004" y="18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5059819" y="7327551"/>
              <a:ext cx="299581" cy="17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91" fill="norm" stroke="1" extrusionOk="0">
                  <a:moveTo>
                    <a:pt x="6470" y="11711"/>
                  </a:moveTo>
                  <a:cubicBezTo>
                    <a:pt x="4949" y="10930"/>
                    <a:pt x="3428" y="10149"/>
                    <a:pt x="2211" y="9499"/>
                  </a:cubicBezTo>
                  <a:cubicBezTo>
                    <a:pt x="994" y="8848"/>
                    <a:pt x="81" y="8328"/>
                    <a:pt x="5" y="7677"/>
                  </a:cubicBezTo>
                  <a:cubicBezTo>
                    <a:pt x="-71" y="7027"/>
                    <a:pt x="690" y="6246"/>
                    <a:pt x="2135" y="5595"/>
                  </a:cubicBezTo>
                  <a:cubicBezTo>
                    <a:pt x="3580" y="4945"/>
                    <a:pt x="5709" y="4424"/>
                    <a:pt x="7687" y="6376"/>
                  </a:cubicBezTo>
                  <a:cubicBezTo>
                    <a:pt x="9664" y="8328"/>
                    <a:pt x="11490" y="12752"/>
                    <a:pt x="12478" y="15875"/>
                  </a:cubicBezTo>
                  <a:cubicBezTo>
                    <a:pt x="13467" y="18998"/>
                    <a:pt x="13619" y="20819"/>
                    <a:pt x="13467" y="21210"/>
                  </a:cubicBezTo>
                  <a:cubicBezTo>
                    <a:pt x="13315" y="21600"/>
                    <a:pt x="12859" y="20559"/>
                    <a:pt x="12554" y="18737"/>
                  </a:cubicBezTo>
                  <a:cubicBezTo>
                    <a:pt x="12250" y="16916"/>
                    <a:pt x="12098" y="14313"/>
                    <a:pt x="13619" y="11060"/>
                  </a:cubicBezTo>
                  <a:cubicBezTo>
                    <a:pt x="15140" y="7807"/>
                    <a:pt x="18335" y="3904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5326427" y="7333901"/>
              <a:ext cx="58373" cy="13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093" fill="norm" stroke="1" extrusionOk="0">
                  <a:moveTo>
                    <a:pt x="21274" y="967"/>
                  </a:moveTo>
                  <a:cubicBezTo>
                    <a:pt x="16645" y="3546"/>
                    <a:pt x="12017" y="6125"/>
                    <a:pt x="8931" y="8382"/>
                  </a:cubicBezTo>
                  <a:cubicBezTo>
                    <a:pt x="5845" y="10639"/>
                    <a:pt x="4303" y="12573"/>
                    <a:pt x="2760" y="14991"/>
                  </a:cubicBezTo>
                  <a:cubicBezTo>
                    <a:pt x="1217" y="17409"/>
                    <a:pt x="-326" y="20310"/>
                    <a:pt x="60" y="20955"/>
                  </a:cubicBezTo>
                  <a:cubicBezTo>
                    <a:pt x="445" y="21600"/>
                    <a:pt x="2760" y="19988"/>
                    <a:pt x="6617" y="16119"/>
                  </a:cubicBezTo>
                  <a:cubicBezTo>
                    <a:pt x="10474" y="12251"/>
                    <a:pt x="15874" y="6125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5391149" y="7118001"/>
              <a:ext cx="124082" cy="34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1" fill="norm" stroke="1" extrusionOk="0">
                  <a:moveTo>
                    <a:pt x="16475" y="0"/>
                  </a:moveTo>
                  <a:cubicBezTo>
                    <a:pt x="15376" y="3293"/>
                    <a:pt x="14278" y="6585"/>
                    <a:pt x="13546" y="9022"/>
                  </a:cubicBezTo>
                  <a:cubicBezTo>
                    <a:pt x="12814" y="11459"/>
                    <a:pt x="12447" y="13039"/>
                    <a:pt x="12081" y="14159"/>
                  </a:cubicBezTo>
                  <a:cubicBezTo>
                    <a:pt x="11715" y="15278"/>
                    <a:pt x="11349" y="15937"/>
                    <a:pt x="11166" y="16595"/>
                  </a:cubicBezTo>
                  <a:cubicBezTo>
                    <a:pt x="10983" y="17254"/>
                    <a:pt x="10983" y="17912"/>
                    <a:pt x="11532" y="17912"/>
                  </a:cubicBezTo>
                  <a:cubicBezTo>
                    <a:pt x="12081" y="17912"/>
                    <a:pt x="13180" y="17254"/>
                    <a:pt x="14644" y="16859"/>
                  </a:cubicBezTo>
                  <a:cubicBezTo>
                    <a:pt x="16108" y="16463"/>
                    <a:pt x="17939" y="16332"/>
                    <a:pt x="19220" y="16727"/>
                  </a:cubicBezTo>
                  <a:cubicBezTo>
                    <a:pt x="20502" y="17122"/>
                    <a:pt x="21234" y="18044"/>
                    <a:pt x="21417" y="18834"/>
                  </a:cubicBezTo>
                  <a:cubicBezTo>
                    <a:pt x="21600" y="19624"/>
                    <a:pt x="21234" y="20283"/>
                    <a:pt x="19953" y="20744"/>
                  </a:cubicBezTo>
                  <a:cubicBezTo>
                    <a:pt x="18671" y="21205"/>
                    <a:pt x="16475" y="21468"/>
                    <a:pt x="13546" y="21534"/>
                  </a:cubicBezTo>
                  <a:cubicBezTo>
                    <a:pt x="10617" y="21600"/>
                    <a:pt x="6956" y="21468"/>
                    <a:pt x="4576" y="21139"/>
                  </a:cubicBezTo>
                  <a:cubicBezTo>
                    <a:pt x="2197" y="20810"/>
                    <a:pt x="1098" y="20283"/>
                    <a:pt x="0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5378449" y="7213251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5521043" y="7056691"/>
              <a:ext cx="428907" cy="44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16" fill="norm" stroke="1" extrusionOk="0">
                  <a:moveTo>
                    <a:pt x="174" y="13522"/>
                  </a:moveTo>
                  <a:cubicBezTo>
                    <a:pt x="67" y="15238"/>
                    <a:pt x="-39" y="16954"/>
                    <a:pt x="14" y="18064"/>
                  </a:cubicBezTo>
                  <a:cubicBezTo>
                    <a:pt x="67" y="19174"/>
                    <a:pt x="280" y="19679"/>
                    <a:pt x="706" y="19931"/>
                  </a:cubicBezTo>
                  <a:cubicBezTo>
                    <a:pt x="1131" y="20184"/>
                    <a:pt x="1770" y="20184"/>
                    <a:pt x="2408" y="19982"/>
                  </a:cubicBezTo>
                  <a:cubicBezTo>
                    <a:pt x="3047" y="19780"/>
                    <a:pt x="3685" y="19376"/>
                    <a:pt x="4217" y="18922"/>
                  </a:cubicBezTo>
                  <a:cubicBezTo>
                    <a:pt x="4749" y="18468"/>
                    <a:pt x="5175" y="17963"/>
                    <a:pt x="5334" y="18064"/>
                  </a:cubicBezTo>
                  <a:cubicBezTo>
                    <a:pt x="5494" y="18165"/>
                    <a:pt x="5388" y="18872"/>
                    <a:pt x="5707" y="19225"/>
                  </a:cubicBezTo>
                  <a:cubicBezTo>
                    <a:pt x="6026" y="19578"/>
                    <a:pt x="6771" y="19578"/>
                    <a:pt x="7835" y="18670"/>
                  </a:cubicBezTo>
                  <a:cubicBezTo>
                    <a:pt x="8899" y="17761"/>
                    <a:pt x="10282" y="15945"/>
                    <a:pt x="11825" y="13623"/>
                  </a:cubicBezTo>
                  <a:cubicBezTo>
                    <a:pt x="13368" y="11302"/>
                    <a:pt x="15070" y="8475"/>
                    <a:pt x="16081" y="6507"/>
                  </a:cubicBezTo>
                  <a:cubicBezTo>
                    <a:pt x="17092" y="4539"/>
                    <a:pt x="17411" y="3429"/>
                    <a:pt x="17571" y="2419"/>
                  </a:cubicBezTo>
                  <a:cubicBezTo>
                    <a:pt x="17730" y="1410"/>
                    <a:pt x="17730" y="502"/>
                    <a:pt x="17464" y="148"/>
                  </a:cubicBezTo>
                  <a:cubicBezTo>
                    <a:pt x="17198" y="-205"/>
                    <a:pt x="16666" y="-3"/>
                    <a:pt x="15762" y="1612"/>
                  </a:cubicBezTo>
                  <a:cubicBezTo>
                    <a:pt x="14858" y="3227"/>
                    <a:pt x="13581" y="6255"/>
                    <a:pt x="12729" y="9384"/>
                  </a:cubicBezTo>
                  <a:cubicBezTo>
                    <a:pt x="11878" y="12513"/>
                    <a:pt x="11453" y="15743"/>
                    <a:pt x="11506" y="17761"/>
                  </a:cubicBezTo>
                  <a:cubicBezTo>
                    <a:pt x="11559" y="19780"/>
                    <a:pt x="12091" y="20588"/>
                    <a:pt x="12623" y="20991"/>
                  </a:cubicBezTo>
                  <a:cubicBezTo>
                    <a:pt x="13155" y="21395"/>
                    <a:pt x="13687" y="21395"/>
                    <a:pt x="14113" y="21143"/>
                  </a:cubicBezTo>
                  <a:cubicBezTo>
                    <a:pt x="14538" y="20890"/>
                    <a:pt x="14858" y="20386"/>
                    <a:pt x="14698" y="19326"/>
                  </a:cubicBezTo>
                  <a:cubicBezTo>
                    <a:pt x="14538" y="18266"/>
                    <a:pt x="13900" y="16651"/>
                    <a:pt x="13368" y="15591"/>
                  </a:cubicBezTo>
                  <a:cubicBezTo>
                    <a:pt x="12836" y="14531"/>
                    <a:pt x="12410" y="14027"/>
                    <a:pt x="11931" y="13674"/>
                  </a:cubicBezTo>
                  <a:cubicBezTo>
                    <a:pt x="11453" y="13320"/>
                    <a:pt x="10921" y="13118"/>
                    <a:pt x="10974" y="12967"/>
                  </a:cubicBezTo>
                  <a:cubicBezTo>
                    <a:pt x="11027" y="12816"/>
                    <a:pt x="11665" y="12715"/>
                    <a:pt x="12517" y="12664"/>
                  </a:cubicBezTo>
                  <a:cubicBezTo>
                    <a:pt x="13368" y="12614"/>
                    <a:pt x="14432" y="12614"/>
                    <a:pt x="15230" y="12664"/>
                  </a:cubicBezTo>
                  <a:cubicBezTo>
                    <a:pt x="16028" y="12715"/>
                    <a:pt x="16560" y="12816"/>
                    <a:pt x="16986" y="13068"/>
                  </a:cubicBezTo>
                  <a:cubicBezTo>
                    <a:pt x="17411" y="13320"/>
                    <a:pt x="17730" y="13724"/>
                    <a:pt x="17943" y="14481"/>
                  </a:cubicBezTo>
                  <a:cubicBezTo>
                    <a:pt x="18156" y="15238"/>
                    <a:pt x="18262" y="16348"/>
                    <a:pt x="18475" y="17307"/>
                  </a:cubicBezTo>
                  <a:cubicBezTo>
                    <a:pt x="18688" y="18266"/>
                    <a:pt x="19007" y="19074"/>
                    <a:pt x="19220" y="19225"/>
                  </a:cubicBezTo>
                  <a:cubicBezTo>
                    <a:pt x="19433" y="19376"/>
                    <a:pt x="19539" y="18872"/>
                    <a:pt x="19646" y="17257"/>
                  </a:cubicBezTo>
                  <a:cubicBezTo>
                    <a:pt x="19752" y="15642"/>
                    <a:pt x="19859" y="12916"/>
                    <a:pt x="19912" y="11302"/>
                  </a:cubicBezTo>
                  <a:cubicBezTo>
                    <a:pt x="19965" y="9687"/>
                    <a:pt x="19965" y="9182"/>
                    <a:pt x="20231" y="9081"/>
                  </a:cubicBezTo>
                  <a:cubicBezTo>
                    <a:pt x="20497" y="8980"/>
                    <a:pt x="21029" y="9283"/>
                    <a:pt x="21561" y="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5954582" y="7335625"/>
              <a:ext cx="89157" cy="12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0939" fill="norm" stroke="1" extrusionOk="0">
                  <a:moveTo>
                    <a:pt x="17669" y="3897"/>
                  </a:moveTo>
                  <a:cubicBezTo>
                    <a:pt x="17189" y="2155"/>
                    <a:pt x="16709" y="413"/>
                    <a:pt x="15269" y="64"/>
                  </a:cubicBezTo>
                  <a:cubicBezTo>
                    <a:pt x="13829" y="-284"/>
                    <a:pt x="11429" y="761"/>
                    <a:pt x="8549" y="3548"/>
                  </a:cubicBezTo>
                  <a:cubicBezTo>
                    <a:pt x="5669" y="6335"/>
                    <a:pt x="2309" y="10864"/>
                    <a:pt x="869" y="14000"/>
                  </a:cubicBezTo>
                  <a:cubicBezTo>
                    <a:pt x="-571" y="17135"/>
                    <a:pt x="-91" y="18877"/>
                    <a:pt x="1349" y="19922"/>
                  </a:cubicBezTo>
                  <a:cubicBezTo>
                    <a:pt x="2789" y="20968"/>
                    <a:pt x="5189" y="21316"/>
                    <a:pt x="8789" y="20445"/>
                  </a:cubicBezTo>
                  <a:cubicBezTo>
                    <a:pt x="12389" y="19574"/>
                    <a:pt x="17189" y="17484"/>
                    <a:pt x="19109" y="14522"/>
                  </a:cubicBezTo>
                  <a:cubicBezTo>
                    <a:pt x="21029" y="11561"/>
                    <a:pt x="20069" y="7729"/>
                    <a:pt x="19109" y="3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6097373" y="7335652"/>
              <a:ext cx="138328" cy="15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62" fill="norm" stroke="1" extrusionOk="0">
                  <a:moveTo>
                    <a:pt x="770" y="626"/>
                  </a:moveTo>
                  <a:cubicBezTo>
                    <a:pt x="1752" y="4658"/>
                    <a:pt x="2733" y="8690"/>
                    <a:pt x="2570" y="11282"/>
                  </a:cubicBezTo>
                  <a:cubicBezTo>
                    <a:pt x="2406" y="13874"/>
                    <a:pt x="1097" y="15026"/>
                    <a:pt x="443" y="14882"/>
                  </a:cubicBezTo>
                  <a:cubicBezTo>
                    <a:pt x="-212" y="14738"/>
                    <a:pt x="-212" y="13298"/>
                    <a:pt x="933" y="10994"/>
                  </a:cubicBezTo>
                  <a:cubicBezTo>
                    <a:pt x="2079" y="8690"/>
                    <a:pt x="4370" y="5522"/>
                    <a:pt x="6333" y="3506"/>
                  </a:cubicBezTo>
                  <a:cubicBezTo>
                    <a:pt x="8297" y="1490"/>
                    <a:pt x="9933" y="626"/>
                    <a:pt x="11570" y="194"/>
                  </a:cubicBezTo>
                  <a:cubicBezTo>
                    <a:pt x="13206" y="-238"/>
                    <a:pt x="14843" y="-238"/>
                    <a:pt x="16479" y="3362"/>
                  </a:cubicBezTo>
                  <a:cubicBezTo>
                    <a:pt x="18115" y="6962"/>
                    <a:pt x="19752" y="14162"/>
                    <a:pt x="21388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7308849" y="5263801"/>
              <a:ext cx="165101" cy="250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474"/>
                    <a:pt x="13846" y="948"/>
                    <a:pt x="11077" y="1476"/>
                  </a:cubicBezTo>
                  <a:cubicBezTo>
                    <a:pt x="8308" y="2005"/>
                    <a:pt x="6646" y="2588"/>
                    <a:pt x="5538" y="3263"/>
                  </a:cubicBezTo>
                  <a:cubicBezTo>
                    <a:pt x="4431" y="3937"/>
                    <a:pt x="3877" y="4703"/>
                    <a:pt x="3600" y="5432"/>
                  </a:cubicBezTo>
                  <a:cubicBezTo>
                    <a:pt x="3323" y="6161"/>
                    <a:pt x="3323" y="6854"/>
                    <a:pt x="3600" y="7583"/>
                  </a:cubicBezTo>
                  <a:cubicBezTo>
                    <a:pt x="3877" y="8312"/>
                    <a:pt x="4431" y="9077"/>
                    <a:pt x="4846" y="9743"/>
                  </a:cubicBezTo>
                  <a:cubicBezTo>
                    <a:pt x="5262" y="10408"/>
                    <a:pt x="5538" y="10973"/>
                    <a:pt x="5677" y="11547"/>
                  </a:cubicBezTo>
                  <a:cubicBezTo>
                    <a:pt x="5815" y="12122"/>
                    <a:pt x="5815" y="12705"/>
                    <a:pt x="5538" y="13361"/>
                  </a:cubicBezTo>
                  <a:cubicBezTo>
                    <a:pt x="5262" y="14017"/>
                    <a:pt x="4708" y="14746"/>
                    <a:pt x="4292" y="15430"/>
                  </a:cubicBezTo>
                  <a:cubicBezTo>
                    <a:pt x="3877" y="16113"/>
                    <a:pt x="3600" y="16751"/>
                    <a:pt x="3462" y="17471"/>
                  </a:cubicBezTo>
                  <a:cubicBezTo>
                    <a:pt x="3323" y="18191"/>
                    <a:pt x="3323" y="18993"/>
                    <a:pt x="2769" y="19695"/>
                  </a:cubicBezTo>
                  <a:cubicBezTo>
                    <a:pt x="2215" y="20397"/>
                    <a:pt x="1108" y="209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7258049" y="5232051"/>
              <a:ext cx="41275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" y="19886"/>
                    <a:pt x="510" y="18171"/>
                    <a:pt x="847" y="16971"/>
                  </a:cubicBezTo>
                  <a:cubicBezTo>
                    <a:pt x="1185" y="15771"/>
                    <a:pt x="1606" y="15086"/>
                    <a:pt x="1972" y="14400"/>
                  </a:cubicBezTo>
                  <a:cubicBezTo>
                    <a:pt x="2337" y="13714"/>
                    <a:pt x="2647" y="13029"/>
                    <a:pt x="3002" y="12171"/>
                  </a:cubicBezTo>
                  <a:cubicBezTo>
                    <a:pt x="3356" y="11314"/>
                    <a:pt x="3755" y="10286"/>
                    <a:pt x="4176" y="9257"/>
                  </a:cubicBezTo>
                  <a:cubicBezTo>
                    <a:pt x="4597" y="8229"/>
                    <a:pt x="5040" y="7200"/>
                    <a:pt x="5527" y="6171"/>
                  </a:cubicBezTo>
                  <a:cubicBezTo>
                    <a:pt x="6015" y="5143"/>
                    <a:pt x="6546" y="4114"/>
                    <a:pt x="6978" y="3429"/>
                  </a:cubicBezTo>
                  <a:cubicBezTo>
                    <a:pt x="7410" y="2743"/>
                    <a:pt x="7743" y="2400"/>
                    <a:pt x="8202" y="2057"/>
                  </a:cubicBezTo>
                  <a:cubicBezTo>
                    <a:pt x="8662" y="1714"/>
                    <a:pt x="9249" y="1371"/>
                    <a:pt x="9692" y="1200"/>
                  </a:cubicBezTo>
                  <a:cubicBezTo>
                    <a:pt x="10135" y="1029"/>
                    <a:pt x="10434" y="1029"/>
                    <a:pt x="10866" y="857"/>
                  </a:cubicBezTo>
                  <a:cubicBezTo>
                    <a:pt x="11298" y="686"/>
                    <a:pt x="11863" y="343"/>
                    <a:pt x="12473" y="171"/>
                  </a:cubicBezTo>
                  <a:cubicBezTo>
                    <a:pt x="13082" y="0"/>
                    <a:pt x="13735" y="0"/>
                    <a:pt x="14212" y="0"/>
                  </a:cubicBezTo>
                  <a:cubicBezTo>
                    <a:pt x="14688" y="0"/>
                    <a:pt x="14987" y="0"/>
                    <a:pt x="15253" y="0"/>
                  </a:cubicBezTo>
                  <a:cubicBezTo>
                    <a:pt x="15519" y="0"/>
                    <a:pt x="15751" y="0"/>
                    <a:pt x="16255" y="343"/>
                  </a:cubicBezTo>
                  <a:cubicBezTo>
                    <a:pt x="16759" y="686"/>
                    <a:pt x="17535" y="1371"/>
                    <a:pt x="18133" y="1714"/>
                  </a:cubicBezTo>
                  <a:cubicBezTo>
                    <a:pt x="18731" y="2057"/>
                    <a:pt x="19152" y="2057"/>
                    <a:pt x="19645" y="2229"/>
                  </a:cubicBezTo>
                  <a:cubicBezTo>
                    <a:pt x="20138" y="2400"/>
                    <a:pt x="20703" y="2743"/>
                    <a:pt x="21041" y="2914"/>
                  </a:cubicBezTo>
                  <a:cubicBezTo>
                    <a:pt x="21378" y="3086"/>
                    <a:pt x="21489" y="3086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7594599" y="5714651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7572581" y="5651151"/>
              <a:ext cx="28369" cy="66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519" fill="norm" stroke="1" extrusionOk="0">
                  <a:moveTo>
                    <a:pt x="20678" y="0"/>
                  </a:moveTo>
                  <a:cubicBezTo>
                    <a:pt x="19135" y="2339"/>
                    <a:pt x="17592" y="4678"/>
                    <a:pt x="16049" y="7120"/>
                  </a:cubicBezTo>
                  <a:cubicBezTo>
                    <a:pt x="14507" y="9562"/>
                    <a:pt x="12964" y="12107"/>
                    <a:pt x="10649" y="14343"/>
                  </a:cubicBezTo>
                  <a:cubicBezTo>
                    <a:pt x="8335" y="16578"/>
                    <a:pt x="5249" y="18504"/>
                    <a:pt x="2935" y="19708"/>
                  </a:cubicBezTo>
                  <a:cubicBezTo>
                    <a:pt x="621" y="20912"/>
                    <a:pt x="-922" y="21394"/>
                    <a:pt x="621" y="21497"/>
                  </a:cubicBezTo>
                  <a:cubicBezTo>
                    <a:pt x="2164" y="21600"/>
                    <a:pt x="6792" y="21325"/>
                    <a:pt x="11421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7721599" y="5816251"/>
              <a:ext cx="1079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3600"/>
                    <a:pt x="16518" y="7200"/>
                    <a:pt x="12918" y="10800"/>
                  </a:cubicBezTo>
                  <a:cubicBezTo>
                    <a:pt x="9318" y="14400"/>
                    <a:pt x="4659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7727949" y="5803551"/>
              <a:ext cx="317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8240"/>
                    <a:pt x="2304" y="14880"/>
                    <a:pt x="4968" y="11520"/>
                  </a:cubicBezTo>
                  <a:cubicBezTo>
                    <a:pt x="7632" y="8160"/>
                    <a:pt x="11808" y="4800"/>
                    <a:pt x="14832" y="2880"/>
                  </a:cubicBezTo>
                  <a:cubicBezTo>
                    <a:pt x="17856" y="960"/>
                    <a:pt x="19728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7689849" y="6063901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7873999" y="6165501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1964"/>
                    <a:pt x="3000" y="3927"/>
                    <a:pt x="6600" y="7527"/>
                  </a:cubicBezTo>
                  <a:cubicBezTo>
                    <a:pt x="10200" y="11127"/>
                    <a:pt x="15900" y="163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7791449" y="6248051"/>
              <a:ext cx="2984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89" y="655"/>
                    <a:pt x="15779" y="1309"/>
                    <a:pt x="12179" y="4909"/>
                  </a:cubicBezTo>
                  <a:cubicBezTo>
                    <a:pt x="8579" y="8509"/>
                    <a:pt x="4289" y="150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7871610" y="5563323"/>
              <a:ext cx="167491" cy="16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188" fill="norm" stroke="1" extrusionOk="0">
                  <a:moveTo>
                    <a:pt x="6785" y="9704"/>
                  </a:moveTo>
                  <a:cubicBezTo>
                    <a:pt x="5435" y="10251"/>
                    <a:pt x="4085" y="10798"/>
                    <a:pt x="2870" y="12165"/>
                  </a:cubicBezTo>
                  <a:cubicBezTo>
                    <a:pt x="1655" y="13532"/>
                    <a:pt x="575" y="15720"/>
                    <a:pt x="170" y="16130"/>
                  </a:cubicBezTo>
                  <a:cubicBezTo>
                    <a:pt x="-235" y="16540"/>
                    <a:pt x="35" y="15173"/>
                    <a:pt x="1520" y="12302"/>
                  </a:cubicBezTo>
                  <a:cubicBezTo>
                    <a:pt x="3005" y="9431"/>
                    <a:pt x="5705" y="5056"/>
                    <a:pt x="8000" y="2596"/>
                  </a:cubicBezTo>
                  <a:cubicBezTo>
                    <a:pt x="10295" y="135"/>
                    <a:pt x="12185" y="-412"/>
                    <a:pt x="13535" y="272"/>
                  </a:cubicBezTo>
                  <a:cubicBezTo>
                    <a:pt x="14885" y="955"/>
                    <a:pt x="15695" y="2869"/>
                    <a:pt x="16910" y="6560"/>
                  </a:cubicBezTo>
                  <a:cubicBezTo>
                    <a:pt x="18125" y="10251"/>
                    <a:pt x="19745" y="15720"/>
                    <a:pt x="21365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8254999" y="6108351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8744591" y="5892451"/>
              <a:ext cx="1841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3150"/>
                    <a:pt x="6473" y="6300"/>
                    <a:pt x="2873" y="9619"/>
                  </a:cubicBezTo>
                  <a:cubicBezTo>
                    <a:pt x="-727" y="12937"/>
                    <a:pt x="-727" y="16425"/>
                    <a:pt x="1673" y="18450"/>
                  </a:cubicBezTo>
                  <a:cubicBezTo>
                    <a:pt x="4073" y="20475"/>
                    <a:pt x="8873" y="21037"/>
                    <a:pt x="13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8697504" y="5858896"/>
              <a:ext cx="332197" cy="14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6" fill="norm" stroke="1" extrusionOk="0">
                  <a:moveTo>
                    <a:pt x="128" y="21236"/>
                  </a:moveTo>
                  <a:cubicBezTo>
                    <a:pt x="-8" y="19330"/>
                    <a:pt x="-145" y="17424"/>
                    <a:pt x="333" y="15360"/>
                  </a:cubicBezTo>
                  <a:cubicBezTo>
                    <a:pt x="812" y="13295"/>
                    <a:pt x="1906" y="11071"/>
                    <a:pt x="4366" y="8371"/>
                  </a:cubicBezTo>
                  <a:cubicBezTo>
                    <a:pt x="6827" y="5671"/>
                    <a:pt x="10655" y="2495"/>
                    <a:pt x="13731" y="1065"/>
                  </a:cubicBezTo>
                  <a:cubicBezTo>
                    <a:pt x="16807" y="-364"/>
                    <a:pt x="19131" y="-46"/>
                    <a:pt x="21455" y="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8686799" y="6057551"/>
              <a:ext cx="292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9" y="15840"/>
                    <a:pt x="9078" y="10080"/>
                    <a:pt x="12678" y="6480"/>
                  </a:cubicBezTo>
                  <a:cubicBezTo>
                    <a:pt x="16278" y="2880"/>
                    <a:pt x="189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8934449" y="6229001"/>
              <a:ext cx="146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4800"/>
                    <a:pt x="10643" y="9600"/>
                    <a:pt x="14243" y="13200"/>
                  </a:cubicBezTo>
                  <a:cubicBezTo>
                    <a:pt x="17843" y="16800"/>
                    <a:pt x="1972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9055099" y="6279801"/>
              <a:ext cx="1206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313"/>
                    <a:pt x="17811" y="626"/>
                    <a:pt x="15537" y="1565"/>
                  </a:cubicBezTo>
                  <a:cubicBezTo>
                    <a:pt x="13263" y="2504"/>
                    <a:pt x="10611" y="4070"/>
                    <a:pt x="7958" y="6887"/>
                  </a:cubicBezTo>
                  <a:cubicBezTo>
                    <a:pt x="5305" y="9704"/>
                    <a:pt x="2653" y="13774"/>
                    <a:pt x="1326" y="16435"/>
                  </a:cubicBezTo>
                  <a:cubicBezTo>
                    <a:pt x="0" y="19096"/>
                    <a:pt x="0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8735442" y="5575345"/>
              <a:ext cx="224409" cy="9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595" fill="norm" stroke="1" extrusionOk="0">
                  <a:moveTo>
                    <a:pt x="3839" y="4050"/>
                  </a:moveTo>
                  <a:cubicBezTo>
                    <a:pt x="3436" y="6348"/>
                    <a:pt x="3032" y="8646"/>
                    <a:pt x="2325" y="11633"/>
                  </a:cubicBezTo>
                  <a:cubicBezTo>
                    <a:pt x="1619" y="14621"/>
                    <a:pt x="609" y="18297"/>
                    <a:pt x="206" y="18986"/>
                  </a:cubicBezTo>
                  <a:cubicBezTo>
                    <a:pt x="-198" y="19676"/>
                    <a:pt x="4" y="17378"/>
                    <a:pt x="710" y="13701"/>
                  </a:cubicBezTo>
                  <a:cubicBezTo>
                    <a:pt x="1417" y="10025"/>
                    <a:pt x="2628" y="4969"/>
                    <a:pt x="3738" y="2212"/>
                  </a:cubicBezTo>
                  <a:cubicBezTo>
                    <a:pt x="4849" y="-545"/>
                    <a:pt x="5858" y="-1005"/>
                    <a:pt x="8785" y="2442"/>
                  </a:cubicBezTo>
                  <a:cubicBezTo>
                    <a:pt x="11712" y="5889"/>
                    <a:pt x="16557" y="13242"/>
                    <a:pt x="21402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9378949" y="5749488"/>
              <a:ext cx="85068" cy="69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570" fill="norm" stroke="1" extrusionOk="0">
                  <a:moveTo>
                    <a:pt x="0" y="3253"/>
                  </a:moveTo>
                  <a:cubicBezTo>
                    <a:pt x="1580" y="2334"/>
                    <a:pt x="3161" y="1414"/>
                    <a:pt x="5268" y="823"/>
                  </a:cubicBezTo>
                  <a:cubicBezTo>
                    <a:pt x="7376" y="233"/>
                    <a:pt x="10010" y="-30"/>
                    <a:pt x="11854" y="3"/>
                  </a:cubicBezTo>
                  <a:cubicBezTo>
                    <a:pt x="13698" y="36"/>
                    <a:pt x="14751" y="364"/>
                    <a:pt x="16332" y="1743"/>
                  </a:cubicBezTo>
                  <a:cubicBezTo>
                    <a:pt x="17912" y="3121"/>
                    <a:pt x="20020" y="5551"/>
                    <a:pt x="20810" y="7980"/>
                  </a:cubicBezTo>
                  <a:cubicBezTo>
                    <a:pt x="21600" y="10409"/>
                    <a:pt x="21073" y="12838"/>
                    <a:pt x="19493" y="15103"/>
                  </a:cubicBezTo>
                  <a:cubicBezTo>
                    <a:pt x="17912" y="17368"/>
                    <a:pt x="15278" y="19469"/>
                    <a:pt x="12644" y="21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7099299" y="6057551"/>
              <a:ext cx="234951" cy="13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0"/>
                  </a:moveTo>
                  <a:cubicBezTo>
                    <a:pt x="1557" y="2400"/>
                    <a:pt x="3114" y="4800"/>
                    <a:pt x="4184" y="7543"/>
                  </a:cubicBezTo>
                  <a:cubicBezTo>
                    <a:pt x="5254" y="10286"/>
                    <a:pt x="5838" y="13371"/>
                    <a:pt x="6130" y="16114"/>
                  </a:cubicBezTo>
                  <a:cubicBezTo>
                    <a:pt x="6422" y="18857"/>
                    <a:pt x="6422" y="21257"/>
                    <a:pt x="6324" y="21429"/>
                  </a:cubicBezTo>
                  <a:cubicBezTo>
                    <a:pt x="6227" y="21600"/>
                    <a:pt x="6032" y="19543"/>
                    <a:pt x="6130" y="16457"/>
                  </a:cubicBezTo>
                  <a:cubicBezTo>
                    <a:pt x="6227" y="13371"/>
                    <a:pt x="6616" y="9257"/>
                    <a:pt x="7103" y="6514"/>
                  </a:cubicBezTo>
                  <a:cubicBezTo>
                    <a:pt x="7589" y="3771"/>
                    <a:pt x="8173" y="2400"/>
                    <a:pt x="8854" y="2229"/>
                  </a:cubicBezTo>
                  <a:cubicBezTo>
                    <a:pt x="9535" y="2057"/>
                    <a:pt x="10314" y="3086"/>
                    <a:pt x="10897" y="4457"/>
                  </a:cubicBezTo>
                  <a:cubicBezTo>
                    <a:pt x="11481" y="5829"/>
                    <a:pt x="11870" y="7543"/>
                    <a:pt x="12357" y="9257"/>
                  </a:cubicBezTo>
                  <a:cubicBezTo>
                    <a:pt x="12843" y="10971"/>
                    <a:pt x="13427" y="12686"/>
                    <a:pt x="13816" y="12686"/>
                  </a:cubicBezTo>
                  <a:cubicBezTo>
                    <a:pt x="14205" y="12686"/>
                    <a:pt x="14400" y="10971"/>
                    <a:pt x="14692" y="9257"/>
                  </a:cubicBezTo>
                  <a:cubicBezTo>
                    <a:pt x="14984" y="7543"/>
                    <a:pt x="15373" y="5829"/>
                    <a:pt x="16054" y="4629"/>
                  </a:cubicBezTo>
                  <a:cubicBezTo>
                    <a:pt x="16735" y="3429"/>
                    <a:pt x="17708" y="2743"/>
                    <a:pt x="18292" y="3429"/>
                  </a:cubicBezTo>
                  <a:cubicBezTo>
                    <a:pt x="18876" y="4114"/>
                    <a:pt x="19070" y="6171"/>
                    <a:pt x="19168" y="8229"/>
                  </a:cubicBezTo>
                  <a:cubicBezTo>
                    <a:pt x="19265" y="10286"/>
                    <a:pt x="19265" y="12343"/>
                    <a:pt x="19654" y="13886"/>
                  </a:cubicBezTo>
                  <a:cubicBezTo>
                    <a:pt x="20043" y="15429"/>
                    <a:pt x="20822" y="16457"/>
                    <a:pt x="21600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7338397" y="6055814"/>
              <a:ext cx="135554" cy="8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803" fill="norm" stroke="1" extrusionOk="0">
                  <a:moveTo>
                    <a:pt x="6327" y="10712"/>
                  </a:moveTo>
                  <a:cubicBezTo>
                    <a:pt x="6992" y="8257"/>
                    <a:pt x="7656" y="5803"/>
                    <a:pt x="7490" y="3594"/>
                  </a:cubicBezTo>
                  <a:cubicBezTo>
                    <a:pt x="7324" y="1385"/>
                    <a:pt x="6327" y="-579"/>
                    <a:pt x="4998" y="157"/>
                  </a:cubicBezTo>
                  <a:cubicBezTo>
                    <a:pt x="3669" y="894"/>
                    <a:pt x="2007" y="4330"/>
                    <a:pt x="1010" y="7521"/>
                  </a:cubicBezTo>
                  <a:cubicBezTo>
                    <a:pt x="13" y="10712"/>
                    <a:pt x="-319" y="13657"/>
                    <a:pt x="346" y="14885"/>
                  </a:cubicBezTo>
                  <a:cubicBezTo>
                    <a:pt x="1010" y="16112"/>
                    <a:pt x="2672" y="15621"/>
                    <a:pt x="4167" y="14394"/>
                  </a:cubicBezTo>
                  <a:cubicBezTo>
                    <a:pt x="5663" y="13166"/>
                    <a:pt x="6992" y="11203"/>
                    <a:pt x="7989" y="8994"/>
                  </a:cubicBezTo>
                  <a:cubicBezTo>
                    <a:pt x="8986" y="6785"/>
                    <a:pt x="9650" y="4330"/>
                    <a:pt x="9983" y="4330"/>
                  </a:cubicBezTo>
                  <a:cubicBezTo>
                    <a:pt x="10315" y="4330"/>
                    <a:pt x="10315" y="6785"/>
                    <a:pt x="10647" y="9239"/>
                  </a:cubicBezTo>
                  <a:cubicBezTo>
                    <a:pt x="10979" y="11694"/>
                    <a:pt x="11644" y="14148"/>
                    <a:pt x="12807" y="16357"/>
                  </a:cubicBezTo>
                  <a:cubicBezTo>
                    <a:pt x="13970" y="18566"/>
                    <a:pt x="15632" y="20530"/>
                    <a:pt x="17127" y="20776"/>
                  </a:cubicBezTo>
                  <a:cubicBezTo>
                    <a:pt x="18623" y="21021"/>
                    <a:pt x="19952" y="19548"/>
                    <a:pt x="21281" y="18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7454899" y="6095651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6480"/>
                    <a:pt x="6400" y="12960"/>
                    <a:pt x="10000" y="16560"/>
                  </a:cubicBezTo>
                  <a:cubicBezTo>
                    <a:pt x="13600" y="20160"/>
                    <a:pt x="176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7423149" y="6076601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758"/>
                    <a:pt x="15055" y="1516"/>
                    <a:pt x="11455" y="5116"/>
                  </a:cubicBezTo>
                  <a:cubicBezTo>
                    <a:pt x="7855" y="8716"/>
                    <a:pt x="3927" y="151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7169149" y="6388257"/>
              <a:ext cx="190501" cy="11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fill="norm" stroke="1" extrusionOk="0">
                  <a:moveTo>
                    <a:pt x="0" y="4537"/>
                  </a:moveTo>
                  <a:cubicBezTo>
                    <a:pt x="1200" y="4537"/>
                    <a:pt x="2400" y="4537"/>
                    <a:pt x="3600" y="6465"/>
                  </a:cubicBezTo>
                  <a:cubicBezTo>
                    <a:pt x="4800" y="8394"/>
                    <a:pt x="6000" y="12251"/>
                    <a:pt x="6480" y="15144"/>
                  </a:cubicBezTo>
                  <a:cubicBezTo>
                    <a:pt x="6960" y="18037"/>
                    <a:pt x="6720" y="19965"/>
                    <a:pt x="6000" y="20737"/>
                  </a:cubicBezTo>
                  <a:cubicBezTo>
                    <a:pt x="5280" y="21508"/>
                    <a:pt x="4080" y="21122"/>
                    <a:pt x="3360" y="19579"/>
                  </a:cubicBezTo>
                  <a:cubicBezTo>
                    <a:pt x="2640" y="18037"/>
                    <a:pt x="2400" y="15337"/>
                    <a:pt x="3120" y="12637"/>
                  </a:cubicBezTo>
                  <a:cubicBezTo>
                    <a:pt x="3840" y="9937"/>
                    <a:pt x="5520" y="7237"/>
                    <a:pt x="6840" y="5308"/>
                  </a:cubicBezTo>
                  <a:cubicBezTo>
                    <a:pt x="8160" y="3379"/>
                    <a:pt x="9120" y="2222"/>
                    <a:pt x="10320" y="1451"/>
                  </a:cubicBezTo>
                  <a:cubicBezTo>
                    <a:pt x="11520" y="679"/>
                    <a:pt x="12960" y="294"/>
                    <a:pt x="13080" y="101"/>
                  </a:cubicBezTo>
                  <a:cubicBezTo>
                    <a:pt x="13200" y="-92"/>
                    <a:pt x="12000" y="-92"/>
                    <a:pt x="11040" y="872"/>
                  </a:cubicBezTo>
                  <a:cubicBezTo>
                    <a:pt x="10080" y="1837"/>
                    <a:pt x="9360" y="3765"/>
                    <a:pt x="8760" y="5887"/>
                  </a:cubicBezTo>
                  <a:cubicBezTo>
                    <a:pt x="8160" y="8008"/>
                    <a:pt x="7680" y="10322"/>
                    <a:pt x="7440" y="12444"/>
                  </a:cubicBezTo>
                  <a:cubicBezTo>
                    <a:pt x="7200" y="14565"/>
                    <a:pt x="7200" y="16494"/>
                    <a:pt x="9600" y="17072"/>
                  </a:cubicBezTo>
                  <a:cubicBezTo>
                    <a:pt x="12000" y="17651"/>
                    <a:pt x="16800" y="16879"/>
                    <a:pt x="21600" y="16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7100583" y="6246922"/>
              <a:ext cx="335268" cy="29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29" fill="norm" stroke="1" extrusionOk="0">
                  <a:moveTo>
                    <a:pt x="18258" y="1906"/>
                  </a:moveTo>
                  <a:cubicBezTo>
                    <a:pt x="18801" y="994"/>
                    <a:pt x="19344" y="81"/>
                    <a:pt x="19344" y="5"/>
                  </a:cubicBezTo>
                  <a:cubicBezTo>
                    <a:pt x="19344" y="-71"/>
                    <a:pt x="18801" y="690"/>
                    <a:pt x="17375" y="3275"/>
                  </a:cubicBezTo>
                  <a:cubicBezTo>
                    <a:pt x="15948" y="5861"/>
                    <a:pt x="13639" y="10273"/>
                    <a:pt x="11533" y="13315"/>
                  </a:cubicBezTo>
                  <a:cubicBezTo>
                    <a:pt x="9427" y="16357"/>
                    <a:pt x="7526" y="18030"/>
                    <a:pt x="5895" y="19019"/>
                  </a:cubicBezTo>
                  <a:cubicBezTo>
                    <a:pt x="4265" y="20008"/>
                    <a:pt x="2907" y="20312"/>
                    <a:pt x="1956" y="20160"/>
                  </a:cubicBezTo>
                  <a:cubicBezTo>
                    <a:pt x="1005" y="20008"/>
                    <a:pt x="461" y="19399"/>
                    <a:pt x="190" y="18639"/>
                  </a:cubicBezTo>
                  <a:cubicBezTo>
                    <a:pt x="-82" y="17878"/>
                    <a:pt x="-82" y="16966"/>
                    <a:pt x="326" y="16357"/>
                  </a:cubicBezTo>
                  <a:cubicBezTo>
                    <a:pt x="733" y="15749"/>
                    <a:pt x="1548" y="15444"/>
                    <a:pt x="3790" y="15216"/>
                  </a:cubicBezTo>
                  <a:cubicBezTo>
                    <a:pt x="6031" y="14988"/>
                    <a:pt x="9699" y="14836"/>
                    <a:pt x="12620" y="15597"/>
                  </a:cubicBezTo>
                  <a:cubicBezTo>
                    <a:pt x="15541" y="16357"/>
                    <a:pt x="17714" y="18030"/>
                    <a:pt x="19073" y="19171"/>
                  </a:cubicBezTo>
                  <a:cubicBezTo>
                    <a:pt x="20431" y="20312"/>
                    <a:pt x="20975" y="20921"/>
                    <a:pt x="21518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7995590" y="5931501"/>
              <a:ext cx="106069" cy="2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513" fill="norm" stroke="1" extrusionOk="0">
                  <a:moveTo>
                    <a:pt x="15059" y="3999"/>
                  </a:moveTo>
                  <a:cubicBezTo>
                    <a:pt x="16330" y="3221"/>
                    <a:pt x="17600" y="2443"/>
                    <a:pt x="18871" y="1664"/>
                  </a:cubicBezTo>
                  <a:cubicBezTo>
                    <a:pt x="20141" y="886"/>
                    <a:pt x="21412" y="108"/>
                    <a:pt x="21200" y="10"/>
                  </a:cubicBezTo>
                  <a:cubicBezTo>
                    <a:pt x="20988" y="-87"/>
                    <a:pt x="19294" y="497"/>
                    <a:pt x="15906" y="3027"/>
                  </a:cubicBezTo>
                  <a:cubicBezTo>
                    <a:pt x="12518" y="5556"/>
                    <a:pt x="7436" y="10032"/>
                    <a:pt x="4471" y="12756"/>
                  </a:cubicBezTo>
                  <a:cubicBezTo>
                    <a:pt x="1506" y="15481"/>
                    <a:pt x="659" y="16454"/>
                    <a:pt x="236" y="17524"/>
                  </a:cubicBezTo>
                  <a:cubicBezTo>
                    <a:pt x="-188" y="18594"/>
                    <a:pt x="-188" y="19762"/>
                    <a:pt x="1506" y="20443"/>
                  </a:cubicBezTo>
                  <a:cubicBezTo>
                    <a:pt x="3200" y="21124"/>
                    <a:pt x="6588" y="21318"/>
                    <a:pt x="9977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8010434" y="6006751"/>
              <a:ext cx="181066" cy="15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9" fill="norm" stroke="1" extrusionOk="0">
                  <a:moveTo>
                    <a:pt x="21485" y="0"/>
                  </a:moveTo>
                  <a:cubicBezTo>
                    <a:pt x="19476" y="2043"/>
                    <a:pt x="17466" y="4086"/>
                    <a:pt x="14829" y="7589"/>
                  </a:cubicBezTo>
                  <a:cubicBezTo>
                    <a:pt x="12192" y="11092"/>
                    <a:pt x="8927" y="16054"/>
                    <a:pt x="6666" y="18681"/>
                  </a:cubicBezTo>
                  <a:cubicBezTo>
                    <a:pt x="4406" y="21308"/>
                    <a:pt x="3150" y="21600"/>
                    <a:pt x="2020" y="21308"/>
                  </a:cubicBezTo>
                  <a:cubicBezTo>
                    <a:pt x="890" y="21016"/>
                    <a:pt x="-115" y="20141"/>
                    <a:pt x="11" y="18827"/>
                  </a:cubicBezTo>
                  <a:cubicBezTo>
                    <a:pt x="136" y="17514"/>
                    <a:pt x="1392" y="15762"/>
                    <a:pt x="3401" y="14886"/>
                  </a:cubicBezTo>
                  <a:cubicBezTo>
                    <a:pt x="5411" y="14011"/>
                    <a:pt x="8173" y="14011"/>
                    <a:pt x="11062" y="14741"/>
                  </a:cubicBezTo>
                  <a:cubicBezTo>
                    <a:pt x="13950" y="15470"/>
                    <a:pt x="16964" y="16930"/>
                    <a:pt x="19978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8197849" y="5955951"/>
              <a:ext cx="6404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8100" y="0"/>
                  </a:moveTo>
                  <a:cubicBezTo>
                    <a:pt x="14850" y="3323"/>
                    <a:pt x="21600" y="6646"/>
                    <a:pt x="20250" y="10246"/>
                  </a:cubicBezTo>
                  <a:cubicBezTo>
                    <a:pt x="18900" y="13846"/>
                    <a:pt x="9450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096285" y="6010424"/>
              <a:ext cx="79465" cy="24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63" fill="norm" stroke="1" extrusionOk="0">
                  <a:moveTo>
                    <a:pt x="21340" y="235"/>
                  </a:moveTo>
                  <a:cubicBezTo>
                    <a:pt x="18498" y="49"/>
                    <a:pt x="15656" y="-137"/>
                    <a:pt x="13098" y="142"/>
                  </a:cubicBezTo>
                  <a:cubicBezTo>
                    <a:pt x="10540" y="422"/>
                    <a:pt x="8266" y="1166"/>
                    <a:pt x="5708" y="3401"/>
                  </a:cubicBezTo>
                  <a:cubicBezTo>
                    <a:pt x="3151" y="5635"/>
                    <a:pt x="308" y="9360"/>
                    <a:pt x="24" y="12246"/>
                  </a:cubicBezTo>
                  <a:cubicBezTo>
                    <a:pt x="-260" y="15132"/>
                    <a:pt x="2014" y="17180"/>
                    <a:pt x="5708" y="18577"/>
                  </a:cubicBezTo>
                  <a:cubicBezTo>
                    <a:pt x="9403" y="19973"/>
                    <a:pt x="14519" y="20718"/>
                    <a:pt x="19635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9113044" y="6108351"/>
              <a:ext cx="170657" cy="13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33" fill="norm" stroke="1" extrusionOk="0">
                  <a:moveTo>
                    <a:pt x="19100" y="0"/>
                  </a:moveTo>
                  <a:cubicBezTo>
                    <a:pt x="16967" y="5062"/>
                    <a:pt x="14833" y="10125"/>
                    <a:pt x="12567" y="13838"/>
                  </a:cubicBezTo>
                  <a:cubicBezTo>
                    <a:pt x="10300" y="17550"/>
                    <a:pt x="7900" y="19912"/>
                    <a:pt x="6033" y="20756"/>
                  </a:cubicBezTo>
                  <a:cubicBezTo>
                    <a:pt x="4167" y="21600"/>
                    <a:pt x="2833" y="20925"/>
                    <a:pt x="1900" y="19744"/>
                  </a:cubicBezTo>
                  <a:cubicBezTo>
                    <a:pt x="967" y="18563"/>
                    <a:pt x="433" y="16875"/>
                    <a:pt x="167" y="15187"/>
                  </a:cubicBezTo>
                  <a:cubicBezTo>
                    <a:pt x="-100" y="13500"/>
                    <a:pt x="-100" y="11812"/>
                    <a:pt x="567" y="10800"/>
                  </a:cubicBezTo>
                  <a:cubicBezTo>
                    <a:pt x="1233" y="9788"/>
                    <a:pt x="2567" y="9450"/>
                    <a:pt x="5500" y="10462"/>
                  </a:cubicBezTo>
                  <a:cubicBezTo>
                    <a:pt x="8433" y="11475"/>
                    <a:pt x="12967" y="13838"/>
                    <a:pt x="15900" y="14681"/>
                  </a:cubicBezTo>
                  <a:cubicBezTo>
                    <a:pt x="18833" y="15525"/>
                    <a:pt x="20167" y="14850"/>
                    <a:pt x="21500" y="14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9270999" y="6070251"/>
              <a:ext cx="9194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5635" y="0"/>
                  </a:moveTo>
                  <a:cubicBezTo>
                    <a:pt x="10330" y="2400"/>
                    <a:pt x="15026" y="4800"/>
                    <a:pt x="17843" y="7520"/>
                  </a:cubicBezTo>
                  <a:cubicBezTo>
                    <a:pt x="20661" y="10240"/>
                    <a:pt x="21600" y="13280"/>
                    <a:pt x="18313" y="15680"/>
                  </a:cubicBezTo>
                  <a:cubicBezTo>
                    <a:pt x="15026" y="18080"/>
                    <a:pt x="7513" y="19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9772649" y="6032151"/>
              <a:ext cx="325968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0" y="0"/>
                  </a:moveTo>
                  <a:cubicBezTo>
                    <a:pt x="3205" y="1012"/>
                    <a:pt x="6410" y="2025"/>
                    <a:pt x="9476" y="3712"/>
                  </a:cubicBezTo>
                  <a:cubicBezTo>
                    <a:pt x="12542" y="5400"/>
                    <a:pt x="15468" y="7762"/>
                    <a:pt x="17419" y="9337"/>
                  </a:cubicBezTo>
                  <a:cubicBezTo>
                    <a:pt x="19370" y="10912"/>
                    <a:pt x="20346" y="11700"/>
                    <a:pt x="20903" y="12375"/>
                  </a:cubicBezTo>
                  <a:cubicBezTo>
                    <a:pt x="21461" y="13050"/>
                    <a:pt x="21600" y="13612"/>
                    <a:pt x="21321" y="14063"/>
                  </a:cubicBezTo>
                  <a:cubicBezTo>
                    <a:pt x="21043" y="14512"/>
                    <a:pt x="20346" y="14850"/>
                    <a:pt x="17977" y="15581"/>
                  </a:cubicBezTo>
                  <a:cubicBezTo>
                    <a:pt x="15608" y="16312"/>
                    <a:pt x="11566" y="17438"/>
                    <a:pt x="9197" y="18113"/>
                  </a:cubicBezTo>
                  <a:cubicBezTo>
                    <a:pt x="6828" y="18788"/>
                    <a:pt x="6132" y="19012"/>
                    <a:pt x="5435" y="19294"/>
                  </a:cubicBezTo>
                  <a:cubicBezTo>
                    <a:pt x="4738" y="19575"/>
                    <a:pt x="4041" y="19912"/>
                    <a:pt x="3972" y="20250"/>
                  </a:cubicBezTo>
                  <a:cubicBezTo>
                    <a:pt x="3902" y="20588"/>
                    <a:pt x="4459" y="20925"/>
                    <a:pt x="4947" y="21150"/>
                  </a:cubicBezTo>
                  <a:cubicBezTo>
                    <a:pt x="5435" y="21375"/>
                    <a:pt x="5853" y="21488"/>
                    <a:pt x="6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511998" y="6114220"/>
              <a:ext cx="460802" cy="36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03" fill="norm" stroke="1" extrusionOk="0">
                  <a:moveTo>
                    <a:pt x="13483" y="1159"/>
                  </a:moveTo>
                  <a:cubicBezTo>
                    <a:pt x="13187" y="656"/>
                    <a:pt x="12891" y="154"/>
                    <a:pt x="12151" y="29"/>
                  </a:cubicBezTo>
                  <a:cubicBezTo>
                    <a:pt x="11412" y="-97"/>
                    <a:pt x="10228" y="154"/>
                    <a:pt x="8453" y="1536"/>
                  </a:cubicBezTo>
                  <a:cubicBezTo>
                    <a:pt x="6677" y="2917"/>
                    <a:pt x="4310" y="5429"/>
                    <a:pt x="2782" y="7689"/>
                  </a:cubicBezTo>
                  <a:cubicBezTo>
                    <a:pt x="1253" y="9950"/>
                    <a:pt x="562" y="11959"/>
                    <a:pt x="217" y="13529"/>
                  </a:cubicBezTo>
                  <a:cubicBezTo>
                    <a:pt x="-128" y="15098"/>
                    <a:pt x="-128" y="16229"/>
                    <a:pt x="710" y="17170"/>
                  </a:cubicBezTo>
                  <a:cubicBezTo>
                    <a:pt x="1549" y="18112"/>
                    <a:pt x="3225" y="18866"/>
                    <a:pt x="6086" y="19494"/>
                  </a:cubicBezTo>
                  <a:cubicBezTo>
                    <a:pt x="8946" y="20122"/>
                    <a:pt x="12990" y="20624"/>
                    <a:pt x="15751" y="20938"/>
                  </a:cubicBezTo>
                  <a:cubicBezTo>
                    <a:pt x="18513" y="21252"/>
                    <a:pt x="19993" y="21377"/>
                    <a:pt x="21472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177327" y="5670201"/>
              <a:ext cx="1017763" cy="11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73" fill="norm" stroke="1" extrusionOk="0">
                  <a:moveTo>
                    <a:pt x="14570" y="5125"/>
                  </a:moveTo>
                  <a:cubicBezTo>
                    <a:pt x="13947" y="4271"/>
                    <a:pt x="13325" y="3417"/>
                    <a:pt x="12636" y="2908"/>
                  </a:cubicBezTo>
                  <a:cubicBezTo>
                    <a:pt x="11947" y="2400"/>
                    <a:pt x="11192" y="2237"/>
                    <a:pt x="10147" y="2400"/>
                  </a:cubicBezTo>
                  <a:cubicBezTo>
                    <a:pt x="9103" y="2563"/>
                    <a:pt x="7770" y="3051"/>
                    <a:pt x="6414" y="3824"/>
                  </a:cubicBezTo>
                  <a:cubicBezTo>
                    <a:pt x="5059" y="4597"/>
                    <a:pt x="3681" y="5654"/>
                    <a:pt x="2592" y="6895"/>
                  </a:cubicBezTo>
                  <a:cubicBezTo>
                    <a:pt x="1503" y="8136"/>
                    <a:pt x="703" y="9559"/>
                    <a:pt x="303" y="11085"/>
                  </a:cubicBezTo>
                  <a:cubicBezTo>
                    <a:pt x="-97" y="12610"/>
                    <a:pt x="-97" y="14237"/>
                    <a:pt x="281" y="15702"/>
                  </a:cubicBezTo>
                  <a:cubicBezTo>
                    <a:pt x="659" y="17166"/>
                    <a:pt x="1414" y="18468"/>
                    <a:pt x="2459" y="19444"/>
                  </a:cubicBezTo>
                  <a:cubicBezTo>
                    <a:pt x="3503" y="20420"/>
                    <a:pt x="4836" y="21071"/>
                    <a:pt x="6236" y="21336"/>
                  </a:cubicBezTo>
                  <a:cubicBezTo>
                    <a:pt x="7636" y="21600"/>
                    <a:pt x="9103" y="21478"/>
                    <a:pt x="10659" y="21010"/>
                  </a:cubicBezTo>
                  <a:cubicBezTo>
                    <a:pt x="12214" y="20542"/>
                    <a:pt x="13859" y="19729"/>
                    <a:pt x="15370" y="18814"/>
                  </a:cubicBezTo>
                  <a:cubicBezTo>
                    <a:pt x="16881" y="17898"/>
                    <a:pt x="18259" y="16881"/>
                    <a:pt x="19281" y="15824"/>
                  </a:cubicBezTo>
                  <a:cubicBezTo>
                    <a:pt x="20303" y="14766"/>
                    <a:pt x="20970" y="13668"/>
                    <a:pt x="21236" y="12427"/>
                  </a:cubicBezTo>
                  <a:cubicBezTo>
                    <a:pt x="21503" y="11186"/>
                    <a:pt x="21370" y="9803"/>
                    <a:pt x="20859" y="8461"/>
                  </a:cubicBezTo>
                  <a:cubicBezTo>
                    <a:pt x="20347" y="7119"/>
                    <a:pt x="19459" y="5817"/>
                    <a:pt x="18259" y="4556"/>
                  </a:cubicBezTo>
                  <a:cubicBezTo>
                    <a:pt x="17059" y="3295"/>
                    <a:pt x="15547" y="2075"/>
                    <a:pt x="14325" y="1322"/>
                  </a:cubicBezTo>
                  <a:cubicBezTo>
                    <a:pt x="13103" y="569"/>
                    <a:pt x="12170" y="285"/>
                    <a:pt x="11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9949232" y="4139851"/>
              <a:ext cx="115518" cy="51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9" fill="norm" stroke="1" extrusionOk="0">
                  <a:moveTo>
                    <a:pt x="9651" y="0"/>
                  </a:moveTo>
                  <a:cubicBezTo>
                    <a:pt x="7688" y="0"/>
                    <a:pt x="5724" y="0"/>
                    <a:pt x="4546" y="395"/>
                  </a:cubicBezTo>
                  <a:cubicBezTo>
                    <a:pt x="3368" y="790"/>
                    <a:pt x="2975" y="1580"/>
                    <a:pt x="2189" y="3380"/>
                  </a:cubicBezTo>
                  <a:cubicBezTo>
                    <a:pt x="1404" y="5180"/>
                    <a:pt x="226" y="7990"/>
                    <a:pt x="29" y="10756"/>
                  </a:cubicBezTo>
                  <a:cubicBezTo>
                    <a:pt x="-167" y="13522"/>
                    <a:pt x="618" y="16244"/>
                    <a:pt x="2386" y="18044"/>
                  </a:cubicBezTo>
                  <a:cubicBezTo>
                    <a:pt x="4153" y="19844"/>
                    <a:pt x="6902" y="20722"/>
                    <a:pt x="9258" y="21161"/>
                  </a:cubicBezTo>
                  <a:cubicBezTo>
                    <a:pt x="11615" y="21600"/>
                    <a:pt x="13578" y="21600"/>
                    <a:pt x="15542" y="21293"/>
                  </a:cubicBezTo>
                  <a:cubicBezTo>
                    <a:pt x="17506" y="20985"/>
                    <a:pt x="19469" y="20371"/>
                    <a:pt x="21433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9807462" y="4438301"/>
              <a:ext cx="295389" cy="10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35" fill="norm" stroke="1" extrusionOk="0">
                  <a:moveTo>
                    <a:pt x="2535" y="20736"/>
                  </a:moveTo>
                  <a:cubicBezTo>
                    <a:pt x="1463" y="21168"/>
                    <a:pt x="391" y="21600"/>
                    <a:pt x="84" y="20736"/>
                  </a:cubicBezTo>
                  <a:cubicBezTo>
                    <a:pt x="-222" y="19872"/>
                    <a:pt x="238" y="17712"/>
                    <a:pt x="2535" y="14256"/>
                  </a:cubicBezTo>
                  <a:cubicBezTo>
                    <a:pt x="4833" y="10800"/>
                    <a:pt x="8969" y="6048"/>
                    <a:pt x="12416" y="3456"/>
                  </a:cubicBezTo>
                  <a:cubicBezTo>
                    <a:pt x="15863" y="864"/>
                    <a:pt x="18621" y="432"/>
                    <a:pt x="213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0118989" y="4514501"/>
              <a:ext cx="142612" cy="2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46" fill="norm" stroke="1" extrusionOk="0">
                  <a:moveTo>
                    <a:pt x="18542" y="0"/>
                  </a:moveTo>
                  <a:cubicBezTo>
                    <a:pt x="16954" y="4687"/>
                    <a:pt x="15366" y="9374"/>
                    <a:pt x="13460" y="12838"/>
                  </a:cubicBezTo>
                  <a:cubicBezTo>
                    <a:pt x="11554" y="16302"/>
                    <a:pt x="9330" y="18543"/>
                    <a:pt x="7425" y="19868"/>
                  </a:cubicBezTo>
                  <a:cubicBezTo>
                    <a:pt x="5519" y="21192"/>
                    <a:pt x="3930" y="21600"/>
                    <a:pt x="2660" y="21396"/>
                  </a:cubicBezTo>
                  <a:cubicBezTo>
                    <a:pt x="1389" y="21192"/>
                    <a:pt x="436" y="20377"/>
                    <a:pt x="119" y="19460"/>
                  </a:cubicBezTo>
                  <a:cubicBezTo>
                    <a:pt x="-199" y="18543"/>
                    <a:pt x="119" y="17525"/>
                    <a:pt x="1072" y="16913"/>
                  </a:cubicBezTo>
                  <a:cubicBezTo>
                    <a:pt x="2025" y="16302"/>
                    <a:pt x="3613" y="16098"/>
                    <a:pt x="7107" y="16913"/>
                  </a:cubicBezTo>
                  <a:cubicBezTo>
                    <a:pt x="10601" y="17728"/>
                    <a:pt x="16001" y="19562"/>
                    <a:pt x="21401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0261549" y="4603401"/>
              <a:ext cx="127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1070" y="21600"/>
                  </a:moveTo>
                  <a:cubicBezTo>
                    <a:pt x="362" y="18514"/>
                    <a:pt x="-346" y="15429"/>
                    <a:pt x="185" y="13114"/>
                  </a:cubicBezTo>
                  <a:cubicBezTo>
                    <a:pt x="716" y="10800"/>
                    <a:pt x="2487" y="9257"/>
                    <a:pt x="6205" y="7200"/>
                  </a:cubicBezTo>
                  <a:cubicBezTo>
                    <a:pt x="9923" y="5143"/>
                    <a:pt x="15588" y="2571"/>
                    <a:pt x="212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10420349" y="4527201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10604499" y="4616101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10725149" y="4419046"/>
              <a:ext cx="107951" cy="10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71" fill="norm" stroke="1" extrusionOk="0">
                  <a:moveTo>
                    <a:pt x="0" y="1311"/>
                  </a:moveTo>
                  <a:cubicBezTo>
                    <a:pt x="1694" y="5546"/>
                    <a:pt x="3388" y="9782"/>
                    <a:pt x="4447" y="13382"/>
                  </a:cubicBezTo>
                  <a:cubicBezTo>
                    <a:pt x="5506" y="16982"/>
                    <a:pt x="5929" y="19946"/>
                    <a:pt x="5929" y="20158"/>
                  </a:cubicBezTo>
                  <a:cubicBezTo>
                    <a:pt x="5929" y="20370"/>
                    <a:pt x="5506" y="17829"/>
                    <a:pt x="5294" y="14229"/>
                  </a:cubicBezTo>
                  <a:cubicBezTo>
                    <a:pt x="5082" y="10629"/>
                    <a:pt x="5082" y="5970"/>
                    <a:pt x="5929" y="3005"/>
                  </a:cubicBezTo>
                  <a:cubicBezTo>
                    <a:pt x="6776" y="41"/>
                    <a:pt x="8471" y="-1230"/>
                    <a:pt x="11224" y="1523"/>
                  </a:cubicBezTo>
                  <a:cubicBezTo>
                    <a:pt x="13976" y="4276"/>
                    <a:pt x="17788" y="11052"/>
                    <a:pt x="21600" y="17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10908077" y="4368451"/>
              <a:ext cx="139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852"/>
                    <a:pt x="-1303" y="9704"/>
                    <a:pt x="240" y="13304"/>
                  </a:cubicBezTo>
                  <a:cubicBezTo>
                    <a:pt x="1783" y="16904"/>
                    <a:pt x="11040" y="19252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0930466" y="4488669"/>
              <a:ext cx="213785" cy="15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0" fill="norm" stroke="1" extrusionOk="0">
                  <a:moveTo>
                    <a:pt x="428" y="8473"/>
                  </a:moveTo>
                  <a:cubicBezTo>
                    <a:pt x="214" y="7070"/>
                    <a:pt x="0" y="5667"/>
                    <a:pt x="0" y="4265"/>
                  </a:cubicBezTo>
                  <a:cubicBezTo>
                    <a:pt x="0" y="2862"/>
                    <a:pt x="214" y="1460"/>
                    <a:pt x="1176" y="618"/>
                  </a:cubicBezTo>
                  <a:cubicBezTo>
                    <a:pt x="2139" y="-223"/>
                    <a:pt x="3850" y="-504"/>
                    <a:pt x="5133" y="1740"/>
                  </a:cubicBezTo>
                  <a:cubicBezTo>
                    <a:pt x="6416" y="3984"/>
                    <a:pt x="7271" y="8753"/>
                    <a:pt x="7485" y="11839"/>
                  </a:cubicBezTo>
                  <a:cubicBezTo>
                    <a:pt x="7699" y="14925"/>
                    <a:pt x="7271" y="16327"/>
                    <a:pt x="6737" y="17730"/>
                  </a:cubicBezTo>
                  <a:cubicBezTo>
                    <a:pt x="6202" y="19132"/>
                    <a:pt x="5560" y="20535"/>
                    <a:pt x="5667" y="20815"/>
                  </a:cubicBezTo>
                  <a:cubicBezTo>
                    <a:pt x="5774" y="21096"/>
                    <a:pt x="6630" y="20254"/>
                    <a:pt x="9410" y="19273"/>
                  </a:cubicBezTo>
                  <a:cubicBezTo>
                    <a:pt x="12190" y="18291"/>
                    <a:pt x="16895" y="17169"/>
                    <a:pt x="21600" y="16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10090149" y="2330712"/>
              <a:ext cx="406401" cy="28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9554"/>
                  </a:moveTo>
                  <a:cubicBezTo>
                    <a:pt x="1575" y="7954"/>
                    <a:pt x="3150" y="6354"/>
                    <a:pt x="5625" y="4754"/>
                  </a:cubicBezTo>
                  <a:cubicBezTo>
                    <a:pt x="8100" y="3154"/>
                    <a:pt x="11475" y="1554"/>
                    <a:pt x="13838" y="754"/>
                  </a:cubicBezTo>
                  <a:cubicBezTo>
                    <a:pt x="16200" y="-46"/>
                    <a:pt x="17550" y="-46"/>
                    <a:pt x="18562" y="34"/>
                  </a:cubicBezTo>
                  <a:cubicBezTo>
                    <a:pt x="19575" y="114"/>
                    <a:pt x="20250" y="274"/>
                    <a:pt x="20644" y="834"/>
                  </a:cubicBezTo>
                  <a:cubicBezTo>
                    <a:pt x="21037" y="1394"/>
                    <a:pt x="21150" y="2354"/>
                    <a:pt x="20138" y="4514"/>
                  </a:cubicBezTo>
                  <a:cubicBezTo>
                    <a:pt x="19125" y="6674"/>
                    <a:pt x="16987" y="10034"/>
                    <a:pt x="15188" y="12674"/>
                  </a:cubicBezTo>
                  <a:cubicBezTo>
                    <a:pt x="13388" y="15314"/>
                    <a:pt x="11925" y="17234"/>
                    <a:pt x="11081" y="18594"/>
                  </a:cubicBezTo>
                  <a:cubicBezTo>
                    <a:pt x="10238" y="19954"/>
                    <a:pt x="10012" y="20754"/>
                    <a:pt x="10350" y="21154"/>
                  </a:cubicBezTo>
                  <a:cubicBezTo>
                    <a:pt x="10687" y="21554"/>
                    <a:pt x="11587" y="21554"/>
                    <a:pt x="13556" y="21074"/>
                  </a:cubicBezTo>
                  <a:cubicBezTo>
                    <a:pt x="15525" y="20594"/>
                    <a:pt x="18562" y="19634"/>
                    <a:pt x="21600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10453043" y="2514251"/>
              <a:ext cx="227658" cy="18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19" fill="norm" stroke="1" extrusionOk="0">
                  <a:moveTo>
                    <a:pt x="15511" y="0"/>
                  </a:moveTo>
                  <a:cubicBezTo>
                    <a:pt x="12511" y="6136"/>
                    <a:pt x="9511" y="12273"/>
                    <a:pt x="7611" y="15709"/>
                  </a:cubicBezTo>
                  <a:cubicBezTo>
                    <a:pt x="5711" y="19145"/>
                    <a:pt x="4911" y="19882"/>
                    <a:pt x="4011" y="20495"/>
                  </a:cubicBezTo>
                  <a:cubicBezTo>
                    <a:pt x="3111" y="21109"/>
                    <a:pt x="2111" y="21600"/>
                    <a:pt x="1311" y="21355"/>
                  </a:cubicBezTo>
                  <a:cubicBezTo>
                    <a:pt x="511" y="21109"/>
                    <a:pt x="-89" y="20127"/>
                    <a:pt x="11" y="19023"/>
                  </a:cubicBezTo>
                  <a:cubicBezTo>
                    <a:pt x="111" y="17918"/>
                    <a:pt x="911" y="16691"/>
                    <a:pt x="3111" y="15709"/>
                  </a:cubicBezTo>
                  <a:cubicBezTo>
                    <a:pt x="5311" y="14727"/>
                    <a:pt x="8911" y="13991"/>
                    <a:pt x="12211" y="14236"/>
                  </a:cubicBezTo>
                  <a:cubicBezTo>
                    <a:pt x="15511" y="14482"/>
                    <a:pt x="18511" y="15709"/>
                    <a:pt x="21511" y="16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10668944" y="2514251"/>
              <a:ext cx="7525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5332" y="2533"/>
                    <a:pt x="9332" y="5067"/>
                    <a:pt x="5432" y="7867"/>
                  </a:cubicBezTo>
                  <a:cubicBezTo>
                    <a:pt x="1532" y="10667"/>
                    <a:pt x="-268" y="13733"/>
                    <a:pt x="32" y="16067"/>
                  </a:cubicBezTo>
                  <a:cubicBezTo>
                    <a:pt x="332" y="18400"/>
                    <a:pt x="2732" y="20000"/>
                    <a:pt x="51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10744199" y="2664535"/>
              <a:ext cx="241301" cy="1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2769"/>
                  </a:moveTo>
                  <a:cubicBezTo>
                    <a:pt x="568" y="1385"/>
                    <a:pt x="1137" y="0"/>
                    <a:pt x="1800" y="0"/>
                  </a:cubicBezTo>
                  <a:cubicBezTo>
                    <a:pt x="2463" y="0"/>
                    <a:pt x="3221" y="1385"/>
                    <a:pt x="3316" y="3738"/>
                  </a:cubicBezTo>
                  <a:cubicBezTo>
                    <a:pt x="3411" y="6092"/>
                    <a:pt x="2842" y="9415"/>
                    <a:pt x="2368" y="11908"/>
                  </a:cubicBezTo>
                  <a:cubicBezTo>
                    <a:pt x="1895" y="14400"/>
                    <a:pt x="1516" y="16062"/>
                    <a:pt x="1516" y="17585"/>
                  </a:cubicBezTo>
                  <a:cubicBezTo>
                    <a:pt x="1516" y="19108"/>
                    <a:pt x="1895" y="20492"/>
                    <a:pt x="2653" y="21046"/>
                  </a:cubicBezTo>
                  <a:cubicBezTo>
                    <a:pt x="3411" y="21600"/>
                    <a:pt x="4547" y="21323"/>
                    <a:pt x="7768" y="19800"/>
                  </a:cubicBezTo>
                  <a:cubicBezTo>
                    <a:pt x="10989" y="18277"/>
                    <a:pt x="16295" y="15508"/>
                    <a:pt x="21600" y="12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10140949" y="1049291"/>
              <a:ext cx="260351" cy="24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3105"/>
                  </a:moveTo>
                  <a:cubicBezTo>
                    <a:pt x="3337" y="1653"/>
                    <a:pt x="6673" y="201"/>
                    <a:pt x="9571" y="20"/>
                  </a:cubicBezTo>
                  <a:cubicBezTo>
                    <a:pt x="12468" y="-162"/>
                    <a:pt x="14927" y="927"/>
                    <a:pt x="15541" y="3196"/>
                  </a:cubicBezTo>
                  <a:cubicBezTo>
                    <a:pt x="16156" y="5465"/>
                    <a:pt x="14927" y="8914"/>
                    <a:pt x="13259" y="11818"/>
                  </a:cubicBezTo>
                  <a:cubicBezTo>
                    <a:pt x="11590" y="14722"/>
                    <a:pt x="9483" y="17082"/>
                    <a:pt x="8078" y="18534"/>
                  </a:cubicBezTo>
                  <a:cubicBezTo>
                    <a:pt x="6673" y="19986"/>
                    <a:pt x="5971" y="20530"/>
                    <a:pt x="6059" y="20893"/>
                  </a:cubicBezTo>
                  <a:cubicBezTo>
                    <a:pt x="6146" y="21256"/>
                    <a:pt x="7024" y="21438"/>
                    <a:pt x="9746" y="21075"/>
                  </a:cubicBezTo>
                  <a:cubicBezTo>
                    <a:pt x="12468" y="20712"/>
                    <a:pt x="17034" y="19804"/>
                    <a:pt x="21600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10390336" y="1244251"/>
              <a:ext cx="182414" cy="18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31" fill="norm" stroke="1" extrusionOk="0">
                  <a:moveTo>
                    <a:pt x="16182" y="0"/>
                  </a:moveTo>
                  <a:cubicBezTo>
                    <a:pt x="14444" y="5459"/>
                    <a:pt x="12706" y="10919"/>
                    <a:pt x="10596" y="14598"/>
                  </a:cubicBezTo>
                  <a:cubicBezTo>
                    <a:pt x="8486" y="18277"/>
                    <a:pt x="6003" y="20176"/>
                    <a:pt x="4141" y="20888"/>
                  </a:cubicBezTo>
                  <a:cubicBezTo>
                    <a:pt x="2279" y="21600"/>
                    <a:pt x="1037" y="21125"/>
                    <a:pt x="417" y="20176"/>
                  </a:cubicBezTo>
                  <a:cubicBezTo>
                    <a:pt x="-204" y="19226"/>
                    <a:pt x="-204" y="17802"/>
                    <a:pt x="913" y="16259"/>
                  </a:cubicBezTo>
                  <a:cubicBezTo>
                    <a:pt x="2030" y="14716"/>
                    <a:pt x="4265" y="13055"/>
                    <a:pt x="7120" y="13174"/>
                  </a:cubicBezTo>
                  <a:cubicBezTo>
                    <a:pt x="9975" y="13292"/>
                    <a:pt x="13451" y="15191"/>
                    <a:pt x="15934" y="16734"/>
                  </a:cubicBezTo>
                  <a:cubicBezTo>
                    <a:pt x="18417" y="18277"/>
                    <a:pt x="19906" y="19464"/>
                    <a:pt x="21396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10636613" y="1231551"/>
              <a:ext cx="31388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015"/>
                    <a:pt x="3818" y="8031"/>
                    <a:pt x="1118" y="11631"/>
                  </a:cubicBezTo>
                  <a:cubicBezTo>
                    <a:pt x="-1582" y="15231"/>
                    <a:pt x="1118" y="1841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0693399" y="1360668"/>
              <a:ext cx="209551" cy="17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2057"/>
                  </a:moveTo>
                  <a:cubicBezTo>
                    <a:pt x="873" y="1029"/>
                    <a:pt x="1745" y="0"/>
                    <a:pt x="2509" y="0"/>
                  </a:cubicBezTo>
                  <a:cubicBezTo>
                    <a:pt x="3273" y="0"/>
                    <a:pt x="3927" y="1029"/>
                    <a:pt x="4364" y="3600"/>
                  </a:cubicBezTo>
                  <a:cubicBezTo>
                    <a:pt x="4800" y="6171"/>
                    <a:pt x="5018" y="10286"/>
                    <a:pt x="4909" y="12986"/>
                  </a:cubicBezTo>
                  <a:cubicBezTo>
                    <a:pt x="4800" y="15686"/>
                    <a:pt x="4364" y="16971"/>
                    <a:pt x="3818" y="18257"/>
                  </a:cubicBezTo>
                  <a:cubicBezTo>
                    <a:pt x="3273" y="19543"/>
                    <a:pt x="2618" y="20829"/>
                    <a:pt x="3164" y="21214"/>
                  </a:cubicBezTo>
                  <a:cubicBezTo>
                    <a:pt x="3709" y="21600"/>
                    <a:pt x="5455" y="21086"/>
                    <a:pt x="8727" y="20443"/>
                  </a:cubicBezTo>
                  <a:cubicBezTo>
                    <a:pt x="12000" y="19800"/>
                    <a:pt x="16800" y="19029"/>
                    <a:pt x="21600" y="18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3843938" y="5798605"/>
              <a:ext cx="3005991" cy="212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6" fill="norm" stroke="1" extrusionOk="0">
                  <a:moveTo>
                    <a:pt x="18063" y="4628"/>
                  </a:moveTo>
                  <a:cubicBezTo>
                    <a:pt x="18063" y="4499"/>
                    <a:pt x="18063" y="4370"/>
                    <a:pt x="17979" y="4209"/>
                  </a:cubicBezTo>
                  <a:cubicBezTo>
                    <a:pt x="17896" y="4048"/>
                    <a:pt x="17729" y="3854"/>
                    <a:pt x="17433" y="3585"/>
                  </a:cubicBezTo>
                  <a:cubicBezTo>
                    <a:pt x="17137" y="3317"/>
                    <a:pt x="16712" y="2973"/>
                    <a:pt x="16226" y="2715"/>
                  </a:cubicBezTo>
                  <a:cubicBezTo>
                    <a:pt x="15740" y="2457"/>
                    <a:pt x="15194" y="2285"/>
                    <a:pt x="14640" y="2113"/>
                  </a:cubicBezTo>
                  <a:cubicBezTo>
                    <a:pt x="14086" y="1941"/>
                    <a:pt x="13524" y="1769"/>
                    <a:pt x="12985" y="1651"/>
                  </a:cubicBezTo>
                  <a:cubicBezTo>
                    <a:pt x="12446" y="1533"/>
                    <a:pt x="11930" y="1468"/>
                    <a:pt x="11391" y="1479"/>
                  </a:cubicBezTo>
                  <a:cubicBezTo>
                    <a:pt x="10852" y="1490"/>
                    <a:pt x="10291" y="1576"/>
                    <a:pt x="9752" y="1705"/>
                  </a:cubicBezTo>
                  <a:cubicBezTo>
                    <a:pt x="9213" y="1834"/>
                    <a:pt x="8697" y="2006"/>
                    <a:pt x="8158" y="2188"/>
                  </a:cubicBezTo>
                  <a:cubicBezTo>
                    <a:pt x="7619" y="2371"/>
                    <a:pt x="7058" y="2565"/>
                    <a:pt x="6526" y="2758"/>
                  </a:cubicBezTo>
                  <a:cubicBezTo>
                    <a:pt x="5995" y="2951"/>
                    <a:pt x="5494" y="3145"/>
                    <a:pt x="5008" y="3371"/>
                  </a:cubicBezTo>
                  <a:cubicBezTo>
                    <a:pt x="4523" y="3596"/>
                    <a:pt x="4052" y="3854"/>
                    <a:pt x="3642" y="4198"/>
                  </a:cubicBezTo>
                  <a:cubicBezTo>
                    <a:pt x="3233" y="4542"/>
                    <a:pt x="2883" y="4972"/>
                    <a:pt x="2512" y="5423"/>
                  </a:cubicBezTo>
                  <a:cubicBezTo>
                    <a:pt x="2140" y="5874"/>
                    <a:pt x="1745" y="6347"/>
                    <a:pt x="1403" y="6820"/>
                  </a:cubicBezTo>
                  <a:cubicBezTo>
                    <a:pt x="1062" y="7293"/>
                    <a:pt x="773" y="7766"/>
                    <a:pt x="538" y="8378"/>
                  </a:cubicBezTo>
                  <a:cubicBezTo>
                    <a:pt x="303" y="8991"/>
                    <a:pt x="121" y="9743"/>
                    <a:pt x="45" y="10485"/>
                  </a:cubicBezTo>
                  <a:cubicBezTo>
                    <a:pt x="-31" y="11226"/>
                    <a:pt x="-1" y="11957"/>
                    <a:pt x="60" y="12677"/>
                  </a:cubicBezTo>
                  <a:cubicBezTo>
                    <a:pt x="121" y="13397"/>
                    <a:pt x="212" y="14106"/>
                    <a:pt x="356" y="14815"/>
                  </a:cubicBezTo>
                  <a:cubicBezTo>
                    <a:pt x="500" y="15525"/>
                    <a:pt x="698" y="16234"/>
                    <a:pt x="956" y="16857"/>
                  </a:cubicBezTo>
                  <a:cubicBezTo>
                    <a:pt x="1214" y="17480"/>
                    <a:pt x="1532" y="18018"/>
                    <a:pt x="1927" y="18534"/>
                  </a:cubicBezTo>
                  <a:cubicBezTo>
                    <a:pt x="2322" y="19049"/>
                    <a:pt x="2792" y="19544"/>
                    <a:pt x="3263" y="19931"/>
                  </a:cubicBezTo>
                  <a:cubicBezTo>
                    <a:pt x="3733" y="20317"/>
                    <a:pt x="4204" y="20597"/>
                    <a:pt x="4750" y="20833"/>
                  </a:cubicBezTo>
                  <a:cubicBezTo>
                    <a:pt x="5297" y="21070"/>
                    <a:pt x="5919" y="21263"/>
                    <a:pt x="6511" y="21381"/>
                  </a:cubicBezTo>
                  <a:cubicBezTo>
                    <a:pt x="7103" y="21500"/>
                    <a:pt x="7665" y="21543"/>
                    <a:pt x="8234" y="21553"/>
                  </a:cubicBezTo>
                  <a:cubicBezTo>
                    <a:pt x="8803" y="21564"/>
                    <a:pt x="9380" y="21543"/>
                    <a:pt x="9972" y="21467"/>
                  </a:cubicBezTo>
                  <a:cubicBezTo>
                    <a:pt x="10564" y="21392"/>
                    <a:pt x="11171" y="21263"/>
                    <a:pt x="11725" y="21123"/>
                  </a:cubicBezTo>
                  <a:cubicBezTo>
                    <a:pt x="12279" y="20984"/>
                    <a:pt x="12780" y="20833"/>
                    <a:pt x="13289" y="20661"/>
                  </a:cubicBezTo>
                  <a:cubicBezTo>
                    <a:pt x="13797" y="20489"/>
                    <a:pt x="14313" y="20296"/>
                    <a:pt x="14807" y="20081"/>
                  </a:cubicBezTo>
                  <a:cubicBezTo>
                    <a:pt x="15300" y="19866"/>
                    <a:pt x="15771" y="19630"/>
                    <a:pt x="16271" y="19297"/>
                  </a:cubicBezTo>
                  <a:cubicBezTo>
                    <a:pt x="16772" y="18963"/>
                    <a:pt x="17304" y="18534"/>
                    <a:pt x="17805" y="18028"/>
                  </a:cubicBezTo>
                  <a:cubicBezTo>
                    <a:pt x="18305" y="17523"/>
                    <a:pt x="18776" y="16943"/>
                    <a:pt x="19178" y="16352"/>
                  </a:cubicBezTo>
                  <a:cubicBezTo>
                    <a:pt x="19581" y="15761"/>
                    <a:pt x="19914" y="15159"/>
                    <a:pt x="20195" y="14525"/>
                  </a:cubicBezTo>
                  <a:cubicBezTo>
                    <a:pt x="20476" y="13891"/>
                    <a:pt x="20704" y="13225"/>
                    <a:pt x="20909" y="12505"/>
                  </a:cubicBezTo>
                  <a:cubicBezTo>
                    <a:pt x="21114" y="11785"/>
                    <a:pt x="21296" y="11011"/>
                    <a:pt x="21410" y="10162"/>
                  </a:cubicBezTo>
                  <a:cubicBezTo>
                    <a:pt x="21523" y="9313"/>
                    <a:pt x="21569" y="8389"/>
                    <a:pt x="21554" y="7562"/>
                  </a:cubicBezTo>
                  <a:cubicBezTo>
                    <a:pt x="21539" y="6734"/>
                    <a:pt x="21463" y="6003"/>
                    <a:pt x="21334" y="5316"/>
                  </a:cubicBezTo>
                  <a:cubicBezTo>
                    <a:pt x="21205" y="4628"/>
                    <a:pt x="21023" y="3983"/>
                    <a:pt x="20795" y="3371"/>
                  </a:cubicBezTo>
                  <a:cubicBezTo>
                    <a:pt x="20567" y="2758"/>
                    <a:pt x="20294" y="2178"/>
                    <a:pt x="19945" y="1694"/>
                  </a:cubicBezTo>
                  <a:cubicBezTo>
                    <a:pt x="19596" y="1211"/>
                    <a:pt x="19171" y="824"/>
                    <a:pt x="18700" y="544"/>
                  </a:cubicBezTo>
                  <a:cubicBezTo>
                    <a:pt x="18230" y="265"/>
                    <a:pt x="17713" y="93"/>
                    <a:pt x="17068" y="28"/>
                  </a:cubicBezTo>
                  <a:cubicBezTo>
                    <a:pt x="16423" y="-36"/>
                    <a:pt x="15649" y="7"/>
                    <a:pt x="14936" y="168"/>
                  </a:cubicBezTo>
                  <a:cubicBezTo>
                    <a:pt x="14222" y="329"/>
                    <a:pt x="13570" y="609"/>
                    <a:pt x="13122" y="834"/>
                  </a:cubicBezTo>
                  <a:cubicBezTo>
                    <a:pt x="12674" y="1060"/>
                    <a:pt x="12431" y="1232"/>
                    <a:pt x="12188" y="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10290218" y="6827600"/>
              <a:ext cx="898483" cy="21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95" fill="norm" stroke="1" extrusionOk="0">
                  <a:moveTo>
                    <a:pt x="986" y="9452"/>
                  </a:moveTo>
                  <a:cubicBezTo>
                    <a:pt x="2554" y="7099"/>
                    <a:pt x="4122" y="4747"/>
                    <a:pt x="5918" y="3036"/>
                  </a:cubicBezTo>
                  <a:cubicBezTo>
                    <a:pt x="7714" y="1325"/>
                    <a:pt x="9737" y="256"/>
                    <a:pt x="11457" y="42"/>
                  </a:cubicBezTo>
                  <a:cubicBezTo>
                    <a:pt x="13177" y="-172"/>
                    <a:pt x="14593" y="470"/>
                    <a:pt x="15479" y="1004"/>
                  </a:cubicBezTo>
                  <a:cubicBezTo>
                    <a:pt x="16364" y="1539"/>
                    <a:pt x="16718" y="1967"/>
                    <a:pt x="16996" y="2501"/>
                  </a:cubicBezTo>
                  <a:cubicBezTo>
                    <a:pt x="17274" y="3036"/>
                    <a:pt x="17477" y="3678"/>
                    <a:pt x="17401" y="4212"/>
                  </a:cubicBezTo>
                  <a:cubicBezTo>
                    <a:pt x="17325" y="4747"/>
                    <a:pt x="16971" y="5175"/>
                    <a:pt x="15833" y="5923"/>
                  </a:cubicBezTo>
                  <a:cubicBezTo>
                    <a:pt x="14695" y="6672"/>
                    <a:pt x="12772" y="7741"/>
                    <a:pt x="10901" y="8703"/>
                  </a:cubicBezTo>
                  <a:cubicBezTo>
                    <a:pt x="9029" y="9666"/>
                    <a:pt x="7208" y="10521"/>
                    <a:pt x="6171" y="10949"/>
                  </a:cubicBezTo>
                  <a:cubicBezTo>
                    <a:pt x="5134" y="11377"/>
                    <a:pt x="4881" y="11377"/>
                    <a:pt x="4451" y="11697"/>
                  </a:cubicBezTo>
                  <a:cubicBezTo>
                    <a:pt x="4021" y="12018"/>
                    <a:pt x="3414" y="12660"/>
                    <a:pt x="3313" y="12767"/>
                  </a:cubicBezTo>
                  <a:cubicBezTo>
                    <a:pt x="3212" y="12874"/>
                    <a:pt x="3616" y="12446"/>
                    <a:pt x="4653" y="11697"/>
                  </a:cubicBezTo>
                  <a:cubicBezTo>
                    <a:pt x="5690" y="10949"/>
                    <a:pt x="7360" y="9879"/>
                    <a:pt x="9080" y="8810"/>
                  </a:cubicBezTo>
                  <a:cubicBezTo>
                    <a:pt x="10799" y="7741"/>
                    <a:pt x="12570" y="6672"/>
                    <a:pt x="13607" y="6137"/>
                  </a:cubicBezTo>
                  <a:cubicBezTo>
                    <a:pt x="14644" y="5602"/>
                    <a:pt x="14947" y="5602"/>
                    <a:pt x="15200" y="5923"/>
                  </a:cubicBezTo>
                  <a:cubicBezTo>
                    <a:pt x="15453" y="6244"/>
                    <a:pt x="15656" y="6885"/>
                    <a:pt x="15605" y="7527"/>
                  </a:cubicBezTo>
                  <a:cubicBezTo>
                    <a:pt x="15554" y="8169"/>
                    <a:pt x="15251" y="8810"/>
                    <a:pt x="14189" y="9986"/>
                  </a:cubicBezTo>
                  <a:cubicBezTo>
                    <a:pt x="13126" y="11163"/>
                    <a:pt x="11305" y="12874"/>
                    <a:pt x="9484" y="14264"/>
                  </a:cubicBezTo>
                  <a:cubicBezTo>
                    <a:pt x="7663" y="15654"/>
                    <a:pt x="5842" y="16723"/>
                    <a:pt x="4577" y="17578"/>
                  </a:cubicBezTo>
                  <a:cubicBezTo>
                    <a:pt x="3313" y="18434"/>
                    <a:pt x="2605" y="19076"/>
                    <a:pt x="1821" y="19717"/>
                  </a:cubicBezTo>
                  <a:cubicBezTo>
                    <a:pt x="1036" y="20359"/>
                    <a:pt x="177" y="21000"/>
                    <a:pt x="25" y="21214"/>
                  </a:cubicBezTo>
                  <a:cubicBezTo>
                    <a:pt x="-127" y="21428"/>
                    <a:pt x="429" y="21214"/>
                    <a:pt x="1795" y="20573"/>
                  </a:cubicBezTo>
                  <a:cubicBezTo>
                    <a:pt x="3161" y="19931"/>
                    <a:pt x="5336" y="18862"/>
                    <a:pt x="7562" y="18006"/>
                  </a:cubicBezTo>
                  <a:cubicBezTo>
                    <a:pt x="9788" y="17151"/>
                    <a:pt x="12064" y="16509"/>
                    <a:pt x="14391" y="16188"/>
                  </a:cubicBezTo>
                  <a:cubicBezTo>
                    <a:pt x="16718" y="15868"/>
                    <a:pt x="19095" y="15868"/>
                    <a:pt x="21473" y="15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Drawing"/>
          <p:cNvGrpSpPr/>
          <p:nvPr/>
        </p:nvGrpSpPr>
        <p:grpSpPr>
          <a:xfrm>
            <a:off x="1087551" y="1631949"/>
            <a:ext cx="9677499" cy="3676651"/>
            <a:chOff x="0" y="0"/>
            <a:chExt cx="9677497" cy="3676649"/>
          </a:xfrm>
        </p:grpSpPr>
        <p:sp>
          <p:nvSpPr>
            <p:cNvPr id="3152" name="Line"/>
            <p:cNvSpPr/>
            <p:nvPr/>
          </p:nvSpPr>
          <p:spPr>
            <a:xfrm>
              <a:off x="1611759" y="290147"/>
              <a:ext cx="196290" cy="55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16" fill="norm" stroke="1" extrusionOk="0">
                  <a:moveTo>
                    <a:pt x="19241" y="1053"/>
                  </a:moveTo>
                  <a:cubicBezTo>
                    <a:pt x="18781" y="646"/>
                    <a:pt x="18322" y="238"/>
                    <a:pt x="16598" y="75"/>
                  </a:cubicBezTo>
                  <a:cubicBezTo>
                    <a:pt x="14875" y="-88"/>
                    <a:pt x="11888" y="-6"/>
                    <a:pt x="9015" y="523"/>
                  </a:cubicBezTo>
                  <a:cubicBezTo>
                    <a:pt x="6143" y="1053"/>
                    <a:pt x="3386" y="2031"/>
                    <a:pt x="1777" y="2806"/>
                  </a:cubicBezTo>
                  <a:cubicBezTo>
                    <a:pt x="169" y="3580"/>
                    <a:pt x="-291" y="4150"/>
                    <a:pt x="169" y="4517"/>
                  </a:cubicBezTo>
                  <a:cubicBezTo>
                    <a:pt x="628" y="4884"/>
                    <a:pt x="2007" y="5047"/>
                    <a:pt x="4764" y="5332"/>
                  </a:cubicBezTo>
                  <a:cubicBezTo>
                    <a:pt x="7522" y="5618"/>
                    <a:pt x="11658" y="6025"/>
                    <a:pt x="14415" y="6555"/>
                  </a:cubicBezTo>
                  <a:cubicBezTo>
                    <a:pt x="17173" y="7085"/>
                    <a:pt x="18552" y="7737"/>
                    <a:pt x="18552" y="8674"/>
                  </a:cubicBezTo>
                  <a:cubicBezTo>
                    <a:pt x="18552" y="9612"/>
                    <a:pt x="17173" y="10834"/>
                    <a:pt x="15220" y="11772"/>
                  </a:cubicBezTo>
                  <a:cubicBezTo>
                    <a:pt x="13266" y="12709"/>
                    <a:pt x="10739" y="13361"/>
                    <a:pt x="8786" y="13769"/>
                  </a:cubicBezTo>
                  <a:cubicBezTo>
                    <a:pt x="6832" y="14176"/>
                    <a:pt x="5454" y="14339"/>
                    <a:pt x="4764" y="14624"/>
                  </a:cubicBezTo>
                  <a:cubicBezTo>
                    <a:pt x="4075" y="14910"/>
                    <a:pt x="4075" y="15317"/>
                    <a:pt x="4764" y="16214"/>
                  </a:cubicBezTo>
                  <a:cubicBezTo>
                    <a:pt x="5454" y="17110"/>
                    <a:pt x="6832" y="18496"/>
                    <a:pt x="7866" y="19352"/>
                  </a:cubicBezTo>
                  <a:cubicBezTo>
                    <a:pt x="8900" y="20208"/>
                    <a:pt x="9590" y="20534"/>
                    <a:pt x="10854" y="20860"/>
                  </a:cubicBezTo>
                  <a:cubicBezTo>
                    <a:pt x="12118" y="21186"/>
                    <a:pt x="13956" y="21512"/>
                    <a:pt x="15794" y="21390"/>
                  </a:cubicBezTo>
                  <a:cubicBezTo>
                    <a:pt x="17632" y="21267"/>
                    <a:pt x="19471" y="20697"/>
                    <a:pt x="21309" y="2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805627" y="488950"/>
              <a:ext cx="288172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fill="norm" stroke="1" extrusionOk="0">
                  <a:moveTo>
                    <a:pt x="2072" y="0"/>
                  </a:moveTo>
                  <a:cubicBezTo>
                    <a:pt x="1126" y="0"/>
                    <a:pt x="180" y="0"/>
                    <a:pt x="23" y="419"/>
                  </a:cubicBezTo>
                  <a:cubicBezTo>
                    <a:pt x="-135" y="837"/>
                    <a:pt x="496" y="1674"/>
                    <a:pt x="3018" y="4102"/>
                  </a:cubicBezTo>
                  <a:cubicBezTo>
                    <a:pt x="5541" y="6530"/>
                    <a:pt x="9956" y="10549"/>
                    <a:pt x="13345" y="13730"/>
                  </a:cubicBezTo>
                  <a:cubicBezTo>
                    <a:pt x="16735" y="16912"/>
                    <a:pt x="19100" y="19256"/>
                    <a:pt x="21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1941398" y="469900"/>
              <a:ext cx="1651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6615" y="643"/>
                  </a:cubicBezTo>
                  <a:cubicBezTo>
                    <a:pt x="14954" y="1286"/>
                    <a:pt x="13292" y="2571"/>
                    <a:pt x="10800" y="5464"/>
                  </a:cubicBezTo>
                  <a:cubicBezTo>
                    <a:pt x="8308" y="8357"/>
                    <a:pt x="4985" y="12857"/>
                    <a:pt x="3046" y="15814"/>
                  </a:cubicBezTo>
                  <a:cubicBezTo>
                    <a:pt x="1108" y="18771"/>
                    <a:pt x="554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119198" y="666750"/>
              <a:ext cx="127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258898" y="7556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2531948" y="755650"/>
              <a:ext cx="101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773248" y="76200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3211398" y="331197"/>
              <a:ext cx="317501" cy="41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1610"/>
                  </a:moveTo>
                  <a:cubicBezTo>
                    <a:pt x="432" y="834"/>
                    <a:pt x="864" y="59"/>
                    <a:pt x="1728" y="3"/>
                  </a:cubicBezTo>
                  <a:cubicBezTo>
                    <a:pt x="2592" y="-52"/>
                    <a:pt x="3888" y="613"/>
                    <a:pt x="5688" y="2163"/>
                  </a:cubicBezTo>
                  <a:cubicBezTo>
                    <a:pt x="7488" y="3714"/>
                    <a:pt x="9792" y="6151"/>
                    <a:pt x="12528" y="9530"/>
                  </a:cubicBezTo>
                  <a:cubicBezTo>
                    <a:pt x="15264" y="12908"/>
                    <a:pt x="18432" y="17228"/>
                    <a:pt x="2160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3535248" y="7556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3325195" y="336550"/>
              <a:ext cx="197354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21425" y="0"/>
                  </a:moveTo>
                  <a:cubicBezTo>
                    <a:pt x="20276" y="90"/>
                    <a:pt x="19127" y="180"/>
                    <a:pt x="17289" y="1080"/>
                  </a:cubicBezTo>
                  <a:cubicBezTo>
                    <a:pt x="15451" y="1980"/>
                    <a:pt x="12923" y="3690"/>
                    <a:pt x="10051" y="5985"/>
                  </a:cubicBezTo>
                  <a:cubicBezTo>
                    <a:pt x="7178" y="8280"/>
                    <a:pt x="3961" y="11160"/>
                    <a:pt x="2123" y="13725"/>
                  </a:cubicBezTo>
                  <a:cubicBezTo>
                    <a:pt x="285" y="16290"/>
                    <a:pt x="-175" y="18540"/>
                    <a:pt x="55" y="19800"/>
                  </a:cubicBezTo>
                  <a:cubicBezTo>
                    <a:pt x="285" y="21060"/>
                    <a:pt x="1204" y="21330"/>
                    <a:pt x="21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583531" y="701948"/>
              <a:ext cx="135868" cy="12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041" fill="norm" stroke="1" extrusionOk="0">
                  <a:moveTo>
                    <a:pt x="5380" y="9727"/>
                  </a:moveTo>
                  <a:cubicBezTo>
                    <a:pt x="4716" y="11441"/>
                    <a:pt x="4051" y="13155"/>
                    <a:pt x="3054" y="14698"/>
                  </a:cubicBezTo>
                  <a:cubicBezTo>
                    <a:pt x="2057" y="16241"/>
                    <a:pt x="728" y="17612"/>
                    <a:pt x="229" y="17270"/>
                  </a:cubicBezTo>
                  <a:cubicBezTo>
                    <a:pt x="-269" y="16927"/>
                    <a:pt x="63" y="14870"/>
                    <a:pt x="1060" y="11955"/>
                  </a:cubicBezTo>
                  <a:cubicBezTo>
                    <a:pt x="2057" y="9041"/>
                    <a:pt x="3719" y="5270"/>
                    <a:pt x="5380" y="2870"/>
                  </a:cubicBezTo>
                  <a:cubicBezTo>
                    <a:pt x="7042" y="470"/>
                    <a:pt x="8703" y="-559"/>
                    <a:pt x="10863" y="298"/>
                  </a:cubicBezTo>
                  <a:cubicBezTo>
                    <a:pt x="13023" y="1155"/>
                    <a:pt x="15682" y="3898"/>
                    <a:pt x="17509" y="7670"/>
                  </a:cubicBezTo>
                  <a:cubicBezTo>
                    <a:pt x="19337" y="11441"/>
                    <a:pt x="20334" y="16241"/>
                    <a:pt x="21331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776548" y="241300"/>
              <a:ext cx="109041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3668" y="0"/>
                  </a:moveTo>
                  <a:cubicBezTo>
                    <a:pt x="5706" y="0"/>
                    <a:pt x="7743" y="0"/>
                    <a:pt x="9985" y="315"/>
                  </a:cubicBezTo>
                  <a:cubicBezTo>
                    <a:pt x="12226" y="629"/>
                    <a:pt x="14672" y="1258"/>
                    <a:pt x="15283" y="2167"/>
                  </a:cubicBezTo>
                  <a:cubicBezTo>
                    <a:pt x="15894" y="3076"/>
                    <a:pt x="14672" y="4264"/>
                    <a:pt x="12838" y="5487"/>
                  </a:cubicBezTo>
                  <a:cubicBezTo>
                    <a:pt x="11004" y="6711"/>
                    <a:pt x="8558" y="7969"/>
                    <a:pt x="7336" y="8948"/>
                  </a:cubicBezTo>
                  <a:cubicBezTo>
                    <a:pt x="6113" y="9926"/>
                    <a:pt x="6113" y="10625"/>
                    <a:pt x="8151" y="11289"/>
                  </a:cubicBezTo>
                  <a:cubicBezTo>
                    <a:pt x="10189" y="11953"/>
                    <a:pt x="14264" y="12583"/>
                    <a:pt x="17117" y="13317"/>
                  </a:cubicBezTo>
                  <a:cubicBezTo>
                    <a:pt x="19970" y="14050"/>
                    <a:pt x="21600" y="14889"/>
                    <a:pt x="20785" y="16078"/>
                  </a:cubicBezTo>
                  <a:cubicBezTo>
                    <a:pt x="19970" y="17266"/>
                    <a:pt x="16709" y="18804"/>
                    <a:pt x="12838" y="19783"/>
                  </a:cubicBezTo>
                  <a:cubicBezTo>
                    <a:pt x="8966" y="20761"/>
                    <a:pt x="4483" y="211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1039698" y="366865"/>
              <a:ext cx="229466" cy="73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19" fill="norm" stroke="1" extrusionOk="0">
                  <a:moveTo>
                    <a:pt x="0" y="6151"/>
                  </a:moveTo>
                  <a:cubicBezTo>
                    <a:pt x="1168" y="8003"/>
                    <a:pt x="2335" y="9854"/>
                    <a:pt x="3697" y="11829"/>
                  </a:cubicBezTo>
                  <a:cubicBezTo>
                    <a:pt x="5059" y="13804"/>
                    <a:pt x="6616" y="15902"/>
                    <a:pt x="7492" y="17136"/>
                  </a:cubicBezTo>
                  <a:cubicBezTo>
                    <a:pt x="8368" y="18371"/>
                    <a:pt x="8562" y="18741"/>
                    <a:pt x="8659" y="19111"/>
                  </a:cubicBezTo>
                  <a:cubicBezTo>
                    <a:pt x="8757" y="19481"/>
                    <a:pt x="8757" y="19852"/>
                    <a:pt x="8465" y="19883"/>
                  </a:cubicBezTo>
                  <a:cubicBezTo>
                    <a:pt x="8173" y="19913"/>
                    <a:pt x="7589" y="19605"/>
                    <a:pt x="6616" y="18247"/>
                  </a:cubicBezTo>
                  <a:cubicBezTo>
                    <a:pt x="5643" y="16889"/>
                    <a:pt x="4281" y="14483"/>
                    <a:pt x="3211" y="11983"/>
                  </a:cubicBezTo>
                  <a:cubicBezTo>
                    <a:pt x="2141" y="9484"/>
                    <a:pt x="1362" y="6892"/>
                    <a:pt x="1070" y="5071"/>
                  </a:cubicBezTo>
                  <a:cubicBezTo>
                    <a:pt x="778" y="3251"/>
                    <a:pt x="973" y="2201"/>
                    <a:pt x="1362" y="1492"/>
                  </a:cubicBezTo>
                  <a:cubicBezTo>
                    <a:pt x="1751" y="782"/>
                    <a:pt x="2335" y="412"/>
                    <a:pt x="3114" y="196"/>
                  </a:cubicBezTo>
                  <a:cubicBezTo>
                    <a:pt x="3892" y="-20"/>
                    <a:pt x="4865" y="-82"/>
                    <a:pt x="6324" y="134"/>
                  </a:cubicBezTo>
                  <a:cubicBezTo>
                    <a:pt x="7784" y="350"/>
                    <a:pt x="9730" y="844"/>
                    <a:pt x="12162" y="2140"/>
                  </a:cubicBezTo>
                  <a:cubicBezTo>
                    <a:pt x="14595" y="3436"/>
                    <a:pt x="17514" y="5534"/>
                    <a:pt x="19265" y="7663"/>
                  </a:cubicBezTo>
                  <a:cubicBezTo>
                    <a:pt x="21016" y="9792"/>
                    <a:pt x="21600" y="11952"/>
                    <a:pt x="20627" y="13896"/>
                  </a:cubicBezTo>
                  <a:cubicBezTo>
                    <a:pt x="19654" y="15840"/>
                    <a:pt x="17124" y="17568"/>
                    <a:pt x="14108" y="18803"/>
                  </a:cubicBezTo>
                  <a:cubicBezTo>
                    <a:pt x="11092" y="20037"/>
                    <a:pt x="7589" y="20777"/>
                    <a:pt x="5254" y="21148"/>
                  </a:cubicBezTo>
                  <a:cubicBezTo>
                    <a:pt x="2919" y="21518"/>
                    <a:pt x="1751" y="21518"/>
                    <a:pt x="1265" y="21086"/>
                  </a:cubicBezTo>
                  <a:cubicBezTo>
                    <a:pt x="778" y="20654"/>
                    <a:pt x="973" y="19790"/>
                    <a:pt x="1168" y="18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1329535" y="728133"/>
              <a:ext cx="167364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89" y="21600"/>
                  </a:moveTo>
                  <a:cubicBezTo>
                    <a:pt x="19" y="15916"/>
                    <a:pt x="-251" y="10232"/>
                    <a:pt x="424" y="6253"/>
                  </a:cubicBezTo>
                  <a:cubicBezTo>
                    <a:pt x="1099" y="2274"/>
                    <a:pt x="2719" y="0"/>
                    <a:pt x="6364" y="0"/>
                  </a:cubicBezTo>
                  <a:cubicBezTo>
                    <a:pt x="10009" y="0"/>
                    <a:pt x="15679" y="2274"/>
                    <a:pt x="21349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1395298" y="838200"/>
              <a:ext cx="222251" cy="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823" y="20057"/>
                    <a:pt x="1646" y="21600"/>
                    <a:pt x="5246" y="18514"/>
                  </a:cubicBezTo>
                  <a:cubicBezTo>
                    <a:pt x="8846" y="15429"/>
                    <a:pt x="15223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4538552" y="696914"/>
              <a:ext cx="501647" cy="16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19998" fill="norm" stroke="1" extrusionOk="0">
                  <a:moveTo>
                    <a:pt x="1906" y="17725"/>
                  </a:moveTo>
                  <a:cubicBezTo>
                    <a:pt x="1361" y="18487"/>
                    <a:pt x="817" y="19249"/>
                    <a:pt x="454" y="18741"/>
                  </a:cubicBezTo>
                  <a:cubicBezTo>
                    <a:pt x="91" y="18233"/>
                    <a:pt x="-91" y="16454"/>
                    <a:pt x="45" y="13405"/>
                  </a:cubicBezTo>
                  <a:cubicBezTo>
                    <a:pt x="181" y="10355"/>
                    <a:pt x="635" y="6035"/>
                    <a:pt x="1543" y="3240"/>
                  </a:cubicBezTo>
                  <a:cubicBezTo>
                    <a:pt x="2450" y="445"/>
                    <a:pt x="3812" y="-826"/>
                    <a:pt x="5309" y="572"/>
                  </a:cubicBezTo>
                  <a:cubicBezTo>
                    <a:pt x="6806" y="1969"/>
                    <a:pt x="8440" y="6035"/>
                    <a:pt x="9847" y="9974"/>
                  </a:cubicBezTo>
                  <a:cubicBezTo>
                    <a:pt x="11254" y="13913"/>
                    <a:pt x="12433" y="17725"/>
                    <a:pt x="13432" y="19249"/>
                  </a:cubicBezTo>
                  <a:cubicBezTo>
                    <a:pt x="14430" y="20774"/>
                    <a:pt x="15247" y="20012"/>
                    <a:pt x="16563" y="16581"/>
                  </a:cubicBezTo>
                  <a:cubicBezTo>
                    <a:pt x="17879" y="13150"/>
                    <a:pt x="19694" y="7052"/>
                    <a:pt x="21509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589348" y="87279"/>
              <a:ext cx="242432" cy="37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51" fill="norm" stroke="1" extrusionOk="0">
                  <a:moveTo>
                    <a:pt x="0" y="3350"/>
                  </a:moveTo>
                  <a:cubicBezTo>
                    <a:pt x="0" y="2747"/>
                    <a:pt x="0" y="2144"/>
                    <a:pt x="657" y="1601"/>
                  </a:cubicBezTo>
                  <a:cubicBezTo>
                    <a:pt x="1315" y="1058"/>
                    <a:pt x="2630" y="575"/>
                    <a:pt x="5823" y="273"/>
                  </a:cubicBezTo>
                  <a:cubicBezTo>
                    <a:pt x="9016" y="-28"/>
                    <a:pt x="14087" y="-149"/>
                    <a:pt x="17186" y="273"/>
                  </a:cubicBezTo>
                  <a:cubicBezTo>
                    <a:pt x="20285" y="696"/>
                    <a:pt x="21412" y="1661"/>
                    <a:pt x="21506" y="3049"/>
                  </a:cubicBezTo>
                  <a:cubicBezTo>
                    <a:pt x="21600" y="4436"/>
                    <a:pt x="20661" y="6247"/>
                    <a:pt x="18783" y="8419"/>
                  </a:cubicBezTo>
                  <a:cubicBezTo>
                    <a:pt x="16904" y="10591"/>
                    <a:pt x="14087" y="13125"/>
                    <a:pt x="12397" y="14693"/>
                  </a:cubicBezTo>
                  <a:cubicBezTo>
                    <a:pt x="10706" y="16262"/>
                    <a:pt x="10143" y="16866"/>
                    <a:pt x="9767" y="17469"/>
                  </a:cubicBezTo>
                  <a:cubicBezTo>
                    <a:pt x="9391" y="18072"/>
                    <a:pt x="9203" y="18676"/>
                    <a:pt x="10049" y="19339"/>
                  </a:cubicBezTo>
                  <a:cubicBezTo>
                    <a:pt x="10894" y="20003"/>
                    <a:pt x="12772" y="20727"/>
                    <a:pt x="1465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4731409" y="604258"/>
              <a:ext cx="65153" cy="7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069" fill="norm" stroke="1" extrusionOk="0">
                  <a:moveTo>
                    <a:pt x="18906" y="3140"/>
                  </a:moveTo>
                  <a:cubicBezTo>
                    <a:pt x="13670" y="7118"/>
                    <a:pt x="8434" y="11097"/>
                    <a:pt x="4834" y="14508"/>
                  </a:cubicBezTo>
                  <a:cubicBezTo>
                    <a:pt x="1234" y="17918"/>
                    <a:pt x="-730" y="20761"/>
                    <a:pt x="252" y="21045"/>
                  </a:cubicBezTo>
                  <a:cubicBezTo>
                    <a:pt x="1234" y="21329"/>
                    <a:pt x="5161" y="19055"/>
                    <a:pt x="8434" y="16497"/>
                  </a:cubicBezTo>
                  <a:cubicBezTo>
                    <a:pt x="11706" y="13940"/>
                    <a:pt x="14325" y="11097"/>
                    <a:pt x="16615" y="8255"/>
                  </a:cubicBezTo>
                  <a:cubicBezTo>
                    <a:pt x="18906" y="5413"/>
                    <a:pt x="20870" y="2571"/>
                    <a:pt x="19888" y="1150"/>
                  </a:cubicBezTo>
                  <a:cubicBezTo>
                    <a:pt x="18906" y="-271"/>
                    <a:pt x="14979" y="-271"/>
                    <a:pt x="11706" y="582"/>
                  </a:cubicBezTo>
                  <a:cubicBezTo>
                    <a:pt x="8434" y="1434"/>
                    <a:pt x="5815" y="3140"/>
                    <a:pt x="3197" y="4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5424555" y="423739"/>
              <a:ext cx="262445" cy="57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6" fill="norm" stroke="1" extrusionOk="0">
                  <a:moveTo>
                    <a:pt x="1800" y="2201"/>
                  </a:moveTo>
                  <a:cubicBezTo>
                    <a:pt x="2318" y="3862"/>
                    <a:pt x="2837" y="5524"/>
                    <a:pt x="2923" y="7858"/>
                  </a:cubicBezTo>
                  <a:cubicBezTo>
                    <a:pt x="3009" y="10192"/>
                    <a:pt x="2664" y="13198"/>
                    <a:pt x="2318" y="15453"/>
                  </a:cubicBezTo>
                  <a:cubicBezTo>
                    <a:pt x="1973" y="17708"/>
                    <a:pt x="1627" y="19211"/>
                    <a:pt x="1368" y="20161"/>
                  </a:cubicBezTo>
                  <a:cubicBezTo>
                    <a:pt x="1109" y="21110"/>
                    <a:pt x="936" y="21506"/>
                    <a:pt x="849" y="21506"/>
                  </a:cubicBezTo>
                  <a:cubicBezTo>
                    <a:pt x="763" y="21506"/>
                    <a:pt x="763" y="21110"/>
                    <a:pt x="677" y="19568"/>
                  </a:cubicBezTo>
                  <a:cubicBezTo>
                    <a:pt x="590" y="18025"/>
                    <a:pt x="417" y="15335"/>
                    <a:pt x="245" y="12526"/>
                  </a:cubicBezTo>
                  <a:cubicBezTo>
                    <a:pt x="72" y="9717"/>
                    <a:pt x="-101" y="6790"/>
                    <a:pt x="72" y="4772"/>
                  </a:cubicBezTo>
                  <a:cubicBezTo>
                    <a:pt x="245" y="2754"/>
                    <a:pt x="763" y="1647"/>
                    <a:pt x="1281" y="935"/>
                  </a:cubicBezTo>
                  <a:cubicBezTo>
                    <a:pt x="1800" y="222"/>
                    <a:pt x="2318" y="-94"/>
                    <a:pt x="2837" y="25"/>
                  </a:cubicBezTo>
                  <a:cubicBezTo>
                    <a:pt x="3355" y="143"/>
                    <a:pt x="3873" y="697"/>
                    <a:pt x="4910" y="2557"/>
                  </a:cubicBezTo>
                  <a:cubicBezTo>
                    <a:pt x="5947" y="4416"/>
                    <a:pt x="7502" y="7581"/>
                    <a:pt x="9057" y="10390"/>
                  </a:cubicBezTo>
                  <a:cubicBezTo>
                    <a:pt x="10613" y="13198"/>
                    <a:pt x="12168" y="15651"/>
                    <a:pt x="13205" y="17075"/>
                  </a:cubicBezTo>
                  <a:cubicBezTo>
                    <a:pt x="14241" y="18499"/>
                    <a:pt x="14760" y="18895"/>
                    <a:pt x="15451" y="19014"/>
                  </a:cubicBezTo>
                  <a:cubicBezTo>
                    <a:pt x="16142" y="19132"/>
                    <a:pt x="17006" y="18974"/>
                    <a:pt x="18043" y="17787"/>
                  </a:cubicBezTo>
                  <a:cubicBezTo>
                    <a:pt x="19080" y="16601"/>
                    <a:pt x="20289" y="14385"/>
                    <a:pt x="20894" y="11893"/>
                  </a:cubicBezTo>
                  <a:cubicBezTo>
                    <a:pt x="21499" y="9401"/>
                    <a:pt x="21499" y="6631"/>
                    <a:pt x="21326" y="4811"/>
                  </a:cubicBezTo>
                  <a:cubicBezTo>
                    <a:pt x="21153" y="2992"/>
                    <a:pt x="20808" y="2121"/>
                    <a:pt x="20462" y="1884"/>
                  </a:cubicBezTo>
                  <a:cubicBezTo>
                    <a:pt x="20117" y="1647"/>
                    <a:pt x="19771" y="2042"/>
                    <a:pt x="19512" y="2833"/>
                  </a:cubicBezTo>
                  <a:cubicBezTo>
                    <a:pt x="19253" y="3625"/>
                    <a:pt x="19080" y="4811"/>
                    <a:pt x="18907" y="5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721532" y="635000"/>
              <a:ext cx="264817" cy="30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1" fill="norm" stroke="1" extrusionOk="0">
                  <a:moveTo>
                    <a:pt x="6533" y="8610"/>
                  </a:moveTo>
                  <a:cubicBezTo>
                    <a:pt x="5847" y="8157"/>
                    <a:pt x="5161" y="7703"/>
                    <a:pt x="4390" y="7552"/>
                  </a:cubicBezTo>
                  <a:cubicBezTo>
                    <a:pt x="3618" y="7401"/>
                    <a:pt x="2761" y="7552"/>
                    <a:pt x="1818" y="9214"/>
                  </a:cubicBezTo>
                  <a:cubicBezTo>
                    <a:pt x="876" y="10876"/>
                    <a:pt x="-153" y="14048"/>
                    <a:pt x="18" y="16162"/>
                  </a:cubicBezTo>
                  <a:cubicBezTo>
                    <a:pt x="190" y="18277"/>
                    <a:pt x="1561" y="19334"/>
                    <a:pt x="3104" y="19636"/>
                  </a:cubicBezTo>
                  <a:cubicBezTo>
                    <a:pt x="4647" y="19938"/>
                    <a:pt x="6361" y="19485"/>
                    <a:pt x="7390" y="18806"/>
                  </a:cubicBezTo>
                  <a:cubicBezTo>
                    <a:pt x="8418" y="18126"/>
                    <a:pt x="8761" y="17220"/>
                    <a:pt x="8847" y="16389"/>
                  </a:cubicBezTo>
                  <a:cubicBezTo>
                    <a:pt x="8933" y="15558"/>
                    <a:pt x="8761" y="14803"/>
                    <a:pt x="8247" y="14274"/>
                  </a:cubicBezTo>
                  <a:cubicBezTo>
                    <a:pt x="7733" y="13745"/>
                    <a:pt x="6876" y="13443"/>
                    <a:pt x="6704" y="12462"/>
                  </a:cubicBezTo>
                  <a:cubicBezTo>
                    <a:pt x="6533" y="11480"/>
                    <a:pt x="7047" y="9818"/>
                    <a:pt x="7647" y="8610"/>
                  </a:cubicBezTo>
                  <a:cubicBezTo>
                    <a:pt x="8247" y="7401"/>
                    <a:pt x="8933" y="6646"/>
                    <a:pt x="10047" y="6571"/>
                  </a:cubicBezTo>
                  <a:cubicBezTo>
                    <a:pt x="11161" y="6495"/>
                    <a:pt x="12704" y="7099"/>
                    <a:pt x="14333" y="9365"/>
                  </a:cubicBezTo>
                  <a:cubicBezTo>
                    <a:pt x="15961" y="11631"/>
                    <a:pt x="17676" y="15558"/>
                    <a:pt x="18447" y="17975"/>
                  </a:cubicBezTo>
                  <a:cubicBezTo>
                    <a:pt x="19218" y="20392"/>
                    <a:pt x="19047" y="21298"/>
                    <a:pt x="18704" y="21449"/>
                  </a:cubicBezTo>
                  <a:cubicBezTo>
                    <a:pt x="18361" y="21600"/>
                    <a:pt x="17847" y="20996"/>
                    <a:pt x="17418" y="18428"/>
                  </a:cubicBezTo>
                  <a:cubicBezTo>
                    <a:pt x="16990" y="15860"/>
                    <a:pt x="16647" y="11329"/>
                    <a:pt x="17333" y="7930"/>
                  </a:cubicBezTo>
                  <a:cubicBezTo>
                    <a:pt x="18018" y="4531"/>
                    <a:pt x="19733" y="2266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6302747" y="368495"/>
              <a:ext cx="140802" cy="67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527" fill="norm" stroke="1" extrusionOk="0">
                  <a:moveTo>
                    <a:pt x="21130" y="2007"/>
                  </a:moveTo>
                  <a:cubicBezTo>
                    <a:pt x="21130" y="1604"/>
                    <a:pt x="21130" y="1202"/>
                    <a:pt x="20971" y="833"/>
                  </a:cubicBezTo>
                  <a:cubicBezTo>
                    <a:pt x="20812" y="464"/>
                    <a:pt x="20495" y="128"/>
                    <a:pt x="19542" y="28"/>
                  </a:cubicBezTo>
                  <a:cubicBezTo>
                    <a:pt x="18589" y="-73"/>
                    <a:pt x="17001" y="61"/>
                    <a:pt x="14618" y="1168"/>
                  </a:cubicBezTo>
                  <a:cubicBezTo>
                    <a:pt x="12236" y="2275"/>
                    <a:pt x="9059" y="4354"/>
                    <a:pt x="6201" y="6769"/>
                  </a:cubicBezTo>
                  <a:cubicBezTo>
                    <a:pt x="3342" y="9184"/>
                    <a:pt x="801" y="11934"/>
                    <a:pt x="165" y="14316"/>
                  </a:cubicBezTo>
                  <a:cubicBezTo>
                    <a:pt x="-470" y="16697"/>
                    <a:pt x="801" y="18710"/>
                    <a:pt x="2706" y="19850"/>
                  </a:cubicBezTo>
                  <a:cubicBezTo>
                    <a:pt x="4612" y="20990"/>
                    <a:pt x="7154" y="21259"/>
                    <a:pt x="9695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6456248" y="569945"/>
              <a:ext cx="304801" cy="41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950" y="17971"/>
                    <a:pt x="3900" y="14589"/>
                    <a:pt x="5325" y="11208"/>
                  </a:cubicBezTo>
                  <a:cubicBezTo>
                    <a:pt x="6750" y="7826"/>
                    <a:pt x="7650" y="4444"/>
                    <a:pt x="8100" y="2426"/>
                  </a:cubicBezTo>
                  <a:cubicBezTo>
                    <a:pt x="8550" y="408"/>
                    <a:pt x="8550" y="-247"/>
                    <a:pt x="8250" y="80"/>
                  </a:cubicBezTo>
                  <a:cubicBezTo>
                    <a:pt x="7950" y="408"/>
                    <a:pt x="7350" y="1717"/>
                    <a:pt x="6900" y="3571"/>
                  </a:cubicBezTo>
                  <a:cubicBezTo>
                    <a:pt x="6450" y="5426"/>
                    <a:pt x="6150" y="7826"/>
                    <a:pt x="6300" y="9462"/>
                  </a:cubicBezTo>
                  <a:cubicBezTo>
                    <a:pt x="6450" y="11098"/>
                    <a:pt x="7050" y="11971"/>
                    <a:pt x="7725" y="12408"/>
                  </a:cubicBezTo>
                  <a:cubicBezTo>
                    <a:pt x="8400" y="12844"/>
                    <a:pt x="9150" y="12844"/>
                    <a:pt x="10200" y="12026"/>
                  </a:cubicBezTo>
                  <a:cubicBezTo>
                    <a:pt x="11250" y="11208"/>
                    <a:pt x="12600" y="9571"/>
                    <a:pt x="13350" y="8480"/>
                  </a:cubicBezTo>
                  <a:cubicBezTo>
                    <a:pt x="14100" y="7389"/>
                    <a:pt x="14250" y="6844"/>
                    <a:pt x="14475" y="6189"/>
                  </a:cubicBezTo>
                  <a:cubicBezTo>
                    <a:pt x="14700" y="5535"/>
                    <a:pt x="15000" y="4771"/>
                    <a:pt x="15150" y="4662"/>
                  </a:cubicBezTo>
                  <a:cubicBezTo>
                    <a:pt x="15300" y="4553"/>
                    <a:pt x="15300" y="5098"/>
                    <a:pt x="15825" y="6244"/>
                  </a:cubicBezTo>
                  <a:cubicBezTo>
                    <a:pt x="16350" y="7389"/>
                    <a:pt x="17400" y="9135"/>
                    <a:pt x="18450" y="10171"/>
                  </a:cubicBezTo>
                  <a:cubicBezTo>
                    <a:pt x="19500" y="11208"/>
                    <a:pt x="20550" y="11535"/>
                    <a:pt x="21600" y="11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6849948" y="8636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14"/>
                    <a:pt x="21600" y="8229"/>
                    <a:pt x="18000" y="11829"/>
                  </a:cubicBezTo>
                  <a:cubicBezTo>
                    <a:pt x="14400" y="15429"/>
                    <a:pt x="72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7274267" y="643466"/>
              <a:ext cx="464682" cy="26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86" fill="norm" stroke="1" extrusionOk="0">
                  <a:moveTo>
                    <a:pt x="6532" y="6000"/>
                  </a:moveTo>
                  <a:cubicBezTo>
                    <a:pt x="5747" y="10629"/>
                    <a:pt x="4961" y="15257"/>
                    <a:pt x="4029" y="18000"/>
                  </a:cubicBezTo>
                  <a:cubicBezTo>
                    <a:pt x="3096" y="20743"/>
                    <a:pt x="2016" y="21600"/>
                    <a:pt x="1230" y="21343"/>
                  </a:cubicBezTo>
                  <a:cubicBezTo>
                    <a:pt x="445" y="21086"/>
                    <a:pt x="-46" y="19714"/>
                    <a:pt x="3" y="17057"/>
                  </a:cubicBezTo>
                  <a:cubicBezTo>
                    <a:pt x="52" y="14400"/>
                    <a:pt x="641" y="10457"/>
                    <a:pt x="2359" y="7457"/>
                  </a:cubicBezTo>
                  <a:cubicBezTo>
                    <a:pt x="4078" y="4457"/>
                    <a:pt x="6925" y="2400"/>
                    <a:pt x="10018" y="1286"/>
                  </a:cubicBezTo>
                  <a:cubicBezTo>
                    <a:pt x="13110" y="171"/>
                    <a:pt x="16449" y="0"/>
                    <a:pt x="18412" y="0"/>
                  </a:cubicBezTo>
                  <a:cubicBezTo>
                    <a:pt x="20376" y="0"/>
                    <a:pt x="20965" y="171"/>
                    <a:pt x="21554" y="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7726248" y="340005"/>
              <a:ext cx="222251" cy="17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4864"/>
                  </a:moveTo>
                  <a:cubicBezTo>
                    <a:pt x="0" y="3357"/>
                    <a:pt x="0" y="1850"/>
                    <a:pt x="514" y="971"/>
                  </a:cubicBezTo>
                  <a:cubicBezTo>
                    <a:pt x="1029" y="92"/>
                    <a:pt x="2057" y="-159"/>
                    <a:pt x="3600" y="92"/>
                  </a:cubicBezTo>
                  <a:cubicBezTo>
                    <a:pt x="5143" y="343"/>
                    <a:pt x="7200" y="1097"/>
                    <a:pt x="8331" y="2729"/>
                  </a:cubicBezTo>
                  <a:cubicBezTo>
                    <a:pt x="9463" y="4362"/>
                    <a:pt x="9669" y="6874"/>
                    <a:pt x="9154" y="9260"/>
                  </a:cubicBezTo>
                  <a:cubicBezTo>
                    <a:pt x="8640" y="11646"/>
                    <a:pt x="7406" y="13906"/>
                    <a:pt x="6274" y="15915"/>
                  </a:cubicBezTo>
                  <a:cubicBezTo>
                    <a:pt x="5143" y="17925"/>
                    <a:pt x="4114" y="19683"/>
                    <a:pt x="4423" y="20562"/>
                  </a:cubicBezTo>
                  <a:cubicBezTo>
                    <a:pt x="4731" y="21441"/>
                    <a:pt x="6377" y="21441"/>
                    <a:pt x="9463" y="20939"/>
                  </a:cubicBezTo>
                  <a:cubicBezTo>
                    <a:pt x="12549" y="20436"/>
                    <a:pt x="17074" y="19432"/>
                    <a:pt x="21600" y="18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7865948" y="279399"/>
              <a:ext cx="249157" cy="76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22" fill="norm" stroke="1" extrusionOk="0">
                  <a:moveTo>
                    <a:pt x="13069" y="0"/>
                  </a:moveTo>
                  <a:cubicBezTo>
                    <a:pt x="15792" y="1969"/>
                    <a:pt x="18514" y="3938"/>
                    <a:pt x="19966" y="6116"/>
                  </a:cubicBezTo>
                  <a:cubicBezTo>
                    <a:pt x="21418" y="8294"/>
                    <a:pt x="21600" y="10681"/>
                    <a:pt x="21146" y="12829"/>
                  </a:cubicBezTo>
                  <a:cubicBezTo>
                    <a:pt x="20692" y="14977"/>
                    <a:pt x="19603" y="16886"/>
                    <a:pt x="16608" y="18318"/>
                  </a:cubicBezTo>
                  <a:cubicBezTo>
                    <a:pt x="13613" y="19750"/>
                    <a:pt x="8713" y="20705"/>
                    <a:pt x="5627" y="21152"/>
                  </a:cubicBezTo>
                  <a:cubicBezTo>
                    <a:pt x="2541" y="21600"/>
                    <a:pt x="1271" y="21540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564198" y="1250950"/>
              <a:ext cx="247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908" y="21600"/>
                    <a:pt x="11815" y="21600"/>
                    <a:pt x="15415" y="0"/>
                  </a:cubicBezTo>
                  <a:cubicBezTo>
                    <a:pt x="19015" y="21600"/>
                    <a:pt x="20308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621348" y="1270000"/>
              <a:ext cx="304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0" y="19543"/>
                    <a:pt x="5700" y="17486"/>
                    <a:pt x="9300" y="13886"/>
                  </a:cubicBezTo>
                  <a:cubicBezTo>
                    <a:pt x="12900" y="10286"/>
                    <a:pt x="17250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523048" y="1189151"/>
              <a:ext cx="952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1440" y="11153"/>
                    <a:pt x="2880" y="2153"/>
                    <a:pt x="6480" y="353"/>
                  </a:cubicBezTo>
                  <a:cubicBezTo>
                    <a:pt x="10080" y="-1447"/>
                    <a:pt x="1584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548448" y="1250950"/>
              <a:ext cx="133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4201998" y="1953683"/>
              <a:ext cx="488951" cy="45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5" y="20007"/>
                    <a:pt x="1870" y="18415"/>
                    <a:pt x="2712" y="15926"/>
                  </a:cubicBezTo>
                  <a:cubicBezTo>
                    <a:pt x="3553" y="13438"/>
                    <a:pt x="4301" y="10053"/>
                    <a:pt x="4862" y="7416"/>
                  </a:cubicBezTo>
                  <a:cubicBezTo>
                    <a:pt x="5423" y="4778"/>
                    <a:pt x="5797" y="2887"/>
                    <a:pt x="5984" y="1692"/>
                  </a:cubicBezTo>
                  <a:cubicBezTo>
                    <a:pt x="6171" y="498"/>
                    <a:pt x="6171" y="0"/>
                    <a:pt x="6078" y="0"/>
                  </a:cubicBezTo>
                  <a:cubicBezTo>
                    <a:pt x="5984" y="0"/>
                    <a:pt x="5797" y="498"/>
                    <a:pt x="5517" y="2389"/>
                  </a:cubicBezTo>
                  <a:cubicBezTo>
                    <a:pt x="5236" y="4280"/>
                    <a:pt x="4862" y="7565"/>
                    <a:pt x="4629" y="10402"/>
                  </a:cubicBezTo>
                  <a:cubicBezTo>
                    <a:pt x="4395" y="13239"/>
                    <a:pt x="4301" y="15628"/>
                    <a:pt x="4395" y="17171"/>
                  </a:cubicBezTo>
                  <a:cubicBezTo>
                    <a:pt x="4488" y="18713"/>
                    <a:pt x="4769" y="19410"/>
                    <a:pt x="5143" y="19908"/>
                  </a:cubicBezTo>
                  <a:cubicBezTo>
                    <a:pt x="5517" y="20406"/>
                    <a:pt x="5984" y="20704"/>
                    <a:pt x="6732" y="20704"/>
                  </a:cubicBezTo>
                  <a:cubicBezTo>
                    <a:pt x="7481" y="20704"/>
                    <a:pt x="8509" y="20406"/>
                    <a:pt x="9818" y="18962"/>
                  </a:cubicBezTo>
                  <a:cubicBezTo>
                    <a:pt x="11127" y="17519"/>
                    <a:pt x="12717" y="14931"/>
                    <a:pt x="13699" y="12243"/>
                  </a:cubicBezTo>
                  <a:cubicBezTo>
                    <a:pt x="14681" y="9556"/>
                    <a:pt x="15055" y="6769"/>
                    <a:pt x="15242" y="5076"/>
                  </a:cubicBezTo>
                  <a:cubicBezTo>
                    <a:pt x="15429" y="3384"/>
                    <a:pt x="15429" y="2787"/>
                    <a:pt x="15382" y="2787"/>
                  </a:cubicBezTo>
                  <a:cubicBezTo>
                    <a:pt x="15335" y="2787"/>
                    <a:pt x="15242" y="3384"/>
                    <a:pt x="15382" y="5076"/>
                  </a:cubicBezTo>
                  <a:cubicBezTo>
                    <a:pt x="15522" y="6769"/>
                    <a:pt x="15896" y="9556"/>
                    <a:pt x="16410" y="11447"/>
                  </a:cubicBezTo>
                  <a:cubicBezTo>
                    <a:pt x="16925" y="13338"/>
                    <a:pt x="17579" y="14334"/>
                    <a:pt x="18468" y="14931"/>
                  </a:cubicBezTo>
                  <a:cubicBezTo>
                    <a:pt x="19356" y="15528"/>
                    <a:pt x="20478" y="15727"/>
                    <a:pt x="21600" y="15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4716348" y="2334683"/>
              <a:ext cx="196851" cy="28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85"/>
                  </a:moveTo>
                  <a:cubicBezTo>
                    <a:pt x="0" y="18131"/>
                    <a:pt x="0" y="19077"/>
                    <a:pt x="232" y="19945"/>
                  </a:cubicBezTo>
                  <a:cubicBezTo>
                    <a:pt x="465" y="20812"/>
                    <a:pt x="929" y="21600"/>
                    <a:pt x="1161" y="21600"/>
                  </a:cubicBezTo>
                  <a:cubicBezTo>
                    <a:pt x="1394" y="21600"/>
                    <a:pt x="1394" y="20812"/>
                    <a:pt x="1394" y="17343"/>
                  </a:cubicBezTo>
                  <a:cubicBezTo>
                    <a:pt x="1394" y="13874"/>
                    <a:pt x="1394" y="7726"/>
                    <a:pt x="1510" y="4257"/>
                  </a:cubicBezTo>
                  <a:cubicBezTo>
                    <a:pt x="1626" y="788"/>
                    <a:pt x="1858" y="0"/>
                    <a:pt x="2323" y="0"/>
                  </a:cubicBezTo>
                  <a:cubicBezTo>
                    <a:pt x="2787" y="0"/>
                    <a:pt x="3484" y="788"/>
                    <a:pt x="4181" y="2207"/>
                  </a:cubicBezTo>
                  <a:cubicBezTo>
                    <a:pt x="4877" y="3626"/>
                    <a:pt x="5574" y="5676"/>
                    <a:pt x="6271" y="7016"/>
                  </a:cubicBezTo>
                  <a:cubicBezTo>
                    <a:pt x="6968" y="8356"/>
                    <a:pt x="7665" y="8987"/>
                    <a:pt x="8594" y="9145"/>
                  </a:cubicBezTo>
                  <a:cubicBezTo>
                    <a:pt x="9523" y="9302"/>
                    <a:pt x="10684" y="8987"/>
                    <a:pt x="11845" y="7883"/>
                  </a:cubicBezTo>
                  <a:cubicBezTo>
                    <a:pt x="13006" y="6780"/>
                    <a:pt x="14168" y="4888"/>
                    <a:pt x="15097" y="3626"/>
                  </a:cubicBezTo>
                  <a:cubicBezTo>
                    <a:pt x="16026" y="2365"/>
                    <a:pt x="16723" y="1734"/>
                    <a:pt x="17303" y="1971"/>
                  </a:cubicBezTo>
                  <a:cubicBezTo>
                    <a:pt x="17884" y="2207"/>
                    <a:pt x="18348" y="3311"/>
                    <a:pt x="19045" y="5834"/>
                  </a:cubicBezTo>
                  <a:cubicBezTo>
                    <a:pt x="19742" y="8356"/>
                    <a:pt x="20671" y="12298"/>
                    <a:pt x="21600" y="16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965065" y="2355850"/>
              <a:ext cx="132284" cy="22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5" fill="norm" stroke="1" extrusionOk="0">
                  <a:moveTo>
                    <a:pt x="5998" y="0"/>
                  </a:moveTo>
                  <a:cubicBezTo>
                    <a:pt x="4627" y="5200"/>
                    <a:pt x="3256" y="10400"/>
                    <a:pt x="2227" y="13500"/>
                  </a:cubicBezTo>
                  <a:cubicBezTo>
                    <a:pt x="1198" y="16600"/>
                    <a:pt x="513" y="17600"/>
                    <a:pt x="170" y="18600"/>
                  </a:cubicBezTo>
                  <a:cubicBezTo>
                    <a:pt x="-173" y="19600"/>
                    <a:pt x="-173" y="20600"/>
                    <a:pt x="1884" y="21100"/>
                  </a:cubicBezTo>
                  <a:cubicBezTo>
                    <a:pt x="3941" y="21600"/>
                    <a:pt x="8056" y="21600"/>
                    <a:pt x="11656" y="21100"/>
                  </a:cubicBezTo>
                  <a:cubicBezTo>
                    <a:pt x="15256" y="20600"/>
                    <a:pt x="18341" y="19600"/>
                    <a:pt x="21427" y="18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5132054" y="2344947"/>
              <a:ext cx="168495" cy="23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97" fill="norm" stroke="1" extrusionOk="0">
                  <a:moveTo>
                    <a:pt x="21493" y="2132"/>
                  </a:moveTo>
                  <a:cubicBezTo>
                    <a:pt x="20683" y="1367"/>
                    <a:pt x="19873" y="603"/>
                    <a:pt x="18793" y="220"/>
                  </a:cubicBezTo>
                  <a:cubicBezTo>
                    <a:pt x="17713" y="-162"/>
                    <a:pt x="16363" y="-162"/>
                    <a:pt x="13258" y="1176"/>
                  </a:cubicBezTo>
                  <a:cubicBezTo>
                    <a:pt x="10153" y="2514"/>
                    <a:pt x="5293" y="5190"/>
                    <a:pt x="2728" y="7484"/>
                  </a:cubicBezTo>
                  <a:cubicBezTo>
                    <a:pt x="163" y="9778"/>
                    <a:pt x="-107" y="11689"/>
                    <a:pt x="28" y="13888"/>
                  </a:cubicBezTo>
                  <a:cubicBezTo>
                    <a:pt x="163" y="16086"/>
                    <a:pt x="703" y="18571"/>
                    <a:pt x="2458" y="19909"/>
                  </a:cubicBezTo>
                  <a:cubicBezTo>
                    <a:pt x="4213" y="21247"/>
                    <a:pt x="7183" y="21438"/>
                    <a:pt x="10423" y="20960"/>
                  </a:cubicBezTo>
                  <a:cubicBezTo>
                    <a:pt x="13663" y="20482"/>
                    <a:pt x="17173" y="19335"/>
                    <a:pt x="20683" y="18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5198948" y="2476500"/>
              <a:ext cx="1206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349056" y="1610088"/>
              <a:ext cx="284743" cy="2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36" fill="norm" stroke="1" extrusionOk="0">
                  <a:moveTo>
                    <a:pt x="404" y="15023"/>
                  </a:moveTo>
                  <a:cubicBezTo>
                    <a:pt x="884" y="14343"/>
                    <a:pt x="1364" y="13662"/>
                    <a:pt x="1764" y="13747"/>
                  </a:cubicBezTo>
                  <a:cubicBezTo>
                    <a:pt x="2164" y="13833"/>
                    <a:pt x="2484" y="14683"/>
                    <a:pt x="2404" y="15788"/>
                  </a:cubicBezTo>
                  <a:cubicBezTo>
                    <a:pt x="2324" y="16894"/>
                    <a:pt x="1844" y="18255"/>
                    <a:pt x="1364" y="19360"/>
                  </a:cubicBezTo>
                  <a:cubicBezTo>
                    <a:pt x="884" y="20466"/>
                    <a:pt x="404" y="21316"/>
                    <a:pt x="164" y="21231"/>
                  </a:cubicBezTo>
                  <a:cubicBezTo>
                    <a:pt x="-76" y="21146"/>
                    <a:pt x="-76" y="20125"/>
                    <a:pt x="324" y="17404"/>
                  </a:cubicBezTo>
                  <a:cubicBezTo>
                    <a:pt x="724" y="14683"/>
                    <a:pt x="1524" y="10261"/>
                    <a:pt x="2644" y="7029"/>
                  </a:cubicBezTo>
                  <a:cubicBezTo>
                    <a:pt x="3764" y="3798"/>
                    <a:pt x="5204" y="1757"/>
                    <a:pt x="6324" y="736"/>
                  </a:cubicBezTo>
                  <a:cubicBezTo>
                    <a:pt x="7444" y="-284"/>
                    <a:pt x="8244" y="-284"/>
                    <a:pt x="9524" y="992"/>
                  </a:cubicBezTo>
                  <a:cubicBezTo>
                    <a:pt x="10804" y="2267"/>
                    <a:pt x="12564" y="4818"/>
                    <a:pt x="14644" y="7114"/>
                  </a:cubicBezTo>
                  <a:cubicBezTo>
                    <a:pt x="16724" y="9410"/>
                    <a:pt x="19124" y="11451"/>
                    <a:pt x="21524" y="13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6469091" y="2134547"/>
              <a:ext cx="539608" cy="29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70" fill="norm" stroke="1" extrusionOk="0">
                  <a:moveTo>
                    <a:pt x="6045" y="8663"/>
                  </a:moveTo>
                  <a:cubicBezTo>
                    <a:pt x="5457" y="11880"/>
                    <a:pt x="4869" y="15097"/>
                    <a:pt x="4196" y="17318"/>
                  </a:cubicBezTo>
                  <a:cubicBezTo>
                    <a:pt x="3524" y="19540"/>
                    <a:pt x="2768" y="20765"/>
                    <a:pt x="1969" y="21148"/>
                  </a:cubicBezTo>
                  <a:cubicBezTo>
                    <a:pt x="1171" y="21531"/>
                    <a:pt x="330" y="21071"/>
                    <a:pt x="78" y="18850"/>
                  </a:cubicBezTo>
                  <a:cubicBezTo>
                    <a:pt x="-174" y="16629"/>
                    <a:pt x="162" y="12646"/>
                    <a:pt x="1381" y="9352"/>
                  </a:cubicBezTo>
                  <a:cubicBezTo>
                    <a:pt x="2600" y="6059"/>
                    <a:pt x="4701" y="3454"/>
                    <a:pt x="7306" y="1922"/>
                  </a:cubicBezTo>
                  <a:cubicBezTo>
                    <a:pt x="9912" y="391"/>
                    <a:pt x="13021" y="-69"/>
                    <a:pt x="15459" y="8"/>
                  </a:cubicBezTo>
                  <a:cubicBezTo>
                    <a:pt x="17896" y="84"/>
                    <a:pt x="19661" y="697"/>
                    <a:pt x="21426" y="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6559689" y="1742236"/>
              <a:ext cx="182310" cy="24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190" fill="norm" stroke="1" extrusionOk="0">
                  <a:moveTo>
                    <a:pt x="7977" y="14750"/>
                  </a:moveTo>
                  <a:cubicBezTo>
                    <a:pt x="8225" y="13827"/>
                    <a:pt x="8474" y="12904"/>
                    <a:pt x="8350" y="12996"/>
                  </a:cubicBezTo>
                  <a:cubicBezTo>
                    <a:pt x="8225" y="13088"/>
                    <a:pt x="7729" y="14196"/>
                    <a:pt x="6736" y="15581"/>
                  </a:cubicBezTo>
                  <a:cubicBezTo>
                    <a:pt x="5743" y="16965"/>
                    <a:pt x="4253" y="18627"/>
                    <a:pt x="3012" y="19734"/>
                  </a:cubicBezTo>
                  <a:cubicBezTo>
                    <a:pt x="1770" y="20842"/>
                    <a:pt x="777" y="21396"/>
                    <a:pt x="281" y="21119"/>
                  </a:cubicBezTo>
                  <a:cubicBezTo>
                    <a:pt x="-216" y="20842"/>
                    <a:pt x="-216" y="19734"/>
                    <a:pt x="1646" y="16596"/>
                  </a:cubicBezTo>
                  <a:cubicBezTo>
                    <a:pt x="3508" y="13458"/>
                    <a:pt x="7232" y="8288"/>
                    <a:pt x="9467" y="5334"/>
                  </a:cubicBezTo>
                  <a:cubicBezTo>
                    <a:pt x="11701" y="2381"/>
                    <a:pt x="12446" y="1642"/>
                    <a:pt x="13439" y="996"/>
                  </a:cubicBezTo>
                  <a:cubicBezTo>
                    <a:pt x="14432" y="350"/>
                    <a:pt x="15674" y="-204"/>
                    <a:pt x="16543" y="73"/>
                  </a:cubicBezTo>
                  <a:cubicBezTo>
                    <a:pt x="17412" y="350"/>
                    <a:pt x="17908" y="1458"/>
                    <a:pt x="18653" y="4596"/>
                  </a:cubicBezTo>
                  <a:cubicBezTo>
                    <a:pt x="19398" y="7734"/>
                    <a:pt x="20391" y="12904"/>
                    <a:pt x="21384" y="18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6907098" y="2007779"/>
              <a:ext cx="133351" cy="10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0" y="6117"/>
                  </a:moveTo>
                  <a:cubicBezTo>
                    <a:pt x="0" y="3999"/>
                    <a:pt x="0" y="1882"/>
                    <a:pt x="857" y="823"/>
                  </a:cubicBezTo>
                  <a:cubicBezTo>
                    <a:pt x="1714" y="-236"/>
                    <a:pt x="3429" y="-236"/>
                    <a:pt x="4800" y="611"/>
                  </a:cubicBezTo>
                  <a:cubicBezTo>
                    <a:pt x="6171" y="1458"/>
                    <a:pt x="7200" y="3152"/>
                    <a:pt x="7714" y="5693"/>
                  </a:cubicBezTo>
                  <a:cubicBezTo>
                    <a:pt x="8229" y="8235"/>
                    <a:pt x="8229" y="11623"/>
                    <a:pt x="6857" y="14588"/>
                  </a:cubicBezTo>
                  <a:cubicBezTo>
                    <a:pt x="5486" y="17552"/>
                    <a:pt x="2743" y="20093"/>
                    <a:pt x="2571" y="20729"/>
                  </a:cubicBezTo>
                  <a:cubicBezTo>
                    <a:pt x="2400" y="21364"/>
                    <a:pt x="4800" y="20093"/>
                    <a:pt x="8400" y="19035"/>
                  </a:cubicBezTo>
                  <a:cubicBezTo>
                    <a:pt x="12000" y="17976"/>
                    <a:pt x="16800" y="17129"/>
                    <a:pt x="21600" y="16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6868998" y="2398183"/>
              <a:ext cx="177536" cy="30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0" y="21600"/>
                  </a:moveTo>
                  <a:cubicBezTo>
                    <a:pt x="0" y="19166"/>
                    <a:pt x="0" y="16732"/>
                    <a:pt x="771" y="13386"/>
                  </a:cubicBezTo>
                  <a:cubicBezTo>
                    <a:pt x="1543" y="10039"/>
                    <a:pt x="3086" y="5780"/>
                    <a:pt x="4243" y="3270"/>
                  </a:cubicBezTo>
                  <a:cubicBezTo>
                    <a:pt x="5400" y="761"/>
                    <a:pt x="6171" y="0"/>
                    <a:pt x="6686" y="0"/>
                  </a:cubicBezTo>
                  <a:cubicBezTo>
                    <a:pt x="7200" y="0"/>
                    <a:pt x="7457" y="761"/>
                    <a:pt x="7714" y="1977"/>
                  </a:cubicBezTo>
                  <a:cubicBezTo>
                    <a:pt x="7971" y="3194"/>
                    <a:pt x="8229" y="4868"/>
                    <a:pt x="8614" y="6085"/>
                  </a:cubicBezTo>
                  <a:cubicBezTo>
                    <a:pt x="9000" y="7301"/>
                    <a:pt x="9514" y="8062"/>
                    <a:pt x="10286" y="8062"/>
                  </a:cubicBezTo>
                  <a:cubicBezTo>
                    <a:pt x="11057" y="8062"/>
                    <a:pt x="12086" y="7301"/>
                    <a:pt x="12857" y="6541"/>
                  </a:cubicBezTo>
                  <a:cubicBezTo>
                    <a:pt x="13629" y="5780"/>
                    <a:pt x="14143" y="5020"/>
                    <a:pt x="14786" y="4335"/>
                  </a:cubicBezTo>
                  <a:cubicBezTo>
                    <a:pt x="15429" y="3651"/>
                    <a:pt x="16200" y="3042"/>
                    <a:pt x="17229" y="2738"/>
                  </a:cubicBezTo>
                  <a:cubicBezTo>
                    <a:pt x="18257" y="2434"/>
                    <a:pt x="19543" y="2434"/>
                    <a:pt x="20314" y="2890"/>
                  </a:cubicBezTo>
                  <a:cubicBezTo>
                    <a:pt x="21086" y="3346"/>
                    <a:pt x="21343" y="4259"/>
                    <a:pt x="21471" y="6161"/>
                  </a:cubicBezTo>
                  <a:cubicBezTo>
                    <a:pt x="21600" y="8062"/>
                    <a:pt x="21600" y="10952"/>
                    <a:pt x="21471" y="12777"/>
                  </a:cubicBezTo>
                  <a:cubicBezTo>
                    <a:pt x="21343" y="14603"/>
                    <a:pt x="21086" y="15363"/>
                    <a:pt x="20957" y="15744"/>
                  </a:cubicBezTo>
                  <a:cubicBezTo>
                    <a:pt x="20829" y="16124"/>
                    <a:pt x="20829" y="16124"/>
                    <a:pt x="20829" y="16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7076104" y="2393950"/>
              <a:ext cx="180245" cy="27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6" fill="norm" stroke="1" extrusionOk="0">
                  <a:moveTo>
                    <a:pt x="10086" y="0"/>
                  </a:moveTo>
                  <a:cubicBezTo>
                    <a:pt x="7574" y="4710"/>
                    <a:pt x="5062" y="9420"/>
                    <a:pt x="3555" y="12262"/>
                  </a:cubicBezTo>
                  <a:cubicBezTo>
                    <a:pt x="2048" y="15104"/>
                    <a:pt x="1546" y="16078"/>
                    <a:pt x="1169" y="16971"/>
                  </a:cubicBezTo>
                  <a:cubicBezTo>
                    <a:pt x="793" y="17865"/>
                    <a:pt x="541" y="18677"/>
                    <a:pt x="290" y="19489"/>
                  </a:cubicBezTo>
                  <a:cubicBezTo>
                    <a:pt x="39" y="20301"/>
                    <a:pt x="-212" y="21113"/>
                    <a:pt x="290" y="21356"/>
                  </a:cubicBezTo>
                  <a:cubicBezTo>
                    <a:pt x="793" y="21600"/>
                    <a:pt x="2048" y="21275"/>
                    <a:pt x="5690" y="20463"/>
                  </a:cubicBezTo>
                  <a:cubicBezTo>
                    <a:pt x="9332" y="19651"/>
                    <a:pt x="15360" y="18352"/>
                    <a:pt x="21388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7266236" y="2373908"/>
              <a:ext cx="182876" cy="3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25" fill="norm" stroke="1" extrusionOk="0">
                  <a:moveTo>
                    <a:pt x="20944" y="3903"/>
                  </a:moveTo>
                  <a:cubicBezTo>
                    <a:pt x="21190" y="2624"/>
                    <a:pt x="21435" y="1345"/>
                    <a:pt x="20821" y="635"/>
                  </a:cubicBezTo>
                  <a:cubicBezTo>
                    <a:pt x="20208" y="-76"/>
                    <a:pt x="18735" y="-218"/>
                    <a:pt x="16649" y="350"/>
                  </a:cubicBezTo>
                  <a:cubicBezTo>
                    <a:pt x="14562" y="919"/>
                    <a:pt x="11862" y="2198"/>
                    <a:pt x="9285" y="4543"/>
                  </a:cubicBezTo>
                  <a:cubicBezTo>
                    <a:pt x="6708" y="6887"/>
                    <a:pt x="4253" y="10298"/>
                    <a:pt x="2658" y="12856"/>
                  </a:cubicBezTo>
                  <a:cubicBezTo>
                    <a:pt x="1062" y="15414"/>
                    <a:pt x="326" y="17119"/>
                    <a:pt x="80" y="18398"/>
                  </a:cubicBezTo>
                  <a:cubicBezTo>
                    <a:pt x="-165" y="19677"/>
                    <a:pt x="80" y="20529"/>
                    <a:pt x="1799" y="20956"/>
                  </a:cubicBezTo>
                  <a:cubicBezTo>
                    <a:pt x="3517" y="21382"/>
                    <a:pt x="6708" y="21382"/>
                    <a:pt x="9899" y="21240"/>
                  </a:cubicBezTo>
                  <a:cubicBezTo>
                    <a:pt x="13090" y="21098"/>
                    <a:pt x="16280" y="20814"/>
                    <a:pt x="19471" y="20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7332548" y="2571750"/>
              <a:ext cx="158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4627448" y="2710095"/>
              <a:ext cx="539751" cy="10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21012"/>
                  </a:moveTo>
                  <a:cubicBezTo>
                    <a:pt x="2795" y="17124"/>
                    <a:pt x="5591" y="13236"/>
                    <a:pt x="8471" y="9564"/>
                  </a:cubicBezTo>
                  <a:cubicBezTo>
                    <a:pt x="11351" y="5892"/>
                    <a:pt x="14315" y="2436"/>
                    <a:pt x="16348" y="924"/>
                  </a:cubicBezTo>
                  <a:cubicBezTo>
                    <a:pt x="18381" y="-588"/>
                    <a:pt x="19482" y="-156"/>
                    <a:pt x="20202" y="1572"/>
                  </a:cubicBezTo>
                  <a:cubicBezTo>
                    <a:pt x="20922" y="3300"/>
                    <a:pt x="21261" y="6324"/>
                    <a:pt x="21600" y="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4798643" y="2813050"/>
              <a:ext cx="343156" cy="3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164" fill="norm" stroke="1" extrusionOk="0">
                  <a:moveTo>
                    <a:pt x="10749" y="8640"/>
                  </a:moveTo>
                  <a:cubicBezTo>
                    <a:pt x="7834" y="12960"/>
                    <a:pt x="4919" y="17280"/>
                    <a:pt x="2997" y="19440"/>
                  </a:cubicBezTo>
                  <a:cubicBezTo>
                    <a:pt x="1076" y="21600"/>
                    <a:pt x="148" y="21600"/>
                    <a:pt x="16" y="20160"/>
                  </a:cubicBezTo>
                  <a:cubicBezTo>
                    <a:pt x="-117" y="18720"/>
                    <a:pt x="546" y="15840"/>
                    <a:pt x="3130" y="12240"/>
                  </a:cubicBezTo>
                  <a:cubicBezTo>
                    <a:pt x="5714" y="8640"/>
                    <a:pt x="10219" y="4320"/>
                    <a:pt x="13598" y="2160"/>
                  </a:cubicBezTo>
                  <a:cubicBezTo>
                    <a:pt x="16977" y="0"/>
                    <a:pt x="19230" y="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4715126" y="3061792"/>
              <a:ext cx="153889" cy="45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86" fill="norm" stroke="1" extrusionOk="0">
                  <a:moveTo>
                    <a:pt x="3672" y="2316"/>
                  </a:moveTo>
                  <a:cubicBezTo>
                    <a:pt x="3672" y="5373"/>
                    <a:pt x="3672" y="8431"/>
                    <a:pt x="3672" y="10946"/>
                  </a:cubicBezTo>
                  <a:cubicBezTo>
                    <a:pt x="3672" y="13461"/>
                    <a:pt x="3672" y="15434"/>
                    <a:pt x="3672" y="17061"/>
                  </a:cubicBezTo>
                  <a:cubicBezTo>
                    <a:pt x="3672" y="18688"/>
                    <a:pt x="3672" y="19971"/>
                    <a:pt x="3380" y="20365"/>
                  </a:cubicBezTo>
                  <a:cubicBezTo>
                    <a:pt x="3088" y="20760"/>
                    <a:pt x="2504" y="20266"/>
                    <a:pt x="1774" y="18047"/>
                  </a:cubicBezTo>
                  <a:cubicBezTo>
                    <a:pt x="1045" y="15828"/>
                    <a:pt x="169" y="11883"/>
                    <a:pt x="23" y="8825"/>
                  </a:cubicBezTo>
                  <a:cubicBezTo>
                    <a:pt x="-123" y="5768"/>
                    <a:pt x="461" y="3598"/>
                    <a:pt x="1191" y="2316"/>
                  </a:cubicBezTo>
                  <a:cubicBezTo>
                    <a:pt x="1920" y="1034"/>
                    <a:pt x="2796" y="639"/>
                    <a:pt x="3963" y="343"/>
                  </a:cubicBezTo>
                  <a:cubicBezTo>
                    <a:pt x="5131" y="47"/>
                    <a:pt x="6591" y="-150"/>
                    <a:pt x="8780" y="146"/>
                  </a:cubicBezTo>
                  <a:cubicBezTo>
                    <a:pt x="10969" y="442"/>
                    <a:pt x="13888" y="1231"/>
                    <a:pt x="16369" y="3105"/>
                  </a:cubicBezTo>
                  <a:cubicBezTo>
                    <a:pt x="18850" y="4979"/>
                    <a:pt x="20893" y="7938"/>
                    <a:pt x="21185" y="10502"/>
                  </a:cubicBezTo>
                  <a:cubicBezTo>
                    <a:pt x="21477" y="13066"/>
                    <a:pt x="20018" y="15236"/>
                    <a:pt x="17099" y="17012"/>
                  </a:cubicBezTo>
                  <a:cubicBezTo>
                    <a:pt x="14180" y="18787"/>
                    <a:pt x="9801" y="20168"/>
                    <a:pt x="6736" y="20809"/>
                  </a:cubicBezTo>
                  <a:cubicBezTo>
                    <a:pt x="3672" y="21450"/>
                    <a:pt x="1920" y="21351"/>
                    <a:pt x="1045" y="21055"/>
                  </a:cubicBezTo>
                  <a:cubicBezTo>
                    <a:pt x="169" y="20760"/>
                    <a:pt x="169" y="20266"/>
                    <a:pt x="753" y="19872"/>
                  </a:cubicBezTo>
                  <a:cubicBezTo>
                    <a:pt x="1336" y="19477"/>
                    <a:pt x="2504" y="19182"/>
                    <a:pt x="3672" y="18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4983048" y="328295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0800"/>
                    <a:pt x="2133" y="0"/>
                    <a:pt x="5733" y="0"/>
                  </a:cubicBezTo>
                  <a:cubicBezTo>
                    <a:pt x="9333" y="0"/>
                    <a:pt x="154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5008448" y="337820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5204167" y="3075762"/>
              <a:ext cx="166232" cy="4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8" fill="norm" stroke="1" extrusionOk="0">
                  <a:moveTo>
                    <a:pt x="17372" y="3788"/>
                  </a:moveTo>
                  <a:cubicBezTo>
                    <a:pt x="15731" y="2788"/>
                    <a:pt x="14091" y="1788"/>
                    <a:pt x="13134" y="1038"/>
                  </a:cubicBezTo>
                  <a:cubicBezTo>
                    <a:pt x="12177" y="288"/>
                    <a:pt x="11903" y="-212"/>
                    <a:pt x="12040" y="88"/>
                  </a:cubicBezTo>
                  <a:cubicBezTo>
                    <a:pt x="12177" y="388"/>
                    <a:pt x="12724" y="1488"/>
                    <a:pt x="12860" y="3288"/>
                  </a:cubicBezTo>
                  <a:cubicBezTo>
                    <a:pt x="12997" y="5088"/>
                    <a:pt x="12724" y="7588"/>
                    <a:pt x="10946" y="9388"/>
                  </a:cubicBezTo>
                  <a:cubicBezTo>
                    <a:pt x="9169" y="11188"/>
                    <a:pt x="5888" y="12288"/>
                    <a:pt x="3564" y="12988"/>
                  </a:cubicBezTo>
                  <a:cubicBezTo>
                    <a:pt x="1240" y="13688"/>
                    <a:pt x="-127" y="13988"/>
                    <a:pt x="10" y="14138"/>
                  </a:cubicBezTo>
                  <a:cubicBezTo>
                    <a:pt x="146" y="14288"/>
                    <a:pt x="1787" y="14288"/>
                    <a:pt x="4111" y="14288"/>
                  </a:cubicBezTo>
                  <a:cubicBezTo>
                    <a:pt x="6435" y="14288"/>
                    <a:pt x="9443" y="14288"/>
                    <a:pt x="11767" y="14588"/>
                  </a:cubicBezTo>
                  <a:cubicBezTo>
                    <a:pt x="14091" y="14888"/>
                    <a:pt x="15731" y="15488"/>
                    <a:pt x="16551" y="16088"/>
                  </a:cubicBezTo>
                  <a:cubicBezTo>
                    <a:pt x="17372" y="16688"/>
                    <a:pt x="17372" y="17288"/>
                    <a:pt x="16688" y="17888"/>
                  </a:cubicBezTo>
                  <a:cubicBezTo>
                    <a:pt x="16005" y="18488"/>
                    <a:pt x="14638" y="19088"/>
                    <a:pt x="13817" y="19638"/>
                  </a:cubicBezTo>
                  <a:cubicBezTo>
                    <a:pt x="12997" y="20188"/>
                    <a:pt x="12724" y="20688"/>
                    <a:pt x="13681" y="20988"/>
                  </a:cubicBezTo>
                  <a:cubicBezTo>
                    <a:pt x="14638" y="21288"/>
                    <a:pt x="16825" y="21388"/>
                    <a:pt x="18329" y="21388"/>
                  </a:cubicBezTo>
                  <a:cubicBezTo>
                    <a:pt x="19832" y="21388"/>
                    <a:pt x="20653" y="21288"/>
                    <a:pt x="21473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416549" y="3144993"/>
              <a:ext cx="201500" cy="2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68" fill="norm" stroke="1" extrusionOk="0">
                  <a:moveTo>
                    <a:pt x="1169" y="1788"/>
                  </a:moveTo>
                  <a:cubicBezTo>
                    <a:pt x="494" y="988"/>
                    <a:pt x="-181" y="188"/>
                    <a:pt x="44" y="28"/>
                  </a:cubicBezTo>
                  <a:cubicBezTo>
                    <a:pt x="269" y="-132"/>
                    <a:pt x="1394" y="348"/>
                    <a:pt x="4207" y="2508"/>
                  </a:cubicBezTo>
                  <a:cubicBezTo>
                    <a:pt x="7019" y="4668"/>
                    <a:pt x="11519" y="8508"/>
                    <a:pt x="14669" y="11948"/>
                  </a:cubicBezTo>
                  <a:cubicBezTo>
                    <a:pt x="17819" y="15388"/>
                    <a:pt x="19619" y="18428"/>
                    <a:pt x="21419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5465648" y="3135108"/>
              <a:ext cx="209551" cy="34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1600" y="1692"/>
                  </a:moveTo>
                  <a:cubicBezTo>
                    <a:pt x="20291" y="1033"/>
                    <a:pt x="18982" y="375"/>
                    <a:pt x="17782" y="111"/>
                  </a:cubicBezTo>
                  <a:cubicBezTo>
                    <a:pt x="16582" y="-152"/>
                    <a:pt x="15491" y="-20"/>
                    <a:pt x="13636" y="1297"/>
                  </a:cubicBezTo>
                  <a:cubicBezTo>
                    <a:pt x="11782" y="2614"/>
                    <a:pt x="9164" y="5116"/>
                    <a:pt x="6873" y="8343"/>
                  </a:cubicBezTo>
                  <a:cubicBezTo>
                    <a:pt x="4582" y="11570"/>
                    <a:pt x="2618" y="15521"/>
                    <a:pt x="1527" y="17826"/>
                  </a:cubicBezTo>
                  <a:cubicBezTo>
                    <a:pt x="436" y="20131"/>
                    <a:pt x="218" y="20789"/>
                    <a:pt x="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5605348" y="339090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00"/>
                    <a:pt x="7200" y="8000"/>
                    <a:pt x="3600" y="11600"/>
                  </a:cubicBezTo>
                  <a:cubicBezTo>
                    <a:pt x="0" y="15200"/>
                    <a:pt x="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5789498" y="3426554"/>
              <a:ext cx="1841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476" y="11040"/>
                    <a:pt x="6952" y="1783"/>
                    <a:pt x="10552" y="240"/>
                  </a:cubicBezTo>
                  <a:cubicBezTo>
                    <a:pt x="14152" y="-1303"/>
                    <a:pt x="1787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6126048" y="34226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6272098" y="3101890"/>
              <a:ext cx="120651" cy="37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1271"/>
                  </a:moveTo>
                  <a:cubicBezTo>
                    <a:pt x="0" y="668"/>
                    <a:pt x="0" y="65"/>
                    <a:pt x="758" y="4"/>
                  </a:cubicBezTo>
                  <a:cubicBezTo>
                    <a:pt x="1516" y="-56"/>
                    <a:pt x="3032" y="427"/>
                    <a:pt x="5874" y="2900"/>
                  </a:cubicBezTo>
                  <a:cubicBezTo>
                    <a:pt x="8716" y="5374"/>
                    <a:pt x="12884" y="9839"/>
                    <a:pt x="15726" y="13278"/>
                  </a:cubicBezTo>
                  <a:cubicBezTo>
                    <a:pt x="18568" y="16717"/>
                    <a:pt x="20084" y="19131"/>
                    <a:pt x="216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6251675" y="3194776"/>
              <a:ext cx="255374" cy="38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22" fill="norm" stroke="1" extrusionOk="0">
                  <a:moveTo>
                    <a:pt x="21361" y="671"/>
                  </a:moveTo>
                  <a:cubicBezTo>
                    <a:pt x="19413" y="197"/>
                    <a:pt x="17466" y="-278"/>
                    <a:pt x="15430" y="197"/>
                  </a:cubicBezTo>
                  <a:cubicBezTo>
                    <a:pt x="13394" y="671"/>
                    <a:pt x="11269" y="2096"/>
                    <a:pt x="8613" y="4410"/>
                  </a:cubicBezTo>
                  <a:cubicBezTo>
                    <a:pt x="5958" y="6724"/>
                    <a:pt x="2771" y="9929"/>
                    <a:pt x="1266" y="12896"/>
                  </a:cubicBezTo>
                  <a:cubicBezTo>
                    <a:pt x="-239" y="15863"/>
                    <a:pt x="-62" y="18592"/>
                    <a:pt x="115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6388515" y="3417921"/>
              <a:ext cx="169334" cy="1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3" fill="norm" stroke="1" extrusionOk="0">
                  <a:moveTo>
                    <a:pt x="540" y="11943"/>
                  </a:moveTo>
                  <a:cubicBezTo>
                    <a:pt x="540" y="10593"/>
                    <a:pt x="540" y="9243"/>
                    <a:pt x="540" y="9243"/>
                  </a:cubicBezTo>
                  <a:cubicBezTo>
                    <a:pt x="540" y="9243"/>
                    <a:pt x="540" y="10593"/>
                    <a:pt x="405" y="11943"/>
                  </a:cubicBezTo>
                  <a:cubicBezTo>
                    <a:pt x="270" y="13293"/>
                    <a:pt x="0" y="14643"/>
                    <a:pt x="0" y="14238"/>
                  </a:cubicBezTo>
                  <a:cubicBezTo>
                    <a:pt x="0" y="13833"/>
                    <a:pt x="270" y="11673"/>
                    <a:pt x="1350" y="9243"/>
                  </a:cubicBezTo>
                  <a:cubicBezTo>
                    <a:pt x="2430" y="6813"/>
                    <a:pt x="4320" y="4113"/>
                    <a:pt x="6480" y="2223"/>
                  </a:cubicBezTo>
                  <a:cubicBezTo>
                    <a:pt x="8640" y="333"/>
                    <a:pt x="11070" y="-747"/>
                    <a:pt x="13095" y="603"/>
                  </a:cubicBezTo>
                  <a:cubicBezTo>
                    <a:pt x="15120" y="1953"/>
                    <a:pt x="16740" y="5733"/>
                    <a:pt x="18090" y="9513"/>
                  </a:cubicBezTo>
                  <a:cubicBezTo>
                    <a:pt x="19440" y="13293"/>
                    <a:pt x="20520" y="17073"/>
                    <a:pt x="21600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6576898" y="3070452"/>
              <a:ext cx="133351" cy="6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3086" y="2129"/>
                  </a:moveTo>
                  <a:cubicBezTo>
                    <a:pt x="3086" y="1679"/>
                    <a:pt x="3086" y="1229"/>
                    <a:pt x="4629" y="779"/>
                  </a:cubicBezTo>
                  <a:cubicBezTo>
                    <a:pt x="6171" y="329"/>
                    <a:pt x="9257" y="-121"/>
                    <a:pt x="11829" y="29"/>
                  </a:cubicBezTo>
                  <a:cubicBezTo>
                    <a:pt x="14400" y="179"/>
                    <a:pt x="16457" y="929"/>
                    <a:pt x="17657" y="1904"/>
                  </a:cubicBezTo>
                  <a:cubicBezTo>
                    <a:pt x="18857" y="2879"/>
                    <a:pt x="19200" y="4079"/>
                    <a:pt x="19371" y="4941"/>
                  </a:cubicBezTo>
                  <a:cubicBezTo>
                    <a:pt x="19543" y="5804"/>
                    <a:pt x="19543" y="6329"/>
                    <a:pt x="18857" y="6741"/>
                  </a:cubicBezTo>
                  <a:cubicBezTo>
                    <a:pt x="18171" y="7154"/>
                    <a:pt x="16800" y="7454"/>
                    <a:pt x="15771" y="7791"/>
                  </a:cubicBezTo>
                  <a:cubicBezTo>
                    <a:pt x="14743" y="8129"/>
                    <a:pt x="14057" y="8504"/>
                    <a:pt x="14400" y="9066"/>
                  </a:cubicBezTo>
                  <a:cubicBezTo>
                    <a:pt x="14743" y="9629"/>
                    <a:pt x="16114" y="10379"/>
                    <a:pt x="17829" y="11766"/>
                  </a:cubicBezTo>
                  <a:cubicBezTo>
                    <a:pt x="19543" y="13154"/>
                    <a:pt x="21600" y="15179"/>
                    <a:pt x="21600" y="16566"/>
                  </a:cubicBezTo>
                  <a:cubicBezTo>
                    <a:pt x="21600" y="17954"/>
                    <a:pt x="19543" y="18704"/>
                    <a:pt x="15600" y="19416"/>
                  </a:cubicBezTo>
                  <a:cubicBezTo>
                    <a:pt x="11657" y="20129"/>
                    <a:pt x="5829" y="20804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7438417" y="2735972"/>
              <a:ext cx="222215" cy="515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73" fill="norm" stroke="1" extrusionOk="0">
                  <a:moveTo>
                    <a:pt x="13650" y="2934"/>
                  </a:moveTo>
                  <a:cubicBezTo>
                    <a:pt x="12631" y="6007"/>
                    <a:pt x="11612" y="9081"/>
                    <a:pt x="10797" y="11583"/>
                  </a:cubicBezTo>
                  <a:cubicBezTo>
                    <a:pt x="9982" y="14085"/>
                    <a:pt x="9370" y="16017"/>
                    <a:pt x="8759" y="17290"/>
                  </a:cubicBezTo>
                  <a:cubicBezTo>
                    <a:pt x="8148" y="18563"/>
                    <a:pt x="7536" y="19178"/>
                    <a:pt x="7027" y="19222"/>
                  </a:cubicBezTo>
                  <a:cubicBezTo>
                    <a:pt x="6518" y="19266"/>
                    <a:pt x="6110" y="18739"/>
                    <a:pt x="5906" y="17115"/>
                  </a:cubicBezTo>
                  <a:cubicBezTo>
                    <a:pt x="5702" y="15490"/>
                    <a:pt x="5702" y="12768"/>
                    <a:pt x="6721" y="10046"/>
                  </a:cubicBezTo>
                  <a:cubicBezTo>
                    <a:pt x="7740" y="7324"/>
                    <a:pt x="9778" y="4602"/>
                    <a:pt x="11612" y="2890"/>
                  </a:cubicBezTo>
                  <a:cubicBezTo>
                    <a:pt x="13446" y="1178"/>
                    <a:pt x="15076" y="476"/>
                    <a:pt x="16401" y="168"/>
                  </a:cubicBezTo>
                  <a:cubicBezTo>
                    <a:pt x="17725" y="-139"/>
                    <a:pt x="18744" y="-51"/>
                    <a:pt x="19661" y="651"/>
                  </a:cubicBezTo>
                  <a:cubicBezTo>
                    <a:pt x="20578" y="1354"/>
                    <a:pt x="21393" y="2671"/>
                    <a:pt x="21393" y="4910"/>
                  </a:cubicBezTo>
                  <a:cubicBezTo>
                    <a:pt x="21393" y="7149"/>
                    <a:pt x="20578" y="10310"/>
                    <a:pt x="18438" y="12900"/>
                  </a:cubicBezTo>
                  <a:cubicBezTo>
                    <a:pt x="16299" y="15490"/>
                    <a:pt x="12835" y="17510"/>
                    <a:pt x="10084" y="18783"/>
                  </a:cubicBezTo>
                  <a:cubicBezTo>
                    <a:pt x="7333" y="20056"/>
                    <a:pt x="5295" y="20583"/>
                    <a:pt x="3665" y="20934"/>
                  </a:cubicBezTo>
                  <a:cubicBezTo>
                    <a:pt x="2035" y="21285"/>
                    <a:pt x="812" y="21461"/>
                    <a:pt x="302" y="21329"/>
                  </a:cubicBezTo>
                  <a:cubicBezTo>
                    <a:pt x="-207" y="21198"/>
                    <a:pt x="-3" y="20759"/>
                    <a:pt x="404" y="20407"/>
                  </a:cubicBezTo>
                  <a:cubicBezTo>
                    <a:pt x="812" y="20056"/>
                    <a:pt x="1423" y="19793"/>
                    <a:pt x="2035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7821498" y="297180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7859598" y="306705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4400"/>
                    <a:pt x="8938" y="7200"/>
                    <a:pt x="12538" y="3600"/>
                  </a:cubicBezTo>
                  <a:cubicBezTo>
                    <a:pt x="16138" y="0"/>
                    <a:pt x="188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8028607" y="2829070"/>
              <a:ext cx="211992" cy="34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5" fill="norm" stroke="1" extrusionOk="0">
                  <a:moveTo>
                    <a:pt x="20136" y="580"/>
                  </a:moveTo>
                  <a:cubicBezTo>
                    <a:pt x="19280" y="188"/>
                    <a:pt x="18425" y="-205"/>
                    <a:pt x="17249" y="122"/>
                  </a:cubicBezTo>
                  <a:cubicBezTo>
                    <a:pt x="16072" y="450"/>
                    <a:pt x="14575" y="1497"/>
                    <a:pt x="13720" y="3264"/>
                  </a:cubicBezTo>
                  <a:cubicBezTo>
                    <a:pt x="12865" y="5031"/>
                    <a:pt x="12651" y="7519"/>
                    <a:pt x="11581" y="9613"/>
                  </a:cubicBezTo>
                  <a:cubicBezTo>
                    <a:pt x="10512" y="11708"/>
                    <a:pt x="8587" y="13410"/>
                    <a:pt x="6769" y="14522"/>
                  </a:cubicBezTo>
                  <a:cubicBezTo>
                    <a:pt x="4952" y="15635"/>
                    <a:pt x="3241" y="16159"/>
                    <a:pt x="1958" y="16682"/>
                  </a:cubicBezTo>
                  <a:cubicBezTo>
                    <a:pt x="674" y="17206"/>
                    <a:pt x="-181" y="17730"/>
                    <a:pt x="33" y="18122"/>
                  </a:cubicBezTo>
                  <a:cubicBezTo>
                    <a:pt x="247" y="18515"/>
                    <a:pt x="1530" y="18777"/>
                    <a:pt x="5272" y="19300"/>
                  </a:cubicBezTo>
                  <a:cubicBezTo>
                    <a:pt x="9015" y="19824"/>
                    <a:pt x="15217" y="20610"/>
                    <a:pt x="21419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8265998" y="2965450"/>
              <a:ext cx="1524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00" y="5760"/>
                    <a:pt x="10200" y="11520"/>
                    <a:pt x="13800" y="15120"/>
                  </a:cubicBezTo>
                  <a:cubicBezTo>
                    <a:pt x="17400" y="18720"/>
                    <a:pt x="195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8286510" y="2965450"/>
              <a:ext cx="195389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21212" y="0"/>
                  </a:moveTo>
                  <a:cubicBezTo>
                    <a:pt x="18914" y="0"/>
                    <a:pt x="16616" y="0"/>
                    <a:pt x="14089" y="1350"/>
                  </a:cubicBezTo>
                  <a:cubicBezTo>
                    <a:pt x="11561" y="2700"/>
                    <a:pt x="8803" y="5400"/>
                    <a:pt x="6276" y="8550"/>
                  </a:cubicBezTo>
                  <a:cubicBezTo>
                    <a:pt x="3748" y="11700"/>
                    <a:pt x="1450" y="15300"/>
                    <a:pt x="531" y="17550"/>
                  </a:cubicBezTo>
                  <a:cubicBezTo>
                    <a:pt x="-388" y="19800"/>
                    <a:pt x="72" y="20700"/>
                    <a:pt x="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8411997" y="3155950"/>
              <a:ext cx="57202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0847" y="0"/>
                  </a:moveTo>
                  <a:cubicBezTo>
                    <a:pt x="16990" y="343"/>
                    <a:pt x="13133" y="686"/>
                    <a:pt x="9276" y="3429"/>
                  </a:cubicBezTo>
                  <a:cubicBezTo>
                    <a:pt x="5418" y="6171"/>
                    <a:pt x="1561" y="11314"/>
                    <a:pt x="404" y="14743"/>
                  </a:cubicBezTo>
                  <a:cubicBezTo>
                    <a:pt x="-753" y="18171"/>
                    <a:pt x="790" y="19886"/>
                    <a:pt x="2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8608898" y="3217004"/>
              <a:ext cx="2349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778" y="4868"/>
                    <a:pt x="1557" y="-1303"/>
                    <a:pt x="5157" y="240"/>
                  </a:cubicBezTo>
                  <a:cubicBezTo>
                    <a:pt x="8757" y="1783"/>
                    <a:pt x="15178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8920048" y="32194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4400"/>
                    <a:pt x="3323" y="7200"/>
                    <a:pt x="6923" y="3600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9148648" y="3015120"/>
              <a:ext cx="209551" cy="35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631"/>
                  </a:moveTo>
                  <a:cubicBezTo>
                    <a:pt x="218" y="850"/>
                    <a:pt x="436" y="69"/>
                    <a:pt x="873" y="4"/>
                  </a:cubicBezTo>
                  <a:cubicBezTo>
                    <a:pt x="1309" y="-61"/>
                    <a:pt x="1964" y="590"/>
                    <a:pt x="3818" y="2737"/>
                  </a:cubicBezTo>
                  <a:cubicBezTo>
                    <a:pt x="5673" y="4884"/>
                    <a:pt x="8727" y="8527"/>
                    <a:pt x="11891" y="11910"/>
                  </a:cubicBezTo>
                  <a:cubicBezTo>
                    <a:pt x="15055" y="15293"/>
                    <a:pt x="18327" y="18416"/>
                    <a:pt x="216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9174048" y="3119769"/>
              <a:ext cx="234951" cy="28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775"/>
                  </a:moveTo>
                  <a:cubicBezTo>
                    <a:pt x="20627" y="1135"/>
                    <a:pt x="19654" y="495"/>
                    <a:pt x="18584" y="175"/>
                  </a:cubicBezTo>
                  <a:cubicBezTo>
                    <a:pt x="17514" y="-145"/>
                    <a:pt x="16346" y="-145"/>
                    <a:pt x="14303" y="1215"/>
                  </a:cubicBezTo>
                  <a:cubicBezTo>
                    <a:pt x="12259" y="2575"/>
                    <a:pt x="9341" y="5295"/>
                    <a:pt x="6811" y="8895"/>
                  </a:cubicBezTo>
                  <a:cubicBezTo>
                    <a:pt x="4281" y="12495"/>
                    <a:pt x="2141" y="16975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9352642" y="3338980"/>
              <a:ext cx="126207" cy="121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061" fill="norm" stroke="1" extrusionOk="0">
                  <a:moveTo>
                    <a:pt x="7425" y="2390"/>
                  </a:moveTo>
                  <a:cubicBezTo>
                    <a:pt x="5985" y="3488"/>
                    <a:pt x="4545" y="4586"/>
                    <a:pt x="3285" y="6417"/>
                  </a:cubicBezTo>
                  <a:cubicBezTo>
                    <a:pt x="2025" y="8247"/>
                    <a:pt x="945" y="10810"/>
                    <a:pt x="405" y="11176"/>
                  </a:cubicBezTo>
                  <a:cubicBezTo>
                    <a:pt x="-135" y="11542"/>
                    <a:pt x="-135" y="9712"/>
                    <a:pt x="405" y="7881"/>
                  </a:cubicBezTo>
                  <a:cubicBezTo>
                    <a:pt x="945" y="6051"/>
                    <a:pt x="2025" y="4220"/>
                    <a:pt x="3285" y="2573"/>
                  </a:cubicBezTo>
                  <a:cubicBezTo>
                    <a:pt x="4545" y="925"/>
                    <a:pt x="5985" y="-539"/>
                    <a:pt x="8145" y="193"/>
                  </a:cubicBezTo>
                  <a:cubicBezTo>
                    <a:pt x="10305" y="925"/>
                    <a:pt x="13185" y="3854"/>
                    <a:pt x="15525" y="7698"/>
                  </a:cubicBezTo>
                  <a:cubicBezTo>
                    <a:pt x="17865" y="11542"/>
                    <a:pt x="19665" y="16302"/>
                    <a:pt x="21465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9529648" y="3070439"/>
              <a:ext cx="147850" cy="44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35" fill="norm" stroke="1" extrusionOk="0">
                  <a:moveTo>
                    <a:pt x="6389" y="2612"/>
                  </a:moveTo>
                  <a:cubicBezTo>
                    <a:pt x="6693" y="1892"/>
                    <a:pt x="6997" y="1172"/>
                    <a:pt x="8518" y="658"/>
                  </a:cubicBezTo>
                  <a:cubicBezTo>
                    <a:pt x="10039" y="144"/>
                    <a:pt x="12777" y="-165"/>
                    <a:pt x="15211" y="92"/>
                  </a:cubicBezTo>
                  <a:cubicBezTo>
                    <a:pt x="17645" y="349"/>
                    <a:pt x="19775" y="1172"/>
                    <a:pt x="20687" y="2406"/>
                  </a:cubicBezTo>
                  <a:cubicBezTo>
                    <a:pt x="21600" y="3641"/>
                    <a:pt x="21296" y="5286"/>
                    <a:pt x="20535" y="6315"/>
                  </a:cubicBezTo>
                  <a:cubicBezTo>
                    <a:pt x="19775" y="7344"/>
                    <a:pt x="18558" y="7755"/>
                    <a:pt x="17037" y="8115"/>
                  </a:cubicBezTo>
                  <a:cubicBezTo>
                    <a:pt x="15515" y="8475"/>
                    <a:pt x="13690" y="8784"/>
                    <a:pt x="12777" y="9195"/>
                  </a:cubicBezTo>
                  <a:cubicBezTo>
                    <a:pt x="11865" y="9606"/>
                    <a:pt x="11865" y="10121"/>
                    <a:pt x="11865" y="11458"/>
                  </a:cubicBezTo>
                  <a:cubicBezTo>
                    <a:pt x="11865" y="12795"/>
                    <a:pt x="11865" y="14955"/>
                    <a:pt x="9887" y="16755"/>
                  </a:cubicBezTo>
                  <a:cubicBezTo>
                    <a:pt x="7910" y="18555"/>
                    <a:pt x="3955" y="19995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3401898" y="2220504"/>
              <a:ext cx="647701" cy="3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8407"/>
                  </a:moveTo>
                  <a:cubicBezTo>
                    <a:pt x="212" y="11420"/>
                    <a:pt x="424" y="14434"/>
                    <a:pt x="600" y="16444"/>
                  </a:cubicBezTo>
                  <a:cubicBezTo>
                    <a:pt x="776" y="18453"/>
                    <a:pt x="918" y="19458"/>
                    <a:pt x="1094" y="20211"/>
                  </a:cubicBezTo>
                  <a:cubicBezTo>
                    <a:pt x="1271" y="20965"/>
                    <a:pt x="1482" y="21467"/>
                    <a:pt x="2153" y="21279"/>
                  </a:cubicBezTo>
                  <a:cubicBezTo>
                    <a:pt x="2824" y="21090"/>
                    <a:pt x="3953" y="20211"/>
                    <a:pt x="5435" y="18453"/>
                  </a:cubicBezTo>
                  <a:cubicBezTo>
                    <a:pt x="6918" y="16695"/>
                    <a:pt x="8753" y="14058"/>
                    <a:pt x="10694" y="11295"/>
                  </a:cubicBezTo>
                  <a:cubicBezTo>
                    <a:pt x="12635" y="8532"/>
                    <a:pt x="14682" y="5644"/>
                    <a:pt x="16341" y="3697"/>
                  </a:cubicBezTo>
                  <a:cubicBezTo>
                    <a:pt x="18000" y="1751"/>
                    <a:pt x="19271" y="746"/>
                    <a:pt x="20082" y="307"/>
                  </a:cubicBezTo>
                  <a:cubicBezTo>
                    <a:pt x="20894" y="-133"/>
                    <a:pt x="21247" y="-7"/>
                    <a:pt x="21600" y="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5789498" y="2120900"/>
              <a:ext cx="444501" cy="22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5400"/>
                  </a:moveTo>
                  <a:cubicBezTo>
                    <a:pt x="103" y="9400"/>
                    <a:pt x="206" y="13400"/>
                    <a:pt x="309" y="15900"/>
                  </a:cubicBezTo>
                  <a:cubicBezTo>
                    <a:pt x="411" y="18400"/>
                    <a:pt x="514" y="19400"/>
                    <a:pt x="771" y="20200"/>
                  </a:cubicBezTo>
                  <a:cubicBezTo>
                    <a:pt x="1029" y="21000"/>
                    <a:pt x="1440" y="21600"/>
                    <a:pt x="2160" y="21300"/>
                  </a:cubicBezTo>
                  <a:cubicBezTo>
                    <a:pt x="2880" y="21000"/>
                    <a:pt x="3909" y="19800"/>
                    <a:pt x="5914" y="17200"/>
                  </a:cubicBezTo>
                  <a:cubicBezTo>
                    <a:pt x="7920" y="14600"/>
                    <a:pt x="10903" y="10600"/>
                    <a:pt x="13680" y="7500"/>
                  </a:cubicBezTo>
                  <a:cubicBezTo>
                    <a:pt x="16457" y="4400"/>
                    <a:pt x="19029" y="2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1084148" y="1181364"/>
              <a:ext cx="2675468" cy="19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1571"/>
                  </a:moveTo>
                  <a:cubicBezTo>
                    <a:pt x="478" y="21571"/>
                    <a:pt x="957" y="21571"/>
                    <a:pt x="1538" y="20526"/>
                  </a:cubicBezTo>
                  <a:cubicBezTo>
                    <a:pt x="2119" y="19481"/>
                    <a:pt x="2803" y="17390"/>
                    <a:pt x="3520" y="15532"/>
                  </a:cubicBezTo>
                  <a:cubicBezTo>
                    <a:pt x="4238" y="13674"/>
                    <a:pt x="4990" y="12048"/>
                    <a:pt x="5648" y="10771"/>
                  </a:cubicBezTo>
                  <a:cubicBezTo>
                    <a:pt x="6306" y="9494"/>
                    <a:pt x="6870" y="8565"/>
                    <a:pt x="7442" y="7636"/>
                  </a:cubicBezTo>
                  <a:cubicBezTo>
                    <a:pt x="8015" y="6706"/>
                    <a:pt x="8596" y="5777"/>
                    <a:pt x="9185" y="4965"/>
                  </a:cubicBezTo>
                  <a:cubicBezTo>
                    <a:pt x="9775" y="4152"/>
                    <a:pt x="10373" y="3455"/>
                    <a:pt x="10979" y="2874"/>
                  </a:cubicBezTo>
                  <a:cubicBezTo>
                    <a:pt x="11586" y="2294"/>
                    <a:pt x="12201" y="1829"/>
                    <a:pt x="12765" y="1481"/>
                  </a:cubicBezTo>
                  <a:cubicBezTo>
                    <a:pt x="13329" y="1132"/>
                    <a:pt x="13842" y="900"/>
                    <a:pt x="14474" y="668"/>
                  </a:cubicBezTo>
                  <a:cubicBezTo>
                    <a:pt x="15106" y="436"/>
                    <a:pt x="15858" y="203"/>
                    <a:pt x="16550" y="87"/>
                  </a:cubicBezTo>
                  <a:cubicBezTo>
                    <a:pt x="17242" y="-29"/>
                    <a:pt x="17875" y="-29"/>
                    <a:pt x="18533" y="87"/>
                  </a:cubicBezTo>
                  <a:cubicBezTo>
                    <a:pt x="19191" y="203"/>
                    <a:pt x="19874" y="436"/>
                    <a:pt x="20361" y="552"/>
                  </a:cubicBezTo>
                  <a:cubicBezTo>
                    <a:pt x="20848" y="668"/>
                    <a:pt x="21139" y="668"/>
                    <a:pt x="21327" y="668"/>
                  </a:cubicBezTo>
                  <a:cubicBezTo>
                    <a:pt x="21515" y="668"/>
                    <a:pt x="21600" y="668"/>
                    <a:pt x="21600" y="784"/>
                  </a:cubicBezTo>
                  <a:cubicBezTo>
                    <a:pt x="21600" y="900"/>
                    <a:pt x="21515" y="1132"/>
                    <a:pt x="21156" y="1713"/>
                  </a:cubicBezTo>
                  <a:cubicBezTo>
                    <a:pt x="20797" y="2294"/>
                    <a:pt x="20165" y="3223"/>
                    <a:pt x="19532" y="4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1477848" y="1210733"/>
              <a:ext cx="1898651" cy="29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9" y="19735"/>
                    <a:pt x="1637" y="17871"/>
                    <a:pt x="2432" y="16317"/>
                  </a:cubicBezTo>
                  <a:cubicBezTo>
                    <a:pt x="3227" y="14763"/>
                    <a:pt x="3997" y="13519"/>
                    <a:pt x="4876" y="12199"/>
                  </a:cubicBezTo>
                  <a:cubicBezTo>
                    <a:pt x="5755" y="10878"/>
                    <a:pt x="6742" y="9479"/>
                    <a:pt x="7609" y="8314"/>
                  </a:cubicBezTo>
                  <a:cubicBezTo>
                    <a:pt x="8476" y="7148"/>
                    <a:pt x="9223" y="6216"/>
                    <a:pt x="10126" y="5283"/>
                  </a:cubicBezTo>
                  <a:cubicBezTo>
                    <a:pt x="11029" y="4351"/>
                    <a:pt x="12088" y="3419"/>
                    <a:pt x="13076" y="2642"/>
                  </a:cubicBezTo>
                  <a:cubicBezTo>
                    <a:pt x="14063" y="1865"/>
                    <a:pt x="14978" y="1243"/>
                    <a:pt x="15965" y="777"/>
                  </a:cubicBezTo>
                  <a:cubicBezTo>
                    <a:pt x="16953" y="311"/>
                    <a:pt x="18012" y="0"/>
                    <a:pt x="18963" y="0"/>
                  </a:cubicBezTo>
                  <a:cubicBezTo>
                    <a:pt x="19914" y="0"/>
                    <a:pt x="20757" y="311"/>
                    <a:pt x="21600" y="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5122824" y="0"/>
              <a:ext cx="3340368" cy="165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92" fill="norm" stroke="1" extrusionOk="0">
                  <a:moveTo>
                    <a:pt x="983" y="4303"/>
                  </a:moveTo>
                  <a:cubicBezTo>
                    <a:pt x="1380" y="3862"/>
                    <a:pt x="1776" y="3421"/>
                    <a:pt x="2192" y="3034"/>
                  </a:cubicBezTo>
                  <a:cubicBezTo>
                    <a:pt x="2609" y="2648"/>
                    <a:pt x="3046" y="2317"/>
                    <a:pt x="3518" y="2041"/>
                  </a:cubicBezTo>
                  <a:cubicBezTo>
                    <a:pt x="3989" y="1766"/>
                    <a:pt x="4495" y="1545"/>
                    <a:pt x="5041" y="1379"/>
                  </a:cubicBezTo>
                  <a:cubicBezTo>
                    <a:pt x="5588" y="1214"/>
                    <a:pt x="6175" y="1103"/>
                    <a:pt x="6735" y="1021"/>
                  </a:cubicBezTo>
                  <a:cubicBezTo>
                    <a:pt x="7295" y="938"/>
                    <a:pt x="7828" y="883"/>
                    <a:pt x="8368" y="841"/>
                  </a:cubicBezTo>
                  <a:cubicBezTo>
                    <a:pt x="8907" y="800"/>
                    <a:pt x="9454" y="772"/>
                    <a:pt x="9987" y="731"/>
                  </a:cubicBezTo>
                  <a:cubicBezTo>
                    <a:pt x="10520" y="690"/>
                    <a:pt x="11039" y="634"/>
                    <a:pt x="11551" y="566"/>
                  </a:cubicBezTo>
                  <a:cubicBezTo>
                    <a:pt x="12063" y="497"/>
                    <a:pt x="12569" y="414"/>
                    <a:pt x="13088" y="331"/>
                  </a:cubicBezTo>
                  <a:cubicBezTo>
                    <a:pt x="13607" y="248"/>
                    <a:pt x="14140" y="166"/>
                    <a:pt x="14687" y="110"/>
                  </a:cubicBezTo>
                  <a:cubicBezTo>
                    <a:pt x="15233" y="55"/>
                    <a:pt x="15793" y="28"/>
                    <a:pt x="16319" y="41"/>
                  </a:cubicBezTo>
                  <a:cubicBezTo>
                    <a:pt x="16845" y="55"/>
                    <a:pt x="17337" y="110"/>
                    <a:pt x="17767" y="221"/>
                  </a:cubicBezTo>
                  <a:cubicBezTo>
                    <a:pt x="18198" y="331"/>
                    <a:pt x="18567" y="497"/>
                    <a:pt x="18929" y="772"/>
                  </a:cubicBezTo>
                  <a:cubicBezTo>
                    <a:pt x="19291" y="1048"/>
                    <a:pt x="19646" y="1434"/>
                    <a:pt x="20001" y="1972"/>
                  </a:cubicBezTo>
                  <a:cubicBezTo>
                    <a:pt x="20356" y="2510"/>
                    <a:pt x="20712" y="3200"/>
                    <a:pt x="20971" y="3917"/>
                  </a:cubicBezTo>
                  <a:cubicBezTo>
                    <a:pt x="21231" y="4634"/>
                    <a:pt x="21395" y="5379"/>
                    <a:pt x="21484" y="6166"/>
                  </a:cubicBezTo>
                  <a:cubicBezTo>
                    <a:pt x="21572" y="6952"/>
                    <a:pt x="21586" y="7779"/>
                    <a:pt x="21518" y="8607"/>
                  </a:cubicBezTo>
                  <a:cubicBezTo>
                    <a:pt x="21449" y="9434"/>
                    <a:pt x="21299" y="10262"/>
                    <a:pt x="21094" y="10938"/>
                  </a:cubicBezTo>
                  <a:cubicBezTo>
                    <a:pt x="20889" y="11614"/>
                    <a:pt x="20630" y="12138"/>
                    <a:pt x="20288" y="12690"/>
                  </a:cubicBezTo>
                  <a:cubicBezTo>
                    <a:pt x="19947" y="13241"/>
                    <a:pt x="19523" y="13821"/>
                    <a:pt x="19106" y="14276"/>
                  </a:cubicBezTo>
                  <a:cubicBezTo>
                    <a:pt x="18690" y="14731"/>
                    <a:pt x="18280" y="15062"/>
                    <a:pt x="17808" y="15434"/>
                  </a:cubicBezTo>
                  <a:cubicBezTo>
                    <a:pt x="17337" y="15807"/>
                    <a:pt x="16804" y="16221"/>
                    <a:pt x="16285" y="16662"/>
                  </a:cubicBezTo>
                  <a:cubicBezTo>
                    <a:pt x="15766" y="17103"/>
                    <a:pt x="15260" y="17572"/>
                    <a:pt x="14762" y="18028"/>
                  </a:cubicBezTo>
                  <a:cubicBezTo>
                    <a:pt x="14263" y="18483"/>
                    <a:pt x="13771" y="18924"/>
                    <a:pt x="13300" y="19283"/>
                  </a:cubicBezTo>
                  <a:cubicBezTo>
                    <a:pt x="12829" y="19641"/>
                    <a:pt x="12378" y="19917"/>
                    <a:pt x="11927" y="20152"/>
                  </a:cubicBezTo>
                  <a:cubicBezTo>
                    <a:pt x="11476" y="20386"/>
                    <a:pt x="11025" y="20579"/>
                    <a:pt x="10540" y="20786"/>
                  </a:cubicBezTo>
                  <a:cubicBezTo>
                    <a:pt x="10055" y="20993"/>
                    <a:pt x="9536" y="21214"/>
                    <a:pt x="9051" y="21352"/>
                  </a:cubicBezTo>
                  <a:cubicBezTo>
                    <a:pt x="8566" y="21490"/>
                    <a:pt x="8115" y="21545"/>
                    <a:pt x="7630" y="21572"/>
                  </a:cubicBezTo>
                  <a:cubicBezTo>
                    <a:pt x="7145" y="21600"/>
                    <a:pt x="6626" y="21600"/>
                    <a:pt x="6120" y="21559"/>
                  </a:cubicBezTo>
                  <a:cubicBezTo>
                    <a:pt x="5615" y="21517"/>
                    <a:pt x="5123" y="21434"/>
                    <a:pt x="4611" y="21283"/>
                  </a:cubicBezTo>
                  <a:cubicBezTo>
                    <a:pt x="4098" y="21131"/>
                    <a:pt x="3566" y="20910"/>
                    <a:pt x="3067" y="20579"/>
                  </a:cubicBezTo>
                  <a:cubicBezTo>
                    <a:pt x="2568" y="20248"/>
                    <a:pt x="2104" y="19807"/>
                    <a:pt x="1714" y="19241"/>
                  </a:cubicBezTo>
                  <a:cubicBezTo>
                    <a:pt x="1325" y="18676"/>
                    <a:pt x="1011" y="17986"/>
                    <a:pt x="765" y="17214"/>
                  </a:cubicBezTo>
                  <a:cubicBezTo>
                    <a:pt x="519" y="16441"/>
                    <a:pt x="341" y="15586"/>
                    <a:pt x="218" y="14648"/>
                  </a:cubicBezTo>
                  <a:cubicBezTo>
                    <a:pt x="95" y="13710"/>
                    <a:pt x="27" y="12690"/>
                    <a:pt x="6" y="11683"/>
                  </a:cubicBezTo>
                  <a:cubicBezTo>
                    <a:pt x="-14" y="10676"/>
                    <a:pt x="13" y="9683"/>
                    <a:pt x="116" y="8703"/>
                  </a:cubicBezTo>
                  <a:cubicBezTo>
                    <a:pt x="218" y="7724"/>
                    <a:pt x="396" y="6759"/>
                    <a:pt x="601" y="5876"/>
                  </a:cubicBezTo>
                  <a:cubicBezTo>
                    <a:pt x="806" y="4993"/>
                    <a:pt x="1038" y="4193"/>
                    <a:pt x="1284" y="3434"/>
                  </a:cubicBezTo>
                  <a:cubicBezTo>
                    <a:pt x="1530" y="2676"/>
                    <a:pt x="1789" y="1959"/>
                    <a:pt x="2029" y="1393"/>
                  </a:cubicBezTo>
                  <a:cubicBezTo>
                    <a:pt x="2268" y="828"/>
                    <a:pt x="2486" y="414"/>
                    <a:pt x="27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0" y="2524029"/>
              <a:ext cx="220549" cy="40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46" fill="norm" stroke="1" extrusionOk="0">
                  <a:moveTo>
                    <a:pt x="1069" y="1842"/>
                  </a:moveTo>
                  <a:cubicBezTo>
                    <a:pt x="452" y="1063"/>
                    <a:pt x="-165" y="283"/>
                    <a:pt x="41" y="61"/>
                  </a:cubicBezTo>
                  <a:cubicBezTo>
                    <a:pt x="246" y="-162"/>
                    <a:pt x="1275" y="172"/>
                    <a:pt x="2818" y="2009"/>
                  </a:cubicBezTo>
                  <a:cubicBezTo>
                    <a:pt x="4361" y="3846"/>
                    <a:pt x="6418" y="7186"/>
                    <a:pt x="8269" y="10248"/>
                  </a:cubicBezTo>
                  <a:cubicBezTo>
                    <a:pt x="10121" y="13310"/>
                    <a:pt x="11766" y="16094"/>
                    <a:pt x="13618" y="17986"/>
                  </a:cubicBezTo>
                  <a:cubicBezTo>
                    <a:pt x="15469" y="19879"/>
                    <a:pt x="17526" y="20881"/>
                    <a:pt x="18864" y="21160"/>
                  </a:cubicBezTo>
                  <a:cubicBezTo>
                    <a:pt x="20201" y="21438"/>
                    <a:pt x="20818" y="20993"/>
                    <a:pt x="21435" y="2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207848" y="2571750"/>
              <a:ext cx="1905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788"/>
                    <a:pt x="1440" y="13976"/>
                    <a:pt x="5040" y="10376"/>
                  </a:cubicBezTo>
                  <a:cubicBezTo>
                    <a:pt x="8640" y="6776"/>
                    <a:pt x="15120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488899" y="2344974"/>
              <a:ext cx="167683" cy="28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74" fill="norm" stroke="1" extrusionOk="0">
                  <a:moveTo>
                    <a:pt x="15179" y="333"/>
                  </a:moveTo>
                  <a:cubicBezTo>
                    <a:pt x="12209" y="22"/>
                    <a:pt x="9239" y="-289"/>
                    <a:pt x="6674" y="488"/>
                  </a:cubicBezTo>
                  <a:cubicBezTo>
                    <a:pt x="4109" y="1265"/>
                    <a:pt x="1949" y="3130"/>
                    <a:pt x="869" y="4451"/>
                  </a:cubicBezTo>
                  <a:cubicBezTo>
                    <a:pt x="-211" y="5771"/>
                    <a:pt x="-211" y="6548"/>
                    <a:pt x="464" y="7092"/>
                  </a:cubicBezTo>
                  <a:cubicBezTo>
                    <a:pt x="1139" y="7636"/>
                    <a:pt x="2489" y="7947"/>
                    <a:pt x="5729" y="8802"/>
                  </a:cubicBezTo>
                  <a:cubicBezTo>
                    <a:pt x="8969" y="9656"/>
                    <a:pt x="14099" y="11055"/>
                    <a:pt x="17204" y="12842"/>
                  </a:cubicBezTo>
                  <a:cubicBezTo>
                    <a:pt x="20309" y="14629"/>
                    <a:pt x="21389" y="16805"/>
                    <a:pt x="21389" y="18281"/>
                  </a:cubicBezTo>
                  <a:cubicBezTo>
                    <a:pt x="21389" y="19757"/>
                    <a:pt x="20309" y="20534"/>
                    <a:pt x="18824" y="20923"/>
                  </a:cubicBezTo>
                  <a:cubicBezTo>
                    <a:pt x="17339" y="21311"/>
                    <a:pt x="15449" y="21311"/>
                    <a:pt x="13829" y="21233"/>
                  </a:cubicBezTo>
                  <a:cubicBezTo>
                    <a:pt x="12209" y="21156"/>
                    <a:pt x="10859" y="21000"/>
                    <a:pt x="10049" y="20456"/>
                  </a:cubicBezTo>
                  <a:cubicBezTo>
                    <a:pt x="9239" y="19912"/>
                    <a:pt x="8969" y="18980"/>
                    <a:pt x="10049" y="17504"/>
                  </a:cubicBezTo>
                  <a:cubicBezTo>
                    <a:pt x="11129" y="16028"/>
                    <a:pt x="13559" y="14007"/>
                    <a:pt x="15989" y="11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665960" y="2255956"/>
              <a:ext cx="322939" cy="29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355" fill="norm" stroke="1" extrusionOk="0">
                  <a:moveTo>
                    <a:pt x="2057" y="10597"/>
                  </a:moveTo>
                  <a:cubicBezTo>
                    <a:pt x="2621" y="9976"/>
                    <a:pt x="3186" y="9354"/>
                    <a:pt x="3468" y="8499"/>
                  </a:cubicBezTo>
                  <a:cubicBezTo>
                    <a:pt x="3751" y="7645"/>
                    <a:pt x="3751" y="6557"/>
                    <a:pt x="3398" y="6091"/>
                  </a:cubicBezTo>
                  <a:cubicBezTo>
                    <a:pt x="3045" y="5625"/>
                    <a:pt x="2339" y="5780"/>
                    <a:pt x="1704" y="6946"/>
                  </a:cubicBezTo>
                  <a:cubicBezTo>
                    <a:pt x="1068" y="8111"/>
                    <a:pt x="504" y="10287"/>
                    <a:pt x="221" y="12617"/>
                  </a:cubicBezTo>
                  <a:cubicBezTo>
                    <a:pt x="-61" y="14948"/>
                    <a:pt x="-61" y="17435"/>
                    <a:pt x="151" y="18989"/>
                  </a:cubicBezTo>
                  <a:cubicBezTo>
                    <a:pt x="363" y="20543"/>
                    <a:pt x="786" y="21164"/>
                    <a:pt x="1351" y="21320"/>
                  </a:cubicBezTo>
                  <a:cubicBezTo>
                    <a:pt x="1915" y="21475"/>
                    <a:pt x="2621" y="21164"/>
                    <a:pt x="3186" y="19610"/>
                  </a:cubicBezTo>
                  <a:cubicBezTo>
                    <a:pt x="3751" y="18056"/>
                    <a:pt x="4174" y="15259"/>
                    <a:pt x="4386" y="13472"/>
                  </a:cubicBezTo>
                  <a:cubicBezTo>
                    <a:pt x="4598" y="11685"/>
                    <a:pt x="4598" y="10908"/>
                    <a:pt x="4598" y="10908"/>
                  </a:cubicBezTo>
                  <a:cubicBezTo>
                    <a:pt x="4598" y="10908"/>
                    <a:pt x="4598" y="11685"/>
                    <a:pt x="5021" y="12773"/>
                  </a:cubicBezTo>
                  <a:cubicBezTo>
                    <a:pt x="5445" y="13861"/>
                    <a:pt x="6292" y="15259"/>
                    <a:pt x="7068" y="16036"/>
                  </a:cubicBezTo>
                  <a:cubicBezTo>
                    <a:pt x="7845" y="16813"/>
                    <a:pt x="8551" y="16969"/>
                    <a:pt x="8974" y="16658"/>
                  </a:cubicBezTo>
                  <a:cubicBezTo>
                    <a:pt x="9398" y="16347"/>
                    <a:pt x="9539" y="15570"/>
                    <a:pt x="9539" y="13861"/>
                  </a:cubicBezTo>
                  <a:cubicBezTo>
                    <a:pt x="9539" y="12151"/>
                    <a:pt x="9398" y="9510"/>
                    <a:pt x="9186" y="7567"/>
                  </a:cubicBezTo>
                  <a:cubicBezTo>
                    <a:pt x="8974" y="5625"/>
                    <a:pt x="8692" y="4381"/>
                    <a:pt x="8763" y="4304"/>
                  </a:cubicBezTo>
                  <a:cubicBezTo>
                    <a:pt x="8833" y="4226"/>
                    <a:pt x="9257" y="5314"/>
                    <a:pt x="9821" y="6712"/>
                  </a:cubicBezTo>
                  <a:cubicBezTo>
                    <a:pt x="10386" y="8111"/>
                    <a:pt x="11092" y="9820"/>
                    <a:pt x="11657" y="11141"/>
                  </a:cubicBezTo>
                  <a:cubicBezTo>
                    <a:pt x="12221" y="12462"/>
                    <a:pt x="12645" y="13394"/>
                    <a:pt x="12786" y="13472"/>
                  </a:cubicBezTo>
                  <a:cubicBezTo>
                    <a:pt x="12927" y="13550"/>
                    <a:pt x="12786" y="12773"/>
                    <a:pt x="12645" y="11374"/>
                  </a:cubicBezTo>
                  <a:cubicBezTo>
                    <a:pt x="12504" y="9976"/>
                    <a:pt x="12363" y="7956"/>
                    <a:pt x="12292" y="6246"/>
                  </a:cubicBezTo>
                  <a:cubicBezTo>
                    <a:pt x="12221" y="4537"/>
                    <a:pt x="12221" y="3138"/>
                    <a:pt x="12363" y="2828"/>
                  </a:cubicBezTo>
                  <a:cubicBezTo>
                    <a:pt x="12504" y="2517"/>
                    <a:pt x="12786" y="3294"/>
                    <a:pt x="13068" y="4071"/>
                  </a:cubicBezTo>
                  <a:cubicBezTo>
                    <a:pt x="13351" y="4848"/>
                    <a:pt x="13633" y="5625"/>
                    <a:pt x="13986" y="6402"/>
                  </a:cubicBezTo>
                  <a:cubicBezTo>
                    <a:pt x="14339" y="7179"/>
                    <a:pt x="14763" y="7956"/>
                    <a:pt x="14974" y="7956"/>
                  </a:cubicBezTo>
                  <a:cubicBezTo>
                    <a:pt x="15186" y="7956"/>
                    <a:pt x="15186" y="7179"/>
                    <a:pt x="15257" y="6013"/>
                  </a:cubicBezTo>
                  <a:cubicBezTo>
                    <a:pt x="15327" y="4848"/>
                    <a:pt x="15468" y="3294"/>
                    <a:pt x="15751" y="2128"/>
                  </a:cubicBezTo>
                  <a:cubicBezTo>
                    <a:pt x="16033" y="963"/>
                    <a:pt x="16457" y="186"/>
                    <a:pt x="16951" y="30"/>
                  </a:cubicBezTo>
                  <a:cubicBezTo>
                    <a:pt x="17445" y="-125"/>
                    <a:pt x="18010" y="341"/>
                    <a:pt x="18433" y="963"/>
                  </a:cubicBezTo>
                  <a:cubicBezTo>
                    <a:pt x="18857" y="1584"/>
                    <a:pt x="19139" y="2361"/>
                    <a:pt x="19421" y="3138"/>
                  </a:cubicBezTo>
                  <a:cubicBezTo>
                    <a:pt x="19704" y="3915"/>
                    <a:pt x="19986" y="4692"/>
                    <a:pt x="20339" y="5003"/>
                  </a:cubicBezTo>
                  <a:cubicBezTo>
                    <a:pt x="20692" y="5314"/>
                    <a:pt x="21115" y="5158"/>
                    <a:pt x="21539" y="5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82548" y="2151862"/>
              <a:ext cx="187558" cy="51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6" fill="norm" stroke="1" extrusionOk="0">
                  <a:moveTo>
                    <a:pt x="2184" y="1877"/>
                  </a:moveTo>
                  <a:cubicBezTo>
                    <a:pt x="3640" y="3545"/>
                    <a:pt x="5097" y="5213"/>
                    <a:pt x="7160" y="7364"/>
                  </a:cubicBezTo>
                  <a:cubicBezTo>
                    <a:pt x="9222" y="9516"/>
                    <a:pt x="11892" y="12150"/>
                    <a:pt x="14198" y="14389"/>
                  </a:cubicBezTo>
                  <a:cubicBezTo>
                    <a:pt x="16503" y="16628"/>
                    <a:pt x="18445" y="18472"/>
                    <a:pt x="19658" y="19657"/>
                  </a:cubicBezTo>
                  <a:cubicBezTo>
                    <a:pt x="20872" y="20842"/>
                    <a:pt x="21357" y="21369"/>
                    <a:pt x="21479" y="21413"/>
                  </a:cubicBezTo>
                  <a:cubicBezTo>
                    <a:pt x="21600" y="21457"/>
                    <a:pt x="21357" y="21018"/>
                    <a:pt x="19658" y="19481"/>
                  </a:cubicBezTo>
                  <a:cubicBezTo>
                    <a:pt x="17960" y="17945"/>
                    <a:pt x="14804" y="15311"/>
                    <a:pt x="11649" y="12457"/>
                  </a:cubicBezTo>
                  <a:cubicBezTo>
                    <a:pt x="8494" y="9603"/>
                    <a:pt x="5339" y="6530"/>
                    <a:pt x="3519" y="4730"/>
                  </a:cubicBezTo>
                  <a:cubicBezTo>
                    <a:pt x="1699" y="2930"/>
                    <a:pt x="1213" y="2403"/>
                    <a:pt x="971" y="1789"/>
                  </a:cubicBezTo>
                  <a:cubicBezTo>
                    <a:pt x="728" y="1174"/>
                    <a:pt x="728" y="472"/>
                    <a:pt x="1335" y="164"/>
                  </a:cubicBezTo>
                  <a:cubicBezTo>
                    <a:pt x="1942" y="-143"/>
                    <a:pt x="3155" y="-55"/>
                    <a:pt x="5097" y="735"/>
                  </a:cubicBezTo>
                  <a:cubicBezTo>
                    <a:pt x="7038" y="1525"/>
                    <a:pt x="9708" y="3018"/>
                    <a:pt x="11164" y="4467"/>
                  </a:cubicBezTo>
                  <a:cubicBezTo>
                    <a:pt x="12620" y="5916"/>
                    <a:pt x="12863" y="7320"/>
                    <a:pt x="12499" y="8155"/>
                  </a:cubicBezTo>
                  <a:cubicBezTo>
                    <a:pt x="12135" y="8989"/>
                    <a:pt x="11164" y="9252"/>
                    <a:pt x="8980" y="8769"/>
                  </a:cubicBezTo>
                  <a:cubicBezTo>
                    <a:pt x="6796" y="8286"/>
                    <a:pt x="3398" y="7057"/>
                    <a:pt x="0" y="5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57148" y="1866900"/>
              <a:ext cx="431801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" y="0"/>
                    <a:pt x="1059" y="0"/>
                    <a:pt x="1535" y="691"/>
                  </a:cubicBezTo>
                  <a:cubicBezTo>
                    <a:pt x="2012" y="1381"/>
                    <a:pt x="2435" y="2763"/>
                    <a:pt x="3229" y="5526"/>
                  </a:cubicBezTo>
                  <a:cubicBezTo>
                    <a:pt x="4024" y="8288"/>
                    <a:pt x="5188" y="12433"/>
                    <a:pt x="6194" y="15070"/>
                  </a:cubicBezTo>
                  <a:cubicBezTo>
                    <a:pt x="7200" y="17707"/>
                    <a:pt x="8047" y="18837"/>
                    <a:pt x="8735" y="19465"/>
                  </a:cubicBezTo>
                  <a:cubicBezTo>
                    <a:pt x="9424" y="20093"/>
                    <a:pt x="9953" y="20219"/>
                    <a:pt x="10482" y="19591"/>
                  </a:cubicBezTo>
                  <a:cubicBezTo>
                    <a:pt x="11012" y="18963"/>
                    <a:pt x="11541" y="17581"/>
                    <a:pt x="11912" y="15509"/>
                  </a:cubicBezTo>
                  <a:cubicBezTo>
                    <a:pt x="12282" y="13437"/>
                    <a:pt x="12494" y="10674"/>
                    <a:pt x="12547" y="8979"/>
                  </a:cubicBezTo>
                  <a:cubicBezTo>
                    <a:pt x="12600" y="7284"/>
                    <a:pt x="12494" y="6656"/>
                    <a:pt x="12229" y="6530"/>
                  </a:cubicBezTo>
                  <a:cubicBezTo>
                    <a:pt x="11965" y="6405"/>
                    <a:pt x="11541" y="6781"/>
                    <a:pt x="11065" y="8477"/>
                  </a:cubicBezTo>
                  <a:cubicBezTo>
                    <a:pt x="10588" y="10172"/>
                    <a:pt x="10059" y="13186"/>
                    <a:pt x="9900" y="15384"/>
                  </a:cubicBezTo>
                  <a:cubicBezTo>
                    <a:pt x="9741" y="17581"/>
                    <a:pt x="9953" y="18963"/>
                    <a:pt x="10588" y="19967"/>
                  </a:cubicBezTo>
                  <a:cubicBezTo>
                    <a:pt x="11224" y="20972"/>
                    <a:pt x="12282" y="21600"/>
                    <a:pt x="14188" y="21600"/>
                  </a:cubicBezTo>
                  <a:cubicBezTo>
                    <a:pt x="16094" y="21600"/>
                    <a:pt x="18847" y="20972"/>
                    <a:pt x="21600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201498" y="2317750"/>
              <a:ext cx="1181101" cy="71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" y="21027"/>
                    <a:pt x="774" y="20453"/>
                    <a:pt x="1490" y="19529"/>
                  </a:cubicBezTo>
                  <a:cubicBezTo>
                    <a:pt x="2206" y="18605"/>
                    <a:pt x="3252" y="17331"/>
                    <a:pt x="4452" y="15802"/>
                  </a:cubicBezTo>
                  <a:cubicBezTo>
                    <a:pt x="5652" y="14273"/>
                    <a:pt x="7006" y="12488"/>
                    <a:pt x="8245" y="10927"/>
                  </a:cubicBezTo>
                  <a:cubicBezTo>
                    <a:pt x="9484" y="9366"/>
                    <a:pt x="10606" y="8028"/>
                    <a:pt x="11768" y="6818"/>
                  </a:cubicBezTo>
                  <a:cubicBezTo>
                    <a:pt x="12929" y="5607"/>
                    <a:pt x="14129" y="4524"/>
                    <a:pt x="15561" y="3473"/>
                  </a:cubicBezTo>
                  <a:cubicBezTo>
                    <a:pt x="16994" y="2421"/>
                    <a:pt x="18658" y="1402"/>
                    <a:pt x="19703" y="828"/>
                  </a:cubicBezTo>
                  <a:cubicBezTo>
                    <a:pt x="20748" y="255"/>
                    <a:pt x="21174" y="1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596196" y="2463800"/>
              <a:ext cx="684803" cy="43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24" fill="norm" stroke="1" extrusionOk="0">
                  <a:moveTo>
                    <a:pt x="969" y="21185"/>
                  </a:moveTo>
                  <a:cubicBezTo>
                    <a:pt x="502" y="21392"/>
                    <a:pt x="36" y="21600"/>
                    <a:pt x="2" y="21496"/>
                  </a:cubicBezTo>
                  <a:cubicBezTo>
                    <a:pt x="-31" y="21392"/>
                    <a:pt x="369" y="20977"/>
                    <a:pt x="1502" y="19627"/>
                  </a:cubicBezTo>
                  <a:cubicBezTo>
                    <a:pt x="2636" y="18277"/>
                    <a:pt x="4502" y="15992"/>
                    <a:pt x="6569" y="13552"/>
                  </a:cubicBezTo>
                  <a:cubicBezTo>
                    <a:pt x="8636" y="11112"/>
                    <a:pt x="10902" y="8515"/>
                    <a:pt x="13236" y="6335"/>
                  </a:cubicBezTo>
                  <a:cubicBezTo>
                    <a:pt x="15569" y="4154"/>
                    <a:pt x="17969" y="2388"/>
                    <a:pt x="19369" y="1402"/>
                  </a:cubicBezTo>
                  <a:cubicBezTo>
                    <a:pt x="20769" y="415"/>
                    <a:pt x="21169" y="208"/>
                    <a:pt x="215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Drawing"/>
          <p:cNvGrpSpPr/>
          <p:nvPr/>
        </p:nvGrpSpPr>
        <p:grpSpPr>
          <a:xfrm>
            <a:off x="457200" y="938671"/>
            <a:ext cx="5510344" cy="7538580"/>
            <a:chOff x="0" y="0"/>
            <a:chExt cx="5510343" cy="7538578"/>
          </a:xfrm>
        </p:grpSpPr>
        <p:sp>
          <p:nvSpPr>
            <p:cNvPr id="3238" name="Line"/>
            <p:cNvSpPr/>
            <p:nvPr/>
          </p:nvSpPr>
          <p:spPr>
            <a:xfrm>
              <a:off x="1734545" y="351984"/>
              <a:ext cx="147374" cy="703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427" fill="norm" stroke="1" extrusionOk="0">
                  <a:moveTo>
                    <a:pt x="1659" y="5174"/>
                  </a:moveTo>
                  <a:cubicBezTo>
                    <a:pt x="759" y="4916"/>
                    <a:pt x="-141" y="4658"/>
                    <a:pt x="159" y="5174"/>
                  </a:cubicBezTo>
                  <a:cubicBezTo>
                    <a:pt x="459" y="5690"/>
                    <a:pt x="1959" y="6980"/>
                    <a:pt x="3759" y="8817"/>
                  </a:cubicBezTo>
                  <a:cubicBezTo>
                    <a:pt x="5559" y="10655"/>
                    <a:pt x="7659" y="13040"/>
                    <a:pt x="9009" y="15007"/>
                  </a:cubicBezTo>
                  <a:cubicBezTo>
                    <a:pt x="10359" y="16974"/>
                    <a:pt x="10959" y="18521"/>
                    <a:pt x="11409" y="19617"/>
                  </a:cubicBezTo>
                  <a:cubicBezTo>
                    <a:pt x="11859" y="20713"/>
                    <a:pt x="12159" y="21358"/>
                    <a:pt x="12309" y="21423"/>
                  </a:cubicBezTo>
                  <a:cubicBezTo>
                    <a:pt x="12459" y="21487"/>
                    <a:pt x="12459" y="20971"/>
                    <a:pt x="11409" y="19649"/>
                  </a:cubicBezTo>
                  <a:cubicBezTo>
                    <a:pt x="10359" y="18328"/>
                    <a:pt x="8259" y="16200"/>
                    <a:pt x="6159" y="13879"/>
                  </a:cubicBezTo>
                  <a:cubicBezTo>
                    <a:pt x="4059" y="11557"/>
                    <a:pt x="1959" y="9043"/>
                    <a:pt x="909" y="7012"/>
                  </a:cubicBezTo>
                  <a:cubicBezTo>
                    <a:pt x="-141" y="4981"/>
                    <a:pt x="-141" y="3433"/>
                    <a:pt x="309" y="2369"/>
                  </a:cubicBezTo>
                  <a:cubicBezTo>
                    <a:pt x="759" y="1306"/>
                    <a:pt x="1659" y="725"/>
                    <a:pt x="2859" y="371"/>
                  </a:cubicBezTo>
                  <a:cubicBezTo>
                    <a:pt x="4059" y="16"/>
                    <a:pt x="5559" y="-113"/>
                    <a:pt x="7959" y="113"/>
                  </a:cubicBezTo>
                  <a:cubicBezTo>
                    <a:pt x="10359" y="338"/>
                    <a:pt x="13659" y="919"/>
                    <a:pt x="16359" y="2208"/>
                  </a:cubicBezTo>
                  <a:cubicBezTo>
                    <a:pt x="19059" y="3498"/>
                    <a:pt x="21159" y="5497"/>
                    <a:pt x="20859" y="7108"/>
                  </a:cubicBezTo>
                  <a:cubicBezTo>
                    <a:pt x="20559" y="8720"/>
                    <a:pt x="17859" y="9946"/>
                    <a:pt x="15009" y="10655"/>
                  </a:cubicBezTo>
                  <a:cubicBezTo>
                    <a:pt x="12159" y="11364"/>
                    <a:pt x="9159" y="11557"/>
                    <a:pt x="6459" y="11461"/>
                  </a:cubicBezTo>
                  <a:cubicBezTo>
                    <a:pt x="3759" y="11364"/>
                    <a:pt x="1359" y="10977"/>
                    <a:pt x="459" y="10494"/>
                  </a:cubicBezTo>
                  <a:cubicBezTo>
                    <a:pt x="-441" y="10010"/>
                    <a:pt x="159" y="9430"/>
                    <a:pt x="759" y="8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974849" y="464678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6364"/>
                    <a:pt x="6092" y="11127"/>
                    <a:pt x="9692" y="7527"/>
                  </a:cubicBezTo>
                  <a:cubicBezTo>
                    <a:pt x="13292" y="3927"/>
                    <a:pt x="1744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2158999" y="280528"/>
              <a:ext cx="190501" cy="31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4784"/>
                  </a:moveTo>
                  <a:cubicBezTo>
                    <a:pt x="1680" y="7393"/>
                    <a:pt x="3360" y="10003"/>
                    <a:pt x="5640" y="12612"/>
                  </a:cubicBezTo>
                  <a:cubicBezTo>
                    <a:pt x="7920" y="15221"/>
                    <a:pt x="10800" y="17831"/>
                    <a:pt x="13080" y="19426"/>
                  </a:cubicBezTo>
                  <a:cubicBezTo>
                    <a:pt x="15360" y="21020"/>
                    <a:pt x="17040" y="21600"/>
                    <a:pt x="18120" y="21528"/>
                  </a:cubicBezTo>
                  <a:cubicBezTo>
                    <a:pt x="19200" y="21455"/>
                    <a:pt x="19680" y="20730"/>
                    <a:pt x="19920" y="18121"/>
                  </a:cubicBezTo>
                  <a:cubicBezTo>
                    <a:pt x="20160" y="15511"/>
                    <a:pt x="20160" y="11017"/>
                    <a:pt x="20400" y="7683"/>
                  </a:cubicBezTo>
                  <a:cubicBezTo>
                    <a:pt x="20640" y="4349"/>
                    <a:pt x="21120" y="21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2401296" y="0"/>
              <a:ext cx="837205" cy="52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291" fill="norm" stroke="1" extrusionOk="0">
                  <a:moveTo>
                    <a:pt x="2265" y="13417"/>
                  </a:moveTo>
                  <a:cubicBezTo>
                    <a:pt x="2210" y="12989"/>
                    <a:pt x="2156" y="12560"/>
                    <a:pt x="2047" y="12174"/>
                  </a:cubicBezTo>
                  <a:cubicBezTo>
                    <a:pt x="1938" y="11789"/>
                    <a:pt x="1774" y="11446"/>
                    <a:pt x="1556" y="11360"/>
                  </a:cubicBezTo>
                  <a:cubicBezTo>
                    <a:pt x="1338" y="11274"/>
                    <a:pt x="1065" y="11446"/>
                    <a:pt x="738" y="12517"/>
                  </a:cubicBezTo>
                  <a:cubicBezTo>
                    <a:pt x="410" y="13589"/>
                    <a:pt x="29" y="15560"/>
                    <a:pt x="1" y="17189"/>
                  </a:cubicBezTo>
                  <a:cubicBezTo>
                    <a:pt x="-26" y="18817"/>
                    <a:pt x="301" y="20103"/>
                    <a:pt x="629" y="20789"/>
                  </a:cubicBezTo>
                  <a:cubicBezTo>
                    <a:pt x="956" y="21474"/>
                    <a:pt x="1283" y="21560"/>
                    <a:pt x="1747" y="20403"/>
                  </a:cubicBezTo>
                  <a:cubicBezTo>
                    <a:pt x="2210" y="19246"/>
                    <a:pt x="2810" y="16846"/>
                    <a:pt x="3110" y="15303"/>
                  </a:cubicBezTo>
                  <a:cubicBezTo>
                    <a:pt x="3410" y="13760"/>
                    <a:pt x="3410" y="13074"/>
                    <a:pt x="3356" y="12946"/>
                  </a:cubicBezTo>
                  <a:cubicBezTo>
                    <a:pt x="3301" y="12817"/>
                    <a:pt x="3192" y="13246"/>
                    <a:pt x="3110" y="14017"/>
                  </a:cubicBezTo>
                  <a:cubicBezTo>
                    <a:pt x="3029" y="14789"/>
                    <a:pt x="2974" y="15903"/>
                    <a:pt x="3056" y="16674"/>
                  </a:cubicBezTo>
                  <a:cubicBezTo>
                    <a:pt x="3138" y="17446"/>
                    <a:pt x="3356" y="17874"/>
                    <a:pt x="3601" y="18131"/>
                  </a:cubicBezTo>
                  <a:cubicBezTo>
                    <a:pt x="3847" y="18389"/>
                    <a:pt x="4119" y="18474"/>
                    <a:pt x="4583" y="18003"/>
                  </a:cubicBezTo>
                  <a:cubicBezTo>
                    <a:pt x="5047" y="17531"/>
                    <a:pt x="5701" y="16503"/>
                    <a:pt x="6192" y="14531"/>
                  </a:cubicBezTo>
                  <a:cubicBezTo>
                    <a:pt x="6683" y="12560"/>
                    <a:pt x="7010" y="9646"/>
                    <a:pt x="7092" y="7246"/>
                  </a:cubicBezTo>
                  <a:cubicBezTo>
                    <a:pt x="7174" y="4846"/>
                    <a:pt x="7010" y="2960"/>
                    <a:pt x="6819" y="1760"/>
                  </a:cubicBezTo>
                  <a:cubicBezTo>
                    <a:pt x="6629" y="560"/>
                    <a:pt x="6410" y="46"/>
                    <a:pt x="6274" y="3"/>
                  </a:cubicBezTo>
                  <a:cubicBezTo>
                    <a:pt x="6138" y="-40"/>
                    <a:pt x="6083" y="389"/>
                    <a:pt x="6083" y="2231"/>
                  </a:cubicBezTo>
                  <a:cubicBezTo>
                    <a:pt x="6083" y="4074"/>
                    <a:pt x="6138" y="7331"/>
                    <a:pt x="6356" y="10074"/>
                  </a:cubicBezTo>
                  <a:cubicBezTo>
                    <a:pt x="6574" y="12817"/>
                    <a:pt x="6956" y="15046"/>
                    <a:pt x="7256" y="16289"/>
                  </a:cubicBezTo>
                  <a:cubicBezTo>
                    <a:pt x="7556" y="17531"/>
                    <a:pt x="7774" y="17789"/>
                    <a:pt x="7992" y="17746"/>
                  </a:cubicBezTo>
                  <a:cubicBezTo>
                    <a:pt x="8210" y="17703"/>
                    <a:pt x="8429" y="17360"/>
                    <a:pt x="8647" y="16117"/>
                  </a:cubicBezTo>
                  <a:cubicBezTo>
                    <a:pt x="8865" y="14874"/>
                    <a:pt x="9083" y="12731"/>
                    <a:pt x="9192" y="11446"/>
                  </a:cubicBezTo>
                  <a:cubicBezTo>
                    <a:pt x="9301" y="10160"/>
                    <a:pt x="9301" y="9731"/>
                    <a:pt x="9274" y="9731"/>
                  </a:cubicBezTo>
                  <a:cubicBezTo>
                    <a:pt x="9247" y="9731"/>
                    <a:pt x="9192" y="10160"/>
                    <a:pt x="9247" y="11060"/>
                  </a:cubicBezTo>
                  <a:cubicBezTo>
                    <a:pt x="9301" y="11960"/>
                    <a:pt x="9465" y="13331"/>
                    <a:pt x="9656" y="14274"/>
                  </a:cubicBezTo>
                  <a:cubicBezTo>
                    <a:pt x="9847" y="15217"/>
                    <a:pt x="10065" y="15731"/>
                    <a:pt x="10310" y="16031"/>
                  </a:cubicBezTo>
                  <a:cubicBezTo>
                    <a:pt x="10556" y="16331"/>
                    <a:pt x="10829" y="16417"/>
                    <a:pt x="11047" y="16246"/>
                  </a:cubicBezTo>
                  <a:cubicBezTo>
                    <a:pt x="11265" y="16074"/>
                    <a:pt x="11429" y="15646"/>
                    <a:pt x="11565" y="14831"/>
                  </a:cubicBezTo>
                  <a:cubicBezTo>
                    <a:pt x="11701" y="14017"/>
                    <a:pt x="11810" y="12817"/>
                    <a:pt x="11838" y="11874"/>
                  </a:cubicBezTo>
                  <a:cubicBezTo>
                    <a:pt x="11865" y="10931"/>
                    <a:pt x="11810" y="10246"/>
                    <a:pt x="11756" y="10117"/>
                  </a:cubicBezTo>
                  <a:cubicBezTo>
                    <a:pt x="11701" y="9989"/>
                    <a:pt x="11647" y="10417"/>
                    <a:pt x="11810" y="11403"/>
                  </a:cubicBezTo>
                  <a:cubicBezTo>
                    <a:pt x="11974" y="12389"/>
                    <a:pt x="12356" y="13931"/>
                    <a:pt x="12683" y="14874"/>
                  </a:cubicBezTo>
                  <a:cubicBezTo>
                    <a:pt x="13010" y="15817"/>
                    <a:pt x="13283" y="16160"/>
                    <a:pt x="13556" y="16289"/>
                  </a:cubicBezTo>
                  <a:cubicBezTo>
                    <a:pt x="13829" y="16417"/>
                    <a:pt x="14101" y="16331"/>
                    <a:pt x="14538" y="15517"/>
                  </a:cubicBezTo>
                  <a:cubicBezTo>
                    <a:pt x="14974" y="14703"/>
                    <a:pt x="15574" y="13160"/>
                    <a:pt x="15956" y="11917"/>
                  </a:cubicBezTo>
                  <a:cubicBezTo>
                    <a:pt x="16338" y="10674"/>
                    <a:pt x="16501" y="9731"/>
                    <a:pt x="16583" y="9046"/>
                  </a:cubicBezTo>
                  <a:cubicBezTo>
                    <a:pt x="16665" y="8360"/>
                    <a:pt x="16665" y="7931"/>
                    <a:pt x="16529" y="7717"/>
                  </a:cubicBezTo>
                  <a:cubicBezTo>
                    <a:pt x="16392" y="7503"/>
                    <a:pt x="16119" y="7503"/>
                    <a:pt x="15929" y="7717"/>
                  </a:cubicBezTo>
                  <a:cubicBezTo>
                    <a:pt x="15738" y="7931"/>
                    <a:pt x="15629" y="8360"/>
                    <a:pt x="15683" y="9217"/>
                  </a:cubicBezTo>
                  <a:cubicBezTo>
                    <a:pt x="15738" y="10074"/>
                    <a:pt x="15956" y="11360"/>
                    <a:pt x="16556" y="12217"/>
                  </a:cubicBezTo>
                  <a:cubicBezTo>
                    <a:pt x="17156" y="13074"/>
                    <a:pt x="18138" y="13503"/>
                    <a:pt x="19038" y="13674"/>
                  </a:cubicBezTo>
                  <a:cubicBezTo>
                    <a:pt x="19938" y="13846"/>
                    <a:pt x="20756" y="13760"/>
                    <a:pt x="21574" y="13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1968499" y="582433"/>
              <a:ext cx="1016001" cy="24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1440" y="19992"/>
                    <a:pt x="2880" y="18503"/>
                    <a:pt x="4298" y="16641"/>
                  </a:cubicBezTo>
                  <a:cubicBezTo>
                    <a:pt x="5715" y="14779"/>
                    <a:pt x="7110" y="12544"/>
                    <a:pt x="8685" y="10310"/>
                  </a:cubicBezTo>
                  <a:cubicBezTo>
                    <a:pt x="10260" y="8075"/>
                    <a:pt x="12015" y="5841"/>
                    <a:pt x="13680" y="4165"/>
                  </a:cubicBezTo>
                  <a:cubicBezTo>
                    <a:pt x="15345" y="2489"/>
                    <a:pt x="16920" y="1372"/>
                    <a:pt x="18135" y="720"/>
                  </a:cubicBezTo>
                  <a:cubicBezTo>
                    <a:pt x="19350" y="68"/>
                    <a:pt x="20205" y="-118"/>
                    <a:pt x="20722" y="68"/>
                  </a:cubicBezTo>
                  <a:cubicBezTo>
                    <a:pt x="21240" y="254"/>
                    <a:pt x="21420" y="813"/>
                    <a:pt x="21600" y="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2336527" y="623428"/>
              <a:ext cx="800373" cy="24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23" fill="norm" stroke="1" extrusionOk="0">
                  <a:moveTo>
                    <a:pt x="520" y="20868"/>
                  </a:moveTo>
                  <a:cubicBezTo>
                    <a:pt x="235" y="21234"/>
                    <a:pt x="-50" y="21600"/>
                    <a:pt x="7" y="21508"/>
                  </a:cubicBezTo>
                  <a:cubicBezTo>
                    <a:pt x="64" y="21417"/>
                    <a:pt x="463" y="20868"/>
                    <a:pt x="1546" y="19678"/>
                  </a:cubicBezTo>
                  <a:cubicBezTo>
                    <a:pt x="2629" y="18488"/>
                    <a:pt x="4395" y="16658"/>
                    <a:pt x="6419" y="14278"/>
                  </a:cubicBezTo>
                  <a:cubicBezTo>
                    <a:pt x="8442" y="11898"/>
                    <a:pt x="10722" y="8969"/>
                    <a:pt x="12887" y="6773"/>
                  </a:cubicBezTo>
                  <a:cubicBezTo>
                    <a:pt x="15053" y="4576"/>
                    <a:pt x="17105" y="3112"/>
                    <a:pt x="18529" y="2105"/>
                  </a:cubicBezTo>
                  <a:cubicBezTo>
                    <a:pt x="19954" y="1098"/>
                    <a:pt x="20752" y="549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1019402" y="1707161"/>
              <a:ext cx="358548" cy="54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321" y="2616"/>
                  </a:moveTo>
                  <a:cubicBezTo>
                    <a:pt x="939" y="2278"/>
                    <a:pt x="558" y="1941"/>
                    <a:pt x="304" y="1561"/>
                  </a:cubicBezTo>
                  <a:cubicBezTo>
                    <a:pt x="50" y="1181"/>
                    <a:pt x="-77" y="759"/>
                    <a:pt x="50" y="928"/>
                  </a:cubicBezTo>
                  <a:cubicBezTo>
                    <a:pt x="177" y="1097"/>
                    <a:pt x="558" y="1856"/>
                    <a:pt x="1194" y="3755"/>
                  </a:cubicBezTo>
                  <a:cubicBezTo>
                    <a:pt x="1829" y="5653"/>
                    <a:pt x="2718" y="8691"/>
                    <a:pt x="3925" y="11475"/>
                  </a:cubicBezTo>
                  <a:cubicBezTo>
                    <a:pt x="5132" y="14259"/>
                    <a:pt x="6657" y="16791"/>
                    <a:pt x="7991" y="18267"/>
                  </a:cubicBezTo>
                  <a:cubicBezTo>
                    <a:pt x="9325" y="19744"/>
                    <a:pt x="10469" y="20166"/>
                    <a:pt x="11422" y="20377"/>
                  </a:cubicBezTo>
                  <a:cubicBezTo>
                    <a:pt x="12375" y="20588"/>
                    <a:pt x="13137" y="20588"/>
                    <a:pt x="13518" y="20377"/>
                  </a:cubicBezTo>
                  <a:cubicBezTo>
                    <a:pt x="13899" y="20166"/>
                    <a:pt x="13899" y="19744"/>
                    <a:pt x="13836" y="18984"/>
                  </a:cubicBezTo>
                  <a:cubicBezTo>
                    <a:pt x="13772" y="18225"/>
                    <a:pt x="13645" y="17128"/>
                    <a:pt x="13518" y="16242"/>
                  </a:cubicBezTo>
                  <a:cubicBezTo>
                    <a:pt x="13391" y="15356"/>
                    <a:pt x="13264" y="14681"/>
                    <a:pt x="13391" y="14512"/>
                  </a:cubicBezTo>
                  <a:cubicBezTo>
                    <a:pt x="13518" y="14344"/>
                    <a:pt x="13899" y="14681"/>
                    <a:pt x="14662" y="15862"/>
                  </a:cubicBezTo>
                  <a:cubicBezTo>
                    <a:pt x="15424" y="17044"/>
                    <a:pt x="16568" y="19069"/>
                    <a:pt x="17394" y="20208"/>
                  </a:cubicBezTo>
                  <a:cubicBezTo>
                    <a:pt x="18219" y="21347"/>
                    <a:pt x="18728" y="21600"/>
                    <a:pt x="19236" y="21600"/>
                  </a:cubicBezTo>
                  <a:cubicBezTo>
                    <a:pt x="19744" y="21600"/>
                    <a:pt x="20252" y="21347"/>
                    <a:pt x="20634" y="19997"/>
                  </a:cubicBezTo>
                  <a:cubicBezTo>
                    <a:pt x="21015" y="18647"/>
                    <a:pt x="21269" y="16200"/>
                    <a:pt x="21142" y="13416"/>
                  </a:cubicBezTo>
                  <a:cubicBezTo>
                    <a:pt x="21015" y="10631"/>
                    <a:pt x="20507" y="7509"/>
                    <a:pt x="20252" y="5358"/>
                  </a:cubicBezTo>
                  <a:cubicBezTo>
                    <a:pt x="19998" y="3206"/>
                    <a:pt x="19998" y="2025"/>
                    <a:pt x="19998" y="1223"/>
                  </a:cubicBezTo>
                  <a:cubicBezTo>
                    <a:pt x="19998" y="422"/>
                    <a:pt x="19998" y="0"/>
                    <a:pt x="20062" y="0"/>
                  </a:cubicBezTo>
                  <a:cubicBezTo>
                    <a:pt x="20125" y="0"/>
                    <a:pt x="20252" y="422"/>
                    <a:pt x="20507" y="1308"/>
                  </a:cubicBezTo>
                  <a:cubicBezTo>
                    <a:pt x="20761" y="2194"/>
                    <a:pt x="21142" y="3544"/>
                    <a:pt x="21523" y="4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1461589" y="1621565"/>
              <a:ext cx="316411" cy="58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8" fill="norm" stroke="1" extrusionOk="0">
                  <a:moveTo>
                    <a:pt x="8998" y="16799"/>
                  </a:moveTo>
                  <a:cubicBezTo>
                    <a:pt x="8134" y="15864"/>
                    <a:pt x="7270" y="14928"/>
                    <a:pt x="6478" y="14382"/>
                  </a:cubicBezTo>
                  <a:cubicBezTo>
                    <a:pt x="5686" y="13836"/>
                    <a:pt x="4966" y="13680"/>
                    <a:pt x="4102" y="14109"/>
                  </a:cubicBezTo>
                  <a:cubicBezTo>
                    <a:pt x="3238" y="14538"/>
                    <a:pt x="2230" y="15552"/>
                    <a:pt x="1510" y="16643"/>
                  </a:cubicBezTo>
                  <a:cubicBezTo>
                    <a:pt x="790" y="17735"/>
                    <a:pt x="358" y="18905"/>
                    <a:pt x="142" y="19684"/>
                  </a:cubicBezTo>
                  <a:cubicBezTo>
                    <a:pt x="-74" y="20464"/>
                    <a:pt x="-74" y="20854"/>
                    <a:pt x="358" y="21049"/>
                  </a:cubicBezTo>
                  <a:cubicBezTo>
                    <a:pt x="790" y="21244"/>
                    <a:pt x="1654" y="21244"/>
                    <a:pt x="2806" y="20503"/>
                  </a:cubicBezTo>
                  <a:cubicBezTo>
                    <a:pt x="3958" y="19762"/>
                    <a:pt x="5398" y="18281"/>
                    <a:pt x="6334" y="17384"/>
                  </a:cubicBezTo>
                  <a:cubicBezTo>
                    <a:pt x="7270" y="16487"/>
                    <a:pt x="7702" y="16175"/>
                    <a:pt x="7990" y="16214"/>
                  </a:cubicBezTo>
                  <a:cubicBezTo>
                    <a:pt x="8278" y="16253"/>
                    <a:pt x="8422" y="16643"/>
                    <a:pt x="8854" y="17345"/>
                  </a:cubicBezTo>
                  <a:cubicBezTo>
                    <a:pt x="9286" y="18047"/>
                    <a:pt x="10006" y="19061"/>
                    <a:pt x="10870" y="19646"/>
                  </a:cubicBezTo>
                  <a:cubicBezTo>
                    <a:pt x="11734" y="20230"/>
                    <a:pt x="12742" y="20386"/>
                    <a:pt x="13462" y="20269"/>
                  </a:cubicBezTo>
                  <a:cubicBezTo>
                    <a:pt x="14182" y="20152"/>
                    <a:pt x="14614" y="19762"/>
                    <a:pt x="15118" y="18281"/>
                  </a:cubicBezTo>
                  <a:cubicBezTo>
                    <a:pt x="15622" y="16799"/>
                    <a:pt x="16198" y="14226"/>
                    <a:pt x="16414" y="11575"/>
                  </a:cubicBezTo>
                  <a:cubicBezTo>
                    <a:pt x="16630" y="8923"/>
                    <a:pt x="16486" y="6194"/>
                    <a:pt x="16342" y="4362"/>
                  </a:cubicBezTo>
                  <a:cubicBezTo>
                    <a:pt x="16198" y="2529"/>
                    <a:pt x="16054" y="1594"/>
                    <a:pt x="15982" y="931"/>
                  </a:cubicBezTo>
                  <a:cubicBezTo>
                    <a:pt x="15910" y="268"/>
                    <a:pt x="15910" y="-122"/>
                    <a:pt x="15766" y="34"/>
                  </a:cubicBezTo>
                  <a:cubicBezTo>
                    <a:pt x="15622" y="190"/>
                    <a:pt x="15334" y="892"/>
                    <a:pt x="15334" y="2646"/>
                  </a:cubicBezTo>
                  <a:cubicBezTo>
                    <a:pt x="15334" y="4401"/>
                    <a:pt x="15622" y="7208"/>
                    <a:pt x="16126" y="9898"/>
                  </a:cubicBezTo>
                  <a:cubicBezTo>
                    <a:pt x="16630" y="12588"/>
                    <a:pt x="17350" y="15162"/>
                    <a:pt x="18286" y="17072"/>
                  </a:cubicBezTo>
                  <a:cubicBezTo>
                    <a:pt x="19222" y="18983"/>
                    <a:pt x="20374" y="20230"/>
                    <a:pt x="21526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1820005" y="1423140"/>
              <a:ext cx="180245" cy="76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07" fill="norm" stroke="1" extrusionOk="0">
                  <a:moveTo>
                    <a:pt x="14607" y="16344"/>
                  </a:moveTo>
                  <a:cubicBezTo>
                    <a:pt x="12095" y="15574"/>
                    <a:pt x="9583" y="14805"/>
                    <a:pt x="7700" y="14391"/>
                  </a:cubicBezTo>
                  <a:cubicBezTo>
                    <a:pt x="5816" y="13976"/>
                    <a:pt x="4560" y="13917"/>
                    <a:pt x="3179" y="14361"/>
                  </a:cubicBezTo>
                  <a:cubicBezTo>
                    <a:pt x="1797" y="14805"/>
                    <a:pt x="290" y="15752"/>
                    <a:pt x="39" y="16965"/>
                  </a:cubicBezTo>
                  <a:cubicBezTo>
                    <a:pt x="-212" y="18178"/>
                    <a:pt x="793" y="19657"/>
                    <a:pt x="1923" y="20486"/>
                  </a:cubicBezTo>
                  <a:cubicBezTo>
                    <a:pt x="3053" y="21314"/>
                    <a:pt x="4309" y="21492"/>
                    <a:pt x="6193" y="21374"/>
                  </a:cubicBezTo>
                  <a:cubicBezTo>
                    <a:pt x="8076" y="21255"/>
                    <a:pt x="10588" y="20841"/>
                    <a:pt x="12472" y="19598"/>
                  </a:cubicBezTo>
                  <a:cubicBezTo>
                    <a:pt x="14355" y="18356"/>
                    <a:pt x="15611" y="16284"/>
                    <a:pt x="15988" y="14184"/>
                  </a:cubicBezTo>
                  <a:cubicBezTo>
                    <a:pt x="16365" y="12083"/>
                    <a:pt x="15862" y="9952"/>
                    <a:pt x="14858" y="7792"/>
                  </a:cubicBezTo>
                  <a:cubicBezTo>
                    <a:pt x="13853" y="5632"/>
                    <a:pt x="12346" y="3443"/>
                    <a:pt x="11090" y="2082"/>
                  </a:cubicBezTo>
                  <a:cubicBezTo>
                    <a:pt x="9835" y="720"/>
                    <a:pt x="8830" y="188"/>
                    <a:pt x="7951" y="40"/>
                  </a:cubicBezTo>
                  <a:cubicBezTo>
                    <a:pt x="7072" y="-108"/>
                    <a:pt x="6318" y="129"/>
                    <a:pt x="5941" y="1105"/>
                  </a:cubicBezTo>
                  <a:cubicBezTo>
                    <a:pt x="5565" y="2082"/>
                    <a:pt x="5565" y="3798"/>
                    <a:pt x="6569" y="5751"/>
                  </a:cubicBezTo>
                  <a:cubicBezTo>
                    <a:pt x="7574" y="7704"/>
                    <a:pt x="9583" y="9893"/>
                    <a:pt x="12221" y="11757"/>
                  </a:cubicBezTo>
                  <a:cubicBezTo>
                    <a:pt x="14858" y="13621"/>
                    <a:pt x="18123" y="15160"/>
                    <a:pt x="21388" y="16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2019299" y="1633078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2122787" y="1745452"/>
              <a:ext cx="125613" cy="34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378" fill="norm" stroke="1" extrusionOk="0">
                  <a:moveTo>
                    <a:pt x="14556" y="1711"/>
                  </a:moveTo>
                  <a:cubicBezTo>
                    <a:pt x="13848" y="1049"/>
                    <a:pt x="13140" y="386"/>
                    <a:pt x="11723" y="121"/>
                  </a:cubicBezTo>
                  <a:cubicBezTo>
                    <a:pt x="10307" y="-144"/>
                    <a:pt x="8182" y="-11"/>
                    <a:pt x="5704" y="916"/>
                  </a:cubicBezTo>
                  <a:cubicBezTo>
                    <a:pt x="3225" y="1844"/>
                    <a:pt x="392" y="3566"/>
                    <a:pt x="38" y="5422"/>
                  </a:cubicBezTo>
                  <a:cubicBezTo>
                    <a:pt x="-316" y="7277"/>
                    <a:pt x="1809" y="9265"/>
                    <a:pt x="5527" y="11319"/>
                  </a:cubicBezTo>
                  <a:cubicBezTo>
                    <a:pt x="9245" y="13373"/>
                    <a:pt x="14556" y="15493"/>
                    <a:pt x="17566" y="17017"/>
                  </a:cubicBezTo>
                  <a:cubicBezTo>
                    <a:pt x="20576" y="18541"/>
                    <a:pt x="21284" y="19468"/>
                    <a:pt x="20930" y="20131"/>
                  </a:cubicBezTo>
                  <a:cubicBezTo>
                    <a:pt x="20576" y="20793"/>
                    <a:pt x="19159" y="21191"/>
                    <a:pt x="15795" y="21323"/>
                  </a:cubicBezTo>
                  <a:cubicBezTo>
                    <a:pt x="12432" y="21456"/>
                    <a:pt x="7120" y="21323"/>
                    <a:pt x="1809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2755891" y="1474328"/>
              <a:ext cx="114310" cy="548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12" fill="norm" stroke="1" extrusionOk="0">
                  <a:moveTo>
                    <a:pt x="7071" y="0"/>
                  </a:moveTo>
                  <a:cubicBezTo>
                    <a:pt x="5107" y="1495"/>
                    <a:pt x="3144" y="2991"/>
                    <a:pt x="1769" y="5192"/>
                  </a:cubicBezTo>
                  <a:cubicBezTo>
                    <a:pt x="394" y="7394"/>
                    <a:pt x="-391" y="10302"/>
                    <a:pt x="198" y="12960"/>
                  </a:cubicBezTo>
                  <a:cubicBezTo>
                    <a:pt x="787" y="15618"/>
                    <a:pt x="2751" y="18028"/>
                    <a:pt x="4322" y="19440"/>
                  </a:cubicBezTo>
                  <a:cubicBezTo>
                    <a:pt x="5893" y="20852"/>
                    <a:pt x="7071" y="21268"/>
                    <a:pt x="8642" y="21434"/>
                  </a:cubicBezTo>
                  <a:cubicBezTo>
                    <a:pt x="10213" y="21600"/>
                    <a:pt x="12176" y="21517"/>
                    <a:pt x="14336" y="21018"/>
                  </a:cubicBezTo>
                  <a:cubicBezTo>
                    <a:pt x="16496" y="20520"/>
                    <a:pt x="18853" y="19606"/>
                    <a:pt x="21209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2781300" y="1741028"/>
              <a:ext cx="165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800"/>
                    <a:pt x="4985" y="12000"/>
                    <a:pt x="8585" y="8400"/>
                  </a:cubicBezTo>
                  <a:cubicBezTo>
                    <a:pt x="12185" y="4800"/>
                    <a:pt x="1689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2959100" y="1662902"/>
              <a:ext cx="196850" cy="23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98" fill="norm" stroke="1" extrusionOk="0">
                  <a:moveTo>
                    <a:pt x="0" y="9433"/>
                  </a:moveTo>
                  <a:cubicBezTo>
                    <a:pt x="4825" y="7119"/>
                    <a:pt x="9651" y="4804"/>
                    <a:pt x="12293" y="3165"/>
                  </a:cubicBezTo>
                  <a:cubicBezTo>
                    <a:pt x="14936" y="1526"/>
                    <a:pt x="15396" y="561"/>
                    <a:pt x="15051" y="176"/>
                  </a:cubicBezTo>
                  <a:cubicBezTo>
                    <a:pt x="14706" y="-210"/>
                    <a:pt x="13557" y="-17"/>
                    <a:pt x="11259" y="1333"/>
                  </a:cubicBezTo>
                  <a:cubicBezTo>
                    <a:pt x="8961" y="2683"/>
                    <a:pt x="5515" y="5190"/>
                    <a:pt x="3217" y="8179"/>
                  </a:cubicBezTo>
                  <a:cubicBezTo>
                    <a:pt x="919" y="11169"/>
                    <a:pt x="-230" y="14640"/>
                    <a:pt x="115" y="17147"/>
                  </a:cubicBezTo>
                  <a:cubicBezTo>
                    <a:pt x="459" y="19654"/>
                    <a:pt x="2298" y="21197"/>
                    <a:pt x="6089" y="21294"/>
                  </a:cubicBezTo>
                  <a:cubicBezTo>
                    <a:pt x="9881" y="21390"/>
                    <a:pt x="15625" y="20040"/>
                    <a:pt x="21370" y="186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3200400" y="1659329"/>
              <a:ext cx="105560" cy="24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525" fill="norm" stroke="1" extrusionOk="0">
                  <a:moveTo>
                    <a:pt x="16200" y="1042"/>
                  </a:moveTo>
                  <a:cubicBezTo>
                    <a:pt x="13708" y="670"/>
                    <a:pt x="11216" y="297"/>
                    <a:pt x="8308" y="111"/>
                  </a:cubicBezTo>
                  <a:cubicBezTo>
                    <a:pt x="5400" y="-75"/>
                    <a:pt x="2077" y="-75"/>
                    <a:pt x="831" y="484"/>
                  </a:cubicBezTo>
                  <a:cubicBezTo>
                    <a:pt x="-415" y="1042"/>
                    <a:pt x="416" y="2159"/>
                    <a:pt x="3739" y="4487"/>
                  </a:cubicBezTo>
                  <a:cubicBezTo>
                    <a:pt x="7062" y="6815"/>
                    <a:pt x="12877" y="10353"/>
                    <a:pt x="16408" y="12773"/>
                  </a:cubicBezTo>
                  <a:cubicBezTo>
                    <a:pt x="19939" y="15194"/>
                    <a:pt x="21185" y="16497"/>
                    <a:pt x="20562" y="18080"/>
                  </a:cubicBezTo>
                  <a:cubicBezTo>
                    <a:pt x="19939" y="19663"/>
                    <a:pt x="17447" y="21525"/>
                    <a:pt x="13708" y="21525"/>
                  </a:cubicBezTo>
                  <a:cubicBezTo>
                    <a:pt x="9970" y="21525"/>
                    <a:pt x="4985" y="19663"/>
                    <a:pt x="0" y="17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3365500" y="1321928"/>
              <a:ext cx="120650" cy="59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11368" y="0"/>
                  </a:moveTo>
                  <a:cubicBezTo>
                    <a:pt x="9095" y="1679"/>
                    <a:pt x="6821" y="3358"/>
                    <a:pt x="4547" y="5457"/>
                  </a:cubicBezTo>
                  <a:cubicBezTo>
                    <a:pt x="2274" y="7556"/>
                    <a:pt x="0" y="10075"/>
                    <a:pt x="0" y="12403"/>
                  </a:cubicBezTo>
                  <a:cubicBezTo>
                    <a:pt x="0" y="14731"/>
                    <a:pt x="2274" y="16868"/>
                    <a:pt x="5305" y="18394"/>
                  </a:cubicBezTo>
                  <a:cubicBezTo>
                    <a:pt x="8337" y="19921"/>
                    <a:pt x="12126" y="20837"/>
                    <a:pt x="14968" y="21218"/>
                  </a:cubicBezTo>
                  <a:cubicBezTo>
                    <a:pt x="17811" y="21600"/>
                    <a:pt x="19705" y="21447"/>
                    <a:pt x="2160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3286038" y="1683878"/>
              <a:ext cx="27631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38" y="21600"/>
                  </a:moveTo>
                  <a:cubicBezTo>
                    <a:pt x="913" y="20571"/>
                    <a:pt x="89" y="19543"/>
                    <a:pt x="6" y="16971"/>
                  </a:cubicBezTo>
                  <a:cubicBezTo>
                    <a:pt x="-76" y="14400"/>
                    <a:pt x="584" y="10286"/>
                    <a:pt x="2892" y="6686"/>
                  </a:cubicBezTo>
                  <a:cubicBezTo>
                    <a:pt x="5200" y="3086"/>
                    <a:pt x="9158" y="0"/>
                    <a:pt x="12538" y="0"/>
                  </a:cubicBezTo>
                  <a:cubicBezTo>
                    <a:pt x="15918" y="0"/>
                    <a:pt x="18721" y="3086"/>
                    <a:pt x="21524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1295399" y="2198228"/>
              <a:ext cx="18923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1" y="19698"/>
                    <a:pt x="1643" y="17796"/>
                    <a:pt x="2549" y="16166"/>
                  </a:cubicBezTo>
                  <a:cubicBezTo>
                    <a:pt x="3455" y="14536"/>
                    <a:pt x="4446" y="13177"/>
                    <a:pt x="5388" y="11887"/>
                  </a:cubicBezTo>
                  <a:cubicBezTo>
                    <a:pt x="6330" y="10596"/>
                    <a:pt x="7224" y="9374"/>
                    <a:pt x="8154" y="8151"/>
                  </a:cubicBezTo>
                  <a:cubicBezTo>
                    <a:pt x="9085" y="6928"/>
                    <a:pt x="10051" y="5706"/>
                    <a:pt x="11017" y="4823"/>
                  </a:cubicBezTo>
                  <a:cubicBezTo>
                    <a:pt x="11984" y="3940"/>
                    <a:pt x="12950" y="3396"/>
                    <a:pt x="13929" y="2921"/>
                  </a:cubicBezTo>
                  <a:cubicBezTo>
                    <a:pt x="14907" y="2445"/>
                    <a:pt x="15898" y="2038"/>
                    <a:pt x="16901" y="1630"/>
                  </a:cubicBezTo>
                  <a:cubicBezTo>
                    <a:pt x="17903" y="1223"/>
                    <a:pt x="18918" y="815"/>
                    <a:pt x="19703" y="543"/>
                  </a:cubicBezTo>
                  <a:cubicBezTo>
                    <a:pt x="20489" y="272"/>
                    <a:pt x="21044" y="1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1854199" y="2198228"/>
              <a:ext cx="13716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3" y="20588"/>
                    <a:pt x="2267" y="19575"/>
                    <a:pt x="3417" y="18506"/>
                  </a:cubicBezTo>
                  <a:cubicBezTo>
                    <a:pt x="4567" y="17438"/>
                    <a:pt x="5733" y="16312"/>
                    <a:pt x="7017" y="15019"/>
                  </a:cubicBezTo>
                  <a:cubicBezTo>
                    <a:pt x="8300" y="13725"/>
                    <a:pt x="9700" y="12262"/>
                    <a:pt x="11000" y="10856"/>
                  </a:cubicBezTo>
                  <a:cubicBezTo>
                    <a:pt x="12300" y="9450"/>
                    <a:pt x="13500" y="8100"/>
                    <a:pt x="14900" y="6581"/>
                  </a:cubicBezTo>
                  <a:cubicBezTo>
                    <a:pt x="16300" y="5062"/>
                    <a:pt x="17900" y="3375"/>
                    <a:pt x="19050" y="2250"/>
                  </a:cubicBezTo>
                  <a:cubicBezTo>
                    <a:pt x="20200" y="1125"/>
                    <a:pt x="20900" y="5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2857500" y="3147796"/>
              <a:ext cx="330200" cy="48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980"/>
                  </a:moveTo>
                  <a:cubicBezTo>
                    <a:pt x="831" y="3904"/>
                    <a:pt x="1662" y="6828"/>
                    <a:pt x="2492" y="9705"/>
                  </a:cubicBezTo>
                  <a:cubicBezTo>
                    <a:pt x="3323" y="12582"/>
                    <a:pt x="4154" y="15411"/>
                    <a:pt x="4708" y="17203"/>
                  </a:cubicBezTo>
                  <a:cubicBezTo>
                    <a:pt x="5262" y="18996"/>
                    <a:pt x="5538" y="19750"/>
                    <a:pt x="5954" y="20363"/>
                  </a:cubicBezTo>
                  <a:cubicBezTo>
                    <a:pt x="6369" y="20976"/>
                    <a:pt x="6923" y="21448"/>
                    <a:pt x="7269" y="21401"/>
                  </a:cubicBezTo>
                  <a:cubicBezTo>
                    <a:pt x="7615" y="21354"/>
                    <a:pt x="7754" y="20788"/>
                    <a:pt x="7892" y="19231"/>
                  </a:cubicBezTo>
                  <a:cubicBezTo>
                    <a:pt x="8031" y="17675"/>
                    <a:pt x="8169" y="15128"/>
                    <a:pt x="8446" y="13525"/>
                  </a:cubicBezTo>
                  <a:cubicBezTo>
                    <a:pt x="8723" y="11921"/>
                    <a:pt x="9138" y="11261"/>
                    <a:pt x="9623" y="11450"/>
                  </a:cubicBezTo>
                  <a:cubicBezTo>
                    <a:pt x="10108" y="11638"/>
                    <a:pt x="10662" y="12676"/>
                    <a:pt x="11423" y="14185"/>
                  </a:cubicBezTo>
                  <a:cubicBezTo>
                    <a:pt x="12185" y="15694"/>
                    <a:pt x="13154" y="17675"/>
                    <a:pt x="13846" y="18901"/>
                  </a:cubicBezTo>
                  <a:cubicBezTo>
                    <a:pt x="14538" y="20127"/>
                    <a:pt x="14954" y="20599"/>
                    <a:pt x="15508" y="20835"/>
                  </a:cubicBezTo>
                  <a:cubicBezTo>
                    <a:pt x="16062" y="21071"/>
                    <a:pt x="16754" y="21071"/>
                    <a:pt x="17377" y="19986"/>
                  </a:cubicBezTo>
                  <a:cubicBezTo>
                    <a:pt x="18000" y="18901"/>
                    <a:pt x="18554" y="16732"/>
                    <a:pt x="18900" y="13949"/>
                  </a:cubicBezTo>
                  <a:cubicBezTo>
                    <a:pt x="19246" y="11167"/>
                    <a:pt x="19385" y="7771"/>
                    <a:pt x="19592" y="5507"/>
                  </a:cubicBezTo>
                  <a:cubicBezTo>
                    <a:pt x="19800" y="3244"/>
                    <a:pt x="20077" y="2112"/>
                    <a:pt x="20423" y="1263"/>
                  </a:cubicBezTo>
                  <a:cubicBezTo>
                    <a:pt x="20769" y="414"/>
                    <a:pt x="21185" y="-152"/>
                    <a:pt x="21392" y="37"/>
                  </a:cubicBezTo>
                  <a:cubicBezTo>
                    <a:pt x="21600" y="225"/>
                    <a:pt x="21600" y="1169"/>
                    <a:pt x="21600" y="2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3244850" y="3334878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7280"/>
                    <a:pt x="576" y="12960"/>
                    <a:pt x="4176" y="9360"/>
                  </a:cubicBezTo>
                  <a:cubicBezTo>
                    <a:pt x="7776" y="5760"/>
                    <a:pt x="1468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3302000" y="3487278"/>
              <a:ext cx="1968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8000"/>
                    <a:pt x="8361" y="14400"/>
                    <a:pt x="11961" y="10800"/>
                  </a:cubicBezTo>
                  <a:cubicBezTo>
                    <a:pt x="15561" y="7200"/>
                    <a:pt x="1858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4046353" y="3028555"/>
              <a:ext cx="366897" cy="47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2" fill="norm" stroke="1" extrusionOk="0">
                  <a:moveTo>
                    <a:pt x="11768" y="1503"/>
                  </a:moveTo>
                  <a:cubicBezTo>
                    <a:pt x="11397" y="1025"/>
                    <a:pt x="11027" y="547"/>
                    <a:pt x="10410" y="260"/>
                  </a:cubicBezTo>
                  <a:cubicBezTo>
                    <a:pt x="9793" y="-26"/>
                    <a:pt x="8929" y="-122"/>
                    <a:pt x="8003" y="213"/>
                  </a:cubicBezTo>
                  <a:cubicBezTo>
                    <a:pt x="7077" y="547"/>
                    <a:pt x="6090" y="1312"/>
                    <a:pt x="4794" y="3223"/>
                  </a:cubicBezTo>
                  <a:cubicBezTo>
                    <a:pt x="3498" y="5135"/>
                    <a:pt x="1893" y="8193"/>
                    <a:pt x="968" y="11156"/>
                  </a:cubicBezTo>
                  <a:cubicBezTo>
                    <a:pt x="42" y="14119"/>
                    <a:pt x="-205" y="16986"/>
                    <a:pt x="165" y="18802"/>
                  </a:cubicBezTo>
                  <a:cubicBezTo>
                    <a:pt x="536" y="20618"/>
                    <a:pt x="1523" y="21382"/>
                    <a:pt x="3189" y="21430"/>
                  </a:cubicBezTo>
                  <a:cubicBezTo>
                    <a:pt x="4856" y="21478"/>
                    <a:pt x="7201" y="20809"/>
                    <a:pt x="9608" y="19280"/>
                  </a:cubicBezTo>
                  <a:cubicBezTo>
                    <a:pt x="12014" y="17751"/>
                    <a:pt x="14483" y="15361"/>
                    <a:pt x="15779" y="12924"/>
                  </a:cubicBezTo>
                  <a:cubicBezTo>
                    <a:pt x="17075" y="10487"/>
                    <a:pt x="17198" y="8002"/>
                    <a:pt x="16211" y="5947"/>
                  </a:cubicBezTo>
                  <a:cubicBezTo>
                    <a:pt x="15224" y="3892"/>
                    <a:pt x="13125" y="2267"/>
                    <a:pt x="10842" y="1790"/>
                  </a:cubicBezTo>
                  <a:cubicBezTo>
                    <a:pt x="8558" y="1312"/>
                    <a:pt x="6090" y="1981"/>
                    <a:pt x="4547" y="2841"/>
                  </a:cubicBezTo>
                  <a:cubicBezTo>
                    <a:pt x="3004" y="3701"/>
                    <a:pt x="2387" y="4752"/>
                    <a:pt x="2696" y="5804"/>
                  </a:cubicBezTo>
                  <a:cubicBezTo>
                    <a:pt x="3004" y="6855"/>
                    <a:pt x="4238" y="7906"/>
                    <a:pt x="6460" y="8145"/>
                  </a:cubicBezTo>
                  <a:cubicBezTo>
                    <a:pt x="8682" y="8384"/>
                    <a:pt x="11891" y="7811"/>
                    <a:pt x="14545" y="6998"/>
                  </a:cubicBezTo>
                  <a:cubicBezTo>
                    <a:pt x="17198" y="6186"/>
                    <a:pt x="19297" y="5135"/>
                    <a:pt x="21395" y="4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4123266" y="2714695"/>
              <a:ext cx="213784" cy="25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77" y="8321"/>
                  </a:moveTo>
                  <a:cubicBezTo>
                    <a:pt x="2994" y="10800"/>
                    <a:pt x="1711" y="13279"/>
                    <a:pt x="962" y="15315"/>
                  </a:cubicBezTo>
                  <a:cubicBezTo>
                    <a:pt x="214" y="17351"/>
                    <a:pt x="0" y="18944"/>
                    <a:pt x="0" y="19210"/>
                  </a:cubicBezTo>
                  <a:cubicBezTo>
                    <a:pt x="0" y="19475"/>
                    <a:pt x="214" y="18413"/>
                    <a:pt x="1069" y="15226"/>
                  </a:cubicBezTo>
                  <a:cubicBezTo>
                    <a:pt x="1925" y="12039"/>
                    <a:pt x="3422" y="6728"/>
                    <a:pt x="4491" y="3718"/>
                  </a:cubicBezTo>
                  <a:cubicBezTo>
                    <a:pt x="5560" y="708"/>
                    <a:pt x="6202" y="0"/>
                    <a:pt x="6950" y="0"/>
                  </a:cubicBezTo>
                  <a:cubicBezTo>
                    <a:pt x="7699" y="0"/>
                    <a:pt x="8554" y="708"/>
                    <a:pt x="9838" y="2744"/>
                  </a:cubicBezTo>
                  <a:cubicBezTo>
                    <a:pt x="11121" y="4780"/>
                    <a:pt x="12832" y="8144"/>
                    <a:pt x="14863" y="11508"/>
                  </a:cubicBezTo>
                  <a:cubicBezTo>
                    <a:pt x="16895" y="14872"/>
                    <a:pt x="19248" y="182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4692650" y="3366628"/>
              <a:ext cx="2984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9059"/>
                  </a:moveTo>
                  <a:cubicBezTo>
                    <a:pt x="3370" y="20329"/>
                    <a:pt x="6740" y="21600"/>
                    <a:pt x="10340" y="18424"/>
                  </a:cubicBezTo>
                  <a:cubicBezTo>
                    <a:pt x="13940" y="15247"/>
                    <a:pt x="17770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5103082" y="3018694"/>
              <a:ext cx="288068" cy="50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06" fill="norm" stroke="1" extrusionOk="0">
                  <a:moveTo>
                    <a:pt x="13889" y="5835"/>
                  </a:moveTo>
                  <a:cubicBezTo>
                    <a:pt x="13574" y="5389"/>
                    <a:pt x="13258" y="4943"/>
                    <a:pt x="12628" y="4720"/>
                  </a:cubicBezTo>
                  <a:cubicBezTo>
                    <a:pt x="11997" y="4497"/>
                    <a:pt x="11051" y="4497"/>
                    <a:pt x="9396" y="5211"/>
                  </a:cubicBezTo>
                  <a:cubicBezTo>
                    <a:pt x="7740" y="5925"/>
                    <a:pt x="5375" y="7353"/>
                    <a:pt x="3483" y="9584"/>
                  </a:cubicBezTo>
                  <a:cubicBezTo>
                    <a:pt x="1591" y="11816"/>
                    <a:pt x="172" y="14850"/>
                    <a:pt x="15" y="16992"/>
                  </a:cubicBezTo>
                  <a:cubicBezTo>
                    <a:pt x="-143" y="19135"/>
                    <a:pt x="961" y="20384"/>
                    <a:pt x="2774" y="20875"/>
                  </a:cubicBezTo>
                  <a:cubicBezTo>
                    <a:pt x="4587" y="21366"/>
                    <a:pt x="7110" y="21098"/>
                    <a:pt x="9869" y="19849"/>
                  </a:cubicBezTo>
                  <a:cubicBezTo>
                    <a:pt x="12628" y="18599"/>
                    <a:pt x="15623" y="16368"/>
                    <a:pt x="17279" y="13690"/>
                  </a:cubicBezTo>
                  <a:cubicBezTo>
                    <a:pt x="18934" y="11012"/>
                    <a:pt x="19250" y="7888"/>
                    <a:pt x="18619" y="5523"/>
                  </a:cubicBezTo>
                  <a:cubicBezTo>
                    <a:pt x="17988" y="3158"/>
                    <a:pt x="16412" y="1551"/>
                    <a:pt x="14677" y="703"/>
                  </a:cubicBezTo>
                  <a:cubicBezTo>
                    <a:pt x="12943" y="-145"/>
                    <a:pt x="11051" y="-234"/>
                    <a:pt x="9080" y="480"/>
                  </a:cubicBezTo>
                  <a:cubicBezTo>
                    <a:pt x="7110" y="1194"/>
                    <a:pt x="5060" y="2711"/>
                    <a:pt x="4193" y="4407"/>
                  </a:cubicBezTo>
                  <a:cubicBezTo>
                    <a:pt x="3326" y="6103"/>
                    <a:pt x="3641" y="7978"/>
                    <a:pt x="5927" y="9183"/>
                  </a:cubicBezTo>
                  <a:cubicBezTo>
                    <a:pt x="8213" y="10387"/>
                    <a:pt x="12470" y="10923"/>
                    <a:pt x="15387" y="11146"/>
                  </a:cubicBezTo>
                  <a:cubicBezTo>
                    <a:pt x="18304" y="11369"/>
                    <a:pt x="19880" y="11280"/>
                    <a:pt x="21457" y="1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5360408" y="3480928"/>
              <a:ext cx="110634" cy="13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155" fill="norm" stroke="1" extrusionOk="0">
                  <a:moveTo>
                    <a:pt x="16609" y="0"/>
                  </a:moveTo>
                  <a:cubicBezTo>
                    <a:pt x="12209" y="2743"/>
                    <a:pt x="7809" y="5486"/>
                    <a:pt x="5009" y="7714"/>
                  </a:cubicBezTo>
                  <a:cubicBezTo>
                    <a:pt x="2209" y="9943"/>
                    <a:pt x="1009" y="11657"/>
                    <a:pt x="409" y="13886"/>
                  </a:cubicBezTo>
                  <a:cubicBezTo>
                    <a:pt x="-191" y="16114"/>
                    <a:pt x="-191" y="18857"/>
                    <a:pt x="809" y="20229"/>
                  </a:cubicBezTo>
                  <a:cubicBezTo>
                    <a:pt x="1809" y="21600"/>
                    <a:pt x="3809" y="21600"/>
                    <a:pt x="7409" y="19200"/>
                  </a:cubicBezTo>
                  <a:cubicBezTo>
                    <a:pt x="11009" y="16800"/>
                    <a:pt x="16209" y="12000"/>
                    <a:pt x="18809" y="8571"/>
                  </a:cubicBezTo>
                  <a:cubicBezTo>
                    <a:pt x="21409" y="5143"/>
                    <a:pt x="21409" y="3086"/>
                    <a:pt x="19809" y="2057"/>
                  </a:cubicBezTo>
                  <a:cubicBezTo>
                    <a:pt x="18209" y="1029"/>
                    <a:pt x="15009" y="1029"/>
                    <a:pt x="12209" y="1543"/>
                  </a:cubicBezTo>
                  <a:cubicBezTo>
                    <a:pt x="9409" y="2057"/>
                    <a:pt x="7009" y="3086"/>
                    <a:pt x="4609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896622" y="3814509"/>
              <a:ext cx="1577078" cy="16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32" fill="norm" stroke="1" extrusionOk="0">
                  <a:moveTo>
                    <a:pt x="117" y="21432"/>
                  </a:moveTo>
                  <a:cubicBezTo>
                    <a:pt x="31" y="20310"/>
                    <a:pt x="-56" y="19188"/>
                    <a:pt x="45" y="18627"/>
                  </a:cubicBezTo>
                  <a:cubicBezTo>
                    <a:pt x="146" y="18066"/>
                    <a:pt x="436" y="18066"/>
                    <a:pt x="1115" y="17505"/>
                  </a:cubicBezTo>
                  <a:cubicBezTo>
                    <a:pt x="1795" y="16944"/>
                    <a:pt x="2864" y="15822"/>
                    <a:pt x="3848" y="14700"/>
                  </a:cubicBezTo>
                  <a:cubicBezTo>
                    <a:pt x="4831" y="13577"/>
                    <a:pt x="5727" y="12455"/>
                    <a:pt x="6754" y="11193"/>
                  </a:cubicBezTo>
                  <a:cubicBezTo>
                    <a:pt x="7780" y="9931"/>
                    <a:pt x="8937" y="8528"/>
                    <a:pt x="10151" y="6985"/>
                  </a:cubicBezTo>
                  <a:cubicBezTo>
                    <a:pt x="11366" y="5442"/>
                    <a:pt x="12638" y="3759"/>
                    <a:pt x="13852" y="2637"/>
                  </a:cubicBezTo>
                  <a:cubicBezTo>
                    <a:pt x="15067" y="1515"/>
                    <a:pt x="16224" y="954"/>
                    <a:pt x="17380" y="533"/>
                  </a:cubicBezTo>
                  <a:cubicBezTo>
                    <a:pt x="18537" y="113"/>
                    <a:pt x="19693" y="-168"/>
                    <a:pt x="20387" y="113"/>
                  </a:cubicBezTo>
                  <a:cubicBezTo>
                    <a:pt x="21081" y="393"/>
                    <a:pt x="21313" y="1235"/>
                    <a:pt x="21544" y="2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4289142" y="4273761"/>
              <a:ext cx="238408" cy="2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133" fill="norm" stroke="1" extrusionOk="0">
                  <a:moveTo>
                    <a:pt x="21341" y="6706"/>
                  </a:moveTo>
                  <a:cubicBezTo>
                    <a:pt x="19636" y="5856"/>
                    <a:pt x="17930" y="5005"/>
                    <a:pt x="16509" y="3815"/>
                  </a:cubicBezTo>
                  <a:cubicBezTo>
                    <a:pt x="15088" y="2624"/>
                    <a:pt x="13952" y="1094"/>
                    <a:pt x="12341" y="413"/>
                  </a:cubicBezTo>
                  <a:cubicBezTo>
                    <a:pt x="10730" y="-267"/>
                    <a:pt x="8646" y="-97"/>
                    <a:pt x="6467" y="839"/>
                  </a:cubicBezTo>
                  <a:cubicBezTo>
                    <a:pt x="4288" y="1774"/>
                    <a:pt x="2015" y="3475"/>
                    <a:pt x="878" y="4835"/>
                  </a:cubicBezTo>
                  <a:cubicBezTo>
                    <a:pt x="-259" y="6196"/>
                    <a:pt x="-259" y="7216"/>
                    <a:pt x="688" y="8237"/>
                  </a:cubicBezTo>
                  <a:cubicBezTo>
                    <a:pt x="1636" y="9257"/>
                    <a:pt x="3530" y="10278"/>
                    <a:pt x="6183" y="11468"/>
                  </a:cubicBezTo>
                  <a:cubicBezTo>
                    <a:pt x="8836" y="12659"/>
                    <a:pt x="12246" y="14020"/>
                    <a:pt x="14046" y="15210"/>
                  </a:cubicBezTo>
                  <a:cubicBezTo>
                    <a:pt x="15846" y="16401"/>
                    <a:pt x="16036" y="17421"/>
                    <a:pt x="14709" y="18527"/>
                  </a:cubicBezTo>
                  <a:cubicBezTo>
                    <a:pt x="13383" y="19632"/>
                    <a:pt x="10541" y="20823"/>
                    <a:pt x="8267" y="21078"/>
                  </a:cubicBezTo>
                  <a:cubicBezTo>
                    <a:pt x="5994" y="21333"/>
                    <a:pt x="4288" y="20653"/>
                    <a:pt x="2583" y="19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4501002" y="4293061"/>
              <a:ext cx="223399" cy="16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0704" fill="norm" stroke="1" extrusionOk="0">
                  <a:moveTo>
                    <a:pt x="4864" y="5684"/>
                  </a:moveTo>
                  <a:cubicBezTo>
                    <a:pt x="5656" y="6484"/>
                    <a:pt x="6449" y="7284"/>
                    <a:pt x="7341" y="7818"/>
                  </a:cubicBezTo>
                  <a:cubicBezTo>
                    <a:pt x="8232" y="8351"/>
                    <a:pt x="9223" y="8618"/>
                    <a:pt x="10115" y="8218"/>
                  </a:cubicBezTo>
                  <a:cubicBezTo>
                    <a:pt x="11007" y="7818"/>
                    <a:pt x="11799" y="6751"/>
                    <a:pt x="12295" y="5284"/>
                  </a:cubicBezTo>
                  <a:cubicBezTo>
                    <a:pt x="12790" y="3818"/>
                    <a:pt x="12988" y="1951"/>
                    <a:pt x="12592" y="884"/>
                  </a:cubicBezTo>
                  <a:cubicBezTo>
                    <a:pt x="12196" y="-182"/>
                    <a:pt x="11205" y="-449"/>
                    <a:pt x="9025" y="1018"/>
                  </a:cubicBezTo>
                  <a:cubicBezTo>
                    <a:pt x="6845" y="2484"/>
                    <a:pt x="3476" y="5684"/>
                    <a:pt x="1594" y="9151"/>
                  </a:cubicBezTo>
                  <a:cubicBezTo>
                    <a:pt x="-289" y="12618"/>
                    <a:pt x="-685" y="16351"/>
                    <a:pt x="1396" y="18484"/>
                  </a:cubicBezTo>
                  <a:cubicBezTo>
                    <a:pt x="3476" y="20618"/>
                    <a:pt x="8034" y="21151"/>
                    <a:pt x="11700" y="20351"/>
                  </a:cubicBezTo>
                  <a:cubicBezTo>
                    <a:pt x="15366" y="19551"/>
                    <a:pt x="18141" y="17418"/>
                    <a:pt x="20915" y="15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471126" y="4002571"/>
              <a:ext cx="240574" cy="24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29" fill="norm" stroke="1" extrusionOk="0">
                  <a:moveTo>
                    <a:pt x="2209" y="7805"/>
                  </a:moveTo>
                  <a:cubicBezTo>
                    <a:pt x="1451" y="11561"/>
                    <a:pt x="693" y="15318"/>
                    <a:pt x="314" y="17759"/>
                  </a:cubicBezTo>
                  <a:cubicBezTo>
                    <a:pt x="-65" y="20201"/>
                    <a:pt x="-65" y="21328"/>
                    <a:pt x="124" y="21422"/>
                  </a:cubicBezTo>
                  <a:cubicBezTo>
                    <a:pt x="314" y="21516"/>
                    <a:pt x="693" y="20577"/>
                    <a:pt x="1072" y="17572"/>
                  </a:cubicBezTo>
                  <a:cubicBezTo>
                    <a:pt x="1451" y="14566"/>
                    <a:pt x="1830" y="9495"/>
                    <a:pt x="2209" y="6396"/>
                  </a:cubicBezTo>
                  <a:cubicBezTo>
                    <a:pt x="2588" y="3297"/>
                    <a:pt x="2967" y="2170"/>
                    <a:pt x="3535" y="1325"/>
                  </a:cubicBezTo>
                  <a:cubicBezTo>
                    <a:pt x="4103" y="479"/>
                    <a:pt x="4861" y="-84"/>
                    <a:pt x="5619" y="10"/>
                  </a:cubicBezTo>
                  <a:cubicBezTo>
                    <a:pt x="6377" y="104"/>
                    <a:pt x="7135" y="855"/>
                    <a:pt x="9219" y="3579"/>
                  </a:cubicBezTo>
                  <a:cubicBezTo>
                    <a:pt x="11303" y="6302"/>
                    <a:pt x="14714" y="10998"/>
                    <a:pt x="16988" y="13815"/>
                  </a:cubicBezTo>
                  <a:cubicBezTo>
                    <a:pt x="19261" y="16633"/>
                    <a:pt x="20398" y="17572"/>
                    <a:pt x="21535" y="18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792877" y="4090528"/>
              <a:ext cx="255373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1361" y="0"/>
                  </a:moveTo>
                  <a:cubicBezTo>
                    <a:pt x="19413" y="118"/>
                    <a:pt x="17466" y="236"/>
                    <a:pt x="14456" y="1593"/>
                  </a:cubicBezTo>
                  <a:cubicBezTo>
                    <a:pt x="11446" y="2951"/>
                    <a:pt x="7374" y="5548"/>
                    <a:pt x="4453" y="8498"/>
                  </a:cubicBezTo>
                  <a:cubicBezTo>
                    <a:pt x="1531" y="11449"/>
                    <a:pt x="-239" y="14754"/>
                    <a:pt x="27" y="16997"/>
                  </a:cubicBezTo>
                  <a:cubicBezTo>
                    <a:pt x="292" y="19239"/>
                    <a:pt x="2594" y="20420"/>
                    <a:pt x="5515" y="21010"/>
                  </a:cubicBezTo>
                  <a:cubicBezTo>
                    <a:pt x="8436" y="21600"/>
                    <a:pt x="11977" y="21600"/>
                    <a:pt x="155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978989" y="4213573"/>
              <a:ext cx="355011" cy="28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0910" fill="norm" stroke="1" extrusionOk="0">
                  <a:moveTo>
                    <a:pt x="13768" y="1214"/>
                  </a:moveTo>
                  <a:cubicBezTo>
                    <a:pt x="11084" y="1985"/>
                    <a:pt x="8400" y="2757"/>
                    <a:pt x="6164" y="4377"/>
                  </a:cubicBezTo>
                  <a:cubicBezTo>
                    <a:pt x="3927" y="5997"/>
                    <a:pt x="2138" y="8465"/>
                    <a:pt x="1115" y="10625"/>
                  </a:cubicBezTo>
                  <a:cubicBezTo>
                    <a:pt x="93" y="12785"/>
                    <a:pt x="-163" y="14637"/>
                    <a:pt x="93" y="16257"/>
                  </a:cubicBezTo>
                  <a:cubicBezTo>
                    <a:pt x="348" y="17877"/>
                    <a:pt x="1115" y="19265"/>
                    <a:pt x="2649" y="20114"/>
                  </a:cubicBezTo>
                  <a:cubicBezTo>
                    <a:pt x="4183" y="20962"/>
                    <a:pt x="6483" y="21271"/>
                    <a:pt x="8975" y="20345"/>
                  </a:cubicBezTo>
                  <a:cubicBezTo>
                    <a:pt x="11468" y="19420"/>
                    <a:pt x="14152" y="17260"/>
                    <a:pt x="15877" y="14328"/>
                  </a:cubicBezTo>
                  <a:cubicBezTo>
                    <a:pt x="17603" y="11397"/>
                    <a:pt x="18370" y="7694"/>
                    <a:pt x="18114" y="4994"/>
                  </a:cubicBezTo>
                  <a:cubicBezTo>
                    <a:pt x="17858" y="2294"/>
                    <a:pt x="16580" y="597"/>
                    <a:pt x="14599" y="134"/>
                  </a:cubicBezTo>
                  <a:cubicBezTo>
                    <a:pt x="12618" y="-329"/>
                    <a:pt x="9934" y="442"/>
                    <a:pt x="7953" y="1908"/>
                  </a:cubicBezTo>
                  <a:cubicBezTo>
                    <a:pt x="5972" y="3374"/>
                    <a:pt x="4694" y="5534"/>
                    <a:pt x="4119" y="7000"/>
                  </a:cubicBezTo>
                  <a:cubicBezTo>
                    <a:pt x="3544" y="8465"/>
                    <a:pt x="3671" y="9237"/>
                    <a:pt x="5013" y="9854"/>
                  </a:cubicBezTo>
                  <a:cubicBezTo>
                    <a:pt x="6355" y="10471"/>
                    <a:pt x="8912" y="10934"/>
                    <a:pt x="11851" y="10394"/>
                  </a:cubicBezTo>
                  <a:cubicBezTo>
                    <a:pt x="14791" y="9854"/>
                    <a:pt x="18114" y="8311"/>
                    <a:pt x="21437" y="6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5074591" y="4016043"/>
              <a:ext cx="246709" cy="18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98" fill="norm" stroke="1" extrusionOk="0">
                  <a:moveTo>
                    <a:pt x="1026" y="7725"/>
                  </a:moveTo>
                  <a:cubicBezTo>
                    <a:pt x="472" y="11565"/>
                    <a:pt x="-82" y="15405"/>
                    <a:pt x="10" y="17805"/>
                  </a:cubicBezTo>
                  <a:cubicBezTo>
                    <a:pt x="103" y="20205"/>
                    <a:pt x="841" y="21165"/>
                    <a:pt x="1672" y="21285"/>
                  </a:cubicBezTo>
                  <a:cubicBezTo>
                    <a:pt x="2503" y="21405"/>
                    <a:pt x="3426" y="20685"/>
                    <a:pt x="4441" y="18285"/>
                  </a:cubicBezTo>
                  <a:cubicBezTo>
                    <a:pt x="5456" y="15885"/>
                    <a:pt x="6564" y="11805"/>
                    <a:pt x="7210" y="8685"/>
                  </a:cubicBezTo>
                  <a:cubicBezTo>
                    <a:pt x="7856" y="5565"/>
                    <a:pt x="8041" y="3405"/>
                    <a:pt x="8503" y="1965"/>
                  </a:cubicBezTo>
                  <a:cubicBezTo>
                    <a:pt x="8964" y="525"/>
                    <a:pt x="9703" y="-195"/>
                    <a:pt x="10441" y="45"/>
                  </a:cubicBezTo>
                  <a:cubicBezTo>
                    <a:pt x="11180" y="285"/>
                    <a:pt x="11918" y="1485"/>
                    <a:pt x="13395" y="4245"/>
                  </a:cubicBezTo>
                  <a:cubicBezTo>
                    <a:pt x="14872" y="7005"/>
                    <a:pt x="17087" y="11325"/>
                    <a:pt x="18564" y="13965"/>
                  </a:cubicBezTo>
                  <a:cubicBezTo>
                    <a:pt x="20041" y="16605"/>
                    <a:pt x="20780" y="17565"/>
                    <a:pt x="21518" y="18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5441949" y="4020678"/>
              <a:ext cx="68395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600" fill="norm" stroke="1" extrusionOk="0">
                  <a:moveTo>
                    <a:pt x="0" y="0"/>
                  </a:moveTo>
                  <a:cubicBezTo>
                    <a:pt x="3812" y="1870"/>
                    <a:pt x="7624" y="3740"/>
                    <a:pt x="12071" y="6265"/>
                  </a:cubicBezTo>
                  <a:cubicBezTo>
                    <a:pt x="16518" y="8790"/>
                    <a:pt x="21600" y="11969"/>
                    <a:pt x="20329" y="14634"/>
                  </a:cubicBezTo>
                  <a:cubicBezTo>
                    <a:pt x="19059" y="17299"/>
                    <a:pt x="11435" y="19449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0" y="3735869"/>
              <a:ext cx="4473845" cy="380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5" fill="norm" stroke="1" extrusionOk="0">
                  <a:moveTo>
                    <a:pt x="0" y="103"/>
                  </a:moveTo>
                  <a:cubicBezTo>
                    <a:pt x="163" y="55"/>
                    <a:pt x="327" y="7"/>
                    <a:pt x="603" y="1"/>
                  </a:cubicBezTo>
                  <a:cubicBezTo>
                    <a:pt x="879" y="-5"/>
                    <a:pt x="1267" y="31"/>
                    <a:pt x="1645" y="55"/>
                  </a:cubicBezTo>
                  <a:cubicBezTo>
                    <a:pt x="2023" y="79"/>
                    <a:pt x="2391" y="91"/>
                    <a:pt x="2743" y="91"/>
                  </a:cubicBezTo>
                  <a:cubicBezTo>
                    <a:pt x="3096" y="91"/>
                    <a:pt x="3433" y="79"/>
                    <a:pt x="3781" y="73"/>
                  </a:cubicBezTo>
                  <a:cubicBezTo>
                    <a:pt x="4128" y="67"/>
                    <a:pt x="4486" y="67"/>
                    <a:pt x="4858" y="67"/>
                  </a:cubicBezTo>
                  <a:cubicBezTo>
                    <a:pt x="5231" y="67"/>
                    <a:pt x="5620" y="67"/>
                    <a:pt x="6018" y="73"/>
                  </a:cubicBezTo>
                  <a:cubicBezTo>
                    <a:pt x="6417" y="79"/>
                    <a:pt x="6825" y="91"/>
                    <a:pt x="7224" y="115"/>
                  </a:cubicBezTo>
                  <a:cubicBezTo>
                    <a:pt x="7622" y="139"/>
                    <a:pt x="8011" y="175"/>
                    <a:pt x="8409" y="211"/>
                  </a:cubicBezTo>
                  <a:cubicBezTo>
                    <a:pt x="8808" y="247"/>
                    <a:pt x="9216" y="283"/>
                    <a:pt x="9620" y="326"/>
                  </a:cubicBezTo>
                  <a:cubicBezTo>
                    <a:pt x="10023" y="368"/>
                    <a:pt x="10422" y="416"/>
                    <a:pt x="10815" y="476"/>
                  </a:cubicBezTo>
                  <a:cubicBezTo>
                    <a:pt x="11209" y="536"/>
                    <a:pt x="11597" y="608"/>
                    <a:pt x="11970" y="680"/>
                  </a:cubicBezTo>
                  <a:cubicBezTo>
                    <a:pt x="12343" y="752"/>
                    <a:pt x="12700" y="824"/>
                    <a:pt x="13053" y="897"/>
                  </a:cubicBezTo>
                  <a:cubicBezTo>
                    <a:pt x="13405" y="969"/>
                    <a:pt x="13753" y="1041"/>
                    <a:pt x="14100" y="1119"/>
                  </a:cubicBezTo>
                  <a:cubicBezTo>
                    <a:pt x="14448" y="1197"/>
                    <a:pt x="14795" y="1281"/>
                    <a:pt x="15173" y="1377"/>
                  </a:cubicBezTo>
                  <a:cubicBezTo>
                    <a:pt x="15551" y="1473"/>
                    <a:pt x="15960" y="1582"/>
                    <a:pt x="16338" y="1684"/>
                  </a:cubicBezTo>
                  <a:cubicBezTo>
                    <a:pt x="16716" y="1786"/>
                    <a:pt x="17063" y="1882"/>
                    <a:pt x="17406" y="1978"/>
                  </a:cubicBezTo>
                  <a:cubicBezTo>
                    <a:pt x="17748" y="2074"/>
                    <a:pt x="18085" y="2171"/>
                    <a:pt x="18422" y="2267"/>
                  </a:cubicBezTo>
                  <a:cubicBezTo>
                    <a:pt x="18760" y="2363"/>
                    <a:pt x="19097" y="2459"/>
                    <a:pt x="19429" y="2585"/>
                  </a:cubicBezTo>
                  <a:cubicBezTo>
                    <a:pt x="19761" y="2712"/>
                    <a:pt x="20088" y="2868"/>
                    <a:pt x="20359" y="3054"/>
                  </a:cubicBezTo>
                  <a:cubicBezTo>
                    <a:pt x="20629" y="3240"/>
                    <a:pt x="20844" y="3457"/>
                    <a:pt x="20987" y="3715"/>
                  </a:cubicBezTo>
                  <a:cubicBezTo>
                    <a:pt x="21130" y="3974"/>
                    <a:pt x="21202" y="4274"/>
                    <a:pt x="21237" y="4677"/>
                  </a:cubicBezTo>
                  <a:cubicBezTo>
                    <a:pt x="21273" y="5079"/>
                    <a:pt x="21273" y="5584"/>
                    <a:pt x="21273" y="6089"/>
                  </a:cubicBezTo>
                  <a:cubicBezTo>
                    <a:pt x="21273" y="6594"/>
                    <a:pt x="21273" y="7099"/>
                    <a:pt x="21283" y="7586"/>
                  </a:cubicBezTo>
                  <a:cubicBezTo>
                    <a:pt x="21293" y="8072"/>
                    <a:pt x="21314" y="8541"/>
                    <a:pt x="21329" y="8992"/>
                  </a:cubicBezTo>
                  <a:cubicBezTo>
                    <a:pt x="21345" y="9443"/>
                    <a:pt x="21355" y="9875"/>
                    <a:pt x="21365" y="10308"/>
                  </a:cubicBezTo>
                  <a:cubicBezTo>
                    <a:pt x="21375" y="10741"/>
                    <a:pt x="21385" y="11174"/>
                    <a:pt x="21406" y="11630"/>
                  </a:cubicBezTo>
                  <a:cubicBezTo>
                    <a:pt x="21426" y="12087"/>
                    <a:pt x="21457" y="12568"/>
                    <a:pt x="21488" y="13049"/>
                  </a:cubicBezTo>
                  <a:cubicBezTo>
                    <a:pt x="21518" y="13530"/>
                    <a:pt x="21549" y="14010"/>
                    <a:pt x="21569" y="14497"/>
                  </a:cubicBezTo>
                  <a:cubicBezTo>
                    <a:pt x="21590" y="14984"/>
                    <a:pt x="21600" y="15477"/>
                    <a:pt x="21595" y="15964"/>
                  </a:cubicBezTo>
                  <a:cubicBezTo>
                    <a:pt x="21590" y="16450"/>
                    <a:pt x="21569" y="16931"/>
                    <a:pt x="21518" y="17418"/>
                  </a:cubicBezTo>
                  <a:cubicBezTo>
                    <a:pt x="21467" y="17905"/>
                    <a:pt x="21385" y="18398"/>
                    <a:pt x="21299" y="18842"/>
                  </a:cubicBezTo>
                  <a:cubicBezTo>
                    <a:pt x="21212" y="19287"/>
                    <a:pt x="21120" y="19684"/>
                    <a:pt x="21033" y="20135"/>
                  </a:cubicBezTo>
                  <a:cubicBezTo>
                    <a:pt x="20946" y="20585"/>
                    <a:pt x="20864" y="21090"/>
                    <a:pt x="20783" y="2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44450" y="4187332"/>
              <a:ext cx="151458" cy="48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12" fill="norm" stroke="1" extrusionOk="0">
                  <a:moveTo>
                    <a:pt x="2700" y="8066"/>
                  </a:moveTo>
                  <a:cubicBezTo>
                    <a:pt x="2700" y="7599"/>
                    <a:pt x="2700" y="7131"/>
                    <a:pt x="3300" y="7131"/>
                  </a:cubicBezTo>
                  <a:cubicBezTo>
                    <a:pt x="3900" y="7131"/>
                    <a:pt x="5100" y="7599"/>
                    <a:pt x="6150" y="8861"/>
                  </a:cubicBezTo>
                  <a:cubicBezTo>
                    <a:pt x="7200" y="10123"/>
                    <a:pt x="8100" y="12180"/>
                    <a:pt x="8850" y="14237"/>
                  </a:cubicBezTo>
                  <a:cubicBezTo>
                    <a:pt x="9600" y="16295"/>
                    <a:pt x="10200" y="18352"/>
                    <a:pt x="10500" y="19661"/>
                  </a:cubicBezTo>
                  <a:cubicBezTo>
                    <a:pt x="10800" y="20970"/>
                    <a:pt x="10800" y="21531"/>
                    <a:pt x="10650" y="21391"/>
                  </a:cubicBezTo>
                  <a:cubicBezTo>
                    <a:pt x="10500" y="21250"/>
                    <a:pt x="10200" y="20409"/>
                    <a:pt x="9450" y="18399"/>
                  </a:cubicBezTo>
                  <a:cubicBezTo>
                    <a:pt x="8700" y="16388"/>
                    <a:pt x="7500" y="13209"/>
                    <a:pt x="7350" y="10263"/>
                  </a:cubicBezTo>
                  <a:cubicBezTo>
                    <a:pt x="7200" y="7318"/>
                    <a:pt x="8100" y="4606"/>
                    <a:pt x="9600" y="2923"/>
                  </a:cubicBezTo>
                  <a:cubicBezTo>
                    <a:pt x="11100" y="1240"/>
                    <a:pt x="13200" y="586"/>
                    <a:pt x="15000" y="258"/>
                  </a:cubicBezTo>
                  <a:cubicBezTo>
                    <a:pt x="16800" y="-69"/>
                    <a:pt x="18300" y="-69"/>
                    <a:pt x="19500" y="165"/>
                  </a:cubicBezTo>
                  <a:cubicBezTo>
                    <a:pt x="20700" y="399"/>
                    <a:pt x="21600" y="866"/>
                    <a:pt x="21450" y="1988"/>
                  </a:cubicBezTo>
                  <a:cubicBezTo>
                    <a:pt x="21300" y="3110"/>
                    <a:pt x="20100" y="4887"/>
                    <a:pt x="16350" y="6570"/>
                  </a:cubicBezTo>
                  <a:cubicBezTo>
                    <a:pt x="12600" y="8253"/>
                    <a:pt x="6300" y="9843"/>
                    <a:pt x="0" y="1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285750" y="4312778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8720"/>
                    <a:pt x="11368" y="15840"/>
                    <a:pt x="14968" y="12240"/>
                  </a:cubicBezTo>
                  <a:cubicBezTo>
                    <a:pt x="18568" y="8640"/>
                    <a:pt x="2008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463550" y="4204828"/>
              <a:ext cx="127000" cy="15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0"/>
                  </a:moveTo>
                  <a:cubicBezTo>
                    <a:pt x="1800" y="4896"/>
                    <a:pt x="3600" y="9792"/>
                    <a:pt x="5040" y="13104"/>
                  </a:cubicBezTo>
                  <a:cubicBezTo>
                    <a:pt x="6480" y="16416"/>
                    <a:pt x="7560" y="18144"/>
                    <a:pt x="8820" y="19440"/>
                  </a:cubicBezTo>
                  <a:cubicBezTo>
                    <a:pt x="10080" y="20736"/>
                    <a:pt x="11520" y="21600"/>
                    <a:pt x="12420" y="21168"/>
                  </a:cubicBezTo>
                  <a:cubicBezTo>
                    <a:pt x="13320" y="20736"/>
                    <a:pt x="13680" y="19008"/>
                    <a:pt x="14400" y="16128"/>
                  </a:cubicBezTo>
                  <a:cubicBezTo>
                    <a:pt x="15120" y="13248"/>
                    <a:pt x="16200" y="9216"/>
                    <a:pt x="17460" y="6768"/>
                  </a:cubicBezTo>
                  <a:cubicBezTo>
                    <a:pt x="18720" y="4320"/>
                    <a:pt x="20160" y="3456"/>
                    <a:pt x="21600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596900" y="3994147"/>
              <a:ext cx="621806" cy="35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5" fill="norm" stroke="1" extrusionOk="0">
                  <a:moveTo>
                    <a:pt x="3734" y="14172"/>
                  </a:moveTo>
                  <a:cubicBezTo>
                    <a:pt x="3368" y="13790"/>
                    <a:pt x="3002" y="13409"/>
                    <a:pt x="2453" y="13663"/>
                  </a:cubicBezTo>
                  <a:cubicBezTo>
                    <a:pt x="1904" y="13917"/>
                    <a:pt x="1172" y="14807"/>
                    <a:pt x="696" y="16014"/>
                  </a:cubicBezTo>
                  <a:cubicBezTo>
                    <a:pt x="220" y="17221"/>
                    <a:pt x="0" y="18746"/>
                    <a:pt x="0" y="19762"/>
                  </a:cubicBezTo>
                  <a:cubicBezTo>
                    <a:pt x="0" y="20779"/>
                    <a:pt x="220" y="21287"/>
                    <a:pt x="513" y="21414"/>
                  </a:cubicBezTo>
                  <a:cubicBezTo>
                    <a:pt x="805" y="21541"/>
                    <a:pt x="1172" y="21287"/>
                    <a:pt x="1611" y="20588"/>
                  </a:cubicBezTo>
                  <a:cubicBezTo>
                    <a:pt x="2050" y="19889"/>
                    <a:pt x="2563" y="18746"/>
                    <a:pt x="2929" y="17793"/>
                  </a:cubicBezTo>
                  <a:cubicBezTo>
                    <a:pt x="3295" y="16840"/>
                    <a:pt x="3515" y="16077"/>
                    <a:pt x="3624" y="16268"/>
                  </a:cubicBezTo>
                  <a:cubicBezTo>
                    <a:pt x="3734" y="16459"/>
                    <a:pt x="3734" y="17602"/>
                    <a:pt x="3844" y="18492"/>
                  </a:cubicBezTo>
                  <a:cubicBezTo>
                    <a:pt x="3954" y="19381"/>
                    <a:pt x="4174" y="20016"/>
                    <a:pt x="4430" y="19953"/>
                  </a:cubicBezTo>
                  <a:cubicBezTo>
                    <a:pt x="4686" y="19889"/>
                    <a:pt x="4979" y="19127"/>
                    <a:pt x="5345" y="16840"/>
                  </a:cubicBezTo>
                  <a:cubicBezTo>
                    <a:pt x="5711" y="14553"/>
                    <a:pt x="6151" y="10741"/>
                    <a:pt x="6407" y="7882"/>
                  </a:cubicBezTo>
                  <a:cubicBezTo>
                    <a:pt x="6663" y="5023"/>
                    <a:pt x="6736" y="3117"/>
                    <a:pt x="6809" y="1847"/>
                  </a:cubicBezTo>
                  <a:cubicBezTo>
                    <a:pt x="6883" y="576"/>
                    <a:pt x="6956" y="-59"/>
                    <a:pt x="7029" y="5"/>
                  </a:cubicBezTo>
                  <a:cubicBezTo>
                    <a:pt x="7102" y="68"/>
                    <a:pt x="7176" y="830"/>
                    <a:pt x="7102" y="3117"/>
                  </a:cubicBezTo>
                  <a:cubicBezTo>
                    <a:pt x="7029" y="5405"/>
                    <a:pt x="6809" y="9216"/>
                    <a:pt x="6736" y="11757"/>
                  </a:cubicBezTo>
                  <a:cubicBezTo>
                    <a:pt x="6663" y="14299"/>
                    <a:pt x="6736" y="15569"/>
                    <a:pt x="6883" y="16459"/>
                  </a:cubicBezTo>
                  <a:cubicBezTo>
                    <a:pt x="7029" y="17348"/>
                    <a:pt x="7249" y="17856"/>
                    <a:pt x="7542" y="18110"/>
                  </a:cubicBezTo>
                  <a:cubicBezTo>
                    <a:pt x="7835" y="18365"/>
                    <a:pt x="8201" y="18365"/>
                    <a:pt x="8603" y="17475"/>
                  </a:cubicBezTo>
                  <a:cubicBezTo>
                    <a:pt x="9006" y="16586"/>
                    <a:pt x="9445" y="14807"/>
                    <a:pt x="9775" y="13600"/>
                  </a:cubicBezTo>
                  <a:cubicBezTo>
                    <a:pt x="10104" y="12393"/>
                    <a:pt x="10324" y="11757"/>
                    <a:pt x="10287" y="11821"/>
                  </a:cubicBezTo>
                  <a:cubicBezTo>
                    <a:pt x="10251" y="11885"/>
                    <a:pt x="9958" y="12647"/>
                    <a:pt x="9738" y="13663"/>
                  </a:cubicBezTo>
                  <a:cubicBezTo>
                    <a:pt x="9519" y="14680"/>
                    <a:pt x="9372" y="15950"/>
                    <a:pt x="9299" y="16903"/>
                  </a:cubicBezTo>
                  <a:cubicBezTo>
                    <a:pt x="9226" y="17856"/>
                    <a:pt x="9226" y="18492"/>
                    <a:pt x="9409" y="18809"/>
                  </a:cubicBezTo>
                  <a:cubicBezTo>
                    <a:pt x="9592" y="19127"/>
                    <a:pt x="9958" y="19127"/>
                    <a:pt x="10251" y="18746"/>
                  </a:cubicBezTo>
                  <a:cubicBezTo>
                    <a:pt x="10544" y="18365"/>
                    <a:pt x="10763" y="17602"/>
                    <a:pt x="10946" y="16903"/>
                  </a:cubicBezTo>
                  <a:cubicBezTo>
                    <a:pt x="11129" y="16205"/>
                    <a:pt x="11276" y="15569"/>
                    <a:pt x="11496" y="15061"/>
                  </a:cubicBezTo>
                  <a:cubicBezTo>
                    <a:pt x="11715" y="14553"/>
                    <a:pt x="12008" y="14172"/>
                    <a:pt x="12155" y="14299"/>
                  </a:cubicBezTo>
                  <a:cubicBezTo>
                    <a:pt x="12301" y="14426"/>
                    <a:pt x="12301" y="15061"/>
                    <a:pt x="12301" y="15696"/>
                  </a:cubicBezTo>
                  <a:cubicBezTo>
                    <a:pt x="12301" y="16332"/>
                    <a:pt x="12301" y="16967"/>
                    <a:pt x="12447" y="17475"/>
                  </a:cubicBezTo>
                  <a:cubicBezTo>
                    <a:pt x="12594" y="17983"/>
                    <a:pt x="12887" y="18365"/>
                    <a:pt x="13363" y="18301"/>
                  </a:cubicBezTo>
                  <a:cubicBezTo>
                    <a:pt x="13839" y="18237"/>
                    <a:pt x="14498" y="17729"/>
                    <a:pt x="15120" y="16713"/>
                  </a:cubicBezTo>
                  <a:cubicBezTo>
                    <a:pt x="15742" y="15696"/>
                    <a:pt x="16328" y="14172"/>
                    <a:pt x="16658" y="13092"/>
                  </a:cubicBezTo>
                  <a:cubicBezTo>
                    <a:pt x="16987" y="12012"/>
                    <a:pt x="17060" y="11376"/>
                    <a:pt x="16877" y="10995"/>
                  </a:cubicBezTo>
                  <a:cubicBezTo>
                    <a:pt x="16694" y="10614"/>
                    <a:pt x="16255" y="10487"/>
                    <a:pt x="15852" y="10487"/>
                  </a:cubicBezTo>
                  <a:cubicBezTo>
                    <a:pt x="15449" y="10487"/>
                    <a:pt x="15083" y="10614"/>
                    <a:pt x="14754" y="11376"/>
                  </a:cubicBezTo>
                  <a:cubicBezTo>
                    <a:pt x="14424" y="12139"/>
                    <a:pt x="14132" y="13536"/>
                    <a:pt x="14022" y="14553"/>
                  </a:cubicBezTo>
                  <a:cubicBezTo>
                    <a:pt x="13912" y="15569"/>
                    <a:pt x="13985" y="16205"/>
                    <a:pt x="14351" y="16840"/>
                  </a:cubicBezTo>
                  <a:cubicBezTo>
                    <a:pt x="14717" y="17475"/>
                    <a:pt x="15376" y="18110"/>
                    <a:pt x="16292" y="18110"/>
                  </a:cubicBezTo>
                  <a:cubicBezTo>
                    <a:pt x="17207" y="18110"/>
                    <a:pt x="18378" y="17475"/>
                    <a:pt x="19220" y="16713"/>
                  </a:cubicBezTo>
                  <a:cubicBezTo>
                    <a:pt x="20062" y="15950"/>
                    <a:pt x="20575" y="15061"/>
                    <a:pt x="20831" y="14172"/>
                  </a:cubicBezTo>
                  <a:cubicBezTo>
                    <a:pt x="21087" y="13282"/>
                    <a:pt x="21087" y="12393"/>
                    <a:pt x="20978" y="11694"/>
                  </a:cubicBezTo>
                  <a:cubicBezTo>
                    <a:pt x="20868" y="10995"/>
                    <a:pt x="20648" y="10487"/>
                    <a:pt x="20392" y="10042"/>
                  </a:cubicBezTo>
                  <a:cubicBezTo>
                    <a:pt x="20136" y="9597"/>
                    <a:pt x="19843" y="9216"/>
                    <a:pt x="19586" y="9280"/>
                  </a:cubicBezTo>
                  <a:cubicBezTo>
                    <a:pt x="19330" y="9343"/>
                    <a:pt x="19111" y="9852"/>
                    <a:pt x="19111" y="10423"/>
                  </a:cubicBezTo>
                  <a:cubicBezTo>
                    <a:pt x="19111" y="10995"/>
                    <a:pt x="19330" y="11630"/>
                    <a:pt x="19733" y="12456"/>
                  </a:cubicBezTo>
                  <a:cubicBezTo>
                    <a:pt x="20136" y="13282"/>
                    <a:pt x="20721" y="14299"/>
                    <a:pt x="21087" y="15125"/>
                  </a:cubicBezTo>
                  <a:cubicBezTo>
                    <a:pt x="21454" y="15950"/>
                    <a:pt x="21600" y="16586"/>
                    <a:pt x="21454" y="17030"/>
                  </a:cubicBezTo>
                  <a:cubicBezTo>
                    <a:pt x="21307" y="17475"/>
                    <a:pt x="20868" y="17729"/>
                    <a:pt x="20428" y="17856"/>
                  </a:cubicBezTo>
                  <a:cubicBezTo>
                    <a:pt x="19989" y="17983"/>
                    <a:pt x="19550" y="17983"/>
                    <a:pt x="19111" y="1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1681618" y="3975102"/>
              <a:ext cx="386835" cy="55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5" fill="norm" stroke="1" extrusionOk="0">
                  <a:moveTo>
                    <a:pt x="4993" y="528"/>
                  </a:moveTo>
                  <a:cubicBezTo>
                    <a:pt x="4641" y="205"/>
                    <a:pt x="4288" y="-119"/>
                    <a:pt x="3995" y="43"/>
                  </a:cubicBezTo>
                  <a:cubicBezTo>
                    <a:pt x="3702" y="205"/>
                    <a:pt x="3467" y="852"/>
                    <a:pt x="2938" y="2106"/>
                  </a:cubicBezTo>
                  <a:cubicBezTo>
                    <a:pt x="2410" y="3360"/>
                    <a:pt x="1588" y="5220"/>
                    <a:pt x="1060" y="7162"/>
                  </a:cubicBezTo>
                  <a:cubicBezTo>
                    <a:pt x="532" y="9103"/>
                    <a:pt x="297" y="11126"/>
                    <a:pt x="825" y="12582"/>
                  </a:cubicBezTo>
                  <a:cubicBezTo>
                    <a:pt x="1354" y="14038"/>
                    <a:pt x="2645" y="14928"/>
                    <a:pt x="3878" y="15252"/>
                  </a:cubicBezTo>
                  <a:cubicBezTo>
                    <a:pt x="5110" y="15575"/>
                    <a:pt x="6284" y="15333"/>
                    <a:pt x="6930" y="14766"/>
                  </a:cubicBezTo>
                  <a:cubicBezTo>
                    <a:pt x="7575" y="14200"/>
                    <a:pt x="7693" y="13310"/>
                    <a:pt x="6988" y="12218"/>
                  </a:cubicBezTo>
                  <a:cubicBezTo>
                    <a:pt x="6284" y="11126"/>
                    <a:pt x="4758" y="9832"/>
                    <a:pt x="3643" y="9103"/>
                  </a:cubicBezTo>
                  <a:cubicBezTo>
                    <a:pt x="2528" y="8375"/>
                    <a:pt x="1823" y="8214"/>
                    <a:pt x="1178" y="8133"/>
                  </a:cubicBezTo>
                  <a:cubicBezTo>
                    <a:pt x="532" y="8052"/>
                    <a:pt x="-55" y="8052"/>
                    <a:pt x="4" y="8133"/>
                  </a:cubicBezTo>
                  <a:cubicBezTo>
                    <a:pt x="62" y="8214"/>
                    <a:pt x="767" y="8375"/>
                    <a:pt x="2293" y="8578"/>
                  </a:cubicBezTo>
                  <a:cubicBezTo>
                    <a:pt x="3819" y="8780"/>
                    <a:pt x="6167" y="9023"/>
                    <a:pt x="7634" y="9265"/>
                  </a:cubicBezTo>
                  <a:cubicBezTo>
                    <a:pt x="9102" y="9508"/>
                    <a:pt x="9688" y="9751"/>
                    <a:pt x="9982" y="10074"/>
                  </a:cubicBezTo>
                  <a:cubicBezTo>
                    <a:pt x="10275" y="10398"/>
                    <a:pt x="10275" y="10802"/>
                    <a:pt x="9982" y="11045"/>
                  </a:cubicBezTo>
                  <a:cubicBezTo>
                    <a:pt x="9688" y="11288"/>
                    <a:pt x="9102" y="11369"/>
                    <a:pt x="8515" y="11369"/>
                  </a:cubicBezTo>
                  <a:cubicBezTo>
                    <a:pt x="7928" y="11369"/>
                    <a:pt x="7341" y="11288"/>
                    <a:pt x="7047" y="11045"/>
                  </a:cubicBezTo>
                  <a:cubicBezTo>
                    <a:pt x="6754" y="10802"/>
                    <a:pt x="6754" y="10398"/>
                    <a:pt x="7106" y="10074"/>
                  </a:cubicBezTo>
                  <a:cubicBezTo>
                    <a:pt x="7458" y="9751"/>
                    <a:pt x="8162" y="9508"/>
                    <a:pt x="9160" y="9346"/>
                  </a:cubicBezTo>
                  <a:cubicBezTo>
                    <a:pt x="10158" y="9184"/>
                    <a:pt x="11449" y="9103"/>
                    <a:pt x="12330" y="9184"/>
                  </a:cubicBezTo>
                  <a:cubicBezTo>
                    <a:pt x="13210" y="9265"/>
                    <a:pt x="13680" y="9508"/>
                    <a:pt x="13973" y="9832"/>
                  </a:cubicBezTo>
                  <a:cubicBezTo>
                    <a:pt x="14267" y="10155"/>
                    <a:pt x="14384" y="10560"/>
                    <a:pt x="14678" y="10600"/>
                  </a:cubicBezTo>
                  <a:cubicBezTo>
                    <a:pt x="14971" y="10641"/>
                    <a:pt x="15441" y="10317"/>
                    <a:pt x="15969" y="10074"/>
                  </a:cubicBezTo>
                  <a:cubicBezTo>
                    <a:pt x="16497" y="9832"/>
                    <a:pt x="17084" y="9670"/>
                    <a:pt x="17788" y="9710"/>
                  </a:cubicBezTo>
                  <a:cubicBezTo>
                    <a:pt x="18493" y="9751"/>
                    <a:pt x="19315" y="9993"/>
                    <a:pt x="19725" y="10357"/>
                  </a:cubicBezTo>
                  <a:cubicBezTo>
                    <a:pt x="20136" y="10721"/>
                    <a:pt x="20136" y="11207"/>
                    <a:pt x="20371" y="12380"/>
                  </a:cubicBezTo>
                  <a:cubicBezTo>
                    <a:pt x="20606" y="13553"/>
                    <a:pt x="21075" y="15414"/>
                    <a:pt x="21310" y="16910"/>
                  </a:cubicBezTo>
                  <a:cubicBezTo>
                    <a:pt x="21545" y="18407"/>
                    <a:pt x="21545" y="19539"/>
                    <a:pt x="20899" y="20308"/>
                  </a:cubicBezTo>
                  <a:cubicBezTo>
                    <a:pt x="20254" y="21077"/>
                    <a:pt x="18962" y="21481"/>
                    <a:pt x="17436" y="21319"/>
                  </a:cubicBezTo>
                  <a:cubicBezTo>
                    <a:pt x="15910" y="21157"/>
                    <a:pt x="14149" y="20429"/>
                    <a:pt x="13093" y="19782"/>
                  </a:cubicBezTo>
                  <a:cubicBezTo>
                    <a:pt x="12036" y="19135"/>
                    <a:pt x="11684" y="18569"/>
                    <a:pt x="11332" y="18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2343655" y="4070352"/>
              <a:ext cx="125584" cy="34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95" fill="norm" stroke="1" extrusionOk="0">
                  <a:moveTo>
                    <a:pt x="4234" y="861"/>
                  </a:moveTo>
                  <a:cubicBezTo>
                    <a:pt x="6034" y="334"/>
                    <a:pt x="7834" y="-193"/>
                    <a:pt x="8734" y="70"/>
                  </a:cubicBezTo>
                  <a:cubicBezTo>
                    <a:pt x="9634" y="334"/>
                    <a:pt x="9634" y="1387"/>
                    <a:pt x="8194" y="3758"/>
                  </a:cubicBezTo>
                  <a:cubicBezTo>
                    <a:pt x="6754" y="6129"/>
                    <a:pt x="3874" y="9817"/>
                    <a:pt x="2254" y="12451"/>
                  </a:cubicBezTo>
                  <a:cubicBezTo>
                    <a:pt x="634" y="15085"/>
                    <a:pt x="274" y="16666"/>
                    <a:pt x="94" y="17785"/>
                  </a:cubicBezTo>
                  <a:cubicBezTo>
                    <a:pt x="-86" y="18905"/>
                    <a:pt x="-86" y="19563"/>
                    <a:pt x="814" y="20024"/>
                  </a:cubicBezTo>
                  <a:cubicBezTo>
                    <a:pt x="1714" y="20485"/>
                    <a:pt x="3514" y="20748"/>
                    <a:pt x="5314" y="20748"/>
                  </a:cubicBezTo>
                  <a:cubicBezTo>
                    <a:pt x="7114" y="20748"/>
                    <a:pt x="8914" y="20485"/>
                    <a:pt x="10894" y="19958"/>
                  </a:cubicBezTo>
                  <a:cubicBezTo>
                    <a:pt x="12874" y="19431"/>
                    <a:pt x="15034" y="18641"/>
                    <a:pt x="16834" y="17983"/>
                  </a:cubicBezTo>
                  <a:cubicBezTo>
                    <a:pt x="18634" y="17324"/>
                    <a:pt x="20074" y="16797"/>
                    <a:pt x="20794" y="16863"/>
                  </a:cubicBezTo>
                  <a:cubicBezTo>
                    <a:pt x="21514" y="16929"/>
                    <a:pt x="21514" y="17587"/>
                    <a:pt x="20974" y="18180"/>
                  </a:cubicBezTo>
                  <a:cubicBezTo>
                    <a:pt x="20434" y="18773"/>
                    <a:pt x="19354" y="19300"/>
                    <a:pt x="18274" y="19958"/>
                  </a:cubicBezTo>
                  <a:cubicBezTo>
                    <a:pt x="17194" y="20617"/>
                    <a:pt x="16114" y="21407"/>
                    <a:pt x="16654" y="21144"/>
                  </a:cubicBezTo>
                  <a:cubicBezTo>
                    <a:pt x="17194" y="20880"/>
                    <a:pt x="19354" y="19563"/>
                    <a:pt x="20254" y="18509"/>
                  </a:cubicBezTo>
                  <a:cubicBezTo>
                    <a:pt x="21154" y="17456"/>
                    <a:pt x="20794" y="16666"/>
                    <a:pt x="20434" y="15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2260599" y="4255628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7100"/>
                    <a:pt x="6227" y="12600"/>
                    <a:pt x="9827" y="9000"/>
                  </a:cubicBezTo>
                  <a:cubicBezTo>
                    <a:pt x="13427" y="5400"/>
                    <a:pt x="1751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2876550" y="4318604"/>
              <a:ext cx="93542" cy="35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89" fill="norm" stroke="1" extrusionOk="0">
                  <a:moveTo>
                    <a:pt x="10080" y="8957"/>
                  </a:moveTo>
                  <a:cubicBezTo>
                    <a:pt x="7680" y="9474"/>
                    <a:pt x="5280" y="9992"/>
                    <a:pt x="4080" y="11867"/>
                  </a:cubicBezTo>
                  <a:cubicBezTo>
                    <a:pt x="2880" y="13743"/>
                    <a:pt x="2880" y="16976"/>
                    <a:pt x="2640" y="18916"/>
                  </a:cubicBezTo>
                  <a:cubicBezTo>
                    <a:pt x="2400" y="20856"/>
                    <a:pt x="1920" y="21503"/>
                    <a:pt x="1440" y="21374"/>
                  </a:cubicBezTo>
                  <a:cubicBezTo>
                    <a:pt x="960" y="21244"/>
                    <a:pt x="480" y="20339"/>
                    <a:pt x="720" y="17299"/>
                  </a:cubicBezTo>
                  <a:cubicBezTo>
                    <a:pt x="960" y="14260"/>
                    <a:pt x="1920" y="9086"/>
                    <a:pt x="3600" y="5917"/>
                  </a:cubicBezTo>
                  <a:cubicBezTo>
                    <a:pt x="5280" y="2749"/>
                    <a:pt x="7680" y="1584"/>
                    <a:pt x="10320" y="873"/>
                  </a:cubicBezTo>
                  <a:cubicBezTo>
                    <a:pt x="12960" y="162"/>
                    <a:pt x="15840" y="-97"/>
                    <a:pt x="18000" y="32"/>
                  </a:cubicBezTo>
                  <a:cubicBezTo>
                    <a:pt x="20160" y="162"/>
                    <a:pt x="21600" y="679"/>
                    <a:pt x="21120" y="1908"/>
                  </a:cubicBezTo>
                  <a:cubicBezTo>
                    <a:pt x="20640" y="3137"/>
                    <a:pt x="18240" y="5077"/>
                    <a:pt x="14400" y="6241"/>
                  </a:cubicBezTo>
                  <a:cubicBezTo>
                    <a:pt x="10560" y="7405"/>
                    <a:pt x="5280" y="7793"/>
                    <a:pt x="0" y="8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2959100" y="4325478"/>
              <a:ext cx="152400" cy="14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1825"/>
                  </a:moveTo>
                  <a:cubicBezTo>
                    <a:pt x="1200" y="913"/>
                    <a:pt x="2400" y="0"/>
                    <a:pt x="3750" y="0"/>
                  </a:cubicBezTo>
                  <a:cubicBezTo>
                    <a:pt x="5100" y="0"/>
                    <a:pt x="6600" y="913"/>
                    <a:pt x="8700" y="3651"/>
                  </a:cubicBezTo>
                  <a:cubicBezTo>
                    <a:pt x="10800" y="6389"/>
                    <a:pt x="13500" y="10952"/>
                    <a:pt x="14700" y="14146"/>
                  </a:cubicBezTo>
                  <a:cubicBezTo>
                    <a:pt x="15900" y="17341"/>
                    <a:pt x="15600" y="19166"/>
                    <a:pt x="14400" y="20231"/>
                  </a:cubicBezTo>
                  <a:cubicBezTo>
                    <a:pt x="13200" y="21296"/>
                    <a:pt x="11100" y="21600"/>
                    <a:pt x="9900" y="20992"/>
                  </a:cubicBezTo>
                  <a:cubicBezTo>
                    <a:pt x="8700" y="20383"/>
                    <a:pt x="8400" y="18862"/>
                    <a:pt x="8550" y="16580"/>
                  </a:cubicBezTo>
                  <a:cubicBezTo>
                    <a:pt x="8700" y="14299"/>
                    <a:pt x="9300" y="11256"/>
                    <a:pt x="11550" y="9279"/>
                  </a:cubicBezTo>
                  <a:cubicBezTo>
                    <a:pt x="13800" y="7301"/>
                    <a:pt x="17700" y="6389"/>
                    <a:pt x="21600" y="5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3108657" y="4374550"/>
              <a:ext cx="117143" cy="11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803" fill="norm" stroke="1" extrusionOk="0">
                  <a:moveTo>
                    <a:pt x="21347" y="320"/>
                  </a:moveTo>
                  <a:cubicBezTo>
                    <a:pt x="18261" y="-72"/>
                    <a:pt x="15176" y="-465"/>
                    <a:pt x="11704" y="1499"/>
                  </a:cubicBezTo>
                  <a:cubicBezTo>
                    <a:pt x="8233" y="3462"/>
                    <a:pt x="4376" y="7782"/>
                    <a:pt x="2254" y="10924"/>
                  </a:cubicBezTo>
                  <a:cubicBezTo>
                    <a:pt x="133" y="14066"/>
                    <a:pt x="-253" y="16030"/>
                    <a:pt x="133" y="17797"/>
                  </a:cubicBezTo>
                  <a:cubicBezTo>
                    <a:pt x="518" y="19564"/>
                    <a:pt x="1676" y="21135"/>
                    <a:pt x="4568" y="20742"/>
                  </a:cubicBezTo>
                  <a:cubicBezTo>
                    <a:pt x="7461" y="20350"/>
                    <a:pt x="12090" y="17993"/>
                    <a:pt x="14018" y="14851"/>
                  </a:cubicBezTo>
                  <a:cubicBezTo>
                    <a:pt x="15947" y="11710"/>
                    <a:pt x="15176" y="7782"/>
                    <a:pt x="14404" y="3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3213100" y="4363578"/>
              <a:ext cx="127000" cy="11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8400"/>
                  </a:moveTo>
                  <a:cubicBezTo>
                    <a:pt x="1440" y="6800"/>
                    <a:pt x="2880" y="5200"/>
                    <a:pt x="4140" y="5200"/>
                  </a:cubicBezTo>
                  <a:cubicBezTo>
                    <a:pt x="5400" y="5200"/>
                    <a:pt x="6480" y="6800"/>
                    <a:pt x="7560" y="8600"/>
                  </a:cubicBezTo>
                  <a:cubicBezTo>
                    <a:pt x="8640" y="10400"/>
                    <a:pt x="9720" y="12400"/>
                    <a:pt x="10800" y="15000"/>
                  </a:cubicBezTo>
                  <a:cubicBezTo>
                    <a:pt x="11880" y="17600"/>
                    <a:pt x="12960" y="20800"/>
                    <a:pt x="13860" y="21200"/>
                  </a:cubicBezTo>
                  <a:cubicBezTo>
                    <a:pt x="14760" y="21600"/>
                    <a:pt x="15480" y="19200"/>
                    <a:pt x="16740" y="15200"/>
                  </a:cubicBezTo>
                  <a:cubicBezTo>
                    <a:pt x="18000" y="11200"/>
                    <a:pt x="19800" y="5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3340100" y="4376278"/>
              <a:ext cx="57150" cy="10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7200" y="14850"/>
                  </a:cubicBezTo>
                  <a:cubicBezTo>
                    <a:pt x="9600" y="18900"/>
                    <a:pt x="12000" y="21600"/>
                    <a:pt x="14400" y="21375"/>
                  </a:cubicBezTo>
                  <a:cubicBezTo>
                    <a:pt x="16800" y="21150"/>
                    <a:pt x="19200" y="18000"/>
                    <a:pt x="21600" y="14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3382105" y="4157117"/>
              <a:ext cx="288195" cy="35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42" fill="norm" stroke="1" extrusionOk="0">
                  <a:moveTo>
                    <a:pt x="10588" y="15062"/>
                  </a:moveTo>
                  <a:cubicBezTo>
                    <a:pt x="10115" y="14554"/>
                    <a:pt x="9642" y="14046"/>
                    <a:pt x="7987" y="14109"/>
                  </a:cubicBezTo>
                  <a:cubicBezTo>
                    <a:pt x="6331" y="14173"/>
                    <a:pt x="3493" y="14808"/>
                    <a:pt x="1995" y="15443"/>
                  </a:cubicBezTo>
                  <a:cubicBezTo>
                    <a:pt x="498" y="16078"/>
                    <a:pt x="340" y="16714"/>
                    <a:pt x="182" y="17413"/>
                  </a:cubicBezTo>
                  <a:cubicBezTo>
                    <a:pt x="25" y="18111"/>
                    <a:pt x="-133" y="18874"/>
                    <a:pt x="182" y="19446"/>
                  </a:cubicBezTo>
                  <a:cubicBezTo>
                    <a:pt x="498" y="20017"/>
                    <a:pt x="1286" y="20398"/>
                    <a:pt x="2863" y="20335"/>
                  </a:cubicBezTo>
                  <a:cubicBezTo>
                    <a:pt x="4439" y="20271"/>
                    <a:pt x="6804" y="19763"/>
                    <a:pt x="8854" y="18111"/>
                  </a:cubicBezTo>
                  <a:cubicBezTo>
                    <a:pt x="10903" y="16460"/>
                    <a:pt x="12638" y="13664"/>
                    <a:pt x="13584" y="10678"/>
                  </a:cubicBezTo>
                  <a:cubicBezTo>
                    <a:pt x="14530" y="7693"/>
                    <a:pt x="14687" y="4516"/>
                    <a:pt x="14609" y="2610"/>
                  </a:cubicBezTo>
                  <a:cubicBezTo>
                    <a:pt x="14530" y="704"/>
                    <a:pt x="14214" y="69"/>
                    <a:pt x="13741" y="6"/>
                  </a:cubicBezTo>
                  <a:cubicBezTo>
                    <a:pt x="13268" y="-58"/>
                    <a:pt x="12638" y="450"/>
                    <a:pt x="12165" y="2483"/>
                  </a:cubicBezTo>
                  <a:cubicBezTo>
                    <a:pt x="11692" y="4516"/>
                    <a:pt x="11376" y="8074"/>
                    <a:pt x="11455" y="10806"/>
                  </a:cubicBezTo>
                  <a:cubicBezTo>
                    <a:pt x="11534" y="13537"/>
                    <a:pt x="12007" y="15443"/>
                    <a:pt x="12480" y="16777"/>
                  </a:cubicBezTo>
                  <a:cubicBezTo>
                    <a:pt x="12953" y="18111"/>
                    <a:pt x="13426" y="18874"/>
                    <a:pt x="14136" y="19318"/>
                  </a:cubicBezTo>
                  <a:cubicBezTo>
                    <a:pt x="14845" y="19763"/>
                    <a:pt x="15791" y="19890"/>
                    <a:pt x="16579" y="19763"/>
                  </a:cubicBezTo>
                  <a:cubicBezTo>
                    <a:pt x="17368" y="19636"/>
                    <a:pt x="17998" y="19255"/>
                    <a:pt x="18471" y="18683"/>
                  </a:cubicBezTo>
                  <a:cubicBezTo>
                    <a:pt x="18944" y="18111"/>
                    <a:pt x="19260" y="17349"/>
                    <a:pt x="19417" y="16650"/>
                  </a:cubicBezTo>
                  <a:cubicBezTo>
                    <a:pt x="19575" y="15951"/>
                    <a:pt x="19575" y="15316"/>
                    <a:pt x="19181" y="14998"/>
                  </a:cubicBezTo>
                  <a:cubicBezTo>
                    <a:pt x="18787" y="14681"/>
                    <a:pt x="17998" y="14681"/>
                    <a:pt x="17289" y="15062"/>
                  </a:cubicBezTo>
                  <a:cubicBezTo>
                    <a:pt x="16579" y="15443"/>
                    <a:pt x="15949" y="16206"/>
                    <a:pt x="15555" y="17095"/>
                  </a:cubicBezTo>
                  <a:cubicBezTo>
                    <a:pt x="15160" y="17984"/>
                    <a:pt x="15003" y="19001"/>
                    <a:pt x="16028" y="19763"/>
                  </a:cubicBezTo>
                  <a:cubicBezTo>
                    <a:pt x="17052" y="20526"/>
                    <a:pt x="19260" y="21034"/>
                    <a:pt x="21467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3365500" y="4369928"/>
              <a:ext cx="19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3352800" y="424292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76200" y="4947778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31750" y="479537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30402" y="4871578"/>
              <a:ext cx="123598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3805" y="0"/>
                  </a:moveTo>
                  <a:cubicBezTo>
                    <a:pt x="3805" y="6125"/>
                    <a:pt x="3805" y="12251"/>
                    <a:pt x="3256" y="16119"/>
                  </a:cubicBezTo>
                  <a:cubicBezTo>
                    <a:pt x="2707" y="19988"/>
                    <a:pt x="1609" y="21600"/>
                    <a:pt x="876" y="21600"/>
                  </a:cubicBezTo>
                  <a:cubicBezTo>
                    <a:pt x="144" y="21600"/>
                    <a:pt x="-222" y="19988"/>
                    <a:pt x="144" y="17248"/>
                  </a:cubicBezTo>
                  <a:cubicBezTo>
                    <a:pt x="510" y="14507"/>
                    <a:pt x="1609" y="10639"/>
                    <a:pt x="3073" y="7576"/>
                  </a:cubicBezTo>
                  <a:cubicBezTo>
                    <a:pt x="4537" y="4513"/>
                    <a:pt x="6368" y="2257"/>
                    <a:pt x="8198" y="1290"/>
                  </a:cubicBezTo>
                  <a:cubicBezTo>
                    <a:pt x="10029" y="322"/>
                    <a:pt x="11859" y="645"/>
                    <a:pt x="14056" y="4030"/>
                  </a:cubicBezTo>
                  <a:cubicBezTo>
                    <a:pt x="16253" y="7415"/>
                    <a:pt x="18815" y="13863"/>
                    <a:pt x="21378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347092" y="4656619"/>
              <a:ext cx="103758" cy="40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50" fill="norm" stroke="1" extrusionOk="0">
                  <a:moveTo>
                    <a:pt x="21176" y="2312"/>
                  </a:moveTo>
                  <a:cubicBezTo>
                    <a:pt x="21176" y="1750"/>
                    <a:pt x="21176" y="1187"/>
                    <a:pt x="20096" y="794"/>
                  </a:cubicBezTo>
                  <a:cubicBezTo>
                    <a:pt x="19016" y="400"/>
                    <a:pt x="16856" y="175"/>
                    <a:pt x="14696" y="62"/>
                  </a:cubicBezTo>
                  <a:cubicBezTo>
                    <a:pt x="12536" y="-50"/>
                    <a:pt x="10376" y="-50"/>
                    <a:pt x="8000" y="400"/>
                  </a:cubicBezTo>
                  <a:cubicBezTo>
                    <a:pt x="5624" y="850"/>
                    <a:pt x="3032" y="1750"/>
                    <a:pt x="1520" y="3944"/>
                  </a:cubicBezTo>
                  <a:cubicBezTo>
                    <a:pt x="8" y="6137"/>
                    <a:pt x="-424" y="9625"/>
                    <a:pt x="440" y="12550"/>
                  </a:cubicBezTo>
                  <a:cubicBezTo>
                    <a:pt x="1304" y="15475"/>
                    <a:pt x="3464" y="17838"/>
                    <a:pt x="3896" y="19244"/>
                  </a:cubicBezTo>
                  <a:cubicBezTo>
                    <a:pt x="4328" y="20650"/>
                    <a:pt x="3032" y="21100"/>
                    <a:pt x="173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278888" y="4903328"/>
              <a:ext cx="21641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3136" y="21600"/>
                  </a:moveTo>
                  <a:cubicBezTo>
                    <a:pt x="2313" y="20160"/>
                    <a:pt x="1490" y="18720"/>
                    <a:pt x="770" y="16560"/>
                  </a:cubicBezTo>
                  <a:cubicBezTo>
                    <a:pt x="50" y="14400"/>
                    <a:pt x="-567" y="11520"/>
                    <a:pt x="873" y="9180"/>
                  </a:cubicBezTo>
                  <a:cubicBezTo>
                    <a:pt x="2313" y="6840"/>
                    <a:pt x="5810" y="5040"/>
                    <a:pt x="8896" y="4140"/>
                  </a:cubicBezTo>
                  <a:cubicBezTo>
                    <a:pt x="11982" y="3240"/>
                    <a:pt x="14656" y="3240"/>
                    <a:pt x="16507" y="3060"/>
                  </a:cubicBezTo>
                  <a:cubicBezTo>
                    <a:pt x="18359" y="2880"/>
                    <a:pt x="19387" y="2520"/>
                    <a:pt x="19387" y="2160"/>
                  </a:cubicBezTo>
                  <a:cubicBezTo>
                    <a:pt x="19387" y="1800"/>
                    <a:pt x="18359" y="1440"/>
                    <a:pt x="17124" y="2160"/>
                  </a:cubicBezTo>
                  <a:cubicBezTo>
                    <a:pt x="15890" y="2880"/>
                    <a:pt x="14450" y="4680"/>
                    <a:pt x="13524" y="6840"/>
                  </a:cubicBezTo>
                  <a:cubicBezTo>
                    <a:pt x="12599" y="9000"/>
                    <a:pt x="12187" y="11520"/>
                    <a:pt x="12599" y="12960"/>
                  </a:cubicBezTo>
                  <a:cubicBezTo>
                    <a:pt x="13010" y="14400"/>
                    <a:pt x="14244" y="14760"/>
                    <a:pt x="15376" y="14580"/>
                  </a:cubicBezTo>
                  <a:cubicBezTo>
                    <a:pt x="16507" y="14400"/>
                    <a:pt x="17536" y="13680"/>
                    <a:pt x="18462" y="11160"/>
                  </a:cubicBezTo>
                  <a:cubicBezTo>
                    <a:pt x="19387" y="8640"/>
                    <a:pt x="20210" y="4320"/>
                    <a:pt x="210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463550" y="4877134"/>
              <a:ext cx="139230" cy="13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725" fill="norm" stroke="1" extrusionOk="0">
                  <a:moveTo>
                    <a:pt x="0" y="5837"/>
                  </a:moveTo>
                  <a:cubicBezTo>
                    <a:pt x="655" y="3931"/>
                    <a:pt x="1309" y="2025"/>
                    <a:pt x="2455" y="913"/>
                  </a:cubicBezTo>
                  <a:cubicBezTo>
                    <a:pt x="3600" y="-198"/>
                    <a:pt x="5236" y="-516"/>
                    <a:pt x="8345" y="1231"/>
                  </a:cubicBezTo>
                  <a:cubicBezTo>
                    <a:pt x="11455" y="2978"/>
                    <a:pt x="16036" y="6790"/>
                    <a:pt x="18491" y="9649"/>
                  </a:cubicBezTo>
                  <a:cubicBezTo>
                    <a:pt x="20945" y="12508"/>
                    <a:pt x="21273" y="14413"/>
                    <a:pt x="21436" y="16319"/>
                  </a:cubicBezTo>
                  <a:cubicBezTo>
                    <a:pt x="21600" y="18225"/>
                    <a:pt x="21600" y="20131"/>
                    <a:pt x="20945" y="20608"/>
                  </a:cubicBezTo>
                  <a:cubicBezTo>
                    <a:pt x="20291" y="21084"/>
                    <a:pt x="18982" y="20131"/>
                    <a:pt x="18164" y="17431"/>
                  </a:cubicBezTo>
                  <a:cubicBezTo>
                    <a:pt x="17345" y="14731"/>
                    <a:pt x="17018" y="10284"/>
                    <a:pt x="17345" y="7425"/>
                  </a:cubicBezTo>
                  <a:cubicBezTo>
                    <a:pt x="17673" y="4566"/>
                    <a:pt x="18655" y="3296"/>
                    <a:pt x="19636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666750" y="4871578"/>
              <a:ext cx="139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" y="5829"/>
                    <a:pt x="655" y="11657"/>
                    <a:pt x="818" y="15600"/>
                  </a:cubicBezTo>
                  <a:cubicBezTo>
                    <a:pt x="982" y="19543"/>
                    <a:pt x="982" y="21600"/>
                    <a:pt x="982" y="21600"/>
                  </a:cubicBezTo>
                  <a:cubicBezTo>
                    <a:pt x="982" y="21600"/>
                    <a:pt x="982" y="19543"/>
                    <a:pt x="982" y="17657"/>
                  </a:cubicBezTo>
                  <a:cubicBezTo>
                    <a:pt x="982" y="15771"/>
                    <a:pt x="982" y="14057"/>
                    <a:pt x="1309" y="12343"/>
                  </a:cubicBezTo>
                  <a:cubicBezTo>
                    <a:pt x="1636" y="10629"/>
                    <a:pt x="2291" y="8914"/>
                    <a:pt x="3109" y="8743"/>
                  </a:cubicBezTo>
                  <a:cubicBezTo>
                    <a:pt x="3927" y="8571"/>
                    <a:pt x="4909" y="9943"/>
                    <a:pt x="5727" y="11486"/>
                  </a:cubicBezTo>
                  <a:cubicBezTo>
                    <a:pt x="6545" y="13029"/>
                    <a:pt x="7200" y="14743"/>
                    <a:pt x="7855" y="14743"/>
                  </a:cubicBezTo>
                  <a:cubicBezTo>
                    <a:pt x="8509" y="14743"/>
                    <a:pt x="9164" y="13029"/>
                    <a:pt x="9491" y="11314"/>
                  </a:cubicBezTo>
                  <a:cubicBezTo>
                    <a:pt x="9818" y="9600"/>
                    <a:pt x="9818" y="7886"/>
                    <a:pt x="10636" y="7200"/>
                  </a:cubicBezTo>
                  <a:cubicBezTo>
                    <a:pt x="11455" y="6514"/>
                    <a:pt x="13091" y="6857"/>
                    <a:pt x="15055" y="8743"/>
                  </a:cubicBezTo>
                  <a:cubicBezTo>
                    <a:pt x="17018" y="10629"/>
                    <a:pt x="19309" y="14057"/>
                    <a:pt x="21600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807244" y="4704806"/>
              <a:ext cx="259556" cy="28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37" fill="norm" stroke="1" extrusionOk="0">
                  <a:moveTo>
                    <a:pt x="6256" y="18232"/>
                  </a:moveTo>
                  <a:cubicBezTo>
                    <a:pt x="6080" y="17279"/>
                    <a:pt x="5905" y="16326"/>
                    <a:pt x="5378" y="15690"/>
                  </a:cubicBezTo>
                  <a:cubicBezTo>
                    <a:pt x="4851" y="15055"/>
                    <a:pt x="3973" y="14737"/>
                    <a:pt x="3183" y="14817"/>
                  </a:cubicBezTo>
                  <a:cubicBezTo>
                    <a:pt x="2393" y="14896"/>
                    <a:pt x="1690" y="15373"/>
                    <a:pt x="1163" y="16008"/>
                  </a:cubicBezTo>
                  <a:cubicBezTo>
                    <a:pt x="636" y="16643"/>
                    <a:pt x="285" y="17437"/>
                    <a:pt x="110" y="18232"/>
                  </a:cubicBezTo>
                  <a:cubicBezTo>
                    <a:pt x="-66" y="19026"/>
                    <a:pt x="-66" y="19820"/>
                    <a:pt x="373" y="20296"/>
                  </a:cubicBezTo>
                  <a:cubicBezTo>
                    <a:pt x="812" y="20773"/>
                    <a:pt x="1690" y="20932"/>
                    <a:pt x="2568" y="20932"/>
                  </a:cubicBezTo>
                  <a:cubicBezTo>
                    <a:pt x="3446" y="20932"/>
                    <a:pt x="4324" y="20773"/>
                    <a:pt x="5114" y="20376"/>
                  </a:cubicBezTo>
                  <a:cubicBezTo>
                    <a:pt x="5905" y="19979"/>
                    <a:pt x="6607" y="19343"/>
                    <a:pt x="7222" y="19423"/>
                  </a:cubicBezTo>
                  <a:cubicBezTo>
                    <a:pt x="7836" y="19502"/>
                    <a:pt x="8363" y="20296"/>
                    <a:pt x="8978" y="20376"/>
                  </a:cubicBezTo>
                  <a:cubicBezTo>
                    <a:pt x="9593" y="20455"/>
                    <a:pt x="10295" y="19820"/>
                    <a:pt x="11700" y="17755"/>
                  </a:cubicBezTo>
                  <a:cubicBezTo>
                    <a:pt x="13105" y="15690"/>
                    <a:pt x="15212" y="12196"/>
                    <a:pt x="16705" y="9417"/>
                  </a:cubicBezTo>
                  <a:cubicBezTo>
                    <a:pt x="18197" y="6637"/>
                    <a:pt x="19075" y="4573"/>
                    <a:pt x="19602" y="2984"/>
                  </a:cubicBezTo>
                  <a:cubicBezTo>
                    <a:pt x="20129" y="1396"/>
                    <a:pt x="20305" y="284"/>
                    <a:pt x="20041" y="46"/>
                  </a:cubicBezTo>
                  <a:cubicBezTo>
                    <a:pt x="19778" y="-192"/>
                    <a:pt x="19075" y="443"/>
                    <a:pt x="18285" y="3143"/>
                  </a:cubicBezTo>
                  <a:cubicBezTo>
                    <a:pt x="17495" y="5843"/>
                    <a:pt x="16617" y="10608"/>
                    <a:pt x="16354" y="13943"/>
                  </a:cubicBezTo>
                  <a:cubicBezTo>
                    <a:pt x="16090" y="17279"/>
                    <a:pt x="16441" y="19184"/>
                    <a:pt x="17232" y="20217"/>
                  </a:cubicBezTo>
                  <a:cubicBezTo>
                    <a:pt x="18022" y="21249"/>
                    <a:pt x="19251" y="21408"/>
                    <a:pt x="20041" y="21090"/>
                  </a:cubicBezTo>
                  <a:cubicBezTo>
                    <a:pt x="20832" y="20773"/>
                    <a:pt x="21183" y="19979"/>
                    <a:pt x="21534" y="19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956733" y="4839828"/>
              <a:ext cx="160867" cy="9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2842" y="10080"/>
                  </a:moveTo>
                  <a:cubicBezTo>
                    <a:pt x="1421" y="9600"/>
                    <a:pt x="0" y="9120"/>
                    <a:pt x="0" y="8880"/>
                  </a:cubicBezTo>
                  <a:cubicBezTo>
                    <a:pt x="0" y="8640"/>
                    <a:pt x="1421" y="8640"/>
                    <a:pt x="4547" y="9360"/>
                  </a:cubicBezTo>
                  <a:cubicBezTo>
                    <a:pt x="7674" y="10080"/>
                    <a:pt x="12505" y="11520"/>
                    <a:pt x="15347" y="13200"/>
                  </a:cubicBezTo>
                  <a:cubicBezTo>
                    <a:pt x="18189" y="14880"/>
                    <a:pt x="19042" y="16800"/>
                    <a:pt x="18900" y="18480"/>
                  </a:cubicBezTo>
                  <a:cubicBezTo>
                    <a:pt x="18758" y="20160"/>
                    <a:pt x="17621" y="21600"/>
                    <a:pt x="16911" y="20640"/>
                  </a:cubicBezTo>
                  <a:cubicBezTo>
                    <a:pt x="16200" y="19680"/>
                    <a:pt x="15916" y="16320"/>
                    <a:pt x="16768" y="12480"/>
                  </a:cubicBezTo>
                  <a:cubicBezTo>
                    <a:pt x="17621" y="8640"/>
                    <a:pt x="1961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100909" y="4839828"/>
              <a:ext cx="8019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8214" y="0"/>
                    <a:pt x="15445" y="0"/>
                    <a:pt x="11845" y="1728"/>
                  </a:cubicBezTo>
                  <a:cubicBezTo>
                    <a:pt x="8245" y="3456"/>
                    <a:pt x="3814" y="6912"/>
                    <a:pt x="1598" y="9936"/>
                  </a:cubicBezTo>
                  <a:cubicBezTo>
                    <a:pt x="-617" y="12960"/>
                    <a:pt x="-617" y="15552"/>
                    <a:pt x="2152" y="17712"/>
                  </a:cubicBezTo>
                  <a:cubicBezTo>
                    <a:pt x="4921" y="19872"/>
                    <a:pt x="10460" y="21600"/>
                    <a:pt x="14060" y="21600"/>
                  </a:cubicBezTo>
                  <a:cubicBezTo>
                    <a:pt x="17660" y="21600"/>
                    <a:pt x="19321" y="19872"/>
                    <a:pt x="19875" y="17928"/>
                  </a:cubicBezTo>
                  <a:cubicBezTo>
                    <a:pt x="20429" y="15984"/>
                    <a:pt x="19875" y="13824"/>
                    <a:pt x="19321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225549" y="4820778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92"/>
                  </a:moveTo>
                  <a:cubicBezTo>
                    <a:pt x="655" y="5538"/>
                    <a:pt x="1309" y="8585"/>
                    <a:pt x="1473" y="10938"/>
                  </a:cubicBezTo>
                  <a:cubicBezTo>
                    <a:pt x="1636" y="13292"/>
                    <a:pt x="1309" y="14954"/>
                    <a:pt x="982" y="15092"/>
                  </a:cubicBezTo>
                  <a:cubicBezTo>
                    <a:pt x="655" y="15231"/>
                    <a:pt x="327" y="13846"/>
                    <a:pt x="655" y="11631"/>
                  </a:cubicBezTo>
                  <a:cubicBezTo>
                    <a:pt x="982" y="9415"/>
                    <a:pt x="1964" y="6369"/>
                    <a:pt x="3927" y="4015"/>
                  </a:cubicBezTo>
                  <a:cubicBezTo>
                    <a:pt x="5891" y="1662"/>
                    <a:pt x="8836" y="0"/>
                    <a:pt x="11945" y="0"/>
                  </a:cubicBezTo>
                  <a:cubicBezTo>
                    <a:pt x="15055" y="0"/>
                    <a:pt x="18327" y="1662"/>
                    <a:pt x="19964" y="5538"/>
                  </a:cubicBezTo>
                  <a:cubicBezTo>
                    <a:pt x="21600" y="9415"/>
                    <a:pt x="21600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663699" y="4712828"/>
              <a:ext cx="150949" cy="33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9" fill="norm" stroke="1" extrusionOk="0">
                  <a:moveTo>
                    <a:pt x="2700" y="0"/>
                  </a:moveTo>
                  <a:cubicBezTo>
                    <a:pt x="4200" y="543"/>
                    <a:pt x="5700" y="1087"/>
                    <a:pt x="6450" y="2785"/>
                  </a:cubicBezTo>
                  <a:cubicBezTo>
                    <a:pt x="7200" y="4483"/>
                    <a:pt x="7200" y="7336"/>
                    <a:pt x="7050" y="9985"/>
                  </a:cubicBezTo>
                  <a:cubicBezTo>
                    <a:pt x="6900" y="12634"/>
                    <a:pt x="6600" y="15079"/>
                    <a:pt x="6300" y="16642"/>
                  </a:cubicBezTo>
                  <a:cubicBezTo>
                    <a:pt x="6000" y="18204"/>
                    <a:pt x="5700" y="18883"/>
                    <a:pt x="4950" y="19426"/>
                  </a:cubicBezTo>
                  <a:cubicBezTo>
                    <a:pt x="4200" y="19970"/>
                    <a:pt x="3000" y="20377"/>
                    <a:pt x="2400" y="20242"/>
                  </a:cubicBezTo>
                  <a:cubicBezTo>
                    <a:pt x="1800" y="20106"/>
                    <a:pt x="1800" y="19426"/>
                    <a:pt x="3000" y="18475"/>
                  </a:cubicBezTo>
                  <a:cubicBezTo>
                    <a:pt x="4200" y="17525"/>
                    <a:pt x="6600" y="16302"/>
                    <a:pt x="9300" y="15487"/>
                  </a:cubicBezTo>
                  <a:cubicBezTo>
                    <a:pt x="12000" y="14672"/>
                    <a:pt x="15000" y="14264"/>
                    <a:pt x="17100" y="14264"/>
                  </a:cubicBezTo>
                  <a:cubicBezTo>
                    <a:pt x="19200" y="14264"/>
                    <a:pt x="20400" y="14672"/>
                    <a:pt x="21000" y="15283"/>
                  </a:cubicBezTo>
                  <a:cubicBezTo>
                    <a:pt x="21600" y="15894"/>
                    <a:pt x="21600" y="16709"/>
                    <a:pt x="20400" y="17660"/>
                  </a:cubicBezTo>
                  <a:cubicBezTo>
                    <a:pt x="19200" y="18611"/>
                    <a:pt x="16800" y="19698"/>
                    <a:pt x="13800" y="20445"/>
                  </a:cubicBezTo>
                  <a:cubicBezTo>
                    <a:pt x="10800" y="21192"/>
                    <a:pt x="7200" y="21600"/>
                    <a:pt x="4800" y="21532"/>
                  </a:cubicBezTo>
                  <a:cubicBezTo>
                    <a:pt x="2400" y="21464"/>
                    <a:pt x="1200" y="20921"/>
                    <a:pt x="0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816099" y="4911393"/>
              <a:ext cx="304376" cy="30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71" fill="norm" stroke="1" extrusionOk="0">
                  <a:moveTo>
                    <a:pt x="0" y="2967"/>
                  </a:moveTo>
                  <a:cubicBezTo>
                    <a:pt x="1500" y="2967"/>
                    <a:pt x="3000" y="2967"/>
                    <a:pt x="4050" y="3187"/>
                  </a:cubicBezTo>
                  <a:cubicBezTo>
                    <a:pt x="5100" y="3408"/>
                    <a:pt x="5700" y="3848"/>
                    <a:pt x="6150" y="3628"/>
                  </a:cubicBezTo>
                  <a:cubicBezTo>
                    <a:pt x="6600" y="3408"/>
                    <a:pt x="6900" y="2526"/>
                    <a:pt x="7050" y="1718"/>
                  </a:cubicBezTo>
                  <a:cubicBezTo>
                    <a:pt x="7200" y="910"/>
                    <a:pt x="7200" y="175"/>
                    <a:pt x="6900" y="28"/>
                  </a:cubicBezTo>
                  <a:cubicBezTo>
                    <a:pt x="6600" y="-119"/>
                    <a:pt x="6000" y="322"/>
                    <a:pt x="5325" y="1203"/>
                  </a:cubicBezTo>
                  <a:cubicBezTo>
                    <a:pt x="4650" y="2085"/>
                    <a:pt x="3900" y="3408"/>
                    <a:pt x="3600" y="4510"/>
                  </a:cubicBezTo>
                  <a:cubicBezTo>
                    <a:pt x="3300" y="5612"/>
                    <a:pt x="3450" y="6493"/>
                    <a:pt x="3975" y="7008"/>
                  </a:cubicBezTo>
                  <a:cubicBezTo>
                    <a:pt x="4500" y="7522"/>
                    <a:pt x="5400" y="7669"/>
                    <a:pt x="6975" y="6934"/>
                  </a:cubicBezTo>
                  <a:cubicBezTo>
                    <a:pt x="8550" y="6199"/>
                    <a:pt x="10800" y="4583"/>
                    <a:pt x="12075" y="3408"/>
                  </a:cubicBezTo>
                  <a:cubicBezTo>
                    <a:pt x="13350" y="2232"/>
                    <a:pt x="13650" y="1497"/>
                    <a:pt x="13725" y="1497"/>
                  </a:cubicBezTo>
                  <a:cubicBezTo>
                    <a:pt x="13800" y="1497"/>
                    <a:pt x="13650" y="2232"/>
                    <a:pt x="13650" y="2967"/>
                  </a:cubicBezTo>
                  <a:cubicBezTo>
                    <a:pt x="13650" y="3701"/>
                    <a:pt x="13800" y="4436"/>
                    <a:pt x="14400" y="4877"/>
                  </a:cubicBezTo>
                  <a:cubicBezTo>
                    <a:pt x="15000" y="5318"/>
                    <a:pt x="16050" y="5465"/>
                    <a:pt x="17025" y="5244"/>
                  </a:cubicBezTo>
                  <a:cubicBezTo>
                    <a:pt x="18000" y="5024"/>
                    <a:pt x="18900" y="4436"/>
                    <a:pt x="19575" y="3775"/>
                  </a:cubicBezTo>
                  <a:cubicBezTo>
                    <a:pt x="20250" y="3114"/>
                    <a:pt x="20700" y="2379"/>
                    <a:pt x="20925" y="2379"/>
                  </a:cubicBezTo>
                  <a:cubicBezTo>
                    <a:pt x="21150" y="2379"/>
                    <a:pt x="21150" y="3114"/>
                    <a:pt x="21225" y="5244"/>
                  </a:cubicBezTo>
                  <a:cubicBezTo>
                    <a:pt x="21300" y="7375"/>
                    <a:pt x="21450" y="10901"/>
                    <a:pt x="21525" y="13546"/>
                  </a:cubicBezTo>
                  <a:cubicBezTo>
                    <a:pt x="21600" y="16191"/>
                    <a:pt x="21600" y="17954"/>
                    <a:pt x="21375" y="19130"/>
                  </a:cubicBezTo>
                  <a:cubicBezTo>
                    <a:pt x="21150" y="20305"/>
                    <a:pt x="20700" y="20893"/>
                    <a:pt x="19950" y="21187"/>
                  </a:cubicBezTo>
                  <a:cubicBezTo>
                    <a:pt x="19200" y="21481"/>
                    <a:pt x="18150" y="21481"/>
                    <a:pt x="17100" y="20746"/>
                  </a:cubicBezTo>
                  <a:cubicBezTo>
                    <a:pt x="16050" y="20012"/>
                    <a:pt x="15000" y="18542"/>
                    <a:pt x="13950" y="17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2141927" y="4936073"/>
              <a:ext cx="116048" cy="1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0528" fill="norm" stroke="1" extrusionOk="0">
                  <a:moveTo>
                    <a:pt x="13288" y="1051"/>
                  </a:moveTo>
                  <a:cubicBezTo>
                    <a:pt x="11393" y="220"/>
                    <a:pt x="9499" y="-611"/>
                    <a:pt x="7225" y="635"/>
                  </a:cubicBezTo>
                  <a:cubicBezTo>
                    <a:pt x="4951" y="1881"/>
                    <a:pt x="2299" y="5204"/>
                    <a:pt x="972" y="7904"/>
                  </a:cubicBezTo>
                  <a:cubicBezTo>
                    <a:pt x="-354" y="10604"/>
                    <a:pt x="-354" y="12681"/>
                    <a:pt x="1162" y="14966"/>
                  </a:cubicBezTo>
                  <a:cubicBezTo>
                    <a:pt x="2678" y="17251"/>
                    <a:pt x="5709" y="19743"/>
                    <a:pt x="9309" y="20366"/>
                  </a:cubicBezTo>
                  <a:cubicBezTo>
                    <a:pt x="12909" y="20989"/>
                    <a:pt x="17078" y="19743"/>
                    <a:pt x="19162" y="17874"/>
                  </a:cubicBezTo>
                  <a:cubicBezTo>
                    <a:pt x="21246" y="16004"/>
                    <a:pt x="21246" y="13512"/>
                    <a:pt x="19541" y="10812"/>
                  </a:cubicBezTo>
                  <a:cubicBezTo>
                    <a:pt x="17835" y="8112"/>
                    <a:pt x="14425" y="5204"/>
                    <a:pt x="11014" y="2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2299426" y="4926994"/>
              <a:ext cx="113574" cy="12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89" fill="norm" stroke="1" extrusionOk="0">
                  <a:moveTo>
                    <a:pt x="1063" y="2376"/>
                  </a:moveTo>
                  <a:cubicBezTo>
                    <a:pt x="2663" y="3421"/>
                    <a:pt x="4263" y="4466"/>
                    <a:pt x="5063" y="5860"/>
                  </a:cubicBezTo>
                  <a:cubicBezTo>
                    <a:pt x="5863" y="7254"/>
                    <a:pt x="5863" y="8995"/>
                    <a:pt x="5663" y="10912"/>
                  </a:cubicBezTo>
                  <a:cubicBezTo>
                    <a:pt x="5463" y="12828"/>
                    <a:pt x="5063" y="14918"/>
                    <a:pt x="4063" y="15441"/>
                  </a:cubicBezTo>
                  <a:cubicBezTo>
                    <a:pt x="3063" y="15963"/>
                    <a:pt x="1463" y="14918"/>
                    <a:pt x="663" y="13524"/>
                  </a:cubicBezTo>
                  <a:cubicBezTo>
                    <a:pt x="-137" y="12131"/>
                    <a:pt x="-137" y="10389"/>
                    <a:pt x="263" y="8473"/>
                  </a:cubicBezTo>
                  <a:cubicBezTo>
                    <a:pt x="663" y="6557"/>
                    <a:pt x="1463" y="4466"/>
                    <a:pt x="3263" y="2724"/>
                  </a:cubicBezTo>
                  <a:cubicBezTo>
                    <a:pt x="5063" y="983"/>
                    <a:pt x="7863" y="-411"/>
                    <a:pt x="9863" y="112"/>
                  </a:cubicBezTo>
                  <a:cubicBezTo>
                    <a:pt x="11863" y="634"/>
                    <a:pt x="13063" y="3073"/>
                    <a:pt x="14863" y="6905"/>
                  </a:cubicBezTo>
                  <a:cubicBezTo>
                    <a:pt x="16663" y="10737"/>
                    <a:pt x="19063" y="15963"/>
                    <a:pt x="21463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2422284" y="4702609"/>
              <a:ext cx="140201" cy="34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173" fill="norm" stroke="1" extrusionOk="0">
                  <a:moveTo>
                    <a:pt x="18896" y="15071"/>
                  </a:moveTo>
                  <a:cubicBezTo>
                    <a:pt x="17606" y="14681"/>
                    <a:pt x="16317" y="14290"/>
                    <a:pt x="13415" y="14681"/>
                  </a:cubicBezTo>
                  <a:cubicBezTo>
                    <a:pt x="10514" y="15071"/>
                    <a:pt x="6000" y="16242"/>
                    <a:pt x="3421" y="17153"/>
                  </a:cubicBezTo>
                  <a:cubicBezTo>
                    <a:pt x="842" y="18064"/>
                    <a:pt x="197" y="18715"/>
                    <a:pt x="36" y="19365"/>
                  </a:cubicBezTo>
                  <a:cubicBezTo>
                    <a:pt x="-125" y="20016"/>
                    <a:pt x="197" y="20666"/>
                    <a:pt x="1971" y="20992"/>
                  </a:cubicBezTo>
                  <a:cubicBezTo>
                    <a:pt x="3744" y="21317"/>
                    <a:pt x="6968" y="21317"/>
                    <a:pt x="10191" y="20016"/>
                  </a:cubicBezTo>
                  <a:cubicBezTo>
                    <a:pt x="13415" y="18715"/>
                    <a:pt x="16639" y="16112"/>
                    <a:pt x="18574" y="13119"/>
                  </a:cubicBezTo>
                  <a:cubicBezTo>
                    <a:pt x="20508" y="10127"/>
                    <a:pt x="21153" y="6744"/>
                    <a:pt x="21314" y="4336"/>
                  </a:cubicBezTo>
                  <a:cubicBezTo>
                    <a:pt x="21475" y="1929"/>
                    <a:pt x="21153" y="498"/>
                    <a:pt x="20185" y="107"/>
                  </a:cubicBezTo>
                  <a:cubicBezTo>
                    <a:pt x="19218" y="-283"/>
                    <a:pt x="17606" y="368"/>
                    <a:pt x="16317" y="2384"/>
                  </a:cubicBezTo>
                  <a:cubicBezTo>
                    <a:pt x="15027" y="4401"/>
                    <a:pt x="14060" y="7784"/>
                    <a:pt x="14221" y="10582"/>
                  </a:cubicBezTo>
                  <a:cubicBezTo>
                    <a:pt x="14382" y="13380"/>
                    <a:pt x="15672" y="15592"/>
                    <a:pt x="16962" y="1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2972311" y="4738228"/>
              <a:ext cx="50113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7601" y="0"/>
                  </a:moveTo>
                  <a:cubicBezTo>
                    <a:pt x="7057" y="1800"/>
                    <a:pt x="6512" y="3600"/>
                    <a:pt x="5832" y="6356"/>
                  </a:cubicBezTo>
                  <a:cubicBezTo>
                    <a:pt x="5151" y="9112"/>
                    <a:pt x="4334" y="12825"/>
                    <a:pt x="3926" y="15075"/>
                  </a:cubicBezTo>
                  <a:cubicBezTo>
                    <a:pt x="3517" y="17325"/>
                    <a:pt x="3517" y="18113"/>
                    <a:pt x="3563" y="18788"/>
                  </a:cubicBezTo>
                  <a:cubicBezTo>
                    <a:pt x="3608" y="19463"/>
                    <a:pt x="3699" y="20025"/>
                    <a:pt x="3926" y="20138"/>
                  </a:cubicBezTo>
                  <a:cubicBezTo>
                    <a:pt x="4153" y="20250"/>
                    <a:pt x="4516" y="19912"/>
                    <a:pt x="4652" y="19069"/>
                  </a:cubicBezTo>
                  <a:cubicBezTo>
                    <a:pt x="4788" y="18225"/>
                    <a:pt x="4697" y="16875"/>
                    <a:pt x="4153" y="15413"/>
                  </a:cubicBezTo>
                  <a:cubicBezTo>
                    <a:pt x="3608" y="13950"/>
                    <a:pt x="2610" y="12375"/>
                    <a:pt x="1748" y="11419"/>
                  </a:cubicBezTo>
                  <a:cubicBezTo>
                    <a:pt x="885" y="10462"/>
                    <a:pt x="159" y="10125"/>
                    <a:pt x="23" y="9844"/>
                  </a:cubicBezTo>
                  <a:cubicBezTo>
                    <a:pt x="-113" y="9563"/>
                    <a:pt x="341" y="9337"/>
                    <a:pt x="1475" y="8269"/>
                  </a:cubicBezTo>
                  <a:cubicBezTo>
                    <a:pt x="2610" y="7200"/>
                    <a:pt x="4425" y="5288"/>
                    <a:pt x="5514" y="4162"/>
                  </a:cubicBezTo>
                  <a:cubicBezTo>
                    <a:pt x="6603" y="3038"/>
                    <a:pt x="6966" y="2700"/>
                    <a:pt x="7420" y="2419"/>
                  </a:cubicBezTo>
                  <a:cubicBezTo>
                    <a:pt x="7874" y="2138"/>
                    <a:pt x="8418" y="1912"/>
                    <a:pt x="8736" y="2138"/>
                  </a:cubicBezTo>
                  <a:cubicBezTo>
                    <a:pt x="9053" y="2362"/>
                    <a:pt x="9144" y="3038"/>
                    <a:pt x="8917" y="5231"/>
                  </a:cubicBezTo>
                  <a:cubicBezTo>
                    <a:pt x="8690" y="7425"/>
                    <a:pt x="8146" y="11138"/>
                    <a:pt x="7737" y="13388"/>
                  </a:cubicBezTo>
                  <a:cubicBezTo>
                    <a:pt x="7329" y="15637"/>
                    <a:pt x="7057" y="16425"/>
                    <a:pt x="6739" y="17100"/>
                  </a:cubicBezTo>
                  <a:cubicBezTo>
                    <a:pt x="6421" y="17775"/>
                    <a:pt x="6058" y="18337"/>
                    <a:pt x="5968" y="18281"/>
                  </a:cubicBezTo>
                  <a:cubicBezTo>
                    <a:pt x="5877" y="18225"/>
                    <a:pt x="6058" y="17550"/>
                    <a:pt x="6558" y="16763"/>
                  </a:cubicBezTo>
                  <a:cubicBezTo>
                    <a:pt x="7057" y="15975"/>
                    <a:pt x="7874" y="15075"/>
                    <a:pt x="8509" y="14569"/>
                  </a:cubicBezTo>
                  <a:cubicBezTo>
                    <a:pt x="9144" y="14063"/>
                    <a:pt x="9598" y="13950"/>
                    <a:pt x="9870" y="14175"/>
                  </a:cubicBezTo>
                  <a:cubicBezTo>
                    <a:pt x="10142" y="14400"/>
                    <a:pt x="10233" y="14962"/>
                    <a:pt x="10324" y="15694"/>
                  </a:cubicBezTo>
                  <a:cubicBezTo>
                    <a:pt x="10415" y="16425"/>
                    <a:pt x="10505" y="17325"/>
                    <a:pt x="10687" y="18113"/>
                  </a:cubicBezTo>
                  <a:cubicBezTo>
                    <a:pt x="10869" y="18900"/>
                    <a:pt x="11141" y="19575"/>
                    <a:pt x="11504" y="19969"/>
                  </a:cubicBezTo>
                  <a:cubicBezTo>
                    <a:pt x="11867" y="20362"/>
                    <a:pt x="12321" y="20475"/>
                    <a:pt x="12729" y="20138"/>
                  </a:cubicBezTo>
                  <a:cubicBezTo>
                    <a:pt x="13137" y="19800"/>
                    <a:pt x="13500" y="19012"/>
                    <a:pt x="13818" y="18337"/>
                  </a:cubicBezTo>
                  <a:cubicBezTo>
                    <a:pt x="14136" y="17662"/>
                    <a:pt x="14408" y="17100"/>
                    <a:pt x="14726" y="16369"/>
                  </a:cubicBezTo>
                  <a:cubicBezTo>
                    <a:pt x="15043" y="15637"/>
                    <a:pt x="15406" y="14738"/>
                    <a:pt x="15316" y="14344"/>
                  </a:cubicBezTo>
                  <a:cubicBezTo>
                    <a:pt x="15225" y="13950"/>
                    <a:pt x="14680" y="14063"/>
                    <a:pt x="14226" y="14287"/>
                  </a:cubicBezTo>
                  <a:cubicBezTo>
                    <a:pt x="13773" y="14512"/>
                    <a:pt x="13410" y="14850"/>
                    <a:pt x="13183" y="15413"/>
                  </a:cubicBezTo>
                  <a:cubicBezTo>
                    <a:pt x="12956" y="15975"/>
                    <a:pt x="12865" y="16763"/>
                    <a:pt x="13818" y="17662"/>
                  </a:cubicBezTo>
                  <a:cubicBezTo>
                    <a:pt x="14771" y="18562"/>
                    <a:pt x="16768" y="19575"/>
                    <a:pt x="18220" y="20250"/>
                  </a:cubicBezTo>
                  <a:cubicBezTo>
                    <a:pt x="19672" y="20925"/>
                    <a:pt x="20579" y="21262"/>
                    <a:pt x="21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27000" y="5341478"/>
              <a:ext cx="177223" cy="39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20" fill="norm" stroke="1" extrusionOk="0">
                  <a:moveTo>
                    <a:pt x="0" y="0"/>
                  </a:moveTo>
                  <a:cubicBezTo>
                    <a:pt x="1286" y="3638"/>
                    <a:pt x="2571" y="7276"/>
                    <a:pt x="3600" y="10686"/>
                  </a:cubicBezTo>
                  <a:cubicBezTo>
                    <a:pt x="4629" y="14097"/>
                    <a:pt x="5400" y="17280"/>
                    <a:pt x="5914" y="19156"/>
                  </a:cubicBezTo>
                  <a:cubicBezTo>
                    <a:pt x="6429" y="21032"/>
                    <a:pt x="6686" y="21600"/>
                    <a:pt x="6943" y="21373"/>
                  </a:cubicBezTo>
                  <a:cubicBezTo>
                    <a:pt x="7200" y="21145"/>
                    <a:pt x="7457" y="20122"/>
                    <a:pt x="8486" y="18758"/>
                  </a:cubicBezTo>
                  <a:cubicBezTo>
                    <a:pt x="9514" y="17394"/>
                    <a:pt x="11314" y="15688"/>
                    <a:pt x="12857" y="14722"/>
                  </a:cubicBezTo>
                  <a:cubicBezTo>
                    <a:pt x="14400" y="13756"/>
                    <a:pt x="15686" y="13528"/>
                    <a:pt x="16971" y="13528"/>
                  </a:cubicBezTo>
                  <a:cubicBezTo>
                    <a:pt x="18257" y="13528"/>
                    <a:pt x="19543" y="13756"/>
                    <a:pt x="20314" y="14154"/>
                  </a:cubicBezTo>
                  <a:cubicBezTo>
                    <a:pt x="21086" y="14552"/>
                    <a:pt x="21343" y="15120"/>
                    <a:pt x="21471" y="15688"/>
                  </a:cubicBezTo>
                  <a:cubicBezTo>
                    <a:pt x="21600" y="16257"/>
                    <a:pt x="21600" y="16825"/>
                    <a:pt x="20571" y="17564"/>
                  </a:cubicBezTo>
                  <a:cubicBezTo>
                    <a:pt x="19543" y="18303"/>
                    <a:pt x="17486" y="19213"/>
                    <a:pt x="15171" y="19724"/>
                  </a:cubicBezTo>
                  <a:cubicBezTo>
                    <a:pt x="12857" y="20236"/>
                    <a:pt x="10286" y="20349"/>
                    <a:pt x="7714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412750" y="5544678"/>
              <a:ext cx="8467" cy="8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10800" y="15429"/>
                    <a:pt x="21600" y="21600"/>
                    <a:pt x="21600" y="20057"/>
                  </a:cubicBezTo>
                  <a:cubicBezTo>
                    <a:pt x="21600" y="18514"/>
                    <a:pt x="10800" y="925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469900" y="5544678"/>
              <a:ext cx="1270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7826"/>
                    <a:pt x="3600" y="15652"/>
                    <a:pt x="4500" y="17374"/>
                  </a:cubicBezTo>
                  <a:cubicBezTo>
                    <a:pt x="5400" y="19096"/>
                    <a:pt x="5400" y="14713"/>
                    <a:pt x="5940" y="11896"/>
                  </a:cubicBezTo>
                  <a:cubicBezTo>
                    <a:pt x="6480" y="9078"/>
                    <a:pt x="7560" y="7826"/>
                    <a:pt x="8820" y="6730"/>
                  </a:cubicBezTo>
                  <a:cubicBezTo>
                    <a:pt x="10080" y="5635"/>
                    <a:pt x="11520" y="4696"/>
                    <a:pt x="12600" y="5009"/>
                  </a:cubicBezTo>
                  <a:cubicBezTo>
                    <a:pt x="13680" y="5322"/>
                    <a:pt x="14400" y="6887"/>
                    <a:pt x="15840" y="9861"/>
                  </a:cubicBezTo>
                  <a:cubicBezTo>
                    <a:pt x="17280" y="12835"/>
                    <a:pt x="19440" y="172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613642" y="5564598"/>
              <a:ext cx="173758" cy="12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00" fill="norm" stroke="1" extrusionOk="0">
                  <a:moveTo>
                    <a:pt x="15117" y="8352"/>
                  </a:moveTo>
                  <a:cubicBezTo>
                    <a:pt x="15377" y="5874"/>
                    <a:pt x="15638" y="3395"/>
                    <a:pt x="15117" y="1802"/>
                  </a:cubicBezTo>
                  <a:cubicBezTo>
                    <a:pt x="14597" y="208"/>
                    <a:pt x="13296" y="-500"/>
                    <a:pt x="11083" y="385"/>
                  </a:cubicBezTo>
                  <a:cubicBezTo>
                    <a:pt x="8871" y="1270"/>
                    <a:pt x="5749" y="3749"/>
                    <a:pt x="3797" y="5874"/>
                  </a:cubicBezTo>
                  <a:cubicBezTo>
                    <a:pt x="1845" y="7998"/>
                    <a:pt x="1064" y="9769"/>
                    <a:pt x="544" y="11539"/>
                  </a:cubicBezTo>
                  <a:cubicBezTo>
                    <a:pt x="23" y="13310"/>
                    <a:pt x="-237" y="15080"/>
                    <a:pt x="283" y="16497"/>
                  </a:cubicBezTo>
                  <a:cubicBezTo>
                    <a:pt x="804" y="17913"/>
                    <a:pt x="2105" y="18975"/>
                    <a:pt x="3797" y="18090"/>
                  </a:cubicBezTo>
                  <a:cubicBezTo>
                    <a:pt x="5488" y="17205"/>
                    <a:pt x="7570" y="14372"/>
                    <a:pt x="9912" y="13310"/>
                  </a:cubicBezTo>
                  <a:cubicBezTo>
                    <a:pt x="12255" y="12248"/>
                    <a:pt x="14857" y="12956"/>
                    <a:pt x="16809" y="14549"/>
                  </a:cubicBezTo>
                  <a:cubicBezTo>
                    <a:pt x="18761" y="16143"/>
                    <a:pt x="20062" y="18621"/>
                    <a:pt x="21363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781050" y="5544678"/>
              <a:ext cx="132175" cy="12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009" fill="norm" stroke="1" extrusionOk="0">
                  <a:moveTo>
                    <a:pt x="0" y="2197"/>
                  </a:moveTo>
                  <a:cubicBezTo>
                    <a:pt x="1350" y="1098"/>
                    <a:pt x="2700" y="0"/>
                    <a:pt x="5062" y="0"/>
                  </a:cubicBezTo>
                  <a:cubicBezTo>
                    <a:pt x="7425" y="0"/>
                    <a:pt x="10800" y="1098"/>
                    <a:pt x="13838" y="3844"/>
                  </a:cubicBezTo>
                  <a:cubicBezTo>
                    <a:pt x="16875" y="6590"/>
                    <a:pt x="19575" y="10983"/>
                    <a:pt x="20588" y="14095"/>
                  </a:cubicBezTo>
                  <a:cubicBezTo>
                    <a:pt x="21600" y="17207"/>
                    <a:pt x="20925" y="19037"/>
                    <a:pt x="19575" y="20136"/>
                  </a:cubicBezTo>
                  <a:cubicBezTo>
                    <a:pt x="18225" y="21234"/>
                    <a:pt x="16200" y="21600"/>
                    <a:pt x="14512" y="19403"/>
                  </a:cubicBezTo>
                  <a:cubicBezTo>
                    <a:pt x="12825" y="17207"/>
                    <a:pt x="11475" y="12447"/>
                    <a:pt x="11475" y="9153"/>
                  </a:cubicBezTo>
                  <a:cubicBezTo>
                    <a:pt x="11475" y="5858"/>
                    <a:pt x="12825" y="4027"/>
                    <a:pt x="14175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901700" y="5506578"/>
              <a:ext cx="159975" cy="37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35" fill="norm" stroke="1" extrusionOk="0">
                  <a:moveTo>
                    <a:pt x="10232" y="0"/>
                  </a:moveTo>
                  <a:cubicBezTo>
                    <a:pt x="10516" y="1220"/>
                    <a:pt x="10800" y="2441"/>
                    <a:pt x="10942" y="3356"/>
                  </a:cubicBezTo>
                  <a:cubicBezTo>
                    <a:pt x="11084" y="4271"/>
                    <a:pt x="11084" y="4881"/>
                    <a:pt x="11511" y="5431"/>
                  </a:cubicBezTo>
                  <a:cubicBezTo>
                    <a:pt x="11937" y="5980"/>
                    <a:pt x="12789" y="6468"/>
                    <a:pt x="13642" y="6468"/>
                  </a:cubicBezTo>
                  <a:cubicBezTo>
                    <a:pt x="14495" y="6468"/>
                    <a:pt x="15347" y="5980"/>
                    <a:pt x="16342" y="5308"/>
                  </a:cubicBezTo>
                  <a:cubicBezTo>
                    <a:pt x="17337" y="4637"/>
                    <a:pt x="18474" y="3783"/>
                    <a:pt x="19184" y="3722"/>
                  </a:cubicBezTo>
                  <a:cubicBezTo>
                    <a:pt x="19895" y="3661"/>
                    <a:pt x="20179" y="4393"/>
                    <a:pt x="20605" y="6468"/>
                  </a:cubicBezTo>
                  <a:cubicBezTo>
                    <a:pt x="21032" y="8542"/>
                    <a:pt x="21600" y="11959"/>
                    <a:pt x="21458" y="14339"/>
                  </a:cubicBezTo>
                  <a:cubicBezTo>
                    <a:pt x="21316" y="16719"/>
                    <a:pt x="20463" y="18061"/>
                    <a:pt x="17337" y="19159"/>
                  </a:cubicBezTo>
                  <a:cubicBezTo>
                    <a:pt x="14211" y="20258"/>
                    <a:pt x="8811" y="21112"/>
                    <a:pt x="5542" y="21356"/>
                  </a:cubicBezTo>
                  <a:cubicBezTo>
                    <a:pt x="2274" y="21600"/>
                    <a:pt x="1137" y="21234"/>
                    <a:pt x="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374650" y="5394394"/>
              <a:ext cx="69850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0800"/>
                    <a:pt x="3927" y="0"/>
                    <a:pt x="7527" y="0"/>
                  </a:cubicBezTo>
                  <a:cubicBezTo>
                    <a:pt x="11127" y="0"/>
                    <a:pt x="163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435099" y="5328603"/>
              <a:ext cx="152401" cy="44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21506"/>
                  </a:moveTo>
                  <a:cubicBezTo>
                    <a:pt x="1800" y="19663"/>
                    <a:pt x="3600" y="17821"/>
                    <a:pt x="6150" y="15108"/>
                  </a:cubicBezTo>
                  <a:cubicBezTo>
                    <a:pt x="8700" y="12395"/>
                    <a:pt x="12000" y="8812"/>
                    <a:pt x="13950" y="6509"/>
                  </a:cubicBezTo>
                  <a:cubicBezTo>
                    <a:pt x="15900" y="4206"/>
                    <a:pt x="16500" y="3182"/>
                    <a:pt x="17550" y="2158"/>
                  </a:cubicBezTo>
                  <a:cubicBezTo>
                    <a:pt x="18600" y="1134"/>
                    <a:pt x="20100" y="111"/>
                    <a:pt x="20850" y="8"/>
                  </a:cubicBezTo>
                  <a:cubicBezTo>
                    <a:pt x="21600" y="-94"/>
                    <a:pt x="21600" y="725"/>
                    <a:pt x="21300" y="2772"/>
                  </a:cubicBezTo>
                  <a:cubicBezTo>
                    <a:pt x="21000" y="4820"/>
                    <a:pt x="20400" y="8096"/>
                    <a:pt x="20400" y="10808"/>
                  </a:cubicBezTo>
                  <a:cubicBezTo>
                    <a:pt x="20400" y="13521"/>
                    <a:pt x="21000" y="15671"/>
                    <a:pt x="21300" y="17002"/>
                  </a:cubicBezTo>
                  <a:cubicBezTo>
                    <a:pt x="21600" y="18333"/>
                    <a:pt x="21600" y="18844"/>
                    <a:pt x="21600" y="19100"/>
                  </a:cubicBezTo>
                  <a:cubicBezTo>
                    <a:pt x="21600" y="19356"/>
                    <a:pt x="21600" y="19356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479549" y="5601828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647477" y="5578081"/>
              <a:ext cx="155923" cy="14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050" fill="norm" stroke="1" extrusionOk="0">
                  <a:moveTo>
                    <a:pt x="21215" y="684"/>
                  </a:moveTo>
                  <a:cubicBezTo>
                    <a:pt x="16607" y="67"/>
                    <a:pt x="11999" y="-550"/>
                    <a:pt x="7967" y="839"/>
                  </a:cubicBezTo>
                  <a:cubicBezTo>
                    <a:pt x="3935" y="2227"/>
                    <a:pt x="479" y="5621"/>
                    <a:pt x="47" y="9170"/>
                  </a:cubicBezTo>
                  <a:cubicBezTo>
                    <a:pt x="-385" y="12719"/>
                    <a:pt x="2207" y="16421"/>
                    <a:pt x="5375" y="18427"/>
                  </a:cubicBezTo>
                  <a:cubicBezTo>
                    <a:pt x="8543" y="20433"/>
                    <a:pt x="12287" y="20741"/>
                    <a:pt x="16031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825452" y="5568273"/>
              <a:ext cx="155748" cy="12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200" fill="norm" stroke="1" extrusionOk="0">
                  <a:moveTo>
                    <a:pt x="13415" y="297"/>
                  </a:moveTo>
                  <a:cubicBezTo>
                    <a:pt x="10535" y="-52"/>
                    <a:pt x="7655" y="-400"/>
                    <a:pt x="5207" y="1168"/>
                  </a:cubicBezTo>
                  <a:cubicBezTo>
                    <a:pt x="2759" y="2735"/>
                    <a:pt x="743" y="6219"/>
                    <a:pt x="167" y="9529"/>
                  </a:cubicBezTo>
                  <a:cubicBezTo>
                    <a:pt x="-409" y="12839"/>
                    <a:pt x="455" y="15974"/>
                    <a:pt x="3479" y="17716"/>
                  </a:cubicBezTo>
                  <a:cubicBezTo>
                    <a:pt x="6503" y="19458"/>
                    <a:pt x="11687" y="19806"/>
                    <a:pt x="14999" y="20155"/>
                  </a:cubicBezTo>
                  <a:cubicBezTo>
                    <a:pt x="18311" y="20503"/>
                    <a:pt x="19751" y="20852"/>
                    <a:pt x="21191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2006599" y="5515766"/>
              <a:ext cx="237068" cy="43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5495"/>
                  </a:moveTo>
                  <a:cubicBezTo>
                    <a:pt x="2314" y="5495"/>
                    <a:pt x="4629" y="5495"/>
                    <a:pt x="6461" y="5234"/>
                  </a:cubicBezTo>
                  <a:cubicBezTo>
                    <a:pt x="8293" y="4973"/>
                    <a:pt x="9643" y="4451"/>
                    <a:pt x="10414" y="3930"/>
                  </a:cubicBezTo>
                  <a:cubicBezTo>
                    <a:pt x="11186" y="3408"/>
                    <a:pt x="11379" y="2886"/>
                    <a:pt x="10993" y="2625"/>
                  </a:cubicBezTo>
                  <a:cubicBezTo>
                    <a:pt x="10607" y="2364"/>
                    <a:pt x="9643" y="2364"/>
                    <a:pt x="8196" y="2990"/>
                  </a:cubicBezTo>
                  <a:cubicBezTo>
                    <a:pt x="6750" y="3617"/>
                    <a:pt x="4821" y="4869"/>
                    <a:pt x="3761" y="5808"/>
                  </a:cubicBezTo>
                  <a:cubicBezTo>
                    <a:pt x="2700" y="6747"/>
                    <a:pt x="2507" y="7373"/>
                    <a:pt x="3568" y="7895"/>
                  </a:cubicBezTo>
                  <a:cubicBezTo>
                    <a:pt x="4629" y="8417"/>
                    <a:pt x="6943" y="8834"/>
                    <a:pt x="8679" y="8886"/>
                  </a:cubicBezTo>
                  <a:cubicBezTo>
                    <a:pt x="10414" y="8938"/>
                    <a:pt x="11571" y="8625"/>
                    <a:pt x="12632" y="8156"/>
                  </a:cubicBezTo>
                  <a:cubicBezTo>
                    <a:pt x="13693" y="7686"/>
                    <a:pt x="14657" y="7060"/>
                    <a:pt x="15139" y="7060"/>
                  </a:cubicBezTo>
                  <a:cubicBezTo>
                    <a:pt x="15621" y="7060"/>
                    <a:pt x="15621" y="7686"/>
                    <a:pt x="15525" y="9669"/>
                  </a:cubicBezTo>
                  <a:cubicBezTo>
                    <a:pt x="15429" y="11651"/>
                    <a:pt x="15236" y="14990"/>
                    <a:pt x="15139" y="16973"/>
                  </a:cubicBezTo>
                  <a:cubicBezTo>
                    <a:pt x="15043" y="18956"/>
                    <a:pt x="15043" y="19582"/>
                    <a:pt x="15043" y="20208"/>
                  </a:cubicBezTo>
                  <a:cubicBezTo>
                    <a:pt x="15043" y="20834"/>
                    <a:pt x="15043" y="21460"/>
                    <a:pt x="15139" y="21408"/>
                  </a:cubicBezTo>
                  <a:cubicBezTo>
                    <a:pt x="15236" y="21356"/>
                    <a:pt x="15429" y="20625"/>
                    <a:pt x="15525" y="18434"/>
                  </a:cubicBezTo>
                  <a:cubicBezTo>
                    <a:pt x="15621" y="16243"/>
                    <a:pt x="15621" y="12590"/>
                    <a:pt x="15525" y="9721"/>
                  </a:cubicBezTo>
                  <a:cubicBezTo>
                    <a:pt x="15429" y="6851"/>
                    <a:pt x="15236" y="4764"/>
                    <a:pt x="15429" y="3251"/>
                  </a:cubicBezTo>
                  <a:cubicBezTo>
                    <a:pt x="15621" y="1738"/>
                    <a:pt x="16200" y="799"/>
                    <a:pt x="16971" y="330"/>
                  </a:cubicBezTo>
                  <a:cubicBezTo>
                    <a:pt x="17743" y="-140"/>
                    <a:pt x="18707" y="-140"/>
                    <a:pt x="19671" y="538"/>
                  </a:cubicBezTo>
                  <a:cubicBezTo>
                    <a:pt x="20636" y="1217"/>
                    <a:pt x="21600" y="2573"/>
                    <a:pt x="21600" y="3825"/>
                  </a:cubicBezTo>
                  <a:cubicBezTo>
                    <a:pt x="21600" y="5077"/>
                    <a:pt x="20636" y="6225"/>
                    <a:pt x="19479" y="6956"/>
                  </a:cubicBezTo>
                  <a:cubicBezTo>
                    <a:pt x="18321" y="7686"/>
                    <a:pt x="16971" y="7999"/>
                    <a:pt x="16007" y="7947"/>
                  </a:cubicBezTo>
                  <a:cubicBezTo>
                    <a:pt x="15043" y="7895"/>
                    <a:pt x="14464" y="7477"/>
                    <a:pt x="13886" y="7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2321648" y="5296978"/>
              <a:ext cx="123102" cy="34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34" fill="norm" stroke="1" extrusionOk="0">
                  <a:moveTo>
                    <a:pt x="6897" y="396"/>
                  </a:moveTo>
                  <a:cubicBezTo>
                    <a:pt x="8697" y="134"/>
                    <a:pt x="10497" y="-128"/>
                    <a:pt x="11577" y="68"/>
                  </a:cubicBezTo>
                  <a:cubicBezTo>
                    <a:pt x="12657" y="265"/>
                    <a:pt x="13017" y="919"/>
                    <a:pt x="11217" y="2948"/>
                  </a:cubicBezTo>
                  <a:cubicBezTo>
                    <a:pt x="9417" y="4977"/>
                    <a:pt x="5457" y="8381"/>
                    <a:pt x="2937" y="11196"/>
                  </a:cubicBezTo>
                  <a:cubicBezTo>
                    <a:pt x="417" y="14010"/>
                    <a:pt x="-663" y="16236"/>
                    <a:pt x="417" y="17872"/>
                  </a:cubicBezTo>
                  <a:cubicBezTo>
                    <a:pt x="1497" y="19508"/>
                    <a:pt x="4737" y="20556"/>
                    <a:pt x="8517" y="21014"/>
                  </a:cubicBezTo>
                  <a:cubicBezTo>
                    <a:pt x="12297" y="21472"/>
                    <a:pt x="16617" y="21341"/>
                    <a:pt x="20937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2292349" y="5430378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7169"/>
                    <a:pt x="6039" y="12738"/>
                    <a:pt x="9639" y="9138"/>
                  </a:cubicBezTo>
                  <a:cubicBezTo>
                    <a:pt x="13239" y="5538"/>
                    <a:pt x="17419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2476499" y="5290678"/>
              <a:ext cx="1968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107"/>
                    <a:pt x="19277" y="215"/>
                    <a:pt x="17419" y="1666"/>
                  </a:cubicBezTo>
                  <a:cubicBezTo>
                    <a:pt x="15561" y="3116"/>
                    <a:pt x="13006" y="5910"/>
                    <a:pt x="9987" y="9457"/>
                  </a:cubicBezTo>
                  <a:cubicBezTo>
                    <a:pt x="6968" y="13003"/>
                    <a:pt x="3484" y="1730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2698750" y="5259044"/>
              <a:ext cx="184150" cy="4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11334"/>
                  </a:moveTo>
                  <a:cubicBezTo>
                    <a:pt x="248" y="12846"/>
                    <a:pt x="497" y="14358"/>
                    <a:pt x="993" y="16518"/>
                  </a:cubicBezTo>
                  <a:cubicBezTo>
                    <a:pt x="1490" y="18678"/>
                    <a:pt x="2234" y="21486"/>
                    <a:pt x="2855" y="21108"/>
                  </a:cubicBezTo>
                  <a:cubicBezTo>
                    <a:pt x="3476" y="20730"/>
                    <a:pt x="3972" y="17166"/>
                    <a:pt x="4966" y="13602"/>
                  </a:cubicBezTo>
                  <a:cubicBezTo>
                    <a:pt x="5959" y="10038"/>
                    <a:pt x="7448" y="6474"/>
                    <a:pt x="8441" y="4422"/>
                  </a:cubicBezTo>
                  <a:cubicBezTo>
                    <a:pt x="9434" y="2370"/>
                    <a:pt x="9931" y="1830"/>
                    <a:pt x="10552" y="1290"/>
                  </a:cubicBezTo>
                  <a:cubicBezTo>
                    <a:pt x="11172" y="750"/>
                    <a:pt x="11917" y="210"/>
                    <a:pt x="12910" y="48"/>
                  </a:cubicBezTo>
                  <a:cubicBezTo>
                    <a:pt x="13903" y="-114"/>
                    <a:pt x="15145" y="102"/>
                    <a:pt x="16014" y="1182"/>
                  </a:cubicBezTo>
                  <a:cubicBezTo>
                    <a:pt x="16883" y="2262"/>
                    <a:pt x="17379" y="4206"/>
                    <a:pt x="16510" y="6312"/>
                  </a:cubicBezTo>
                  <a:cubicBezTo>
                    <a:pt x="15641" y="8418"/>
                    <a:pt x="13407" y="10686"/>
                    <a:pt x="11172" y="12144"/>
                  </a:cubicBezTo>
                  <a:cubicBezTo>
                    <a:pt x="8938" y="13602"/>
                    <a:pt x="6703" y="14250"/>
                    <a:pt x="4966" y="14682"/>
                  </a:cubicBezTo>
                  <a:cubicBezTo>
                    <a:pt x="3228" y="15114"/>
                    <a:pt x="1986" y="15330"/>
                    <a:pt x="2234" y="15654"/>
                  </a:cubicBezTo>
                  <a:cubicBezTo>
                    <a:pt x="2483" y="15978"/>
                    <a:pt x="4221" y="16410"/>
                    <a:pt x="7697" y="17328"/>
                  </a:cubicBezTo>
                  <a:cubicBezTo>
                    <a:pt x="11172" y="18246"/>
                    <a:pt x="16386" y="19650"/>
                    <a:pt x="21600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2901950" y="5530465"/>
              <a:ext cx="171450" cy="11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fill="norm" stroke="1" extrusionOk="0">
                  <a:moveTo>
                    <a:pt x="0" y="8686"/>
                  </a:moveTo>
                  <a:cubicBezTo>
                    <a:pt x="1067" y="9886"/>
                    <a:pt x="2133" y="11086"/>
                    <a:pt x="4133" y="10886"/>
                  </a:cubicBezTo>
                  <a:cubicBezTo>
                    <a:pt x="6133" y="10686"/>
                    <a:pt x="9067" y="9086"/>
                    <a:pt x="10667" y="6886"/>
                  </a:cubicBezTo>
                  <a:cubicBezTo>
                    <a:pt x="12267" y="4686"/>
                    <a:pt x="12533" y="1886"/>
                    <a:pt x="12000" y="686"/>
                  </a:cubicBezTo>
                  <a:cubicBezTo>
                    <a:pt x="11467" y="-514"/>
                    <a:pt x="10133" y="-114"/>
                    <a:pt x="8533" y="1686"/>
                  </a:cubicBezTo>
                  <a:cubicBezTo>
                    <a:pt x="6933" y="3486"/>
                    <a:pt x="5067" y="6686"/>
                    <a:pt x="4133" y="9686"/>
                  </a:cubicBezTo>
                  <a:cubicBezTo>
                    <a:pt x="3200" y="12686"/>
                    <a:pt x="3200" y="15486"/>
                    <a:pt x="5467" y="17486"/>
                  </a:cubicBezTo>
                  <a:cubicBezTo>
                    <a:pt x="7733" y="19486"/>
                    <a:pt x="12267" y="20686"/>
                    <a:pt x="15333" y="20886"/>
                  </a:cubicBezTo>
                  <a:cubicBezTo>
                    <a:pt x="18400" y="21086"/>
                    <a:pt x="20000" y="20286"/>
                    <a:pt x="21600" y="1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3105150" y="5551028"/>
              <a:ext cx="81608" cy="3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69" fill="norm" stroke="1" extrusionOk="0">
                  <a:moveTo>
                    <a:pt x="19938" y="0"/>
                  </a:moveTo>
                  <a:cubicBezTo>
                    <a:pt x="18831" y="2250"/>
                    <a:pt x="17723" y="4500"/>
                    <a:pt x="18277" y="7575"/>
                  </a:cubicBezTo>
                  <a:cubicBezTo>
                    <a:pt x="18831" y="10650"/>
                    <a:pt x="21046" y="14550"/>
                    <a:pt x="21323" y="17025"/>
                  </a:cubicBezTo>
                  <a:cubicBezTo>
                    <a:pt x="21600" y="19500"/>
                    <a:pt x="19938" y="20550"/>
                    <a:pt x="17723" y="21075"/>
                  </a:cubicBezTo>
                  <a:cubicBezTo>
                    <a:pt x="15508" y="21600"/>
                    <a:pt x="12738" y="21600"/>
                    <a:pt x="9692" y="21075"/>
                  </a:cubicBezTo>
                  <a:cubicBezTo>
                    <a:pt x="6646" y="20550"/>
                    <a:pt x="3323" y="19500"/>
                    <a:pt x="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3105150" y="5430378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3219450" y="5493926"/>
              <a:ext cx="120650" cy="15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97" fill="norm" stroke="1" extrusionOk="0">
                  <a:moveTo>
                    <a:pt x="0" y="8870"/>
                  </a:moveTo>
                  <a:cubicBezTo>
                    <a:pt x="3724" y="8870"/>
                    <a:pt x="7448" y="8870"/>
                    <a:pt x="10800" y="7982"/>
                  </a:cubicBezTo>
                  <a:cubicBezTo>
                    <a:pt x="14152" y="7094"/>
                    <a:pt x="17131" y="5319"/>
                    <a:pt x="18993" y="3692"/>
                  </a:cubicBezTo>
                  <a:cubicBezTo>
                    <a:pt x="20855" y="2064"/>
                    <a:pt x="21600" y="585"/>
                    <a:pt x="20855" y="141"/>
                  </a:cubicBezTo>
                  <a:cubicBezTo>
                    <a:pt x="20110" y="-303"/>
                    <a:pt x="17876" y="289"/>
                    <a:pt x="15269" y="2064"/>
                  </a:cubicBezTo>
                  <a:cubicBezTo>
                    <a:pt x="12662" y="3839"/>
                    <a:pt x="9683" y="6798"/>
                    <a:pt x="8007" y="9165"/>
                  </a:cubicBezTo>
                  <a:cubicBezTo>
                    <a:pt x="6331" y="11533"/>
                    <a:pt x="5959" y="13308"/>
                    <a:pt x="7076" y="15231"/>
                  </a:cubicBezTo>
                  <a:cubicBezTo>
                    <a:pt x="8193" y="17155"/>
                    <a:pt x="10800" y="19226"/>
                    <a:pt x="13407" y="20261"/>
                  </a:cubicBezTo>
                  <a:cubicBezTo>
                    <a:pt x="16014" y="21297"/>
                    <a:pt x="18621" y="21297"/>
                    <a:pt x="21228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3438123" y="5498546"/>
              <a:ext cx="181377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085" fill="norm" stroke="1" extrusionOk="0">
                  <a:moveTo>
                    <a:pt x="19785" y="1438"/>
                  </a:moveTo>
                  <a:cubicBezTo>
                    <a:pt x="15565" y="301"/>
                    <a:pt x="11344" y="-836"/>
                    <a:pt x="7992" y="869"/>
                  </a:cubicBezTo>
                  <a:cubicBezTo>
                    <a:pt x="4641" y="2575"/>
                    <a:pt x="2158" y="7122"/>
                    <a:pt x="916" y="10532"/>
                  </a:cubicBezTo>
                  <a:cubicBezTo>
                    <a:pt x="-325" y="13943"/>
                    <a:pt x="-325" y="16217"/>
                    <a:pt x="1041" y="17922"/>
                  </a:cubicBezTo>
                  <a:cubicBezTo>
                    <a:pt x="2406" y="19627"/>
                    <a:pt x="5137" y="20764"/>
                    <a:pt x="8737" y="19627"/>
                  </a:cubicBezTo>
                  <a:cubicBezTo>
                    <a:pt x="12337" y="18490"/>
                    <a:pt x="16806" y="15080"/>
                    <a:pt x="21275" y="11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627966" y="5265278"/>
              <a:ext cx="124884" cy="359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19403" y="0"/>
                  </a:moveTo>
                  <a:cubicBezTo>
                    <a:pt x="17573" y="126"/>
                    <a:pt x="15742" y="253"/>
                    <a:pt x="12997" y="1832"/>
                  </a:cubicBezTo>
                  <a:cubicBezTo>
                    <a:pt x="10251" y="3411"/>
                    <a:pt x="6590" y="6442"/>
                    <a:pt x="4027" y="9663"/>
                  </a:cubicBezTo>
                  <a:cubicBezTo>
                    <a:pt x="1464" y="12884"/>
                    <a:pt x="0" y="16295"/>
                    <a:pt x="0" y="18379"/>
                  </a:cubicBezTo>
                  <a:cubicBezTo>
                    <a:pt x="0" y="20463"/>
                    <a:pt x="1464" y="21221"/>
                    <a:pt x="5308" y="21411"/>
                  </a:cubicBezTo>
                  <a:cubicBezTo>
                    <a:pt x="9153" y="21600"/>
                    <a:pt x="15376" y="21221"/>
                    <a:pt x="2160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606800" y="5455778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68" name="Drawing"/>
          <p:cNvGrpSpPr/>
          <p:nvPr/>
        </p:nvGrpSpPr>
        <p:grpSpPr>
          <a:xfrm>
            <a:off x="6096000" y="2469017"/>
            <a:ext cx="5865030" cy="2434513"/>
            <a:chOff x="0" y="0"/>
            <a:chExt cx="5865028" cy="2434512"/>
          </a:xfrm>
        </p:grpSpPr>
        <p:sp>
          <p:nvSpPr>
            <p:cNvPr id="3330" name="Line"/>
            <p:cNvSpPr/>
            <p:nvPr/>
          </p:nvSpPr>
          <p:spPr>
            <a:xfrm>
              <a:off x="0" y="48705"/>
              <a:ext cx="279400" cy="47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586"/>
                  </a:moveTo>
                  <a:cubicBezTo>
                    <a:pt x="0" y="818"/>
                    <a:pt x="0" y="50"/>
                    <a:pt x="164" y="2"/>
                  </a:cubicBezTo>
                  <a:cubicBezTo>
                    <a:pt x="327" y="-46"/>
                    <a:pt x="655" y="626"/>
                    <a:pt x="1064" y="2690"/>
                  </a:cubicBezTo>
                  <a:cubicBezTo>
                    <a:pt x="1473" y="4754"/>
                    <a:pt x="1964" y="8210"/>
                    <a:pt x="2455" y="11282"/>
                  </a:cubicBezTo>
                  <a:cubicBezTo>
                    <a:pt x="2945" y="14354"/>
                    <a:pt x="3436" y="17042"/>
                    <a:pt x="3845" y="18818"/>
                  </a:cubicBezTo>
                  <a:cubicBezTo>
                    <a:pt x="4255" y="20594"/>
                    <a:pt x="4582" y="21458"/>
                    <a:pt x="4664" y="21506"/>
                  </a:cubicBezTo>
                  <a:cubicBezTo>
                    <a:pt x="4745" y="21554"/>
                    <a:pt x="4582" y="20786"/>
                    <a:pt x="4173" y="19298"/>
                  </a:cubicBezTo>
                  <a:cubicBezTo>
                    <a:pt x="3764" y="17810"/>
                    <a:pt x="3109" y="15602"/>
                    <a:pt x="2864" y="14258"/>
                  </a:cubicBezTo>
                  <a:cubicBezTo>
                    <a:pt x="2618" y="12914"/>
                    <a:pt x="2782" y="12434"/>
                    <a:pt x="3273" y="12098"/>
                  </a:cubicBezTo>
                  <a:cubicBezTo>
                    <a:pt x="3764" y="11762"/>
                    <a:pt x="4582" y="11570"/>
                    <a:pt x="6218" y="10802"/>
                  </a:cubicBezTo>
                  <a:cubicBezTo>
                    <a:pt x="7855" y="10034"/>
                    <a:pt x="10309" y="8690"/>
                    <a:pt x="12027" y="7298"/>
                  </a:cubicBezTo>
                  <a:cubicBezTo>
                    <a:pt x="13745" y="5906"/>
                    <a:pt x="14727" y="4466"/>
                    <a:pt x="15300" y="3506"/>
                  </a:cubicBezTo>
                  <a:cubicBezTo>
                    <a:pt x="15873" y="2546"/>
                    <a:pt x="16036" y="2066"/>
                    <a:pt x="16118" y="2114"/>
                  </a:cubicBezTo>
                  <a:cubicBezTo>
                    <a:pt x="16200" y="2162"/>
                    <a:pt x="16200" y="2738"/>
                    <a:pt x="16364" y="4610"/>
                  </a:cubicBezTo>
                  <a:cubicBezTo>
                    <a:pt x="16527" y="6482"/>
                    <a:pt x="16855" y="9650"/>
                    <a:pt x="17755" y="12338"/>
                  </a:cubicBezTo>
                  <a:cubicBezTo>
                    <a:pt x="18655" y="15026"/>
                    <a:pt x="20127" y="17234"/>
                    <a:pt x="21600" y="19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328989" y="386366"/>
              <a:ext cx="88557" cy="10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101" fill="norm" stroke="1" extrusionOk="0">
                  <a:moveTo>
                    <a:pt x="13535" y="424"/>
                  </a:moveTo>
                  <a:cubicBezTo>
                    <a:pt x="9117" y="4235"/>
                    <a:pt x="4699" y="8047"/>
                    <a:pt x="2244" y="11012"/>
                  </a:cubicBezTo>
                  <a:cubicBezTo>
                    <a:pt x="-210" y="13976"/>
                    <a:pt x="-701" y="16094"/>
                    <a:pt x="1017" y="18000"/>
                  </a:cubicBezTo>
                  <a:cubicBezTo>
                    <a:pt x="2735" y="19906"/>
                    <a:pt x="6663" y="21600"/>
                    <a:pt x="10344" y="20965"/>
                  </a:cubicBezTo>
                  <a:cubicBezTo>
                    <a:pt x="14026" y="20329"/>
                    <a:pt x="17463" y="17365"/>
                    <a:pt x="19181" y="13765"/>
                  </a:cubicBezTo>
                  <a:cubicBezTo>
                    <a:pt x="20899" y="10165"/>
                    <a:pt x="20899" y="5929"/>
                    <a:pt x="19672" y="3388"/>
                  </a:cubicBezTo>
                  <a:cubicBezTo>
                    <a:pt x="18444" y="847"/>
                    <a:pt x="15990" y="0"/>
                    <a:pt x="13535" y="0"/>
                  </a:cubicBezTo>
                  <a:cubicBezTo>
                    <a:pt x="11081" y="0"/>
                    <a:pt x="8626" y="847"/>
                    <a:pt x="6172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594222" y="140832"/>
              <a:ext cx="2172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880"/>
                    <a:pt x="4448" y="5760"/>
                    <a:pt x="1502" y="9360"/>
                  </a:cubicBezTo>
                  <a:cubicBezTo>
                    <a:pt x="-1443" y="12960"/>
                    <a:pt x="521" y="1728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622299" y="40118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021468" y="-1"/>
              <a:ext cx="324733" cy="49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951" fill="norm" stroke="1" extrusionOk="0">
                  <a:moveTo>
                    <a:pt x="10927" y="3844"/>
                  </a:moveTo>
                  <a:cubicBezTo>
                    <a:pt x="10509" y="3392"/>
                    <a:pt x="10091" y="2941"/>
                    <a:pt x="9534" y="2624"/>
                  </a:cubicBezTo>
                  <a:cubicBezTo>
                    <a:pt x="8976" y="2308"/>
                    <a:pt x="8280" y="2127"/>
                    <a:pt x="7304" y="2308"/>
                  </a:cubicBezTo>
                  <a:cubicBezTo>
                    <a:pt x="6329" y="2489"/>
                    <a:pt x="5074" y="3031"/>
                    <a:pt x="3751" y="4929"/>
                  </a:cubicBezTo>
                  <a:cubicBezTo>
                    <a:pt x="2427" y="6827"/>
                    <a:pt x="1033" y="10080"/>
                    <a:pt x="406" y="12882"/>
                  </a:cubicBezTo>
                  <a:cubicBezTo>
                    <a:pt x="-221" y="15684"/>
                    <a:pt x="-82" y="18033"/>
                    <a:pt x="545" y="19434"/>
                  </a:cubicBezTo>
                  <a:cubicBezTo>
                    <a:pt x="1173" y="20835"/>
                    <a:pt x="2287" y="21287"/>
                    <a:pt x="4447" y="20700"/>
                  </a:cubicBezTo>
                  <a:cubicBezTo>
                    <a:pt x="6607" y="20112"/>
                    <a:pt x="9813" y="18485"/>
                    <a:pt x="12251" y="16090"/>
                  </a:cubicBezTo>
                  <a:cubicBezTo>
                    <a:pt x="14690" y="13695"/>
                    <a:pt x="16362" y="10532"/>
                    <a:pt x="16502" y="7731"/>
                  </a:cubicBezTo>
                  <a:cubicBezTo>
                    <a:pt x="16641" y="4929"/>
                    <a:pt x="15247" y="2489"/>
                    <a:pt x="13018" y="1178"/>
                  </a:cubicBezTo>
                  <a:cubicBezTo>
                    <a:pt x="10788" y="-132"/>
                    <a:pt x="7722" y="-313"/>
                    <a:pt x="5562" y="455"/>
                  </a:cubicBezTo>
                  <a:cubicBezTo>
                    <a:pt x="3402" y="1223"/>
                    <a:pt x="2148" y="2941"/>
                    <a:pt x="1869" y="4613"/>
                  </a:cubicBezTo>
                  <a:cubicBezTo>
                    <a:pt x="1591" y="6284"/>
                    <a:pt x="2287" y="7911"/>
                    <a:pt x="4587" y="8770"/>
                  </a:cubicBezTo>
                  <a:cubicBezTo>
                    <a:pt x="6886" y="9628"/>
                    <a:pt x="10788" y="9719"/>
                    <a:pt x="13854" y="9493"/>
                  </a:cubicBezTo>
                  <a:cubicBezTo>
                    <a:pt x="16920" y="9267"/>
                    <a:pt x="19149" y="8725"/>
                    <a:pt x="21379" y="8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409700" y="197982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1468090" y="324982"/>
              <a:ext cx="309910" cy="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838" fill="norm" stroke="1" extrusionOk="0">
                  <a:moveTo>
                    <a:pt x="2979" y="12960"/>
                  </a:moveTo>
                  <a:cubicBezTo>
                    <a:pt x="1665" y="15429"/>
                    <a:pt x="352" y="17897"/>
                    <a:pt x="60" y="19440"/>
                  </a:cubicBezTo>
                  <a:cubicBezTo>
                    <a:pt x="-232" y="20983"/>
                    <a:pt x="498" y="21600"/>
                    <a:pt x="3052" y="19440"/>
                  </a:cubicBezTo>
                  <a:cubicBezTo>
                    <a:pt x="5606" y="17280"/>
                    <a:pt x="9984" y="12343"/>
                    <a:pt x="13341" y="8640"/>
                  </a:cubicBezTo>
                  <a:cubicBezTo>
                    <a:pt x="16698" y="4937"/>
                    <a:pt x="19033" y="2469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837596" y="24176"/>
              <a:ext cx="378554" cy="40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0961" fill="norm" stroke="1" extrusionOk="0">
                  <a:moveTo>
                    <a:pt x="14460" y="6437"/>
                  </a:moveTo>
                  <a:cubicBezTo>
                    <a:pt x="13273" y="5440"/>
                    <a:pt x="12087" y="4443"/>
                    <a:pt x="10425" y="4332"/>
                  </a:cubicBezTo>
                  <a:cubicBezTo>
                    <a:pt x="8763" y="4222"/>
                    <a:pt x="6627" y="4997"/>
                    <a:pt x="4610" y="6825"/>
                  </a:cubicBezTo>
                  <a:cubicBezTo>
                    <a:pt x="2592" y="8652"/>
                    <a:pt x="693" y="11532"/>
                    <a:pt x="159" y="14080"/>
                  </a:cubicBezTo>
                  <a:cubicBezTo>
                    <a:pt x="-375" y="16628"/>
                    <a:pt x="456" y="18843"/>
                    <a:pt x="2295" y="20006"/>
                  </a:cubicBezTo>
                  <a:cubicBezTo>
                    <a:pt x="4135" y="21169"/>
                    <a:pt x="6983" y="21280"/>
                    <a:pt x="9713" y="20283"/>
                  </a:cubicBezTo>
                  <a:cubicBezTo>
                    <a:pt x="12443" y="19286"/>
                    <a:pt x="15054" y="17182"/>
                    <a:pt x="16596" y="14412"/>
                  </a:cubicBezTo>
                  <a:cubicBezTo>
                    <a:pt x="18139" y="11643"/>
                    <a:pt x="18614" y="8209"/>
                    <a:pt x="18436" y="5606"/>
                  </a:cubicBezTo>
                  <a:cubicBezTo>
                    <a:pt x="18258" y="3003"/>
                    <a:pt x="17427" y="1231"/>
                    <a:pt x="15944" y="455"/>
                  </a:cubicBezTo>
                  <a:cubicBezTo>
                    <a:pt x="14460" y="-320"/>
                    <a:pt x="12324" y="-98"/>
                    <a:pt x="10425" y="1065"/>
                  </a:cubicBezTo>
                  <a:cubicBezTo>
                    <a:pt x="8526" y="2228"/>
                    <a:pt x="6865" y="4332"/>
                    <a:pt x="6034" y="5717"/>
                  </a:cubicBezTo>
                  <a:cubicBezTo>
                    <a:pt x="5203" y="7102"/>
                    <a:pt x="5203" y="7766"/>
                    <a:pt x="6509" y="8320"/>
                  </a:cubicBezTo>
                  <a:cubicBezTo>
                    <a:pt x="7814" y="8874"/>
                    <a:pt x="10425" y="9317"/>
                    <a:pt x="13095" y="9428"/>
                  </a:cubicBezTo>
                  <a:cubicBezTo>
                    <a:pt x="15766" y="9538"/>
                    <a:pt x="18495" y="9317"/>
                    <a:pt x="21225" y="9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2227327" y="458332"/>
              <a:ext cx="149851" cy="12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0803" fill="norm" stroke="1" extrusionOk="0">
                  <a:moveTo>
                    <a:pt x="8967" y="1098"/>
                  </a:moveTo>
                  <a:cubicBezTo>
                    <a:pt x="7507" y="1098"/>
                    <a:pt x="6048" y="1098"/>
                    <a:pt x="4588" y="2929"/>
                  </a:cubicBezTo>
                  <a:cubicBezTo>
                    <a:pt x="3129" y="4759"/>
                    <a:pt x="1669" y="8420"/>
                    <a:pt x="794" y="11349"/>
                  </a:cubicBezTo>
                  <a:cubicBezTo>
                    <a:pt x="-82" y="14278"/>
                    <a:pt x="-374" y="16475"/>
                    <a:pt x="648" y="18305"/>
                  </a:cubicBezTo>
                  <a:cubicBezTo>
                    <a:pt x="1669" y="20136"/>
                    <a:pt x="4004" y="21600"/>
                    <a:pt x="7653" y="20319"/>
                  </a:cubicBezTo>
                  <a:cubicBezTo>
                    <a:pt x="11302" y="19037"/>
                    <a:pt x="16264" y="15010"/>
                    <a:pt x="18745" y="12081"/>
                  </a:cubicBezTo>
                  <a:cubicBezTo>
                    <a:pt x="21226" y="9153"/>
                    <a:pt x="21226" y="7322"/>
                    <a:pt x="19183" y="5492"/>
                  </a:cubicBezTo>
                  <a:cubicBezTo>
                    <a:pt x="17140" y="3661"/>
                    <a:pt x="13053" y="1831"/>
                    <a:pt x="8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3098800" y="261482"/>
              <a:ext cx="348675" cy="23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25" fill="norm" stroke="1" extrusionOk="0">
                  <a:moveTo>
                    <a:pt x="0" y="0"/>
                  </a:moveTo>
                  <a:cubicBezTo>
                    <a:pt x="1692" y="4132"/>
                    <a:pt x="3383" y="8264"/>
                    <a:pt x="4489" y="11082"/>
                  </a:cubicBezTo>
                  <a:cubicBezTo>
                    <a:pt x="5595" y="13899"/>
                    <a:pt x="6116" y="15402"/>
                    <a:pt x="6636" y="16623"/>
                  </a:cubicBezTo>
                  <a:cubicBezTo>
                    <a:pt x="7157" y="17843"/>
                    <a:pt x="7677" y="18783"/>
                    <a:pt x="8002" y="18689"/>
                  </a:cubicBezTo>
                  <a:cubicBezTo>
                    <a:pt x="8328" y="18595"/>
                    <a:pt x="8458" y="17468"/>
                    <a:pt x="8588" y="15026"/>
                  </a:cubicBezTo>
                  <a:cubicBezTo>
                    <a:pt x="8718" y="12584"/>
                    <a:pt x="8848" y="8828"/>
                    <a:pt x="8978" y="6480"/>
                  </a:cubicBezTo>
                  <a:cubicBezTo>
                    <a:pt x="9108" y="4132"/>
                    <a:pt x="9239" y="3193"/>
                    <a:pt x="9694" y="2723"/>
                  </a:cubicBezTo>
                  <a:cubicBezTo>
                    <a:pt x="10149" y="2254"/>
                    <a:pt x="10930" y="2254"/>
                    <a:pt x="11971" y="2536"/>
                  </a:cubicBezTo>
                  <a:cubicBezTo>
                    <a:pt x="13012" y="2817"/>
                    <a:pt x="14313" y="3381"/>
                    <a:pt x="15289" y="3569"/>
                  </a:cubicBezTo>
                  <a:cubicBezTo>
                    <a:pt x="16265" y="3757"/>
                    <a:pt x="16916" y="3569"/>
                    <a:pt x="17631" y="3193"/>
                  </a:cubicBezTo>
                  <a:cubicBezTo>
                    <a:pt x="18347" y="2817"/>
                    <a:pt x="19128" y="2254"/>
                    <a:pt x="19128" y="1878"/>
                  </a:cubicBezTo>
                  <a:cubicBezTo>
                    <a:pt x="19128" y="1503"/>
                    <a:pt x="18347" y="1315"/>
                    <a:pt x="17371" y="1784"/>
                  </a:cubicBezTo>
                  <a:cubicBezTo>
                    <a:pt x="16395" y="2254"/>
                    <a:pt x="15224" y="3381"/>
                    <a:pt x="14443" y="4414"/>
                  </a:cubicBezTo>
                  <a:cubicBezTo>
                    <a:pt x="13663" y="5447"/>
                    <a:pt x="13272" y="6386"/>
                    <a:pt x="13272" y="7231"/>
                  </a:cubicBezTo>
                  <a:cubicBezTo>
                    <a:pt x="13272" y="8077"/>
                    <a:pt x="13663" y="8828"/>
                    <a:pt x="14769" y="9955"/>
                  </a:cubicBezTo>
                  <a:cubicBezTo>
                    <a:pt x="15875" y="11082"/>
                    <a:pt x="17696" y="12584"/>
                    <a:pt x="18998" y="13993"/>
                  </a:cubicBezTo>
                  <a:cubicBezTo>
                    <a:pt x="20299" y="15402"/>
                    <a:pt x="21080" y="16717"/>
                    <a:pt x="21340" y="17843"/>
                  </a:cubicBezTo>
                  <a:cubicBezTo>
                    <a:pt x="21600" y="18970"/>
                    <a:pt x="21340" y="19910"/>
                    <a:pt x="20364" y="20567"/>
                  </a:cubicBezTo>
                  <a:cubicBezTo>
                    <a:pt x="19388" y="21224"/>
                    <a:pt x="17696" y="21600"/>
                    <a:pt x="16590" y="20661"/>
                  </a:cubicBezTo>
                  <a:cubicBezTo>
                    <a:pt x="15484" y="19722"/>
                    <a:pt x="14964" y="17468"/>
                    <a:pt x="14443" y="15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3939116" y="118517"/>
              <a:ext cx="193645" cy="43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52" fill="norm" stroke="1" extrusionOk="0">
                  <a:moveTo>
                    <a:pt x="8922" y="783"/>
                  </a:moveTo>
                  <a:cubicBezTo>
                    <a:pt x="8217" y="367"/>
                    <a:pt x="7513" y="-48"/>
                    <a:pt x="6691" y="4"/>
                  </a:cubicBezTo>
                  <a:cubicBezTo>
                    <a:pt x="5870" y="56"/>
                    <a:pt x="4930" y="575"/>
                    <a:pt x="3991" y="2548"/>
                  </a:cubicBezTo>
                  <a:cubicBezTo>
                    <a:pt x="3052" y="4521"/>
                    <a:pt x="2113" y="7948"/>
                    <a:pt x="1643" y="11115"/>
                  </a:cubicBezTo>
                  <a:cubicBezTo>
                    <a:pt x="1174" y="14283"/>
                    <a:pt x="1174" y="17190"/>
                    <a:pt x="1174" y="19008"/>
                  </a:cubicBezTo>
                  <a:cubicBezTo>
                    <a:pt x="1174" y="20825"/>
                    <a:pt x="1174" y="21552"/>
                    <a:pt x="1057" y="21552"/>
                  </a:cubicBezTo>
                  <a:cubicBezTo>
                    <a:pt x="939" y="21552"/>
                    <a:pt x="704" y="20825"/>
                    <a:pt x="470" y="19475"/>
                  </a:cubicBezTo>
                  <a:cubicBezTo>
                    <a:pt x="235" y="18125"/>
                    <a:pt x="0" y="16152"/>
                    <a:pt x="0" y="14854"/>
                  </a:cubicBezTo>
                  <a:cubicBezTo>
                    <a:pt x="0" y="13556"/>
                    <a:pt x="235" y="12933"/>
                    <a:pt x="939" y="12621"/>
                  </a:cubicBezTo>
                  <a:cubicBezTo>
                    <a:pt x="1643" y="12310"/>
                    <a:pt x="2817" y="12310"/>
                    <a:pt x="4696" y="12050"/>
                  </a:cubicBezTo>
                  <a:cubicBezTo>
                    <a:pt x="6574" y="11790"/>
                    <a:pt x="9157" y="11271"/>
                    <a:pt x="11739" y="9610"/>
                  </a:cubicBezTo>
                  <a:cubicBezTo>
                    <a:pt x="14322" y="7948"/>
                    <a:pt x="16904" y="5144"/>
                    <a:pt x="18548" y="3483"/>
                  </a:cubicBezTo>
                  <a:cubicBezTo>
                    <a:pt x="20191" y="1821"/>
                    <a:pt x="20896" y="1302"/>
                    <a:pt x="21248" y="1302"/>
                  </a:cubicBezTo>
                  <a:cubicBezTo>
                    <a:pt x="21600" y="1302"/>
                    <a:pt x="21600" y="1821"/>
                    <a:pt x="20896" y="4054"/>
                  </a:cubicBezTo>
                  <a:cubicBezTo>
                    <a:pt x="20191" y="6287"/>
                    <a:pt x="18783" y="10233"/>
                    <a:pt x="17961" y="13400"/>
                  </a:cubicBezTo>
                  <a:cubicBezTo>
                    <a:pt x="17139" y="16567"/>
                    <a:pt x="16904" y="18956"/>
                    <a:pt x="16670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4197349" y="521832"/>
              <a:ext cx="63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4378822" y="267832"/>
              <a:ext cx="21728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160"/>
                    <a:pt x="4448" y="4320"/>
                    <a:pt x="1502" y="7920"/>
                  </a:cubicBezTo>
                  <a:cubicBezTo>
                    <a:pt x="-1443" y="11520"/>
                    <a:pt x="521" y="1656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4368799" y="47738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4625692" y="130024"/>
              <a:ext cx="352708" cy="43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039" fill="norm" stroke="1" extrusionOk="0">
                  <a:moveTo>
                    <a:pt x="11781" y="3901"/>
                  </a:moveTo>
                  <a:cubicBezTo>
                    <a:pt x="11524" y="2980"/>
                    <a:pt x="11267" y="2059"/>
                    <a:pt x="10753" y="1547"/>
                  </a:cubicBezTo>
                  <a:cubicBezTo>
                    <a:pt x="10238" y="1035"/>
                    <a:pt x="9467" y="932"/>
                    <a:pt x="8374" y="1547"/>
                  </a:cubicBezTo>
                  <a:cubicBezTo>
                    <a:pt x="7281" y="2161"/>
                    <a:pt x="5867" y="3492"/>
                    <a:pt x="4388" y="6000"/>
                  </a:cubicBezTo>
                  <a:cubicBezTo>
                    <a:pt x="2910" y="8508"/>
                    <a:pt x="1367" y="12193"/>
                    <a:pt x="595" y="14701"/>
                  </a:cubicBezTo>
                  <a:cubicBezTo>
                    <a:pt x="-176" y="17209"/>
                    <a:pt x="-176" y="18540"/>
                    <a:pt x="467" y="19564"/>
                  </a:cubicBezTo>
                  <a:cubicBezTo>
                    <a:pt x="1110" y="20587"/>
                    <a:pt x="2395" y="21304"/>
                    <a:pt x="4645" y="20946"/>
                  </a:cubicBezTo>
                  <a:cubicBezTo>
                    <a:pt x="6895" y="20587"/>
                    <a:pt x="10110" y="19154"/>
                    <a:pt x="12424" y="16902"/>
                  </a:cubicBezTo>
                  <a:cubicBezTo>
                    <a:pt x="14738" y="14650"/>
                    <a:pt x="16153" y="11579"/>
                    <a:pt x="16474" y="8815"/>
                  </a:cubicBezTo>
                  <a:cubicBezTo>
                    <a:pt x="16795" y="6051"/>
                    <a:pt x="16024" y="3594"/>
                    <a:pt x="14417" y="2007"/>
                  </a:cubicBezTo>
                  <a:cubicBezTo>
                    <a:pt x="12810" y="421"/>
                    <a:pt x="10367" y="-296"/>
                    <a:pt x="7988" y="113"/>
                  </a:cubicBezTo>
                  <a:cubicBezTo>
                    <a:pt x="5610" y="523"/>
                    <a:pt x="3295" y="2059"/>
                    <a:pt x="2524" y="3594"/>
                  </a:cubicBezTo>
                  <a:cubicBezTo>
                    <a:pt x="1753" y="5130"/>
                    <a:pt x="2524" y="6665"/>
                    <a:pt x="5288" y="7586"/>
                  </a:cubicBezTo>
                  <a:cubicBezTo>
                    <a:pt x="8053" y="8508"/>
                    <a:pt x="12810" y="8815"/>
                    <a:pt x="15831" y="8866"/>
                  </a:cubicBezTo>
                  <a:cubicBezTo>
                    <a:pt x="18853" y="8917"/>
                    <a:pt x="20138" y="8713"/>
                    <a:pt x="21424" y="8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5162549" y="288999"/>
              <a:ext cx="2095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0800"/>
                    <a:pt x="1309" y="0"/>
                    <a:pt x="4909" y="0"/>
                  </a:cubicBezTo>
                  <a:cubicBezTo>
                    <a:pt x="8509" y="0"/>
                    <a:pt x="1505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5162549" y="407532"/>
              <a:ext cx="279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7723"/>
                    <a:pt x="6545" y="13846"/>
                    <a:pt x="10145" y="10246"/>
                  </a:cubicBezTo>
                  <a:cubicBezTo>
                    <a:pt x="13745" y="6646"/>
                    <a:pt x="1767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5175249" y="172582"/>
              <a:ext cx="1905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973"/>
                    <a:pt x="13920" y="3945"/>
                    <a:pt x="10680" y="6658"/>
                  </a:cubicBezTo>
                  <a:cubicBezTo>
                    <a:pt x="7440" y="9370"/>
                    <a:pt x="4800" y="12822"/>
                    <a:pt x="3120" y="15436"/>
                  </a:cubicBezTo>
                  <a:cubicBezTo>
                    <a:pt x="1440" y="18049"/>
                    <a:pt x="720" y="19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5482785" y="131552"/>
              <a:ext cx="340165" cy="43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00" fill="norm" stroke="1" extrusionOk="0">
                  <a:moveTo>
                    <a:pt x="13028" y="6998"/>
                  </a:moveTo>
                  <a:cubicBezTo>
                    <a:pt x="11428" y="6790"/>
                    <a:pt x="9828" y="6583"/>
                    <a:pt x="8428" y="6687"/>
                  </a:cubicBezTo>
                  <a:cubicBezTo>
                    <a:pt x="7028" y="6790"/>
                    <a:pt x="5828" y="7206"/>
                    <a:pt x="4428" y="8504"/>
                  </a:cubicBezTo>
                  <a:cubicBezTo>
                    <a:pt x="3028" y="9802"/>
                    <a:pt x="1428" y="11983"/>
                    <a:pt x="628" y="13956"/>
                  </a:cubicBezTo>
                  <a:cubicBezTo>
                    <a:pt x="-172" y="15929"/>
                    <a:pt x="-172" y="17694"/>
                    <a:pt x="428" y="18940"/>
                  </a:cubicBezTo>
                  <a:cubicBezTo>
                    <a:pt x="1028" y="20187"/>
                    <a:pt x="2228" y="20913"/>
                    <a:pt x="4028" y="21069"/>
                  </a:cubicBezTo>
                  <a:cubicBezTo>
                    <a:pt x="5828" y="21225"/>
                    <a:pt x="8228" y="20810"/>
                    <a:pt x="10495" y="19356"/>
                  </a:cubicBezTo>
                  <a:cubicBezTo>
                    <a:pt x="12761" y="17902"/>
                    <a:pt x="14895" y="15410"/>
                    <a:pt x="16028" y="12762"/>
                  </a:cubicBezTo>
                  <a:cubicBezTo>
                    <a:pt x="17161" y="10113"/>
                    <a:pt x="17295" y="7310"/>
                    <a:pt x="16295" y="4973"/>
                  </a:cubicBezTo>
                  <a:cubicBezTo>
                    <a:pt x="15295" y="2637"/>
                    <a:pt x="13161" y="767"/>
                    <a:pt x="10628" y="196"/>
                  </a:cubicBezTo>
                  <a:cubicBezTo>
                    <a:pt x="8095" y="-375"/>
                    <a:pt x="5161" y="352"/>
                    <a:pt x="3761" y="1754"/>
                  </a:cubicBezTo>
                  <a:cubicBezTo>
                    <a:pt x="2361" y="3156"/>
                    <a:pt x="2495" y="5233"/>
                    <a:pt x="4028" y="6738"/>
                  </a:cubicBezTo>
                  <a:cubicBezTo>
                    <a:pt x="5561" y="8244"/>
                    <a:pt x="8495" y="9179"/>
                    <a:pt x="11628" y="9698"/>
                  </a:cubicBezTo>
                  <a:cubicBezTo>
                    <a:pt x="14761" y="10217"/>
                    <a:pt x="18095" y="10321"/>
                    <a:pt x="21428" y="1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5751173" y="528182"/>
              <a:ext cx="113856" cy="14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147" fill="norm" stroke="1" extrusionOk="0">
                  <a:moveTo>
                    <a:pt x="15124" y="913"/>
                  </a:moveTo>
                  <a:cubicBezTo>
                    <a:pt x="10198" y="5780"/>
                    <a:pt x="5271" y="10648"/>
                    <a:pt x="2619" y="13994"/>
                  </a:cubicBezTo>
                  <a:cubicBezTo>
                    <a:pt x="-34" y="17341"/>
                    <a:pt x="-413" y="19166"/>
                    <a:pt x="345" y="20231"/>
                  </a:cubicBezTo>
                  <a:cubicBezTo>
                    <a:pt x="1103" y="21296"/>
                    <a:pt x="2998" y="21600"/>
                    <a:pt x="6408" y="20231"/>
                  </a:cubicBezTo>
                  <a:cubicBezTo>
                    <a:pt x="9819" y="18862"/>
                    <a:pt x="14745" y="15820"/>
                    <a:pt x="17587" y="12473"/>
                  </a:cubicBezTo>
                  <a:cubicBezTo>
                    <a:pt x="20429" y="9127"/>
                    <a:pt x="21187" y="5476"/>
                    <a:pt x="19482" y="3346"/>
                  </a:cubicBezTo>
                  <a:cubicBezTo>
                    <a:pt x="17776" y="1217"/>
                    <a:pt x="13608" y="608"/>
                    <a:pt x="9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403350" y="1588632"/>
              <a:ext cx="31751" cy="57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0"/>
                  </a:moveTo>
                  <a:cubicBezTo>
                    <a:pt x="2880" y="3244"/>
                    <a:pt x="5760" y="6488"/>
                    <a:pt x="7920" y="9653"/>
                  </a:cubicBezTo>
                  <a:cubicBezTo>
                    <a:pt x="10080" y="12818"/>
                    <a:pt x="11520" y="15903"/>
                    <a:pt x="12960" y="17723"/>
                  </a:cubicBezTo>
                  <a:cubicBezTo>
                    <a:pt x="14400" y="19543"/>
                    <a:pt x="15840" y="20097"/>
                    <a:pt x="16560" y="20611"/>
                  </a:cubicBezTo>
                  <a:cubicBezTo>
                    <a:pt x="17280" y="21125"/>
                    <a:pt x="17280" y="21600"/>
                    <a:pt x="18000" y="21560"/>
                  </a:cubicBezTo>
                  <a:cubicBezTo>
                    <a:pt x="18720" y="21521"/>
                    <a:pt x="20160" y="20967"/>
                    <a:pt x="21600" y="20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485900" y="1884966"/>
              <a:ext cx="2476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185" y="1029"/>
                    <a:pt x="369" y="0"/>
                    <a:pt x="369" y="0"/>
                  </a:cubicBezTo>
                  <a:cubicBezTo>
                    <a:pt x="369" y="0"/>
                    <a:pt x="185" y="1029"/>
                    <a:pt x="923" y="3909"/>
                  </a:cubicBezTo>
                  <a:cubicBezTo>
                    <a:pt x="1662" y="6789"/>
                    <a:pt x="3323" y="11520"/>
                    <a:pt x="4431" y="14503"/>
                  </a:cubicBezTo>
                  <a:cubicBezTo>
                    <a:pt x="5538" y="17486"/>
                    <a:pt x="6092" y="18720"/>
                    <a:pt x="6646" y="19749"/>
                  </a:cubicBezTo>
                  <a:cubicBezTo>
                    <a:pt x="7200" y="20777"/>
                    <a:pt x="7754" y="21600"/>
                    <a:pt x="8492" y="21600"/>
                  </a:cubicBezTo>
                  <a:cubicBezTo>
                    <a:pt x="9231" y="21600"/>
                    <a:pt x="10154" y="20777"/>
                    <a:pt x="10800" y="19234"/>
                  </a:cubicBezTo>
                  <a:cubicBezTo>
                    <a:pt x="11446" y="17691"/>
                    <a:pt x="11815" y="15429"/>
                    <a:pt x="12000" y="13783"/>
                  </a:cubicBezTo>
                  <a:cubicBezTo>
                    <a:pt x="12185" y="12137"/>
                    <a:pt x="12185" y="11109"/>
                    <a:pt x="12369" y="11109"/>
                  </a:cubicBezTo>
                  <a:cubicBezTo>
                    <a:pt x="12554" y="11109"/>
                    <a:pt x="12923" y="12137"/>
                    <a:pt x="13385" y="13166"/>
                  </a:cubicBezTo>
                  <a:cubicBezTo>
                    <a:pt x="13846" y="14194"/>
                    <a:pt x="14400" y="15223"/>
                    <a:pt x="15138" y="15737"/>
                  </a:cubicBezTo>
                  <a:cubicBezTo>
                    <a:pt x="15877" y="16251"/>
                    <a:pt x="16800" y="16251"/>
                    <a:pt x="17631" y="14709"/>
                  </a:cubicBezTo>
                  <a:cubicBezTo>
                    <a:pt x="18462" y="13166"/>
                    <a:pt x="19200" y="10080"/>
                    <a:pt x="19846" y="7611"/>
                  </a:cubicBezTo>
                  <a:cubicBezTo>
                    <a:pt x="20492" y="5143"/>
                    <a:pt x="21046" y="3291"/>
                    <a:pt x="21600" y="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835150" y="1473950"/>
              <a:ext cx="82551" cy="57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1682"/>
                  </a:moveTo>
                  <a:cubicBezTo>
                    <a:pt x="1108" y="968"/>
                    <a:pt x="2215" y="253"/>
                    <a:pt x="4154" y="55"/>
                  </a:cubicBezTo>
                  <a:cubicBezTo>
                    <a:pt x="6092" y="-144"/>
                    <a:pt x="8862" y="174"/>
                    <a:pt x="11631" y="1524"/>
                  </a:cubicBezTo>
                  <a:cubicBezTo>
                    <a:pt x="14400" y="2874"/>
                    <a:pt x="17169" y="5256"/>
                    <a:pt x="18831" y="7877"/>
                  </a:cubicBezTo>
                  <a:cubicBezTo>
                    <a:pt x="20492" y="10497"/>
                    <a:pt x="21046" y="13356"/>
                    <a:pt x="21323" y="15659"/>
                  </a:cubicBezTo>
                  <a:cubicBezTo>
                    <a:pt x="21600" y="17962"/>
                    <a:pt x="21600" y="19709"/>
                    <a:pt x="2160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2136689" y="1598339"/>
              <a:ext cx="484546" cy="43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56" fill="norm" stroke="1" extrusionOk="0">
                  <a:moveTo>
                    <a:pt x="986" y="146"/>
                  </a:moveTo>
                  <a:cubicBezTo>
                    <a:pt x="518" y="42"/>
                    <a:pt x="51" y="-61"/>
                    <a:pt x="4" y="42"/>
                  </a:cubicBezTo>
                  <a:cubicBezTo>
                    <a:pt x="-43" y="146"/>
                    <a:pt x="331" y="456"/>
                    <a:pt x="1874" y="1231"/>
                  </a:cubicBezTo>
                  <a:cubicBezTo>
                    <a:pt x="3417" y="2006"/>
                    <a:pt x="6128" y="3246"/>
                    <a:pt x="9074" y="4590"/>
                  </a:cubicBezTo>
                  <a:cubicBezTo>
                    <a:pt x="12019" y="5933"/>
                    <a:pt x="15199" y="7380"/>
                    <a:pt x="17256" y="8362"/>
                  </a:cubicBezTo>
                  <a:cubicBezTo>
                    <a:pt x="19313" y="9344"/>
                    <a:pt x="20248" y="9861"/>
                    <a:pt x="20809" y="10377"/>
                  </a:cubicBezTo>
                  <a:cubicBezTo>
                    <a:pt x="21370" y="10894"/>
                    <a:pt x="21557" y="11411"/>
                    <a:pt x="21276" y="12289"/>
                  </a:cubicBezTo>
                  <a:cubicBezTo>
                    <a:pt x="20996" y="13168"/>
                    <a:pt x="20248" y="14408"/>
                    <a:pt x="18612" y="15803"/>
                  </a:cubicBezTo>
                  <a:cubicBezTo>
                    <a:pt x="16975" y="17198"/>
                    <a:pt x="14451" y="18749"/>
                    <a:pt x="11926" y="19782"/>
                  </a:cubicBezTo>
                  <a:cubicBezTo>
                    <a:pt x="9401" y="20816"/>
                    <a:pt x="6876" y="21332"/>
                    <a:pt x="5334" y="21436"/>
                  </a:cubicBezTo>
                  <a:cubicBezTo>
                    <a:pt x="3791" y="21539"/>
                    <a:pt x="3230" y="21229"/>
                    <a:pt x="2669" y="20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2896229" y="1643702"/>
              <a:ext cx="393072" cy="35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00" fill="norm" stroke="1" extrusionOk="0">
                  <a:moveTo>
                    <a:pt x="1005" y="3556"/>
                  </a:moveTo>
                  <a:cubicBezTo>
                    <a:pt x="1005" y="2793"/>
                    <a:pt x="1005" y="2031"/>
                    <a:pt x="1409" y="1459"/>
                  </a:cubicBezTo>
                  <a:cubicBezTo>
                    <a:pt x="1814" y="887"/>
                    <a:pt x="2622" y="506"/>
                    <a:pt x="4759" y="252"/>
                  </a:cubicBezTo>
                  <a:cubicBezTo>
                    <a:pt x="6896" y="-2"/>
                    <a:pt x="10361" y="-129"/>
                    <a:pt x="12671" y="189"/>
                  </a:cubicBezTo>
                  <a:cubicBezTo>
                    <a:pt x="14982" y="506"/>
                    <a:pt x="16137" y="1269"/>
                    <a:pt x="16425" y="2666"/>
                  </a:cubicBezTo>
                  <a:cubicBezTo>
                    <a:pt x="16714" y="4064"/>
                    <a:pt x="16137" y="6097"/>
                    <a:pt x="14289" y="8320"/>
                  </a:cubicBezTo>
                  <a:cubicBezTo>
                    <a:pt x="12440" y="10544"/>
                    <a:pt x="9322" y="12958"/>
                    <a:pt x="6780" y="14864"/>
                  </a:cubicBezTo>
                  <a:cubicBezTo>
                    <a:pt x="4239" y="16770"/>
                    <a:pt x="2276" y="18167"/>
                    <a:pt x="1178" y="19184"/>
                  </a:cubicBezTo>
                  <a:cubicBezTo>
                    <a:pt x="81" y="20200"/>
                    <a:pt x="-150" y="20836"/>
                    <a:pt x="81" y="21153"/>
                  </a:cubicBezTo>
                  <a:cubicBezTo>
                    <a:pt x="312" y="21471"/>
                    <a:pt x="1005" y="21471"/>
                    <a:pt x="3026" y="21217"/>
                  </a:cubicBezTo>
                  <a:cubicBezTo>
                    <a:pt x="5048" y="20963"/>
                    <a:pt x="8398" y="20455"/>
                    <a:pt x="11690" y="20010"/>
                  </a:cubicBezTo>
                  <a:cubicBezTo>
                    <a:pt x="14982" y="19565"/>
                    <a:pt x="18216" y="19184"/>
                    <a:pt x="21450" y="18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3115733" y="1931532"/>
              <a:ext cx="25611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1" y="4659"/>
                    <a:pt x="16602" y="9318"/>
                    <a:pt x="14013" y="12706"/>
                  </a:cubicBezTo>
                  <a:cubicBezTo>
                    <a:pt x="11425" y="16094"/>
                    <a:pt x="8747" y="18212"/>
                    <a:pt x="6873" y="19376"/>
                  </a:cubicBezTo>
                  <a:cubicBezTo>
                    <a:pt x="4998" y="20541"/>
                    <a:pt x="3927" y="20753"/>
                    <a:pt x="3035" y="20541"/>
                  </a:cubicBezTo>
                  <a:cubicBezTo>
                    <a:pt x="2142" y="20329"/>
                    <a:pt x="1428" y="19694"/>
                    <a:pt x="893" y="18635"/>
                  </a:cubicBezTo>
                  <a:cubicBezTo>
                    <a:pt x="357" y="17576"/>
                    <a:pt x="0" y="16094"/>
                    <a:pt x="0" y="14824"/>
                  </a:cubicBezTo>
                  <a:cubicBezTo>
                    <a:pt x="0" y="13553"/>
                    <a:pt x="357" y="12494"/>
                    <a:pt x="1428" y="11753"/>
                  </a:cubicBezTo>
                  <a:cubicBezTo>
                    <a:pt x="2499" y="11012"/>
                    <a:pt x="4284" y="10588"/>
                    <a:pt x="6694" y="11859"/>
                  </a:cubicBezTo>
                  <a:cubicBezTo>
                    <a:pt x="9104" y="13129"/>
                    <a:pt x="12139" y="16094"/>
                    <a:pt x="14192" y="18000"/>
                  </a:cubicBezTo>
                  <a:cubicBezTo>
                    <a:pt x="16245" y="19906"/>
                    <a:pt x="17316" y="20753"/>
                    <a:pt x="183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3346449" y="1925182"/>
              <a:ext cx="1460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3247"/>
                    <a:pt x="14087" y="6494"/>
                    <a:pt x="10487" y="10094"/>
                  </a:cubicBezTo>
                  <a:cubicBezTo>
                    <a:pt x="6887" y="13694"/>
                    <a:pt x="3443" y="17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3460749" y="2106069"/>
              <a:ext cx="228601" cy="18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2588"/>
                  </a:moveTo>
                  <a:cubicBezTo>
                    <a:pt x="1400" y="1361"/>
                    <a:pt x="2800" y="133"/>
                    <a:pt x="3800" y="11"/>
                  </a:cubicBezTo>
                  <a:cubicBezTo>
                    <a:pt x="4800" y="-112"/>
                    <a:pt x="5400" y="870"/>
                    <a:pt x="5800" y="2711"/>
                  </a:cubicBezTo>
                  <a:cubicBezTo>
                    <a:pt x="6200" y="4552"/>
                    <a:pt x="6400" y="7252"/>
                    <a:pt x="6000" y="10074"/>
                  </a:cubicBezTo>
                  <a:cubicBezTo>
                    <a:pt x="5600" y="12897"/>
                    <a:pt x="4600" y="15843"/>
                    <a:pt x="3500" y="17806"/>
                  </a:cubicBezTo>
                  <a:cubicBezTo>
                    <a:pt x="2400" y="19770"/>
                    <a:pt x="1200" y="20752"/>
                    <a:pt x="1100" y="21120"/>
                  </a:cubicBezTo>
                  <a:cubicBezTo>
                    <a:pt x="1000" y="21488"/>
                    <a:pt x="2000" y="21243"/>
                    <a:pt x="5600" y="20015"/>
                  </a:cubicBezTo>
                  <a:cubicBezTo>
                    <a:pt x="9200" y="18788"/>
                    <a:pt x="15400" y="16579"/>
                    <a:pt x="21600" y="14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615393" y="1553622"/>
              <a:ext cx="464107" cy="88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03" fill="norm" stroke="1" extrusionOk="0">
                  <a:moveTo>
                    <a:pt x="910" y="5479"/>
                  </a:moveTo>
                  <a:cubicBezTo>
                    <a:pt x="517" y="5273"/>
                    <a:pt x="124" y="5067"/>
                    <a:pt x="26" y="4450"/>
                  </a:cubicBezTo>
                  <a:cubicBezTo>
                    <a:pt x="-72" y="3833"/>
                    <a:pt x="124" y="2805"/>
                    <a:pt x="370" y="2085"/>
                  </a:cubicBezTo>
                  <a:cubicBezTo>
                    <a:pt x="615" y="1365"/>
                    <a:pt x="910" y="953"/>
                    <a:pt x="1204" y="619"/>
                  </a:cubicBezTo>
                  <a:cubicBezTo>
                    <a:pt x="1499" y="285"/>
                    <a:pt x="1793" y="27"/>
                    <a:pt x="2088" y="2"/>
                  </a:cubicBezTo>
                  <a:cubicBezTo>
                    <a:pt x="2383" y="-24"/>
                    <a:pt x="2677" y="182"/>
                    <a:pt x="2972" y="1005"/>
                  </a:cubicBezTo>
                  <a:cubicBezTo>
                    <a:pt x="3266" y="1827"/>
                    <a:pt x="3561" y="3267"/>
                    <a:pt x="3953" y="4785"/>
                  </a:cubicBezTo>
                  <a:cubicBezTo>
                    <a:pt x="4346" y="6302"/>
                    <a:pt x="4837" y="7896"/>
                    <a:pt x="5033" y="9336"/>
                  </a:cubicBezTo>
                  <a:cubicBezTo>
                    <a:pt x="5230" y="10776"/>
                    <a:pt x="5132" y="12062"/>
                    <a:pt x="4886" y="12782"/>
                  </a:cubicBezTo>
                  <a:cubicBezTo>
                    <a:pt x="4641" y="13502"/>
                    <a:pt x="4248" y="13656"/>
                    <a:pt x="3904" y="13605"/>
                  </a:cubicBezTo>
                  <a:cubicBezTo>
                    <a:pt x="3561" y="13553"/>
                    <a:pt x="3266" y="13296"/>
                    <a:pt x="3021" y="12473"/>
                  </a:cubicBezTo>
                  <a:cubicBezTo>
                    <a:pt x="2775" y="11650"/>
                    <a:pt x="2579" y="10262"/>
                    <a:pt x="3315" y="8745"/>
                  </a:cubicBezTo>
                  <a:cubicBezTo>
                    <a:pt x="4052" y="7227"/>
                    <a:pt x="5721" y="5582"/>
                    <a:pt x="7243" y="4219"/>
                  </a:cubicBezTo>
                  <a:cubicBezTo>
                    <a:pt x="8764" y="2856"/>
                    <a:pt x="10139" y="1776"/>
                    <a:pt x="11023" y="1133"/>
                  </a:cubicBezTo>
                  <a:cubicBezTo>
                    <a:pt x="11906" y="490"/>
                    <a:pt x="12299" y="285"/>
                    <a:pt x="12495" y="310"/>
                  </a:cubicBezTo>
                  <a:cubicBezTo>
                    <a:pt x="12692" y="336"/>
                    <a:pt x="12692" y="593"/>
                    <a:pt x="12152" y="1622"/>
                  </a:cubicBezTo>
                  <a:cubicBezTo>
                    <a:pt x="11612" y="2650"/>
                    <a:pt x="10532" y="4450"/>
                    <a:pt x="9501" y="6327"/>
                  </a:cubicBezTo>
                  <a:cubicBezTo>
                    <a:pt x="8470" y="8205"/>
                    <a:pt x="7488" y="10159"/>
                    <a:pt x="6653" y="12062"/>
                  </a:cubicBezTo>
                  <a:cubicBezTo>
                    <a:pt x="5819" y="13965"/>
                    <a:pt x="5132" y="15816"/>
                    <a:pt x="4984" y="17359"/>
                  </a:cubicBezTo>
                  <a:cubicBezTo>
                    <a:pt x="4837" y="18902"/>
                    <a:pt x="5230" y="20136"/>
                    <a:pt x="6163" y="20805"/>
                  </a:cubicBezTo>
                  <a:cubicBezTo>
                    <a:pt x="7095" y="21473"/>
                    <a:pt x="8568" y="21576"/>
                    <a:pt x="10090" y="21139"/>
                  </a:cubicBezTo>
                  <a:cubicBezTo>
                    <a:pt x="11612" y="20702"/>
                    <a:pt x="13183" y="19725"/>
                    <a:pt x="13870" y="18645"/>
                  </a:cubicBezTo>
                  <a:cubicBezTo>
                    <a:pt x="14557" y="17565"/>
                    <a:pt x="14361" y="16382"/>
                    <a:pt x="13968" y="15533"/>
                  </a:cubicBezTo>
                  <a:cubicBezTo>
                    <a:pt x="13575" y="14685"/>
                    <a:pt x="12986" y="14170"/>
                    <a:pt x="12397" y="13887"/>
                  </a:cubicBezTo>
                  <a:cubicBezTo>
                    <a:pt x="11808" y="13605"/>
                    <a:pt x="11219" y="13553"/>
                    <a:pt x="10777" y="13630"/>
                  </a:cubicBezTo>
                  <a:cubicBezTo>
                    <a:pt x="10335" y="13707"/>
                    <a:pt x="10041" y="13913"/>
                    <a:pt x="9943" y="14145"/>
                  </a:cubicBezTo>
                  <a:cubicBezTo>
                    <a:pt x="9844" y="14376"/>
                    <a:pt x="9943" y="14633"/>
                    <a:pt x="10728" y="14813"/>
                  </a:cubicBezTo>
                  <a:cubicBezTo>
                    <a:pt x="11513" y="14993"/>
                    <a:pt x="12986" y="15096"/>
                    <a:pt x="14901" y="14813"/>
                  </a:cubicBezTo>
                  <a:cubicBezTo>
                    <a:pt x="16815" y="14530"/>
                    <a:pt x="19172" y="13862"/>
                    <a:pt x="21528" y="13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3854449" y="2134732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4241799" y="1890172"/>
              <a:ext cx="339180" cy="39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02" fill="norm" stroke="1" extrusionOk="0">
                  <a:moveTo>
                    <a:pt x="0" y="4360"/>
                  </a:moveTo>
                  <a:cubicBezTo>
                    <a:pt x="667" y="4244"/>
                    <a:pt x="1334" y="4128"/>
                    <a:pt x="1867" y="4476"/>
                  </a:cubicBezTo>
                  <a:cubicBezTo>
                    <a:pt x="2400" y="4824"/>
                    <a:pt x="2800" y="5637"/>
                    <a:pt x="2800" y="7089"/>
                  </a:cubicBezTo>
                  <a:cubicBezTo>
                    <a:pt x="2800" y="8541"/>
                    <a:pt x="2400" y="10631"/>
                    <a:pt x="1934" y="11850"/>
                  </a:cubicBezTo>
                  <a:cubicBezTo>
                    <a:pt x="1467" y="13070"/>
                    <a:pt x="934" y="13418"/>
                    <a:pt x="534" y="13186"/>
                  </a:cubicBezTo>
                  <a:cubicBezTo>
                    <a:pt x="134" y="12953"/>
                    <a:pt x="-133" y="12141"/>
                    <a:pt x="400" y="9992"/>
                  </a:cubicBezTo>
                  <a:cubicBezTo>
                    <a:pt x="934" y="7844"/>
                    <a:pt x="2267" y="4360"/>
                    <a:pt x="3267" y="2386"/>
                  </a:cubicBezTo>
                  <a:cubicBezTo>
                    <a:pt x="4267" y="412"/>
                    <a:pt x="4934" y="-53"/>
                    <a:pt x="5800" y="5"/>
                  </a:cubicBezTo>
                  <a:cubicBezTo>
                    <a:pt x="6667" y="63"/>
                    <a:pt x="7734" y="644"/>
                    <a:pt x="8400" y="1224"/>
                  </a:cubicBezTo>
                  <a:cubicBezTo>
                    <a:pt x="9067" y="1805"/>
                    <a:pt x="9334" y="2386"/>
                    <a:pt x="9667" y="2966"/>
                  </a:cubicBezTo>
                  <a:cubicBezTo>
                    <a:pt x="10000" y="3547"/>
                    <a:pt x="10400" y="4128"/>
                    <a:pt x="11000" y="4244"/>
                  </a:cubicBezTo>
                  <a:cubicBezTo>
                    <a:pt x="11600" y="4360"/>
                    <a:pt x="12400" y="4012"/>
                    <a:pt x="12800" y="3489"/>
                  </a:cubicBezTo>
                  <a:cubicBezTo>
                    <a:pt x="13200" y="2966"/>
                    <a:pt x="13200" y="2270"/>
                    <a:pt x="12734" y="2095"/>
                  </a:cubicBezTo>
                  <a:cubicBezTo>
                    <a:pt x="12267" y="1921"/>
                    <a:pt x="11334" y="2270"/>
                    <a:pt x="10467" y="3547"/>
                  </a:cubicBezTo>
                  <a:cubicBezTo>
                    <a:pt x="9600" y="4824"/>
                    <a:pt x="8800" y="7031"/>
                    <a:pt x="8400" y="8424"/>
                  </a:cubicBezTo>
                  <a:cubicBezTo>
                    <a:pt x="8000" y="9818"/>
                    <a:pt x="8000" y="10399"/>
                    <a:pt x="8200" y="10921"/>
                  </a:cubicBezTo>
                  <a:cubicBezTo>
                    <a:pt x="8400" y="11444"/>
                    <a:pt x="8800" y="11908"/>
                    <a:pt x="9734" y="12082"/>
                  </a:cubicBezTo>
                  <a:cubicBezTo>
                    <a:pt x="10667" y="12257"/>
                    <a:pt x="12134" y="12141"/>
                    <a:pt x="14000" y="11037"/>
                  </a:cubicBezTo>
                  <a:cubicBezTo>
                    <a:pt x="15867" y="9934"/>
                    <a:pt x="18134" y="7844"/>
                    <a:pt x="19400" y="6508"/>
                  </a:cubicBezTo>
                  <a:cubicBezTo>
                    <a:pt x="20667" y="5173"/>
                    <a:pt x="20934" y="4592"/>
                    <a:pt x="21134" y="3837"/>
                  </a:cubicBezTo>
                  <a:cubicBezTo>
                    <a:pt x="21334" y="3082"/>
                    <a:pt x="21467" y="2153"/>
                    <a:pt x="21267" y="1979"/>
                  </a:cubicBezTo>
                  <a:cubicBezTo>
                    <a:pt x="21067" y="1805"/>
                    <a:pt x="20534" y="2386"/>
                    <a:pt x="20134" y="4244"/>
                  </a:cubicBezTo>
                  <a:cubicBezTo>
                    <a:pt x="19734" y="6102"/>
                    <a:pt x="19467" y="9237"/>
                    <a:pt x="19534" y="12141"/>
                  </a:cubicBezTo>
                  <a:cubicBezTo>
                    <a:pt x="19600" y="15044"/>
                    <a:pt x="20000" y="17715"/>
                    <a:pt x="20067" y="19341"/>
                  </a:cubicBezTo>
                  <a:cubicBezTo>
                    <a:pt x="20134" y="20966"/>
                    <a:pt x="19867" y="21547"/>
                    <a:pt x="19400" y="21373"/>
                  </a:cubicBezTo>
                  <a:cubicBezTo>
                    <a:pt x="18934" y="21199"/>
                    <a:pt x="18267" y="20270"/>
                    <a:pt x="17734" y="18760"/>
                  </a:cubicBezTo>
                  <a:cubicBezTo>
                    <a:pt x="17200" y="17250"/>
                    <a:pt x="16800" y="15160"/>
                    <a:pt x="16400" y="13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4508499" y="1816010"/>
              <a:ext cx="952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920" y="11040"/>
                    <a:pt x="3840" y="1783"/>
                    <a:pt x="7440" y="240"/>
                  </a:cubicBezTo>
                  <a:cubicBezTo>
                    <a:pt x="11040" y="-1303"/>
                    <a:pt x="1632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4645121" y="1885182"/>
              <a:ext cx="91988" cy="17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323" fill="norm" stroke="1" extrusionOk="0">
                  <a:moveTo>
                    <a:pt x="11952" y="7007"/>
                  </a:moveTo>
                  <a:cubicBezTo>
                    <a:pt x="14300" y="5751"/>
                    <a:pt x="16648" y="4495"/>
                    <a:pt x="18291" y="3239"/>
                  </a:cubicBezTo>
                  <a:cubicBezTo>
                    <a:pt x="19935" y="1983"/>
                    <a:pt x="20874" y="728"/>
                    <a:pt x="20170" y="225"/>
                  </a:cubicBezTo>
                  <a:cubicBezTo>
                    <a:pt x="19465" y="-277"/>
                    <a:pt x="17117" y="-26"/>
                    <a:pt x="13361" y="1858"/>
                  </a:cubicBezTo>
                  <a:cubicBezTo>
                    <a:pt x="9604" y="3742"/>
                    <a:pt x="4439" y="7258"/>
                    <a:pt x="1857" y="10397"/>
                  </a:cubicBezTo>
                  <a:cubicBezTo>
                    <a:pt x="-726" y="13537"/>
                    <a:pt x="-726" y="16300"/>
                    <a:pt x="2561" y="18058"/>
                  </a:cubicBezTo>
                  <a:cubicBezTo>
                    <a:pt x="5848" y="19816"/>
                    <a:pt x="12422" y="20570"/>
                    <a:pt x="18996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4784244" y="1848982"/>
              <a:ext cx="130656" cy="19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36" fill="norm" stroke="1" extrusionOk="0">
                  <a:moveTo>
                    <a:pt x="18078" y="0"/>
                  </a:moveTo>
                  <a:cubicBezTo>
                    <a:pt x="14307" y="697"/>
                    <a:pt x="10535" y="1394"/>
                    <a:pt x="7107" y="4181"/>
                  </a:cubicBezTo>
                  <a:cubicBezTo>
                    <a:pt x="3678" y="6968"/>
                    <a:pt x="593" y="11845"/>
                    <a:pt x="78" y="15213"/>
                  </a:cubicBezTo>
                  <a:cubicBezTo>
                    <a:pt x="-436" y="18581"/>
                    <a:pt x="1621" y="20439"/>
                    <a:pt x="5564" y="21019"/>
                  </a:cubicBezTo>
                  <a:cubicBezTo>
                    <a:pt x="9507" y="21600"/>
                    <a:pt x="15335" y="20903"/>
                    <a:pt x="21164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4977268" y="1594982"/>
              <a:ext cx="90033" cy="43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79" fill="norm" stroke="1" extrusionOk="0">
                  <a:moveTo>
                    <a:pt x="21366" y="0"/>
                  </a:moveTo>
                  <a:cubicBezTo>
                    <a:pt x="18854" y="103"/>
                    <a:pt x="16343" y="207"/>
                    <a:pt x="13580" y="1137"/>
                  </a:cubicBezTo>
                  <a:cubicBezTo>
                    <a:pt x="10817" y="2067"/>
                    <a:pt x="7803" y="3824"/>
                    <a:pt x="5040" y="6253"/>
                  </a:cubicBezTo>
                  <a:cubicBezTo>
                    <a:pt x="2278" y="8681"/>
                    <a:pt x="-234" y="11782"/>
                    <a:pt x="17" y="14417"/>
                  </a:cubicBezTo>
                  <a:cubicBezTo>
                    <a:pt x="268" y="17053"/>
                    <a:pt x="3282" y="19223"/>
                    <a:pt x="6296" y="20360"/>
                  </a:cubicBezTo>
                  <a:cubicBezTo>
                    <a:pt x="9310" y="21497"/>
                    <a:pt x="12324" y="21600"/>
                    <a:pt x="14585" y="21393"/>
                  </a:cubicBezTo>
                  <a:cubicBezTo>
                    <a:pt x="16845" y="21187"/>
                    <a:pt x="18352" y="20670"/>
                    <a:pt x="19859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4933677" y="1829932"/>
              <a:ext cx="13997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7779" y="21600"/>
                  </a:moveTo>
                  <a:cubicBezTo>
                    <a:pt x="6167" y="19800"/>
                    <a:pt x="4555" y="18000"/>
                    <a:pt x="2943" y="16200"/>
                  </a:cubicBezTo>
                  <a:cubicBezTo>
                    <a:pt x="1331" y="14400"/>
                    <a:pt x="-281" y="12600"/>
                    <a:pt x="41" y="10800"/>
                  </a:cubicBezTo>
                  <a:cubicBezTo>
                    <a:pt x="364" y="9000"/>
                    <a:pt x="2620" y="7200"/>
                    <a:pt x="6489" y="5400"/>
                  </a:cubicBezTo>
                  <a:cubicBezTo>
                    <a:pt x="10358" y="3600"/>
                    <a:pt x="15838" y="180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5456766" y="1612351"/>
              <a:ext cx="288396" cy="4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37" fill="norm" stroke="1" extrusionOk="0">
                  <a:moveTo>
                    <a:pt x="5045" y="2705"/>
                  </a:moveTo>
                  <a:cubicBezTo>
                    <a:pt x="4415" y="5526"/>
                    <a:pt x="3784" y="8348"/>
                    <a:pt x="3311" y="11267"/>
                  </a:cubicBezTo>
                  <a:cubicBezTo>
                    <a:pt x="2838" y="14186"/>
                    <a:pt x="2523" y="17202"/>
                    <a:pt x="2207" y="19002"/>
                  </a:cubicBezTo>
                  <a:cubicBezTo>
                    <a:pt x="1892" y="20802"/>
                    <a:pt x="1577" y="21386"/>
                    <a:pt x="1261" y="21434"/>
                  </a:cubicBezTo>
                  <a:cubicBezTo>
                    <a:pt x="946" y="21483"/>
                    <a:pt x="631" y="20997"/>
                    <a:pt x="394" y="19878"/>
                  </a:cubicBezTo>
                  <a:cubicBezTo>
                    <a:pt x="158" y="18759"/>
                    <a:pt x="0" y="17007"/>
                    <a:pt x="0" y="15791"/>
                  </a:cubicBezTo>
                  <a:cubicBezTo>
                    <a:pt x="0" y="14575"/>
                    <a:pt x="158" y="13894"/>
                    <a:pt x="788" y="13505"/>
                  </a:cubicBezTo>
                  <a:cubicBezTo>
                    <a:pt x="1419" y="13115"/>
                    <a:pt x="2523" y="13018"/>
                    <a:pt x="4572" y="12191"/>
                  </a:cubicBezTo>
                  <a:cubicBezTo>
                    <a:pt x="6622" y="11364"/>
                    <a:pt x="9618" y="9807"/>
                    <a:pt x="12298" y="7764"/>
                  </a:cubicBezTo>
                  <a:cubicBezTo>
                    <a:pt x="14978" y="5721"/>
                    <a:pt x="17343" y="3191"/>
                    <a:pt x="18841" y="1732"/>
                  </a:cubicBezTo>
                  <a:cubicBezTo>
                    <a:pt x="20339" y="272"/>
                    <a:pt x="20969" y="-117"/>
                    <a:pt x="21285" y="29"/>
                  </a:cubicBezTo>
                  <a:cubicBezTo>
                    <a:pt x="21600" y="175"/>
                    <a:pt x="21600" y="856"/>
                    <a:pt x="20812" y="2656"/>
                  </a:cubicBezTo>
                  <a:cubicBezTo>
                    <a:pt x="20023" y="4456"/>
                    <a:pt x="18447" y="7375"/>
                    <a:pt x="17501" y="9953"/>
                  </a:cubicBezTo>
                  <a:cubicBezTo>
                    <a:pt x="16555" y="12532"/>
                    <a:pt x="16239" y="14769"/>
                    <a:pt x="15924" y="17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5708641" y="1950582"/>
              <a:ext cx="105859" cy="15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0952" fill="norm" stroke="1" extrusionOk="0">
                  <a:moveTo>
                    <a:pt x="11217" y="1683"/>
                  </a:moveTo>
                  <a:cubicBezTo>
                    <a:pt x="9140" y="1683"/>
                    <a:pt x="7063" y="1683"/>
                    <a:pt x="4986" y="3366"/>
                  </a:cubicBezTo>
                  <a:cubicBezTo>
                    <a:pt x="2909" y="5049"/>
                    <a:pt x="832" y="8416"/>
                    <a:pt x="209" y="11642"/>
                  </a:cubicBezTo>
                  <a:cubicBezTo>
                    <a:pt x="-414" y="14868"/>
                    <a:pt x="417" y="17953"/>
                    <a:pt x="1871" y="19636"/>
                  </a:cubicBezTo>
                  <a:cubicBezTo>
                    <a:pt x="3324" y="21319"/>
                    <a:pt x="5401" y="21600"/>
                    <a:pt x="8724" y="19216"/>
                  </a:cubicBezTo>
                  <a:cubicBezTo>
                    <a:pt x="12048" y="16831"/>
                    <a:pt x="16617" y="11782"/>
                    <a:pt x="18901" y="8556"/>
                  </a:cubicBezTo>
                  <a:cubicBezTo>
                    <a:pt x="21186" y="5330"/>
                    <a:pt x="21186" y="3927"/>
                    <a:pt x="19940" y="2805"/>
                  </a:cubicBezTo>
                  <a:cubicBezTo>
                    <a:pt x="18694" y="1683"/>
                    <a:pt x="16201" y="842"/>
                    <a:pt x="137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34" name="Drawing"/>
          <p:cNvGrpSpPr/>
          <p:nvPr/>
        </p:nvGrpSpPr>
        <p:grpSpPr>
          <a:xfrm>
            <a:off x="5054600" y="5255282"/>
            <a:ext cx="7366001" cy="3475463"/>
            <a:chOff x="0" y="0"/>
            <a:chExt cx="7366000" cy="3475461"/>
          </a:xfrm>
        </p:grpSpPr>
        <p:sp>
          <p:nvSpPr>
            <p:cNvPr id="3369" name="Line"/>
            <p:cNvSpPr/>
            <p:nvPr/>
          </p:nvSpPr>
          <p:spPr>
            <a:xfrm>
              <a:off x="0" y="2479810"/>
              <a:ext cx="6381750" cy="32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86" y="21123"/>
                    <a:pt x="172" y="20700"/>
                    <a:pt x="312" y="20418"/>
                  </a:cubicBezTo>
                  <a:cubicBezTo>
                    <a:pt x="451" y="20135"/>
                    <a:pt x="645" y="19994"/>
                    <a:pt x="874" y="19641"/>
                  </a:cubicBezTo>
                  <a:cubicBezTo>
                    <a:pt x="1103" y="19288"/>
                    <a:pt x="1368" y="18723"/>
                    <a:pt x="1616" y="18229"/>
                  </a:cubicBezTo>
                  <a:cubicBezTo>
                    <a:pt x="1863" y="17735"/>
                    <a:pt x="2092" y="17312"/>
                    <a:pt x="2332" y="16959"/>
                  </a:cubicBezTo>
                  <a:cubicBezTo>
                    <a:pt x="2572" y="16606"/>
                    <a:pt x="2823" y="16323"/>
                    <a:pt x="3070" y="15971"/>
                  </a:cubicBezTo>
                  <a:cubicBezTo>
                    <a:pt x="3317" y="15618"/>
                    <a:pt x="3561" y="15194"/>
                    <a:pt x="3815" y="14700"/>
                  </a:cubicBezTo>
                  <a:cubicBezTo>
                    <a:pt x="4069" y="14206"/>
                    <a:pt x="4334" y="13641"/>
                    <a:pt x="4607" y="13218"/>
                  </a:cubicBezTo>
                  <a:cubicBezTo>
                    <a:pt x="4879" y="12794"/>
                    <a:pt x="5158" y="12512"/>
                    <a:pt x="5423" y="12159"/>
                  </a:cubicBezTo>
                  <a:cubicBezTo>
                    <a:pt x="5688" y="11806"/>
                    <a:pt x="5939" y="11382"/>
                    <a:pt x="6190" y="11029"/>
                  </a:cubicBezTo>
                  <a:cubicBezTo>
                    <a:pt x="6441" y="10676"/>
                    <a:pt x="6691" y="10394"/>
                    <a:pt x="6946" y="10112"/>
                  </a:cubicBezTo>
                  <a:cubicBezTo>
                    <a:pt x="7200" y="9829"/>
                    <a:pt x="7458" y="9547"/>
                    <a:pt x="7723" y="9265"/>
                  </a:cubicBezTo>
                  <a:cubicBezTo>
                    <a:pt x="7988" y="8982"/>
                    <a:pt x="8260" y="8700"/>
                    <a:pt x="8536" y="8488"/>
                  </a:cubicBezTo>
                  <a:cubicBezTo>
                    <a:pt x="8812" y="8276"/>
                    <a:pt x="9091" y="8135"/>
                    <a:pt x="9374" y="7923"/>
                  </a:cubicBezTo>
                  <a:cubicBezTo>
                    <a:pt x="9657" y="7712"/>
                    <a:pt x="9944" y="7429"/>
                    <a:pt x="10205" y="7218"/>
                  </a:cubicBezTo>
                  <a:cubicBezTo>
                    <a:pt x="10467" y="7006"/>
                    <a:pt x="10703" y="6865"/>
                    <a:pt x="10940" y="6723"/>
                  </a:cubicBezTo>
                  <a:cubicBezTo>
                    <a:pt x="11176" y="6582"/>
                    <a:pt x="11413" y="6441"/>
                    <a:pt x="11685" y="6371"/>
                  </a:cubicBezTo>
                  <a:cubicBezTo>
                    <a:pt x="11957" y="6300"/>
                    <a:pt x="12265" y="6300"/>
                    <a:pt x="12573" y="6229"/>
                  </a:cubicBezTo>
                  <a:cubicBezTo>
                    <a:pt x="12881" y="6159"/>
                    <a:pt x="13189" y="6018"/>
                    <a:pt x="13490" y="5947"/>
                  </a:cubicBezTo>
                  <a:cubicBezTo>
                    <a:pt x="13791" y="5876"/>
                    <a:pt x="14085" y="5876"/>
                    <a:pt x="14379" y="5806"/>
                  </a:cubicBezTo>
                  <a:cubicBezTo>
                    <a:pt x="14672" y="5735"/>
                    <a:pt x="14966" y="5594"/>
                    <a:pt x="15260" y="5453"/>
                  </a:cubicBezTo>
                  <a:cubicBezTo>
                    <a:pt x="15553" y="5312"/>
                    <a:pt x="15847" y="5171"/>
                    <a:pt x="16137" y="4959"/>
                  </a:cubicBezTo>
                  <a:cubicBezTo>
                    <a:pt x="16427" y="4747"/>
                    <a:pt x="16714" y="4465"/>
                    <a:pt x="17001" y="4253"/>
                  </a:cubicBezTo>
                  <a:cubicBezTo>
                    <a:pt x="17287" y="4041"/>
                    <a:pt x="17574" y="3900"/>
                    <a:pt x="17857" y="3688"/>
                  </a:cubicBezTo>
                  <a:cubicBezTo>
                    <a:pt x="18140" y="3476"/>
                    <a:pt x="18419" y="3194"/>
                    <a:pt x="18681" y="2982"/>
                  </a:cubicBezTo>
                  <a:cubicBezTo>
                    <a:pt x="18942" y="2771"/>
                    <a:pt x="19186" y="2629"/>
                    <a:pt x="19444" y="2347"/>
                  </a:cubicBezTo>
                  <a:cubicBezTo>
                    <a:pt x="19701" y="2065"/>
                    <a:pt x="19974" y="1641"/>
                    <a:pt x="20221" y="1218"/>
                  </a:cubicBezTo>
                  <a:cubicBezTo>
                    <a:pt x="20468" y="794"/>
                    <a:pt x="20690" y="371"/>
                    <a:pt x="20898" y="159"/>
                  </a:cubicBezTo>
                  <a:cubicBezTo>
                    <a:pt x="21106" y="-53"/>
                    <a:pt x="21299" y="-53"/>
                    <a:pt x="21414" y="159"/>
                  </a:cubicBezTo>
                  <a:cubicBezTo>
                    <a:pt x="21528" y="371"/>
                    <a:pt x="21564" y="794"/>
                    <a:pt x="21600" y="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07950" y="0"/>
              <a:ext cx="7258051" cy="260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1586"/>
                  </a:moveTo>
                  <a:cubicBezTo>
                    <a:pt x="164" y="21568"/>
                    <a:pt x="328" y="21551"/>
                    <a:pt x="526" y="21490"/>
                  </a:cubicBezTo>
                  <a:cubicBezTo>
                    <a:pt x="724" y="21428"/>
                    <a:pt x="957" y="21323"/>
                    <a:pt x="1172" y="21227"/>
                  </a:cubicBezTo>
                  <a:cubicBezTo>
                    <a:pt x="1386" y="21130"/>
                    <a:pt x="1581" y="21042"/>
                    <a:pt x="1783" y="20937"/>
                  </a:cubicBezTo>
                  <a:cubicBezTo>
                    <a:pt x="1984" y="20832"/>
                    <a:pt x="2192" y="20709"/>
                    <a:pt x="2406" y="20552"/>
                  </a:cubicBezTo>
                  <a:cubicBezTo>
                    <a:pt x="2620" y="20394"/>
                    <a:pt x="2841" y="20201"/>
                    <a:pt x="3036" y="19973"/>
                  </a:cubicBezTo>
                  <a:cubicBezTo>
                    <a:pt x="3231" y="19745"/>
                    <a:pt x="3402" y="19482"/>
                    <a:pt x="3575" y="19184"/>
                  </a:cubicBezTo>
                  <a:cubicBezTo>
                    <a:pt x="3748" y="18886"/>
                    <a:pt x="3924" y="18553"/>
                    <a:pt x="4069" y="18193"/>
                  </a:cubicBezTo>
                  <a:cubicBezTo>
                    <a:pt x="4214" y="17834"/>
                    <a:pt x="4328" y="17448"/>
                    <a:pt x="4444" y="17001"/>
                  </a:cubicBezTo>
                  <a:cubicBezTo>
                    <a:pt x="4561" y="16554"/>
                    <a:pt x="4680" y="16046"/>
                    <a:pt x="4791" y="15572"/>
                  </a:cubicBezTo>
                  <a:cubicBezTo>
                    <a:pt x="4901" y="15099"/>
                    <a:pt x="5002" y="14661"/>
                    <a:pt x="5090" y="14179"/>
                  </a:cubicBezTo>
                  <a:cubicBezTo>
                    <a:pt x="5178" y="13696"/>
                    <a:pt x="5254" y="13170"/>
                    <a:pt x="5339" y="12662"/>
                  </a:cubicBezTo>
                  <a:cubicBezTo>
                    <a:pt x="5424" y="12154"/>
                    <a:pt x="5518" y="11663"/>
                    <a:pt x="5603" y="11216"/>
                  </a:cubicBezTo>
                  <a:cubicBezTo>
                    <a:pt x="5688" y="10768"/>
                    <a:pt x="5764" y="10365"/>
                    <a:pt x="5839" y="9944"/>
                  </a:cubicBezTo>
                  <a:cubicBezTo>
                    <a:pt x="5915" y="9524"/>
                    <a:pt x="5991" y="9085"/>
                    <a:pt x="6088" y="8612"/>
                  </a:cubicBezTo>
                  <a:cubicBezTo>
                    <a:pt x="6186" y="8139"/>
                    <a:pt x="6306" y="7630"/>
                    <a:pt x="6409" y="7148"/>
                  </a:cubicBezTo>
                  <a:cubicBezTo>
                    <a:pt x="6513" y="6666"/>
                    <a:pt x="6602" y="6210"/>
                    <a:pt x="6696" y="5710"/>
                  </a:cubicBezTo>
                  <a:cubicBezTo>
                    <a:pt x="6791" y="5211"/>
                    <a:pt x="6891" y="4667"/>
                    <a:pt x="7008" y="4097"/>
                  </a:cubicBezTo>
                  <a:cubicBezTo>
                    <a:pt x="7124" y="3528"/>
                    <a:pt x="7257" y="2931"/>
                    <a:pt x="7367" y="2476"/>
                  </a:cubicBezTo>
                  <a:cubicBezTo>
                    <a:pt x="7477" y="2020"/>
                    <a:pt x="7565" y="1704"/>
                    <a:pt x="7660" y="1441"/>
                  </a:cubicBezTo>
                  <a:cubicBezTo>
                    <a:pt x="7754" y="1178"/>
                    <a:pt x="7855" y="968"/>
                    <a:pt x="8006" y="766"/>
                  </a:cubicBezTo>
                  <a:cubicBezTo>
                    <a:pt x="8157" y="565"/>
                    <a:pt x="8359" y="372"/>
                    <a:pt x="8539" y="240"/>
                  </a:cubicBezTo>
                  <a:cubicBezTo>
                    <a:pt x="8718" y="109"/>
                    <a:pt x="8876" y="39"/>
                    <a:pt x="9046" y="12"/>
                  </a:cubicBezTo>
                  <a:cubicBezTo>
                    <a:pt x="9216" y="-14"/>
                    <a:pt x="9398" y="4"/>
                    <a:pt x="9578" y="56"/>
                  </a:cubicBezTo>
                  <a:cubicBezTo>
                    <a:pt x="9757" y="109"/>
                    <a:pt x="9934" y="196"/>
                    <a:pt x="10098" y="319"/>
                  </a:cubicBezTo>
                  <a:cubicBezTo>
                    <a:pt x="10261" y="442"/>
                    <a:pt x="10413" y="600"/>
                    <a:pt x="10592" y="819"/>
                  </a:cubicBezTo>
                  <a:cubicBezTo>
                    <a:pt x="10772" y="1038"/>
                    <a:pt x="10980" y="1318"/>
                    <a:pt x="11165" y="1617"/>
                  </a:cubicBezTo>
                  <a:cubicBezTo>
                    <a:pt x="11351" y="1915"/>
                    <a:pt x="11515" y="2230"/>
                    <a:pt x="11666" y="2528"/>
                  </a:cubicBezTo>
                  <a:cubicBezTo>
                    <a:pt x="11817" y="2826"/>
                    <a:pt x="11956" y="3107"/>
                    <a:pt x="12091" y="3431"/>
                  </a:cubicBezTo>
                  <a:cubicBezTo>
                    <a:pt x="12227" y="3755"/>
                    <a:pt x="12359" y="4124"/>
                    <a:pt x="12476" y="4492"/>
                  </a:cubicBezTo>
                  <a:cubicBezTo>
                    <a:pt x="12592" y="4860"/>
                    <a:pt x="12693" y="5228"/>
                    <a:pt x="12797" y="5684"/>
                  </a:cubicBezTo>
                  <a:cubicBezTo>
                    <a:pt x="12901" y="6140"/>
                    <a:pt x="13008" y="6683"/>
                    <a:pt x="13112" y="7227"/>
                  </a:cubicBezTo>
                  <a:cubicBezTo>
                    <a:pt x="13216" y="7770"/>
                    <a:pt x="13317" y="8314"/>
                    <a:pt x="13424" y="8866"/>
                  </a:cubicBezTo>
                  <a:cubicBezTo>
                    <a:pt x="13531" y="9418"/>
                    <a:pt x="13644" y="9980"/>
                    <a:pt x="13757" y="10497"/>
                  </a:cubicBezTo>
                  <a:cubicBezTo>
                    <a:pt x="13871" y="11014"/>
                    <a:pt x="13984" y="11487"/>
                    <a:pt x="14088" y="11943"/>
                  </a:cubicBezTo>
                  <a:cubicBezTo>
                    <a:pt x="14192" y="12399"/>
                    <a:pt x="14287" y="12837"/>
                    <a:pt x="14400" y="13276"/>
                  </a:cubicBezTo>
                  <a:cubicBezTo>
                    <a:pt x="14513" y="13714"/>
                    <a:pt x="14646" y="14152"/>
                    <a:pt x="14787" y="14573"/>
                  </a:cubicBezTo>
                  <a:cubicBezTo>
                    <a:pt x="14929" y="14994"/>
                    <a:pt x="15080" y="15397"/>
                    <a:pt x="15241" y="15748"/>
                  </a:cubicBezTo>
                  <a:cubicBezTo>
                    <a:pt x="15402" y="16098"/>
                    <a:pt x="15572" y="16396"/>
                    <a:pt x="15739" y="16642"/>
                  </a:cubicBezTo>
                  <a:cubicBezTo>
                    <a:pt x="15906" y="16887"/>
                    <a:pt x="16069" y="17080"/>
                    <a:pt x="16277" y="17273"/>
                  </a:cubicBezTo>
                  <a:cubicBezTo>
                    <a:pt x="16485" y="17466"/>
                    <a:pt x="16737" y="17659"/>
                    <a:pt x="16973" y="17834"/>
                  </a:cubicBezTo>
                  <a:cubicBezTo>
                    <a:pt x="17209" y="18009"/>
                    <a:pt x="17430" y="18167"/>
                    <a:pt x="17650" y="18290"/>
                  </a:cubicBezTo>
                  <a:cubicBezTo>
                    <a:pt x="17871" y="18413"/>
                    <a:pt x="18091" y="18500"/>
                    <a:pt x="18328" y="18588"/>
                  </a:cubicBezTo>
                  <a:cubicBezTo>
                    <a:pt x="18564" y="18676"/>
                    <a:pt x="18816" y="18763"/>
                    <a:pt x="19036" y="18833"/>
                  </a:cubicBezTo>
                  <a:cubicBezTo>
                    <a:pt x="19257" y="18904"/>
                    <a:pt x="19446" y="18956"/>
                    <a:pt x="19650" y="19017"/>
                  </a:cubicBezTo>
                  <a:cubicBezTo>
                    <a:pt x="19855" y="19079"/>
                    <a:pt x="20076" y="19149"/>
                    <a:pt x="20290" y="19193"/>
                  </a:cubicBezTo>
                  <a:cubicBezTo>
                    <a:pt x="20504" y="19237"/>
                    <a:pt x="20712" y="19254"/>
                    <a:pt x="20929" y="19263"/>
                  </a:cubicBezTo>
                  <a:cubicBezTo>
                    <a:pt x="21146" y="19272"/>
                    <a:pt x="21373" y="19272"/>
                    <a:pt x="21600" y="19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457699" y="485117"/>
              <a:ext cx="10541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2" y="19113"/>
                    <a:pt x="3383" y="16625"/>
                    <a:pt x="4901" y="14465"/>
                  </a:cubicBezTo>
                  <a:cubicBezTo>
                    <a:pt x="6419" y="12305"/>
                    <a:pt x="7764" y="10473"/>
                    <a:pt x="9304" y="8771"/>
                  </a:cubicBezTo>
                  <a:cubicBezTo>
                    <a:pt x="10843" y="7069"/>
                    <a:pt x="12578" y="5498"/>
                    <a:pt x="14096" y="4516"/>
                  </a:cubicBezTo>
                  <a:cubicBezTo>
                    <a:pt x="15614" y="3535"/>
                    <a:pt x="16916" y="3142"/>
                    <a:pt x="18130" y="2487"/>
                  </a:cubicBezTo>
                  <a:cubicBezTo>
                    <a:pt x="19345" y="1833"/>
                    <a:pt x="20472" y="9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5293783" y="384963"/>
              <a:ext cx="208546" cy="19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41" fill="norm" stroke="1" extrusionOk="0">
                  <a:moveTo>
                    <a:pt x="216" y="3325"/>
                  </a:moveTo>
                  <a:cubicBezTo>
                    <a:pt x="0" y="2164"/>
                    <a:pt x="-216" y="1002"/>
                    <a:pt x="432" y="422"/>
                  </a:cubicBezTo>
                  <a:cubicBezTo>
                    <a:pt x="1080" y="-159"/>
                    <a:pt x="2592" y="-159"/>
                    <a:pt x="5616" y="538"/>
                  </a:cubicBezTo>
                  <a:cubicBezTo>
                    <a:pt x="8640" y="1235"/>
                    <a:pt x="13176" y="2628"/>
                    <a:pt x="16308" y="4370"/>
                  </a:cubicBezTo>
                  <a:cubicBezTo>
                    <a:pt x="19440" y="6112"/>
                    <a:pt x="21168" y="8202"/>
                    <a:pt x="21276" y="11106"/>
                  </a:cubicBezTo>
                  <a:cubicBezTo>
                    <a:pt x="21384" y="14009"/>
                    <a:pt x="19872" y="17725"/>
                    <a:pt x="1836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689599" y="345417"/>
              <a:ext cx="2730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2" y="4909"/>
                    <a:pt x="1005" y="9818"/>
                    <a:pt x="1507" y="12960"/>
                  </a:cubicBezTo>
                  <a:cubicBezTo>
                    <a:pt x="2009" y="16102"/>
                    <a:pt x="2512" y="17476"/>
                    <a:pt x="3014" y="17771"/>
                  </a:cubicBezTo>
                  <a:cubicBezTo>
                    <a:pt x="3516" y="18065"/>
                    <a:pt x="4019" y="17280"/>
                    <a:pt x="4437" y="16298"/>
                  </a:cubicBezTo>
                  <a:cubicBezTo>
                    <a:pt x="4856" y="15316"/>
                    <a:pt x="5191" y="14138"/>
                    <a:pt x="5526" y="13058"/>
                  </a:cubicBezTo>
                  <a:cubicBezTo>
                    <a:pt x="5860" y="11978"/>
                    <a:pt x="6195" y="10996"/>
                    <a:pt x="6781" y="10898"/>
                  </a:cubicBezTo>
                  <a:cubicBezTo>
                    <a:pt x="7367" y="10800"/>
                    <a:pt x="8205" y="11585"/>
                    <a:pt x="9042" y="13255"/>
                  </a:cubicBezTo>
                  <a:cubicBezTo>
                    <a:pt x="9879" y="14924"/>
                    <a:pt x="10716" y="17476"/>
                    <a:pt x="11386" y="19145"/>
                  </a:cubicBezTo>
                  <a:cubicBezTo>
                    <a:pt x="12056" y="20815"/>
                    <a:pt x="12558" y="21600"/>
                    <a:pt x="13060" y="21600"/>
                  </a:cubicBezTo>
                  <a:cubicBezTo>
                    <a:pt x="13563" y="21600"/>
                    <a:pt x="14065" y="20815"/>
                    <a:pt x="14902" y="18360"/>
                  </a:cubicBezTo>
                  <a:cubicBezTo>
                    <a:pt x="15740" y="15905"/>
                    <a:pt x="16912" y="11782"/>
                    <a:pt x="18084" y="8836"/>
                  </a:cubicBezTo>
                  <a:cubicBezTo>
                    <a:pt x="19256" y="5891"/>
                    <a:pt x="20428" y="4124"/>
                    <a:pt x="21600" y="2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3181350" y="72367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3207692" y="345417"/>
              <a:ext cx="1810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228"/>
                    <a:pt x="-1068" y="6455"/>
                    <a:pt x="132" y="10055"/>
                  </a:cubicBezTo>
                  <a:cubicBezTo>
                    <a:pt x="1332" y="13655"/>
                    <a:pt x="10932" y="17628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3238500" y="707367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3270249" y="1005817"/>
              <a:ext cx="6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60"/>
                    <a:pt x="0" y="7920"/>
                    <a:pt x="3600" y="11520"/>
                  </a:cubicBezTo>
                  <a:cubicBezTo>
                    <a:pt x="7200" y="15120"/>
                    <a:pt x="144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270249" y="1380467"/>
              <a:ext cx="317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665"/>
                    <a:pt x="2880" y="7331"/>
                    <a:pt x="6480" y="10931"/>
                  </a:cubicBezTo>
                  <a:cubicBezTo>
                    <a:pt x="10080" y="14531"/>
                    <a:pt x="15840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286846" y="1894817"/>
              <a:ext cx="27855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20303" y="0"/>
                  </a:moveTo>
                  <a:cubicBezTo>
                    <a:pt x="11046" y="1482"/>
                    <a:pt x="1789" y="2965"/>
                    <a:pt x="246" y="4306"/>
                  </a:cubicBezTo>
                  <a:cubicBezTo>
                    <a:pt x="-1297" y="5647"/>
                    <a:pt x="4874" y="6847"/>
                    <a:pt x="6417" y="8188"/>
                  </a:cubicBezTo>
                  <a:cubicBezTo>
                    <a:pt x="7960" y="9529"/>
                    <a:pt x="4874" y="11012"/>
                    <a:pt x="3332" y="12882"/>
                  </a:cubicBezTo>
                  <a:cubicBezTo>
                    <a:pt x="1789" y="14753"/>
                    <a:pt x="1789" y="17012"/>
                    <a:pt x="2560" y="18529"/>
                  </a:cubicBezTo>
                  <a:cubicBezTo>
                    <a:pt x="3332" y="20047"/>
                    <a:pt x="4874" y="20824"/>
                    <a:pt x="6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295649" y="2606017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3195226" y="2753798"/>
              <a:ext cx="247605" cy="30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96" fill="norm" stroke="1" extrusionOk="0">
                  <a:moveTo>
                    <a:pt x="15147" y="6011"/>
                  </a:moveTo>
                  <a:cubicBezTo>
                    <a:pt x="14784" y="4551"/>
                    <a:pt x="14421" y="3092"/>
                    <a:pt x="13331" y="2143"/>
                  </a:cubicBezTo>
                  <a:cubicBezTo>
                    <a:pt x="12242" y="1195"/>
                    <a:pt x="10427" y="757"/>
                    <a:pt x="8703" y="903"/>
                  </a:cubicBezTo>
                  <a:cubicBezTo>
                    <a:pt x="6979" y="1049"/>
                    <a:pt x="5345" y="1778"/>
                    <a:pt x="3711" y="3749"/>
                  </a:cubicBezTo>
                  <a:cubicBezTo>
                    <a:pt x="2078" y="5719"/>
                    <a:pt x="444" y="8930"/>
                    <a:pt x="81" y="11703"/>
                  </a:cubicBezTo>
                  <a:cubicBezTo>
                    <a:pt x="-282" y="14476"/>
                    <a:pt x="626" y="16811"/>
                    <a:pt x="1896" y="18416"/>
                  </a:cubicBezTo>
                  <a:cubicBezTo>
                    <a:pt x="3167" y="20022"/>
                    <a:pt x="4800" y="20897"/>
                    <a:pt x="6615" y="21189"/>
                  </a:cubicBezTo>
                  <a:cubicBezTo>
                    <a:pt x="8431" y="21481"/>
                    <a:pt x="10427" y="21189"/>
                    <a:pt x="12605" y="20167"/>
                  </a:cubicBezTo>
                  <a:cubicBezTo>
                    <a:pt x="14784" y="19146"/>
                    <a:pt x="17143" y="17395"/>
                    <a:pt x="18777" y="15278"/>
                  </a:cubicBezTo>
                  <a:cubicBezTo>
                    <a:pt x="20410" y="13162"/>
                    <a:pt x="21318" y="10681"/>
                    <a:pt x="21227" y="8200"/>
                  </a:cubicBezTo>
                  <a:cubicBezTo>
                    <a:pt x="21136" y="5719"/>
                    <a:pt x="20047" y="3238"/>
                    <a:pt x="19140" y="1778"/>
                  </a:cubicBezTo>
                  <a:cubicBezTo>
                    <a:pt x="18232" y="319"/>
                    <a:pt x="17506" y="-119"/>
                    <a:pt x="16054" y="27"/>
                  </a:cubicBezTo>
                  <a:cubicBezTo>
                    <a:pt x="14602" y="173"/>
                    <a:pt x="12424" y="903"/>
                    <a:pt x="10246" y="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41849" y="2519041"/>
              <a:ext cx="141683" cy="149297"/>
            </a:xfrm>
            <a:prstGeom prst="rect">
              <a:avLst/>
            </a:prstGeom>
            <a:effectLst/>
          </p:spPr>
        </p:pic>
        <p:pic>
          <p:nvPicPr>
            <p:cNvPr id="338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87849" y="2975600"/>
              <a:ext cx="400051" cy="305458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36555" y="3139417"/>
              <a:ext cx="178346" cy="222251"/>
            </a:xfrm>
            <a:prstGeom prst="rect">
              <a:avLst/>
            </a:prstGeom>
            <a:effectLst/>
          </p:spPr>
        </p:pic>
        <p:pic>
          <p:nvPicPr>
            <p:cNvPr id="33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14899" y="3145767"/>
              <a:ext cx="139701" cy="323851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02668" y="3290597"/>
              <a:ext cx="274182" cy="184865"/>
            </a:xfrm>
            <a:prstGeom prst="rect">
              <a:avLst/>
            </a:prstGeom>
            <a:effectLst/>
          </p:spPr>
        </p:pic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5486" y="2626773"/>
              <a:ext cx="104322" cy="157045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19200" y="2999717"/>
              <a:ext cx="260351" cy="95251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05758" y="2908876"/>
              <a:ext cx="270642" cy="305459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91438" y="3094967"/>
              <a:ext cx="186562" cy="203201"/>
            </a:xfrm>
            <a:prstGeom prst="rect">
              <a:avLst/>
            </a:prstGeom>
            <a:effectLst/>
          </p:spPr>
        </p:pic>
        <p:pic>
          <p:nvPicPr>
            <p:cNvPr id="340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20850" y="3075917"/>
              <a:ext cx="171451" cy="349251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47850" y="3206897"/>
              <a:ext cx="342901" cy="217725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18522" y="1215367"/>
              <a:ext cx="47128" cy="88901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71437" y="1520167"/>
              <a:ext cx="45014" cy="196851"/>
            </a:xfrm>
            <a:prstGeom prst="rect">
              <a:avLst/>
            </a:prstGeom>
            <a:effectLst/>
          </p:spPr>
        </p:pic>
        <p:pic>
          <p:nvPicPr>
            <p:cNvPr id="3408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97399" y="1875767"/>
              <a:ext cx="31751" cy="196851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04692" y="2231367"/>
              <a:ext cx="43508" cy="196851"/>
            </a:xfrm>
            <a:prstGeom prst="rect">
              <a:avLst/>
            </a:prstGeom>
            <a:effectLst/>
          </p:spPr>
        </p:pic>
        <p:pic>
          <p:nvPicPr>
            <p:cNvPr id="3412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48199" y="2479017"/>
              <a:ext cx="25401" cy="139701"/>
            </a:xfrm>
            <a:prstGeom prst="rect">
              <a:avLst/>
            </a:prstGeom>
            <a:effectLst/>
          </p:spPr>
        </p:pic>
        <p:pic>
          <p:nvPicPr>
            <p:cNvPr id="341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16449" y="1469367"/>
              <a:ext cx="209551" cy="552451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92649" y="1799567"/>
              <a:ext cx="342901" cy="654051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30799" y="2044954"/>
              <a:ext cx="330201" cy="503914"/>
            </a:xfrm>
            <a:prstGeom prst="rect">
              <a:avLst/>
            </a:prstGeom>
            <a:effectLst/>
          </p:spPr>
        </p:pic>
        <p:pic>
          <p:nvPicPr>
            <p:cNvPr id="342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30849" y="2205967"/>
              <a:ext cx="317501" cy="368301"/>
            </a:xfrm>
            <a:prstGeom prst="rect">
              <a:avLst/>
            </a:prstGeom>
            <a:effectLst/>
          </p:spPr>
        </p:pic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43599" y="2278243"/>
              <a:ext cx="419101" cy="384925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98963" y="2053567"/>
              <a:ext cx="94888" cy="730251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8299" y="2504417"/>
              <a:ext cx="323851" cy="323851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6450" y="2371067"/>
              <a:ext cx="336551" cy="400051"/>
            </a:xfrm>
            <a:prstGeom prst="rect">
              <a:avLst/>
            </a:prstGeom>
            <a:effectLst/>
          </p:spPr>
        </p:pic>
        <p:pic>
          <p:nvPicPr>
            <p:cNvPr id="343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41400" y="2383767"/>
              <a:ext cx="215901" cy="355601"/>
            </a:xfrm>
            <a:prstGeom prst="rect">
              <a:avLst/>
            </a:prstGeom>
            <a:effectLst/>
          </p:spPr>
        </p:pic>
        <p:pic>
          <p:nvPicPr>
            <p:cNvPr id="343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89050" y="2352017"/>
              <a:ext cx="158751" cy="361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2" name="Drawing"/>
          <p:cNvGrpSpPr/>
          <p:nvPr/>
        </p:nvGrpSpPr>
        <p:grpSpPr>
          <a:xfrm>
            <a:off x="571499" y="1284425"/>
            <a:ext cx="11353801" cy="8165446"/>
            <a:chOff x="0" y="0"/>
            <a:chExt cx="11353799" cy="8165444"/>
          </a:xfrm>
        </p:grpSpPr>
        <p:sp>
          <p:nvSpPr>
            <p:cNvPr id="3436" name="Line"/>
            <p:cNvSpPr/>
            <p:nvPr/>
          </p:nvSpPr>
          <p:spPr>
            <a:xfrm>
              <a:off x="1366622" y="347105"/>
              <a:ext cx="175412" cy="6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60" fill="norm" stroke="1" extrusionOk="0">
                  <a:moveTo>
                    <a:pt x="9090" y="10113"/>
                  </a:moveTo>
                  <a:cubicBezTo>
                    <a:pt x="8319" y="12006"/>
                    <a:pt x="7547" y="13900"/>
                    <a:pt x="7290" y="15653"/>
                  </a:cubicBezTo>
                  <a:cubicBezTo>
                    <a:pt x="7033" y="17406"/>
                    <a:pt x="7290" y="19019"/>
                    <a:pt x="7547" y="20036"/>
                  </a:cubicBezTo>
                  <a:cubicBezTo>
                    <a:pt x="7804" y="21053"/>
                    <a:pt x="8062" y="21474"/>
                    <a:pt x="8062" y="21334"/>
                  </a:cubicBezTo>
                  <a:cubicBezTo>
                    <a:pt x="8062" y="21193"/>
                    <a:pt x="7804" y="20492"/>
                    <a:pt x="6904" y="18809"/>
                  </a:cubicBezTo>
                  <a:cubicBezTo>
                    <a:pt x="6004" y="17126"/>
                    <a:pt x="4462" y="14461"/>
                    <a:pt x="3176" y="12042"/>
                  </a:cubicBezTo>
                  <a:cubicBezTo>
                    <a:pt x="1890" y="9622"/>
                    <a:pt x="862" y="7448"/>
                    <a:pt x="347" y="5730"/>
                  </a:cubicBezTo>
                  <a:cubicBezTo>
                    <a:pt x="-167" y="4012"/>
                    <a:pt x="-167" y="2749"/>
                    <a:pt x="733" y="1803"/>
                  </a:cubicBezTo>
                  <a:cubicBezTo>
                    <a:pt x="1633" y="856"/>
                    <a:pt x="3433" y="225"/>
                    <a:pt x="6262" y="49"/>
                  </a:cubicBezTo>
                  <a:cubicBezTo>
                    <a:pt x="9090" y="-126"/>
                    <a:pt x="12947" y="155"/>
                    <a:pt x="16033" y="1136"/>
                  </a:cubicBezTo>
                  <a:cubicBezTo>
                    <a:pt x="19119" y="2118"/>
                    <a:pt x="21433" y="3801"/>
                    <a:pt x="21304" y="5484"/>
                  </a:cubicBezTo>
                  <a:cubicBezTo>
                    <a:pt x="21176" y="7168"/>
                    <a:pt x="18604" y="8851"/>
                    <a:pt x="15904" y="9938"/>
                  </a:cubicBezTo>
                  <a:cubicBezTo>
                    <a:pt x="13204" y="11025"/>
                    <a:pt x="10376" y="11516"/>
                    <a:pt x="7804" y="11761"/>
                  </a:cubicBezTo>
                  <a:cubicBezTo>
                    <a:pt x="5233" y="12006"/>
                    <a:pt x="2919" y="12006"/>
                    <a:pt x="2276" y="11586"/>
                  </a:cubicBezTo>
                  <a:cubicBezTo>
                    <a:pt x="1633" y="11165"/>
                    <a:pt x="2662" y="10323"/>
                    <a:pt x="3690" y="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631949" y="499924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1828799" y="391974"/>
              <a:ext cx="158751" cy="20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1728" y="5002"/>
                    <a:pt x="3456" y="10004"/>
                    <a:pt x="4752" y="13187"/>
                  </a:cubicBezTo>
                  <a:cubicBezTo>
                    <a:pt x="6048" y="16371"/>
                    <a:pt x="6912" y="17735"/>
                    <a:pt x="7776" y="18985"/>
                  </a:cubicBezTo>
                  <a:cubicBezTo>
                    <a:pt x="8640" y="20236"/>
                    <a:pt x="9504" y="21373"/>
                    <a:pt x="10368" y="21486"/>
                  </a:cubicBezTo>
                  <a:cubicBezTo>
                    <a:pt x="11232" y="21600"/>
                    <a:pt x="12096" y="20691"/>
                    <a:pt x="13104" y="17621"/>
                  </a:cubicBezTo>
                  <a:cubicBezTo>
                    <a:pt x="14112" y="14552"/>
                    <a:pt x="15264" y="9322"/>
                    <a:pt x="15840" y="6025"/>
                  </a:cubicBezTo>
                  <a:cubicBezTo>
                    <a:pt x="16416" y="2728"/>
                    <a:pt x="16416" y="1364"/>
                    <a:pt x="17280" y="1023"/>
                  </a:cubicBezTo>
                  <a:cubicBezTo>
                    <a:pt x="18144" y="682"/>
                    <a:pt x="19872" y="1364"/>
                    <a:pt x="21600" y="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967220" y="117818"/>
              <a:ext cx="274330" cy="42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48" fill="norm" stroke="1" extrusionOk="0">
                  <a:moveTo>
                    <a:pt x="10488" y="14710"/>
                  </a:moveTo>
                  <a:cubicBezTo>
                    <a:pt x="9993" y="14059"/>
                    <a:pt x="9498" y="13407"/>
                    <a:pt x="8426" y="13082"/>
                  </a:cubicBezTo>
                  <a:cubicBezTo>
                    <a:pt x="7355" y="12756"/>
                    <a:pt x="5706" y="12756"/>
                    <a:pt x="4222" y="13787"/>
                  </a:cubicBezTo>
                  <a:cubicBezTo>
                    <a:pt x="2738" y="14818"/>
                    <a:pt x="1419" y="16881"/>
                    <a:pt x="677" y="18183"/>
                  </a:cubicBezTo>
                  <a:cubicBezTo>
                    <a:pt x="-65" y="19486"/>
                    <a:pt x="-230" y="20028"/>
                    <a:pt x="347" y="20517"/>
                  </a:cubicBezTo>
                  <a:cubicBezTo>
                    <a:pt x="924" y="21005"/>
                    <a:pt x="2243" y="21439"/>
                    <a:pt x="3645" y="20842"/>
                  </a:cubicBezTo>
                  <a:cubicBezTo>
                    <a:pt x="5046" y="20245"/>
                    <a:pt x="6530" y="18617"/>
                    <a:pt x="7355" y="17532"/>
                  </a:cubicBezTo>
                  <a:cubicBezTo>
                    <a:pt x="8179" y="16446"/>
                    <a:pt x="8344" y="15904"/>
                    <a:pt x="8591" y="15198"/>
                  </a:cubicBezTo>
                  <a:cubicBezTo>
                    <a:pt x="8839" y="14493"/>
                    <a:pt x="9168" y="13624"/>
                    <a:pt x="9416" y="13462"/>
                  </a:cubicBezTo>
                  <a:cubicBezTo>
                    <a:pt x="9663" y="13299"/>
                    <a:pt x="9828" y="13841"/>
                    <a:pt x="9993" y="14927"/>
                  </a:cubicBezTo>
                  <a:cubicBezTo>
                    <a:pt x="10158" y="16012"/>
                    <a:pt x="10323" y="17640"/>
                    <a:pt x="10570" y="18726"/>
                  </a:cubicBezTo>
                  <a:cubicBezTo>
                    <a:pt x="10817" y="19811"/>
                    <a:pt x="11147" y="20354"/>
                    <a:pt x="11724" y="20625"/>
                  </a:cubicBezTo>
                  <a:cubicBezTo>
                    <a:pt x="12301" y="20897"/>
                    <a:pt x="13126" y="20897"/>
                    <a:pt x="14033" y="19974"/>
                  </a:cubicBezTo>
                  <a:cubicBezTo>
                    <a:pt x="14939" y="19052"/>
                    <a:pt x="15929" y="17206"/>
                    <a:pt x="16423" y="14710"/>
                  </a:cubicBezTo>
                  <a:cubicBezTo>
                    <a:pt x="16918" y="12213"/>
                    <a:pt x="16918" y="9066"/>
                    <a:pt x="17083" y="6786"/>
                  </a:cubicBezTo>
                  <a:cubicBezTo>
                    <a:pt x="17248" y="4507"/>
                    <a:pt x="17578" y="3096"/>
                    <a:pt x="17825" y="1956"/>
                  </a:cubicBezTo>
                  <a:cubicBezTo>
                    <a:pt x="18072" y="816"/>
                    <a:pt x="18237" y="-52"/>
                    <a:pt x="18320" y="2"/>
                  </a:cubicBezTo>
                  <a:cubicBezTo>
                    <a:pt x="18402" y="57"/>
                    <a:pt x="18402" y="1033"/>
                    <a:pt x="18320" y="3638"/>
                  </a:cubicBezTo>
                  <a:cubicBezTo>
                    <a:pt x="18237" y="6243"/>
                    <a:pt x="18072" y="10477"/>
                    <a:pt x="18567" y="13733"/>
                  </a:cubicBezTo>
                  <a:cubicBezTo>
                    <a:pt x="19062" y="16989"/>
                    <a:pt x="20216" y="19269"/>
                    <a:pt x="2137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2292350" y="230737"/>
              <a:ext cx="437817" cy="28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70" fill="norm" stroke="1" extrusionOk="0">
                  <a:moveTo>
                    <a:pt x="0" y="10118"/>
                  </a:moveTo>
                  <a:cubicBezTo>
                    <a:pt x="0" y="12325"/>
                    <a:pt x="0" y="14533"/>
                    <a:pt x="0" y="16031"/>
                  </a:cubicBezTo>
                  <a:cubicBezTo>
                    <a:pt x="0" y="17528"/>
                    <a:pt x="0" y="18317"/>
                    <a:pt x="258" y="18869"/>
                  </a:cubicBezTo>
                  <a:cubicBezTo>
                    <a:pt x="517" y="19420"/>
                    <a:pt x="1033" y="19736"/>
                    <a:pt x="1757" y="18474"/>
                  </a:cubicBezTo>
                  <a:cubicBezTo>
                    <a:pt x="2480" y="17213"/>
                    <a:pt x="3411" y="14375"/>
                    <a:pt x="3876" y="12562"/>
                  </a:cubicBezTo>
                  <a:cubicBezTo>
                    <a:pt x="4341" y="10749"/>
                    <a:pt x="4341" y="9961"/>
                    <a:pt x="4289" y="10039"/>
                  </a:cubicBezTo>
                  <a:cubicBezTo>
                    <a:pt x="4237" y="10118"/>
                    <a:pt x="4134" y="11064"/>
                    <a:pt x="4082" y="12089"/>
                  </a:cubicBezTo>
                  <a:cubicBezTo>
                    <a:pt x="4031" y="13114"/>
                    <a:pt x="4031" y="14217"/>
                    <a:pt x="4496" y="15085"/>
                  </a:cubicBezTo>
                  <a:cubicBezTo>
                    <a:pt x="4961" y="15952"/>
                    <a:pt x="5891" y="16582"/>
                    <a:pt x="6976" y="15873"/>
                  </a:cubicBezTo>
                  <a:cubicBezTo>
                    <a:pt x="8061" y="15163"/>
                    <a:pt x="9301" y="13114"/>
                    <a:pt x="10077" y="11458"/>
                  </a:cubicBezTo>
                  <a:cubicBezTo>
                    <a:pt x="10852" y="9803"/>
                    <a:pt x="11162" y="8542"/>
                    <a:pt x="11317" y="7517"/>
                  </a:cubicBezTo>
                  <a:cubicBezTo>
                    <a:pt x="11472" y="6492"/>
                    <a:pt x="11472" y="5704"/>
                    <a:pt x="11213" y="5546"/>
                  </a:cubicBezTo>
                  <a:cubicBezTo>
                    <a:pt x="10955" y="5388"/>
                    <a:pt x="10438" y="5861"/>
                    <a:pt x="10025" y="6886"/>
                  </a:cubicBezTo>
                  <a:cubicBezTo>
                    <a:pt x="9611" y="7911"/>
                    <a:pt x="9301" y="9488"/>
                    <a:pt x="9198" y="10749"/>
                  </a:cubicBezTo>
                  <a:cubicBezTo>
                    <a:pt x="9095" y="12010"/>
                    <a:pt x="9198" y="12956"/>
                    <a:pt x="9456" y="13666"/>
                  </a:cubicBezTo>
                  <a:cubicBezTo>
                    <a:pt x="9715" y="14375"/>
                    <a:pt x="10128" y="14848"/>
                    <a:pt x="11007" y="14848"/>
                  </a:cubicBezTo>
                  <a:cubicBezTo>
                    <a:pt x="11885" y="14848"/>
                    <a:pt x="13229" y="14375"/>
                    <a:pt x="14727" y="12720"/>
                  </a:cubicBezTo>
                  <a:cubicBezTo>
                    <a:pt x="16226" y="11064"/>
                    <a:pt x="17879" y="8226"/>
                    <a:pt x="18810" y="6413"/>
                  </a:cubicBezTo>
                  <a:cubicBezTo>
                    <a:pt x="19740" y="4600"/>
                    <a:pt x="19946" y="3812"/>
                    <a:pt x="20050" y="2944"/>
                  </a:cubicBezTo>
                  <a:cubicBezTo>
                    <a:pt x="20153" y="2077"/>
                    <a:pt x="20153" y="1131"/>
                    <a:pt x="19895" y="579"/>
                  </a:cubicBezTo>
                  <a:cubicBezTo>
                    <a:pt x="19636" y="28"/>
                    <a:pt x="19120" y="-130"/>
                    <a:pt x="18706" y="106"/>
                  </a:cubicBezTo>
                  <a:cubicBezTo>
                    <a:pt x="18293" y="343"/>
                    <a:pt x="17983" y="974"/>
                    <a:pt x="17983" y="2156"/>
                  </a:cubicBezTo>
                  <a:cubicBezTo>
                    <a:pt x="17983" y="3339"/>
                    <a:pt x="18293" y="5073"/>
                    <a:pt x="19016" y="7359"/>
                  </a:cubicBezTo>
                  <a:cubicBezTo>
                    <a:pt x="19740" y="9645"/>
                    <a:pt x="20877" y="12483"/>
                    <a:pt x="21238" y="14927"/>
                  </a:cubicBezTo>
                  <a:cubicBezTo>
                    <a:pt x="21600" y="17371"/>
                    <a:pt x="21187" y="19420"/>
                    <a:pt x="20773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1543049" y="633274"/>
              <a:ext cx="11811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9440"/>
                    <a:pt x="2400" y="17280"/>
                    <a:pt x="3716" y="15240"/>
                  </a:cubicBezTo>
                  <a:cubicBezTo>
                    <a:pt x="5032" y="13200"/>
                    <a:pt x="6465" y="11280"/>
                    <a:pt x="7916" y="9720"/>
                  </a:cubicBezTo>
                  <a:cubicBezTo>
                    <a:pt x="9368" y="8160"/>
                    <a:pt x="10839" y="6960"/>
                    <a:pt x="12310" y="5880"/>
                  </a:cubicBezTo>
                  <a:cubicBezTo>
                    <a:pt x="13781" y="4800"/>
                    <a:pt x="15252" y="3840"/>
                    <a:pt x="16800" y="2880"/>
                  </a:cubicBezTo>
                  <a:cubicBezTo>
                    <a:pt x="18348" y="1920"/>
                    <a:pt x="19974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2063749" y="766624"/>
              <a:ext cx="6159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7" y="19680"/>
                    <a:pt x="4454" y="17760"/>
                    <a:pt x="6977" y="15360"/>
                  </a:cubicBezTo>
                  <a:cubicBezTo>
                    <a:pt x="9501" y="12960"/>
                    <a:pt x="12322" y="10080"/>
                    <a:pt x="14808" y="7440"/>
                  </a:cubicBezTo>
                  <a:cubicBezTo>
                    <a:pt x="17295" y="4800"/>
                    <a:pt x="1944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3079750" y="334824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117850" y="512624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606800" y="-1"/>
              <a:ext cx="143934" cy="6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3812" y="10093"/>
                  </a:moveTo>
                  <a:cubicBezTo>
                    <a:pt x="3494" y="9733"/>
                    <a:pt x="3176" y="9373"/>
                    <a:pt x="3018" y="9373"/>
                  </a:cubicBezTo>
                  <a:cubicBezTo>
                    <a:pt x="2859" y="9373"/>
                    <a:pt x="2859" y="9733"/>
                    <a:pt x="3971" y="10957"/>
                  </a:cubicBezTo>
                  <a:cubicBezTo>
                    <a:pt x="5082" y="12181"/>
                    <a:pt x="7306" y="14269"/>
                    <a:pt x="8576" y="15961"/>
                  </a:cubicBezTo>
                  <a:cubicBezTo>
                    <a:pt x="9847" y="17653"/>
                    <a:pt x="10165" y="18949"/>
                    <a:pt x="10324" y="19921"/>
                  </a:cubicBezTo>
                  <a:cubicBezTo>
                    <a:pt x="10482" y="20893"/>
                    <a:pt x="10482" y="21541"/>
                    <a:pt x="10324" y="21469"/>
                  </a:cubicBezTo>
                  <a:cubicBezTo>
                    <a:pt x="10165" y="21397"/>
                    <a:pt x="9847" y="20605"/>
                    <a:pt x="8576" y="18877"/>
                  </a:cubicBezTo>
                  <a:cubicBezTo>
                    <a:pt x="7306" y="17149"/>
                    <a:pt x="5082" y="14485"/>
                    <a:pt x="3494" y="11749"/>
                  </a:cubicBezTo>
                  <a:cubicBezTo>
                    <a:pt x="1906" y="9013"/>
                    <a:pt x="953" y="6205"/>
                    <a:pt x="1112" y="4297"/>
                  </a:cubicBezTo>
                  <a:cubicBezTo>
                    <a:pt x="1271" y="2389"/>
                    <a:pt x="2541" y="1381"/>
                    <a:pt x="3971" y="769"/>
                  </a:cubicBezTo>
                  <a:cubicBezTo>
                    <a:pt x="5400" y="157"/>
                    <a:pt x="6988" y="-59"/>
                    <a:pt x="9212" y="13"/>
                  </a:cubicBezTo>
                  <a:cubicBezTo>
                    <a:pt x="11435" y="85"/>
                    <a:pt x="14294" y="445"/>
                    <a:pt x="16835" y="1525"/>
                  </a:cubicBezTo>
                  <a:cubicBezTo>
                    <a:pt x="19376" y="2605"/>
                    <a:pt x="21600" y="4405"/>
                    <a:pt x="21600" y="6097"/>
                  </a:cubicBezTo>
                  <a:cubicBezTo>
                    <a:pt x="21600" y="7789"/>
                    <a:pt x="19376" y="9373"/>
                    <a:pt x="16518" y="10381"/>
                  </a:cubicBezTo>
                  <a:cubicBezTo>
                    <a:pt x="13659" y="11389"/>
                    <a:pt x="10165" y="11821"/>
                    <a:pt x="7306" y="11965"/>
                  </a:cubicBezTo>
                  <a:cubicBezTo>
                    <a:pt x="4447" y="12109"/>
                    <a:pt x="2224" y="11965"/>
                    <a:pt x="0" y="11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771900" y="414109"/>
              <a:ext cx="171450" cy="19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7097"/>
                  </a:moveTo>
                  <a:cubicBezTo>
                    <a:pt x="0" y="5747"/>
                    <a:pt x="0" y="4397"/>
                    <a:pt x="667" y="3722"/>
                  </a:cubicBezTo>
                  <a:cubicBezTo>
                    <a:pt x="1333" y="3047"/>
                    <a:pt x="2667" y="3047"/>
                    <a:pt x="4800" y="4622"/>
                  </a:cubicBezTo>
                  <a:cubicBezTo>
                    <a:pt x="6933" y="6197"/>
                    <a:pt x="9867" y="9347"/>
                    <a:pt x="11467" y="11485"/>
                  </a:cubicBezTo>
                  <a:cubicBezTo>
                    <a:pt x="13067" y="13622"/>
                    <a:pt x="13333" y="14747"/>
                    <a:pt x="13467" y="16097"/>
                  </a:cubicBezTo>
                  <a:cubicBezTo>
                    <a:pt x="13600" y="17447"/>
                    <a:pt x="13600" y="19022"/>
                    <a:pt x="12933" y="20035"/>
                  </a:cubicBezTo>
                  <a:cubicBezTo>
                    <a:pt x="12267" y="21047"/>
                    <a:pt x="10933" y="21497"/>
                    <a:pt x="10000" y="21047"/>
                  </a:cubicBezTo>
                  <a:cubicBezTo>
                    <a:pt x="9067" y="20597"/>
                    <a:pt x="8533" y="19247"/>
                    <a:pt x="8000" y="15985"/>
                  </a:cubicBezTo>
                  <a:cubicBezTo>
                    <a:pt x="7467" y="12722"/>
                    <a:pt x="6933" y="7547"/>
                    <a:pt x="8133" y="4397"/>
                  </a:cubicBezTo>
                  <a:cubicBezTo>
                    <a:pt x="9333" y="1247"/>
                    <a:pt x="12267" y="122"/>
                    <a:pt x="14800" y="10"/>
                  </a:cubicBezTo>
                  <a:cubicBezTo>
                    <a:pt x="17333" y="-103"/>
                    <a:pt x="19467" y="797"/>
                    <a:pt x="21600" y="1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951943" y="421440"/>
              <a:ext cx="111745" cy="19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0694" fill="norm" stroke="1" extrusionOk="0">
                  <a:moveTo>
                    <a:pt x="18105" y="2221"/>
                  </a:moveTo>
                  <a:cubicBezTo>
                    <a:pt x="16948" y="1340"/>
                    <a:pt x="15791" y="458"/>
                    <a:pt x="14248" y="128"/>
                  </a:cubicBezTo>
                  <a:cubicBezTo>
                    <a:pt x="12705" y="-203"/>
                    <a:pt x="10777" y="17"/>
                    <a:pt x="8270" y="1891"/>
                  </a:cubicBezTo>
                  <a:cubicBezTo>
                    <a:pt x="5762" y="3764"/>
                    <a:pt x="2677" y="7291"/>
                    <a:pt x="1134" y="10377"/>
                  </a:cubicBezTo>
                  <a:cubicBezTo>
                    <a:pt x="-409" y="13462"/>
                    <a:pt x="-409" y="16107"/>
                    <a:pt x="1327" y="18091"/>
                  </a:cubicBezTo>
                  <a:cubicBezTo>
                    <a:pt x="3062" y="20075"/>
                    <a:pt x="6534" y="21397"/>
                    <a:pt x="10391" y="20295"/>
                  </a:cubicBezTo>
                  <a:cubicBezTo>
                    <a:pt x="14248" y="19193"/>
                    <a:pt x="18491" y="15666"/>
                    <a:pt x="19841" y="12801"/>
                  </a:cubicBezTo>
                  <a:cubicBezTo>
                    <a:pt x="21191" y="9936"/>
                    <a:pt x="19648" y="7732"/>
                    <a:pt x="18298" y="6409"/>
                  </a:cubicBezTo>
                  <a:cubicBezTo>
                    <a:pt x="16948" y="5087"/>
                    <a:pt x="15791" y="4646"/>
                    <a:pt x="14634" y="4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143093" y="124142"/>
              <a:ext cx="110340" cy="47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55" fill="norm" stroke="1" extrusionOk="0">
                  <a:moveTo>
                    <a:pt x="1888" y="2667"/>
                  </a:moveTo>
                  <a:cubicBezTo>
                    <a:pt x="1888" y="2086"/>
                    <a:pt x="1888" y="1505"/>
                    <a:pt x="1684" y="972"/>
                  </a:cubicBezTo>
                  <a:cubicBezTo>
                    <a:pt x="1480" y="439"/>
                    <a:pt x="1073" y="-45"/>
                    <a:pt x="665" y="3"/>
                  </a:cubicBezTo>
                  <a:cubicBezTo>
                    <a:pt x="258" y="52"/>
                    <a:pt x="-150" y="633"/>
                    <a:pt x="54" y="2570"/>
                  </a:cubicBezTo>
                  <a:cubicBezTo>
                    <a:pt x="258" y="4507"/>
                    <a:pt x="1073" y="7801"/>
                    <a:pt x="1684" y="10997"/>
                  </a:cubicBezTo>
                  <a:cubicBezTo>
                    <a:pt x="2295" y="14194"/>
                    <a:pt x="2703" y="17293"/>
                    <a:pt x="2703" y="19133"/>
                  </a:cubicBezTo>
                  <a:cubicBezTo>
                    <a:pt x="2703" y="20974"/>
                    <a:pt x="2295" y="21555"/>
                    <a:pt x="1888" y="21555"/>
                  </a:cubicBezTo>
                  <a:cubicBezTo>
                    <a:pt x="1480" y="21555"/>
                    <a:pt x="1073" y="20974"/>
                    <a:pt x="1073" y="19908"/>
                  </a:cubicBezTo>
                  <a:cubicBezTo>
                    <a:pt x="1073" y="18843"/>
                    <a:pt x="1480" y="17293"/>
                    <a:pt x="2499" y="16131"/>
                  </a:cubicBezTo>
                  <a:cubicBezTo>
                    <a:pt x="3518" y="14968"/>
                    <a:pt x="5148" y="14194"/>
                    <a:pt x="6982" y="13709"/>
                  </a:cubicBezTo>
                  <a:cubicBezTo>
                    <a:pt x="8816" y="13225"/>
                    <a:pt x="10854" y="13031"/>
                    <a:pt x="12892" y="13128"/>
                  </a:cubicBezTo>
                  <a:cubicBezTo>
                    <a:pt x="14929" y="13225"/>
                    <a:pt x="16967" y="13612"/>
                    <a:pt x="18393" y="14339"/>
                  </a:cubicBezTo>
                  <a:cubicBezTo>
                    <a:pt x="19820" y="15065"/>
                    <a:pt x="20635" y="16131"/>
                    <a:pt x="21042" y="17003"/>
                  </a:cubicBezTo>
                  <a:cubicBezTo>
                    <a:pt x="21450" y="17874"/>
                    <a:pt x="21450" y="18552"/>
                    <a:pt x="19005" y="19182"/>
                  </a:cubicBezTo>
                  <a:cubicBezTo>
                    <a:pt x="16559" y="19812"/>
                    <a:pt x="11669" y="20393"/>
                    <a:pt x="8612" y="20490"/>
                  </a:cubicBezTo>
                  <a:cubicBezTo>
                    <a:pt x="5556" y="20586"/>
                    <a:pt x="4333" y="20199"/>
                    <a:pt x="3110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4299872" y="418829"/>
              <a:ext cx="176878" cy="17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71" fill="norm" stroke="1" extrusionOk="0">
                  <a:moveTo>
                    <a:pt x="14374" y="7449"/>
                  </a:moveTo>
                  <a:cubicBezTo>
                    <a:pt x="14628" y="6178"/>
                    <a:pt x="14882" y="4907"/>
                    <a:pt x="13739" y="3256"/>
                  </a:cubicBezTo>
                  <a:cubicBezTo>
                    <a:pt x="12595" y="1604"/>
                    <a:pt x="10054" y="-429"/>
                    <a:pt x="7640" y="79"/>
                  </a:cubicBezTo>
                  <a:cubicBezTo>
                    <a:pt x="5226" y="587"/>
                    <a:pt x="2939" y="3637"/>
                    <a:pt x="1541" y="5924"/>
                  </a:cubicBezTo>
                  <a:cubicBezTo>
                    <a:pt x="143" y="8211"/>
                    <a:pt x="-365" y="9736"/>
                    <a:pt x="270" y="11387"/>
                  </a:cubicBezTo>
                  <a:cubicBezTo>
                    <a:pt x="906" y="13039"/>
                    <a:pt x="2684" y="14818"/>
                    <a:pt x="5099" y="13929"/>
                  </a:cubicBezTo>
                  <a:cubicBezTo>
                    <a:pt x="7513" y="13039"/>
                    <a:pt x="10562" y="9482"/>
                    <a:pt x="12468" y="7195"/>
                  </a:cubicBezTo>
                  <a:cubicBezTo>
                    <a:pt x="14374" y="4907"/>
                    <a:pt x="15136" y="3891"/>
                    <a:pt x="15644" y="4018"/>
                  </a:cubicBezTo>
                  <a:cubicBezTo>
                    <a:pt x="16153" y="4145"/>
                    <a:pt x="16407" y="5416"/>
                    <a:pt x="16788" y="8084"/>
                  </a:cubicBezTo>
                  <a:cubicBezTo>
                    <a:pt x="17169" y="10752"/>
                    <a:pt x="17677" y="14818"/>
                    <a:pt x="18440" y="17232"/>
                  </a:cubicBezTo>
                  <a:cubicBezTo>
                    <a:pt x="19202" y="19646"/>
                    <a:pt x="20219" y="20409"/>
                    <a:pt x="21235" y="21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4542366" y="36374"/>
              <a:ext cx="104923" cy="49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59" fill="norm" stroke="1" extrusionOk="0">
                  <a:moveTo>
                    <a:pt x="864" y="0"/>
                  </a:moveTo>
                  <a:cubicBezTo>
                    <a:pt x="432" y="3231"/>
                    <a:pt x="0" y="6462"/>
                    <a:pt x="0" y="9646"/>
                  </a:cubicBezTo>
                  <a:cubicBezTo>
                    <a:pt x="0" y="12831"/>
                    <a:pt x="432" y="15969"/>
                    <a:pt x="648" y="17815"/>
                  </a:cubicBezTo>
                  <a:cubicBezTo>
                    <a:pt x="864" y="19662"/>
                    <a:pt x="864" y="20215"/>
                    <a:pt x="864" y="20215"/>
                  </a:cubicBezTo>
                  <a:cubicBezTo>
                    <a:pt x="864" y="20215"/>
                    <a:pt x="864" y="19662"/>
                    <a:pt x="1512" y="18877"/>
                  </a:cubicBezTo>
                  <a:cubicBezTo>
                    <a:pt x="2160" y="18092"/>
                    <a:pt x="3456" y="17077"/>
                    <a:pt x="4968" y="16246"/>
                  </a:cubicBezTo>
                  <a:cubicBezTo>
                    <a:pt x="6480" y="15415"/>
                    <a:pt x="8208" y="14769"/>
                    <a:pt x="10368" y="14769"/>
                  </a:cubicBezTo>
                  <a:cubicBezTo>
                    <a:pt x="12528" y="14769"/>
                    <a:pt x="15120" y="15415"/>
                    <a:pt x="17064" y="16292"/>
                  </a:cubicBezTo>
                  <a:cubicBezTo>
                    <a:pt x="19008" y="17169"/>
                    <a:pt x="20304" y="18277"/>
                    <a:pt x="20952" y="19108"/>
                  </a:cubicBezTo>
                  <a:cubicBezTo>
                    <a:pt x="21600" y="19938"/>
                    <a:pt x="21600" y="20492"/>
                    <a:pt x="20736" y="20908"/>
                  </a:cubicBezTo>
                  <a:cubicBezTo>
                    <a:pt x="19872" y="21323"/>
                    <a:pt x="18144" y="21600"/>
                    <a:pt x="14688" y="21554"/>
                  </a:cubicBezTo>
                  <a:cubicBezTo>
                    <a:pt x="11232" y="21508"/>
                    <a:pt x="6048" y="21138"/>
                    <a:pt x="3456" y="20492"/>
                  </a:cubicBezTo>
                  <a:cubicBezTo>
                    <a:pt x="864" y="19846"/>
                    <a:pt x="864" y="18923"/>
                    <a:pt x="864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4711699" y="360224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4711699" y="22687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4840816" y="49074"/>
              <a:ext cx="10585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644"/>
                    <a:pt x="12960" y="7289"/>
                    <a:pt x="8640" y="10622"/>
                  </a:cubicBezTo>
                  <a:cubicBezTo>
                    <a:pt x="4320" y="13956"/>
                    <a:pt x="0" y="16978"/>
                    <a:pt x="0" y="18756"/>
                  </a:cubicBezTo>
                  <a:cubicBezTo>
                    <a:pt x="0" y="20533"/>
                    <a:pt x="4320" y="21067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4933949" y="277674"/>
              <a:ext cx="38101" cy="17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2198"/>
                  </a:moveTo>
                  <a:cubicBezTo>
                    <a:pt x="1200" y="13722"/>
                    <a:pt x="2400" y="15247"/>
                    <a:pt x="4200" y="17153"/>
                  </a:cubicBezTo>
                  <a:cubicBezTo>
                    <a:pt x="6000" y="19059"/>
                    <a:pt x="8400" y="21346"/>
                    <a:pt x="10800" y="21473"/>
                  </a:cubicBezTo>
                  <a:cubicBezTo>
                    <a:pt x="13200" y="21600"/>
                    <a:pt x="15600" y="19567"/>
                    <a:pt x="17400" y="15628"/>
                  </a:cubicBezTo>
                  <a:cubicBezTo>
                    <a:pt x="19200" y="11689"/>
                    <a:pt x="20400" y="58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988848" y="36365"/>
              <a:ext cx="275576" cy="760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30" fill="norm" stroke="1" extrusionOk="0">
                  <a:moveTo>
                    <a:pt x="3611" y="1075"/>
                  </a:moveTo>
                  <a:cubicBezTo>
                    <a:pt x="3611" y="776"/>
                    <a:pt x="3611" y="478"/>
                    <a:pt x="4020" y="269"/>
                  </a:cubicBezTo>
                  <a:cubicBezTo>
                    <a:pt x="4429" y="60"/>
                    <a:pt x="5247" y="-59"/>
                    <a:pt x="5656" y="31"/>
                  </a:cubicBezTo>
                  <a:cubicBezTo>
                    <a:pt x="6065" y="120"/>
                    <a:pt x="6065" y="418"/>
                    <a:pt x="5738" y="1582"/>
                  </a:cubicBezTo>
                  <a:cubicBezTo>
                    <a:pt x="5411" y="2745"/>
                    <a:pt x="4756" y="4774"/>
                    <a:pt x="4347" y="6475"/>
                  </a:cubicBezTo>
                  <a:cubicBezTo>
                    <a:pt x="3938" y="8175"/>
                    <a:pt x="3774" y="9548"/>
                    <a:pt x="3692" y="10532"/>
                  </a:cubicBezTo>
                  <a:cubicBezTo>
                    <a:pt x="3611" y="11517"/>
                    <a:pt x="3611" y="12113"/>
                    <a:pt x="3856" y="12531"/>
                  </a:cubicBezTo>
                  <a:cubicBezTo>
                    <a:pt x="4102" y="12949"/>
                    <a:pt x="4592" y="13187"/>
                    <a:pt x="5165" y="13187"/>
                  </a:cubicBezTo>
                  <a:cubicBezTo>
                    <a:pt x="5738" y="13187"/>
                    <a:pt x="6392" y="12949"/>
                    <a:pt x="6638" y="12113"/>
                  </a:cubicBezTo>
                  <a:cubicBezTo>
                    <a:pt x="6883" y="11278"/>
                    <a:pt x="6720" y="9846"/>
                    <a:pt x="6311" y="8951"/>
                  </a:cubicBezTo>
                  <a:cubicBezTo>
                    <a:pt x="5902" y="8056"/>
                    <a:pt x="5247" y="7698"/>
                    <a:pt x="4511" y="7489"/>
                  </a:cubicBezTo>
                  <a:cubicBezTo>
                    <a:pt x="3774" y="7280"/>
                    <a:pt x="2956" y="7221"/>
                    <a:pt x="2220" y="7280"/>
                  </a:cubicBezTo>
                  <a:cubicBezTo>
                    <a:pt x="1483" y="7340"/>
                    <a:pt x="829" y="7519"/>
                    <a:pt x="420" y="7758"/>
                  </a:cubicBezTo>
                  <a:cubicBezTo>
                    <a:pt x="11" y="7996"/>
                    <a:pt x="-153" y="8295"/>
                    <a:pt x="174" y="8474"/>
                  </a:cubicBezTo>
                  <a:cubicBezTo>
                    <a:pt x="502" y="8653"/>
                    <a:pt x="1320" y="8712"/>
                    <a:pt x="3120" y="8444"/>
                  </a:cubicBezTo>
                  <a:cubicBezTo>
                    <a:pt x="4920" y="8175"/>
                    <a:pt x="7702" y="7579"/>
                    <a:pt x="9420" y="7191"/>
                  </a:cubicBezTo>
                  <a:cubicBezTo>
                    <a:pt x="11138" y="6803"/>
                    <a:pt x="11792" y="6624"/>
                    <a:pt x="12038" y="6684"/>
                  </a:cubicBezTo>
                  <a:cubicBezTo>
                    <a:pt x="12283" y="6743"/>
                    <a:pt x="12120" y="7042"/>
                    <a:pt x="11792" y="7519"/>
                  </a:cubicBezTo>
                  <a:cubicBezTo>
                    <a:pt x="11465" y="7996"/>
                    <a:pt x="10974" y="8653"/>
                    <a:pt x="10892" y="9130"/>
                  </a:cubicBezTo>
                  <a:cubicBezTo>
                    <a:pt x="10811" y="9607"/>
                    <a:pt x="11138" y="9906"/>
                    <a:pt x="11792" y="10025"/>
                  </a:cubicBezTo>
                  <a:cubicBezTo>
                    <a:pt x="12447" y="10144"/>
                    <a:pt x="13429" y="10085"/>
                    <a:pt x="14329" y="9906"/>
                  </a:cubicBezTo>
                  <a:cubicBezTo>
                    <a:pt x="15229" y="9727"/>
                    <a:pt x="16047" y="9428"/>
                    <a:pt x="16702" y="9160"/>
                  </a:cubicBezTo>
                  <a:cubicBezTo>
                    <a:pt x="17356" y="8891"/>
                    <a:pt x="17847" y="8653"/>
                    <a:pt x="18011" y="8712"/>
                  </a:cubicBezTo>
                  <a:cubicBezTo>
                    <a:pt x="18174" y="8772"/>
                    <a:pt x="18011" y="9130"/>
                    <a:pt x="18256" y="10055"/>
                  </a:cubicBezTo>
                  <a:cubicBezTo>
                    <a:pt x="18502" y="10980"/>
                    <a:pt x="19156" y="12471"/>
                    <a:pt x="19892" y="13993"/>
                  </a:cubicBezTo>
                  <a:cubicBezTo>
                    <a:pt x="20629" y="15514"/>
                    <a:pt x="21447" y="17066"/>
                    <a:pt x="21283" y="18289"/>
                  </a:cubicBezTo>
                  <a:cubicBezTo>
                    <a:pt x="21120" y="19512"/>
                    <a:pt x="19974" y="20407"/>
                    <a:pt x="18502" y="20914"/>
                  </a:cubicBezTo>
                  <a:cubicBezTo>
                    <a:pt x="17029" y="21422"/>
                    <a:pt x="15229" y="21541"/>
                    <a:pt x="13838" y="21332"/>
                  </a:cubicBezTo>
                  <a:cubicBezTo>
                    <a:pt x="12447" y="21123"/>
                    <a:pt x="11465" y="20586"/>
                    <a:pt x="10483" y="2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5833638" y="356884"/>
              <a:ext cx="153907" cy="26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788" fill="norm" stroke="1" extrusionOk="0">
                  <a:moveTo>
                    <a:pt x="9910" y="5746"/>
                  </a:moveTo>
                  <a:cubicBezTo>
                    <a:pt x="10786" y="4749"/>
                    <a:pt x="11662" y="3752"/>
                    <a:pt x="12537" y="2672"/>
                  </a:cubicBezTo>
                  <a:cubicBezTo>
                    <a:pt x="13413" y="1592"/>
                    <a:pt x="14289" y="429"/>
                    <a:pt x="13705" y="96"/>
                  </a:cubicBezTo>
                  <a:cubicBezTo>
                    <a:pt x="13121" y="-236"/>
                    <a:pt x="11078" y="262"/>
                    <a:pt x="8597" y="2090"/>
                  </a:cubicBezTo>
                  <a:cubicBezTo>
                    <a:pt x="6116" y="3918"/>
                    <a:pt x="3197" y="7075"/>
                    <a:pt x="1591" y="10398"/>
                  </a:cubicBezTo>
                  <a:cubicBezTo>
                    <a:pt x="-14" y="13721"/>
                    <a:pt x="-306" y="17210"/>
                    <a:pt x="278" y="19121"/>
                  </a:cubicBezTo>
                  <a:cubicBezTo>
                    <a:pt x="862" y="21032"/>
                    <a:pt x="2321" y="21364"/>
                    <a:pt x="5824" y="19786"/>
                  </a:cubicBezTo>
                  <a:cubicBezTo>
                    <a:pt x="9326" y="18207"/>
                    <a:pt x="14872" y="14718"/>
                    <a:pt x="17791" y="11893"/>
                  </a:cubicBezTo>
                  <a:cubicBezTo>
                    <a:pt x="20710" y="9069"/>
                    <a:pt x="21002" y="6909"/>
                    <a:pt x="21148" y="5413"/>
                  </a:cubicBezTo>
                  <a:cubicBezTo>
                    <a:pt x="21294" y="3918"/>
                    <a:pt x="21294" y="3087"/>
                    <a:pt x="20564" y="2589"/>
                  </a:cubicBezTo>
                  <a:cubicBezTo>
                    <a:pt x="19835" y="2090"/>
                    <a:pt x="18375" y="1924"/>
                    <a:pt x="16916" y="2090"/>
                  </a:cubicBezTo>
                  <a:cubicBezTo>
                    <a:pt x="15456" y="2256"/>
                    <a:pt x="13997" y="2755"/>
                    <a:pt x="12537" y="3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082765" y="23657"/>
              <a:ext cx="127535" cy="56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40" fill="norm" stroke="1" extrusionOk="0">
                  <a:moveTo>
                    <a:pt x="21335" y="2891"/>
                  </a:moveTo>
                  <a:cubicBezTo>
                    <a:pt x="20273" y="2088"/>
                    <a:pt x="19210" y="1285"/>
                    <a:pt x="17086" y="723"/>
                  </a:cubicBezTo>
                  <a:cubicBezTo>
                    <a:pt x="14961" y="161"/>
                    <a:pt x="11774" y="-160"/>
                    <a:pt x="8942" y="81"/>
                  </a:cubicBezTo>
                  <a:cubicBezTo>
                    <a:pt x="6109" y="322"/>
                    <a:pt x="3630" y="1125"/>
                    <a:pt x="2037" y="3012"/>
                  </a:cubicBezTo>
                  <a:cubicBezTo>
                    <a:pt x="443" y="4899"/>
                    <a:pt x="-265" y="7870"/>
                    <a:pt x="89" y="10921"/>
                  </a:cubicBezTo>
                  <a:cubicBezTo>
                    <a:pt x="443" y="13972"/>
                    <a:pt x="1860" y="17104"/>
                    <a:pt x="2568" y="18870"/>
                  </a:cubicBezTo>
                  <a:cubicBezTo>
                    <a:pt x="3276" y="20637"/>
                    <a:pt x="3276" y="21039"/>
                    <a:pt x="3276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6002451" y="360224"/>
              <a:ext cx="25229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935" y="21600"/>
                  </a:moveTo>
                  <a:cubicBezTo>
                    <a:pt x="395" y="19029"/>
                    <a:pt x="-145" y="16457"/>
                    <a:pt x="35" y="14400"/>
                  </a:cubicBezTo>
                  <a:cubicBezTo>
                    <a:pt x="215" y="12343"/>
                    <a:pt x="1115" y="10800"/>
                    <a:pt x="4355" y="8743"/>
                  </a:cubicBezTo>
                  <a:cubicBezTo>
                    <a:pt x="7595" y="6686"/>
                    <a:pt x="13175" y="4114"/>
                    <a:pt x="16415" y="2571"/>
                  </a:cubicBezTo>
                  <a:cubicBezTo>
                    <a:pt x="19655" y="1029"/>
                    <a:pt x="20555" y="514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6777808" y="354817"/>
              <a:ext cx="137342" cy="25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167" fill="norm" stroke="1" extrusionOk="0">
                  <a:moveTo>
                    <a:pt x="21235" y="3552"/>
                  </a:moveTo>
                  <a:cubicBezTo>
                    <a:pt x="20908" y="2688"/>
                    <a:pt x="20580" y="1824"/>
                    <a:pt x="19762" y="1133"/>
                  </a:cubicBezTo>
                  <a:cubicBezTo>
                    <a:pt x="18944" y="441"/>
                    <a:pt x="17635" y="-77"/>
                    <a:pt x="15835" y="9"/>
                  </a:cubicBezTo>
                  <a:cubicBezTo>
                    <a:pt x="14035" y="96"/>
                    <a:pt x="11744" y="787"/>
                    <a:pt x="8962" y="3638"/>
                  </a:cubicBezTo>
                  <a:cubicBezTo>
                    <a:pt x="6180" y="6489"/>
                    <a:pt x="2908" y="11501"/>
                    <a:pt x="1271" y="14784"/>
                  </a:cubicBezTo>
                  <a:cubicBezTo>
                    <a:pt x="-365" y="18067"/>
                    <a:pt x="-365" y="19622"/>
                    <a:pt x="944" y="20486"/>
                  </a:cubicBezTo>
                  <a:cubicBezTo>
                    <a:pt x="2253" y="21350"/>
                    <a:pt x="4871" y="21523"/>
                    <a:pt x="8144" y="20227"/>
                  </a:cubicBezTo>
                  <a:cubicBezTo>
                    <a:pt x="11417" y="18931"/>
                    <a:pt x="15344" y="16166"/>
                    <a:pt x="17799" y="13401"/>
                  </a:cubicBezTo>
                  <a:cubicBezTo>
                    <a:pt x="20253" y="10637"/>
                    <a:pt x="21235" y="7872"/>
                    <a:pt x="21235" y="6144"/>
                  </a:cubicBezTo>
                  <a:cubicBezTo>
                    <a:pt x="21235" y="4416"/>
                    <a:pt x="20253" y="3725"/>
                    <a:pt x="18617" y="3293"/>
                  </a:cubicBezTo>
                  <a:cubicBezTo>
                    <a:pt x="16980" y="2861"/>
                    <a:pt x="14690" y="2688"/>
                    <a:pt x="14526" y="2515"/>
                  </a:cubicBezTo>
                  <a:cubicBezTo>
                    <a:pt x="14362" y="2342"/>
                    <a:pt x="16326" y="2169"/>
                    <a:pt x="18290" y="1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6951883" y="89301"/>
              <a:ext cx="152709" cy="52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40" fill="norm" stroke="1" extrusionOk="0">
                  <a:moveTo>
                    <a:pt x="16827" y="1205"/>
                  </a:moveTo>
                  <a:cubicBezTo>
                    <a:pt x="16535" y="775"/>
                    <a:pt x="16243" y="344"/>
                    <a:pt x="15367" y="129"/>
                  </a:cubicBezTo>
                  <a:cubicBezTo>
                    <a:pt x="14491" y="-86"/>
                    <a:pt x="13032" y="-86"/>
                    <a:pt x="12010" y="559"/>
                  </a:cubicBezTo>
                  <a:cubicBezTo>
                    <a:pt x="10989" y="1205"/>
                    <a:pt x="10405" y="2496"/>
                    <a:pt x="10551" y="4819"/>
                  </a:cubicBezTo>
                  <a:cubicBezTo>
                    <a:pt x="10697" y="7143"/>
                    <a:pt x="11573" y="10499"/>
                    <a:pt x="12156" y="13253"/>
                  </a:cubicBezTo>
                  <a:cubicBezTo>
                    <a:pt x="12740" y="16006"/>
                    <a:pt x="13032" y="18158"/>
                    <a:pt x="12886" y="19492"/>
                  </a:cubicBezTo>
                  <a:cubicBezTo>
                    <a:pt x="12740" y="20826"/>
                    <a:pt x="12156" y="21342"/>
                    <a:pt x="11427" y="21428"/>
                  </a:cubicBezTo>
                  <a:cubicBezTo>
                    <a:pt x="10697" y="21514"/>
                    <a:pt x="9821" y="21170"/>
                    <a:pt x="9091" y="20008"/>
                  </a:cubicBezTo>
                  <a:cubicBezTo>
                    <a:pt x="8362" y="18846"/>
                    <a:pt x="7778" y="16867"/>
                    <a:pt x="7778" y="15662"/>
                  </a:cubicBezTo>
                  <a:cubicBezTo>
                    <a:pt x="7778" y="14457"/>
                    <a:pt x="8362" y="14027"/>
                    <a:pt x="9237" y="13683"/>
                  </a:cubicBezTo>
                  <a:cubicBezTo>
                    <a:pt x="10113" y="13339"/>
                    <a:pt x="11281" y="13081"/>
                    <a:pt x="12740" y="13081"/>
                  </a:cubicBezTo>
                  <a:cubicBezTo>
                    <a:pt x="14200" y="13081"/>
                    <a:pt x="15951" y="13339"/>
                    <a:pt x="17410" y="14328"/>
                  </a:cubicBezTo>
                  <a:cubicBezTo>
                    <a:pt x="18870" y="15318"/>
                    <a:pt x="20037" y="17039"/>
                    <a:pt x="20621" y="18158"/>
                  </a:cubicBezTo>
                  <a:cubicBezTo>
                    <a:pt x="21205" y="19277"/>
                    <a:pt x="21205" y="19793"/>
                    <a:pt x="20621" y="20223"/>
                  </a:cubicBezTo>
                  <a:cubicBezTo>
                    <a:pt x="20037" y="20653"/>
                    <a:pt x="18870" y="20998"/>
                    <a:pt x="15367" y="20998"/>
                  </a:cubicBezTo>
                  <a:cubicBezTo>
                    <a:pt x="11864" y="20998"/>
                    <a:pt x="6027" y="20653"/>
                    <a:pt x="2962" y="20266"/>
                  </a:cubicBezTo>
                  <a:cubicBezTo>
                    <a:pt x="-103" y="19879"/>
                    <a:pt x="-395" y="19449"/>
                    <a:pt x="335" y="19018"/>
                  </a:cubicBezTo>
                  <a:cubicBezTo>
                    <a:pt x="1064" y="18588"/>
                    <a:pt x="2816" y="18158"/>
                    <a:pt x="4567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7178586" y="314052"/>
              <a:ext cx="162015" cy="27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068" fill="norm" stroke="1" extrusionOk="0">
                  <a:moveTo>
                    <a:pt x="21471" y="2549"/>
                  </a:moveTo>
                  <a:cubicBezTo>
                    <a:pt x="19227" y="1421"/>
                    <a:pt x="16983" y="293"/>
                    <a:pt x="13897" y="51"/>
                  </a:cubicBezTo>
                  <a:cubicBezTo>
                    <a:pt x="10811" y="-191"/>
                    <a:pt x="6884" y="454"/>
                    <a:pt x="4219" y="1582"/>
                  </a:cubicBezTo>
                  <a:cubicBezTo>
                    <a:pt x="1554" y="2710"/>
                    <a:pt x="152" y="4322"/>
                    <a:pt x="11" y="5934"/>
                  </a:cubicBezTo>
                  <a:cubicBezTo>
                    <a:pt x="-129" y="7546"/>
                    <a:pt x="993" y="9158"/>
                    <a:pt x="3377" y="10851"/>
                  </a:cubicBezTo>
                  <a:cubicBezTo>
                    <a:pt x="5762" y="12543"/>
                    <a:pt x="9409" y="14316"/>
                    <a:pt x="11653" y="15525"/>
                  </a:cubicBezTo>
                  <a:cubicBezTo>
                    <a:pt x="13897" y="16734"/>
                    <a:pt x="14739" y="17379"/>
                    <a:pt x="15159" y="18105"/>
                  </a:cubicBezTo>
                  <a:cubicBezTo>
                    <a:pt x="15580" y="18830"/>
                    <a:pt x="15580" y="19636"/>
                    <a:pt x="14598" y="20281"/>
                  </a:cubicBezTo>
                  <a:cubicBezTo>
                    <a:pt x="13616" y="20925"/>
                    <a:pt x="11653" y="21409"/>
                    <a:pt x="9549" y="20764"/>
                  </a:cubicBezTo>
                  <a:cubicBezTo>
                    <a:pt x="7445" y="20119"/>
                    <a:pt x="5201" y="18346"/>
                    <a:pt x="2957" y="16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7327899" y="330490"/>
              <a:ext cx="133351" cy="24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0347"/>
                  </a:moveTo>
                  <a:cubicBezTo>
                    <a:pt x="3429" y="9978"/>
                    <a:pt x="6857" y="9609"/>
                    <a:pt x="10114" y="8316"/>
                  </a:cubicBezTo>
                  <a:cubicBezTo>
                    <a:pt x="13371" y="7024"/>
                    <a:pt x="16457" y="4809"/>
                    <a:pt x="17829" y="3239"/>
                  </a:cubicBezTo>
                  <a:cubicBezTo>
                    <a:pt x="19200" y="1670"/>
                    <a:pt x="18857" y="747"/>
                    <a:pt x="17829" y="286"/>
                  </a:cubicBezTo>
                  <a:cubicBezTo>
                    <a:pt x="16800" y="-176"/>
                    <a:pt x="15086" y="-176"/>
                    <a:pt x="12686" y="1024"/>
                  </a:cubicBezTo>
                  <a:cubicBezTo>
                    <a:pt x="10286" y="2224"/>
                    <a:pt x="7200" y="4624"/>
                    <a:pt x="5486" y="7578"/>
                  </a:cubicBezTo>
                  <a:cubicBezTo>
                    <a:pt x="3771" y="10532"/>
                    <a:pt x="3429" y="14039"/>
                    <a:pt x="5143" y="16532"/>
                  </a:cubicBezTo>
                  <a:cubicBezTo>
                    <a:pt x="6857" y="19024"/>
                    <a:pt x="10629" y="20501"/>
                    <a:pt x="13714" y="20962"/>
                  </a:cubicBezTo>
                  <a:cubicBezTo>
                    <a:pt x="16800" y="21424"/>
                    <a:pt x="19200" y="20870"/>
                    <a:pt x="21600" y="20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7512049" y="334824"/>
              <a:ext cx="114301" cy="2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0"/>
                  </a:moveTo>
                  <a:cubicBezTo>
                    <a:pt x="5600" y="3668"/>
                    <a:pt x="11200" y="7336"/>
                    <a:pt x="14400" y="10291"/>
                  </a:cubicBezTo>
                  <a:cubicBezTo>
                    <a:pt x="17600" y="13245"/>
                    <a:pt x="18400" y="15487"/>
                    <a:pt x="18400" y="17117"/>
                  </a:cubicBezTo>
                  <a:cubicBezTo>
                    <a:pt x="18400" y="18747"/>
                    <a:pt x="17600" y="19766"/>
                    <a:pt x="16200" y="20479"/>
                  </a:cubicBezTo>
                  <a:cubicBezTo>
                    <a:pt x="14800" y="21192"/>
                    <a:pt x="12800" y="21600"/>
                    <a:pt x="11400" y="21294"/>
                  </a:cubicBezTo>
                  <a:cubicBezTo>
                    <a:pt x="10000" y="20989"/>
                    <a:pt x="9200" y="19970"/>
                    <a:pt x="9200" y="17728"/>
                  </a:cubicBezTo>
                  <a:cubicBezTo>
                    <a:pt x="9200" y="15487"/>
                    <a:pt x="10000" y="12023"/>
                    <a:pt x="12200" y="9475"/>
                  </a:cubicBezTo>
                  <a:cubicBezTo>
                    <a:pt x="14400" y="6928"/>
                    <a:pt x="18000" y="5298"/>
                    <a:pt x="21600" y="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7698316" y="322124"/>
              <a:ext cx="86785" cy="20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1054" y="1322"/>
                  </a:moveTo>
                  <a:cubicBezTo>
                    <a:pt x="527" y="5069"/>
                    <a:pt x="0" y="8816"/>
                    <a:pt x="0" y="11792"/>
                  </a:cubicBezTo>
                  <a:cubicBezTo>
                    <a:pt x="0" y="14767"/>
                    <a:pt x="527" y="16971"/>
                    <a:pt x="1317" y="18624"/>
                  </a:cubicBezTo>
                  <a:cubicBezTo>
                    <a:pt x="2107" y="20278"/>
                    <a:pt x="3161" y="21380"/>
                    <a:pt x="5005" y="21490"/>
                  </a:cubicBezTo>
                  <a:cubicBezTo>
                    <a:pt x="6849" y="21600"/>
                    <a:pt x="9483" y="20718"/>
                    <a:pt x="12380" y="16971"/>
                  </a:cubicBezTo>
                  <a:cubicBezTo>
                    <a:pt x="15278" y="13224"/>
                    <a:pt x="18439" y="66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7823199" y="347524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7845606" y="258351"/>
              <a:ext cx="15694" cy="3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424" fill="norm" stroke="1" extrusionOk="0">
                  <a:moveTo>
                    <a:pt x="20018" y="20424"/>
                  </a:moveTo>
                  <a:cubicBezTo>
                    <a:pt x="11918" y="10974"/>
                    <a:pt x="3818" y="1524"/>
                    <a:pt x="1118" y="174"/>
                  </a:cubicBezTo>
                  <a:cubicBezTo>
                    <a:pt x="-1582" y="-1176"/>
                    <a:pt x="1118" y="5574"/>
                    <a:pt x="3818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7881143" y="315774"/>
              <a:ext cx="14525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700" y="0"/>
                  </a:moveTo>
                  <a:cubicBezTo>
                    <a:pt x="2700" y="6271"/>
                    <a:pt x="2700" y="12542"/>
                    <a:pt x="2231" y="16374"/>
                  </a:cubicBezTo>
                  <a:cubicBezTo>
                    <a:pt x="1761" y="20206"/>
                    <a:pt x="822" y="21600"/>
                    <a:pt x="353" y="21600"/>
                  </a:cubicBezTo>
                  <a:cubicBezTo>
                    <a:pt x="-117" y="21600"/>
                    <a:pt x="-117" y="20206"/>
                    <a:pt x="353" y="17652"/>
                  </a:cubicBezTo>
                  <a:cubicBezTo>
                    <a:pt x="822" y="15097"/>
                    <a:pt x="1761" y="11381"/>
                    <a:pt x="2700" y="8826"/>
                  </a:cubicBezTo>
                  <a:cubicBezTo>
                    <a:pt x="3640" y="6271"/>
                    <a:pt x="4579" y="4877"/>
                    <a:pt x="5831" y="3948"/>
                  </a:cubicBezTo>
                  <a:cubicBezTo>
                    <a:pt x="7083" y="3019"/>
                    <a:pt x="8648" y="2555"/>
                    <a:pt x="9900" y="2787"/>
                  </a:cubicBezTo>
                  <a:cubicBezTo>
                    <a:pt x="11153" y="3019"/>
                    <a:pt x="12092" y="3948"/>
                    <a:pt x="12874" y="6271"/>
                  </a:cubicBezTo>
                  <a:cubicBezTo>
                    <a:pt x="13657" y="8594"/>
                    <a:pt x="14283" y="12310"/>
                    <a:pt x="14596" y="14865"/>
                  </a:cubicBezTo>
                  <a:cubicBezTo>
                    <a:pt x="14909" y="17419"/>
                    <a:pt x="14909" y="18813"/>
                    <a:pt x="16005" y="19045"/>
                  </a:cubicBezTo>
                  <a:cubicBezTo>
                    <a:pt x="17100" y="19277"/>
                    <a:pt x="19292" y="18348"/>
                    <a:pt x="21483" y="17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7962899" y="330028"/>
              <a:ext cx="173095" cy="48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09" fill="norm" stroke="1" extrusionOk="0">
                  <a:moveTo>
                    <a:pt x="16395" y="3297"/>
                  </a:moveTo>
                  <a:cubicBezTo>
                    <a:pt x="17957" y="2643"/>
                    <a:pt x="19518" y="1988"/>
                    <a:pt x="20429" y="1427"/>
                  </a:cubicBezTo>
                  <a:cubicBezTo>
                    <a:pt x="21340" y="866"/>
                    <a:pt x="21600" y="399"/>
                    <a:pt x="20819" y="165"/>
                  </a:cubicBezTo>
                  <a:cubicBezTo>
                    <a:pt x="20039" y="-69"/>
                    <a:pt x="18217" y="-69"/>
                    <a:pt x="16135" y="258"/>
                  </a:cubicBezTo>
                  <a:cubicBezTo>
                    <a:pt x="14053" y="586"/>
                    <a:pt x="11711" y="1240"/>
                    <a:pt x="10280" y="1801"/>
                  </a:cubicBezTo>
                  <a:cubicBezTo>
                    <a:pt x="8848" y="2362"/>
                    <a:pt x="8328" y="2830"/>
                    <a:pt x="8067" y="3297"/>
                  </a:cubicBezTo>
                  <a:cubicBezTo>
                    <a:pt x="7807" y="3765"/>
                    <a:pt x="7807" y="4232"/>
                    <a:pt x="8458" y="4466"/>
                  </a:cubicBezTo>
                  <a:cubicBezTo>
                    <a:pt x="9108" y="4700"/>
                    <a:pt x="10410" y="4700"/>
                    <a:pt x="11711" y="4606"/>
                  </a:cubicBezTo>
                  <a:cubicBezTo>
                    <a:pt x="13012" y="4513"/>
                    <a:pt x="14313" y="4326"/>
                    <a:pt x="15614" y="4045"/>
                  </a:cubicBezTo>
                  <a:cubicBezTo>
                    <a:pt x="16916" y="3765"/>
                    <a:pt x="18217" y="3391"/>
                    <a:pt x="18867" y="3625"/>
                  </a:cubicBezTo>
                  <a:cubicBezTo>
                    <a:pt x="19518" y="3858"/>
                    <a:pt x="19518" y="4700"/>
                    <a:pt x="19908" y="6757"/>
                  </a:cubicBezTo>
                  <a:cubicBezTo>
                    <a:pt x="20299" y="8814"/>
                    <a:pt x="21080" y="12087"/>
                    <a:pt x="21210" y="14565"/>
                  </a:cubicBezTo>
                  <a:cubicBezTo>
                    <a:pt x="21340" y="17043"/>
                    <a:pt x="20819" y="18726"/>
                    <a:pt x="19258" y="19848"/>
                  </a:cubicBezTo>
                  <a:cubicBezTo>
                    <a:pt x="17696" y="20970"/>
                    <a:pt x="15094" y="21531"/>
                    <a:pt x="11711" y="21017"/>
                  </a:cubicBezTo>
                  <a:cubicBezTo>
                    <a:pt x="8328" y="20502"/>
                    <a:pt x="4164" y="18913"/>
                    <a:pt x="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8670834" y="328967"/>
              <a:ext cx="212816" cy="22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053" fill="norm" stroke="1" extrusionOk="0">
                  <a:moveTo>
                    <a:pt x="12520" y="7088"/>
                  </a:moveTo>
                  <a:cubicBezTo>
                    <a:pt x="12520" y="5305"/>
                    <a:pt x="12520" y="3521"/>
                    <a:pt x="11557" y="2134"/>
                  </a:cubicBezTo>
                  <a:cubicBezTo>
                    <a:pt x="10595" y="747"/>
                    <a:pt x="8670" y="-244"/>
                    <a:pt x="6959" y="53"/>
                  </a:cubicBezTo>
                  <a:cubicBezTo>
                    <a:pt x="5249" y="350"/>
                    <a:pt x="3752" y="1936"/>
                    <a:pt x="2468" y="4908"/>
                  </a:cubicBezTo>
                  <a:cubicBezTo>
                    <a:pt x="1185" y="7881"/>
                    <a:pt x="116" y="12240"/>
                    <a:pt x="9" y="15213"/>
                  </a:cubicBezTo>
                  <a:cubicBezTo>
                    <a:pt x="-98" y="18185"/>
                    <a:pt x="757" y="19771"/>
                    <a:pt x="1720" y="20563"/>
                  </a:cubicBezTo>
                  <a:cubicBezTo>
                    <a:pt x="2682" y="21356"/>
                    <a:pt x="3752" y="21356"/>
                    <a:pt x="5569" y="19275"/>
                  </a:cubicBezTo>
                  <a:cubicBezTo>
                    <a:pt x="7387" y="17195"/>
                    <a:pt x="9953" y="13033"/>
                    <a:pt x="11451" y="10358"/>
                  </a:cubicBezTo>
                  <a:cubicBezTo>
                    <a:pt x="12948" y="7683"/>
                    <a:pt x="13375" y="6494"/>
                    <a:pt x="13589" y="6494"/>
                  </a:cubicBezTo>
                  <a:cubicBezTo>
                    <a:pt x="13803" y="6494"/>
                    <a:pt x="13803" y="7683"/>
                    <a:pt x="13910" y="9367"/>
                  </a:cubicBezTo>
                  <a:cubicBezTo>
                    <a:pt x="14017" y="11051"/>
                    <a:pt x="14231" y="13231"/>
                    <a:pt x="15514" y="15114"/>
                  </a:cubicBezTo>
                  <a:cubicBezTo>
                    <a:pt x="16797" y="16996"/>
                    <a:pt x="19150" y="18582"/>
                    <a:pt x="21502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9170041" y="391709"/>
              <a:ext cx="170810" cy="15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077" fill="norm" stroke="1" extrusionOk="0">
                  <a:moveTo>
                    <a:pt x="3119" y="1812"/>
                  </a:moveTo>
                  <a:cubicBezTo>
                    <a:pt x="2586" y="7138"/>
                    <a:pt x="2052" y="12464"/>
                    <a:pt x="1519" y="16015"/>
                  </a:cubicBezTo>
                  <a:cubicBezTo>
                    <a:pt x="986" y="19566"/>
                    <a:pt x="452" y="21341"/>
                    <a:pt x="186" y="21045"/>
                  </a:cubicBezTo>
                  <a:cubicBezTo>
                    <a:pt x="-81" y="20749"/>
                    <a:pt x="-81" y="18382"/>
                    <a:pt x="319" y="15571"/>
                  </a:cubicBezTo>
                  <a:cubicBezTo>
                    <a:pt x="719" y="12760"/>
                    <a:pt x="1519" y="9505"/>
                    <a:pt x="2186" y="7138"/>
                  </a:cubicBezTo>
                  <a:cubicBezTo>
                    <a:pt x="2852" y="4771"/>
                    <a:pt x="3386" y="3292"/>
                    <a:pt x="4186" y="3440"/>
                  </a:cubicBezTo>
                  <a:cubicBezTo>
                    <a:pt x="4986" y="3588"/>
                    <a:pt x="6052" y="5363"/>
                    <a:pt x="6719" y="8174"/>
                  </a:cubicBezTo>
                  <a:cubicBezTo>
                    <a:pt x="7386" y="10985"/>
                    <a:pt x="7652" y="14831"/>
                    <a:pt x="7652" y="15867"/>
                  </a:cubicBezTo>
                  <a:cubicBezTo>
                    <a:pt x="7652" y="16903"/>
                    <a:pt x="7386" y="15127"/>
                    <a:pt x="7786" y="12760"/>
                  </a:cubicBezTo>
                  <a:cubicBezTo>
                    <a:pt x="8186" y="10393"/>
                    <a:pt x="9252" y="7434"/>
                    <a:pt x="10586" y="4919"/>
                  </a:cubicBezTo>
                  <a:cubicBezTo>
                    <a:pt x="11919" y="2404"/>
                    <a:pt x="13519" y="333"/>
                    <a:pt x="14452" y="37"/>
                  </a:cubicBezTo>
                  <a:cubicBezTo>
                    <a:pt x="15386" y="-259"/>
                    <a:pt x="15652" y="1220"/>
                    <a:pt x="16186" y="4475"/>
                  </a:cubicBezTo>
                  <a:cubicBezTo>
                    <a:pt x="16719" y="7730"/>
                    <a:pt x="17519" y="12760"/>
                    <a:pt x="18452" y="15719"/>
                  </a:cubicBezTo>
                  <a:cubicBezTo>
                    <a:pt x="19386" y="18678"/>
                    <a:pt x="20452" y="19566"/>
                    <a:pt x="21519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9351298" y="376011"/>
              <a:ext cx="351503" cy="20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36" fill="norm" stroke="1" extrusionOk="0">
                  <a:moveTo>
                    <a:pt x="3242" y="7024"/>
                  </a:moveTo>
                  <a:cubicBezTo>
                    <a:pt x="3371" y="5910"/>
                    <a:pt x="3501" y="4797"/>
                    <a:pt x="3242" y="4240"/>
                  </a:cubicBezTo>
                  <a:cubicBezTo>
                    <a:pt x="2983" y="3684"/>
                    <a:pt x="2336" y="3684"/>
                    <a:pt x="1754" y="4352"/>
                  </a:cubicBezTo>
                  <a:cubicBezTo>
                    <a:pt x="1172" y="5020"/>
                    <a:pt x="655" y="6356"/>
                    <a:pt x="332" y="8583"/>
                  </a:cubicBezTo>
                  <a:cubicBezTo>
                    <a:pt x="8" y="10809"/>
                    <a:pt x="-121" y="13927"/>
                    <a:pt x="138" y="15597"/>
                  </a:cubicBezTo>
                  <a:cubicBezTo>
                    <a:pt x="396" y="17267"/>
                    <a:pt x="1043" y="17490"/>
                    <a:pt x="1754" y="17490"/>
                  </a:cubicBezTo>
                  <a:cubicBezTo>
                    <a:pt x="2466" y="17490"/>
                    <a:pt x="3242" y="17267"/>
                    <a:pt x="3824" y="16042"/>
                  </a:cubicBezTo>
                  <a:cubicBezTo>
                    <a:pt x="4406" y="14818"/>
                    <a:pt x="4794" y="12591"/>
                    <a:pt x="4794" y="11032"/>
                  </a:cubicBezTo>
                  <a:cubicBezTo>
                    <a:pt x="4794" y="9473"/>
                    <a:pt x="4406" y="8583"/>
                    <a:pt x="3630" y="8137"/>
                  </a:cubicBezTo>
                  <a:cubicBezTo>
                    <a:pt x="2854" y="7692"/>
                    <a:pt x="1690" y="7692"/>
                    <a:pt x="1431" y="7692"/>
                  </a:cubicBezTo>
                  <a:cubicBezTo>
                    <a:pt x="1172" y="7692"/>
                    <a:pt x="1819" y="7692"/>
                    <a:pt x="2660" y="7024"/>
                  </a:cubicBezTo>
                  <a:cubicBezTo>
                    <a:pt x="3501" y="6356"/>
                    <a:pt x="4535" y="5020"/>
                    <a:pt x="5505" y="4240"/>
                  </a:cubicBezTo>
                  <a:cubicBezTo>
                    <a:pt x="6475" y="3461"/>
                    <a:pt x="7381" y="3238"/>
                    <a:pt x="8222" y="4129"/>
                  </a:cubicBezTo>
                  <a:cubicBezTo>
                    <a:pt x="9062" y="5020"/>
                    <a:pt x="9838" y="7024"/>
                    <a:pt x="10032" y="9028"/>
                  </a:cubicBezTo>
                  <a:cubicBezTo>
                    <a:pt x="10226" y="11032"/>
                    <a:pt x="9838" y="13036"/>
                    <a:pt x="9321" y="14150"/>
                  </a:cubicBezTo>
                  <a:cubicBezTo>
                    <a:pt x="8804" y="15263"/>
                    <a:pt x="8157" y="15486"/>
                    <a:pt x="7769" y="14929"/>
                  </a:cubicBezTo>
                  <a:cubicBezTo>
                    <a:pt x="7381" y="14372"/>
                    <a:pt x="7251" y="13036"/>
                    <a:pt x="7510" y="11477"/>
                  </a:cubicBezTo>
                  <a:cubicBezTo>
                    <a:pt x="7769" y="9919"/>
                    <a:pt x="8416" y="8137"/>
                    <a:pt x="9386" y="7024"/>
                  </a:cubicBezTo>
                  <a:cubicBezTo>
                    <a:pt x="10356" y="5910"/>
                    <a:pt x="11649" y="5465"/>
                    <a:pt x="12619" y="5242"/>
                  </a:cubicBezTo>
                  <a:cubicBezTo>
                    <a:pt x="13589" y="5020"/>
                    <a:pt x="14236" y="5020"/>
                    <a:pt x="14753" y="5465"/>
                  </a:cubicBezTo>
                  <a:cubicBezTo>
                    <a:pt x="15271" y="5910"/>
                    <a:pt x="15659" y="6801"/>
                    <a:pt x="16111" y="6912"/>
                  </a:cubicBezTo>
                  <a:cubicBezTo>
                    <a:pt x="16564" y="7024"/>
                    <a:pt x="17081" y="6356"/>
                    <a:pt x="17534" y="5465"/>
                  </a:cubicBezTo>
                  <a:cubicBezTo>
                    <a:pt x="17987" y="4574"/>
                    <a:pt x="18375" y="3461"/>
                    <a:pt x="18633" y="2347"/>
                  </a:cubicBezTo>
                  <a:cubicBezTo>
                    <a:pt x="18892" y="1234"/>
                    <a:pt x="19022" y="121"/>
                    <a:pt x="18698" y="9"/>
                  </a:cubicBezTo>
                  <a:cubicBezTo>
                    <a:pt x="18375" y="-102"/>
                    <a:pt x="17599" y="789"/>
                    <a:pt x="16370" y="3127"/>
                  </a:cubicBezTo>
                  <a:cubicBezTo>
                    <a:pt x="15141" y="5465"/>
                    <a:pt x="13460" y="9251"/>
                    <a:pt x="12490" y="11923"/>
                  </a:cubicBezTo>
                  <a:cubicBezTo>
                    <a:pt x="11520" y="14595"/>
                    <a:pt x="11261" y="16154"/>
                    <a:pt x="12037" y="17712"/>
                  </a:cubicBezTo>
                  <a:cubicBezTo>
                    <a:pt x="12813" y="19271"/>
                    <a:pt x="14624" y="20830"/>
                    <a:pt x="16370" y="21164"/>
                  </a:cubicBezTo>
                  <a:cubicBezTo>
                    <a:pt x="18116" y="21498"/>
                    <a:pt x="19798" y="20607"/>
                    <a:pt x="21479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10058399" y="392071"/>
              <a:ext cx="190501" cy="19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7" fill="norm" stroke="1" extrusionOk="0">
                  <a:moveTo>
                    <a:pt x="0" y="6740"/>
                  </a:moveTo>
                  <a:cubicBezTo>
                    <a:pt x="720" y="7865"/>
                    <a:pt x="1440" y="8990"/>
                    <a:pt x="3480" y="9102"/>
                  </a:cubicBezTo>
                  <a:cubicBezTo>
                    <a:pt x="5520" y="9215"/>
                    <a:pt x="8880" y="8315"/>
                    <a:pt x="10920" y="7302"/>
                  </a:cubicBezTo>
                  <a:cubicBezTo>
                    <a:pt x="12960" y="6290"/>
                    <a:pt x="13680" y="5165"/>
                    <a:pt x="14160" y="4040"/>
                  </a:cubicBezTo>
                  <a:cubicBezTo>
                    <a:pt x="14640" y="2915"/>
                    <a:pt x="14880" y="1790"/>
                    <a:pt x="13920" y="890"/>
                  </a:cubicBezTo>
                  <a:cubicBezTo>
                    <a:pt x="12960" y="-10"/>
                    <a:pt x="10800" y="-685"/>
                    <a:pt x="8280" y="1227"/>
                  </a:cubicBezTo>
                  <a:cubicBezTo>
                    <a:pt x="5760" y="3140"/>
                    <a:pt x="2880" y="7640"/>
                    <a:pt x="2160" y="11465"/>
                  </a:cubicBezTo>
                  <a:cubicBezTo>
                    <a:pt x="1440" y="15290"/>
                    <a:pt x="2880" y="18440"/>
                    <a:pt x="6480" y="19677"/>
                  </a:cubicBezTo>
                  <a:cubicBezTo>
                    <a:pt x="10080" y="20915"/>
                    <a:pt x="15840" y="20240"/>
                    <a:pt x="21600" y="19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10255249" y="417374"/>
              <a:ext cx="184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34" y="3600"/>
                    <a:pt x="4469" y="7200"/>
                    <a:pt x="8069" y="10800"/>
                  </a:cubicBezTo>
                  <a:cubicBezTo>
                    <a:pt x="11669" y="14400"/>
                    <a:pt x="1663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0309955" y="417374"/>
              <a:ext cx="8499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414" y="3221"/>
                    <a:pt x="11672" y="6442"/>
                    <a:pt x="7984" y="9663"/>
                  </a:cubicBezTo>
                  <a:cubicBezTo>
                    <a:pt x="4296" y="12884"/>
                    <a:pt x="1662" y="16105"/>
                    <a:pt x="609" y="18095"/>
                  </a:cubicBezTo>
                  <a:cubicBezTo>
                    <a:pt x="-445" y="20084"/>
                    <a:pt x="82" y="20842"/>
                    <a:pt x="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10522375" y="157024"/>
              <a:ext cx="88475" cy="432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44" fill="norm" stroke="1" extrusionOk="0">
                  <a:moveTo>
                    <a:pt x="18411" y="0"/>
                  </a:moveTo>
                  <a:cubicBezTo>
                    <a:pt x="13783" y="2936"/>
                    <a:pt x="9154" y="5872"/>
                    <a:pt x="6068" y="8808"/>
                  </a:cubicBezTo>
                  <a:cubicBezTo>
                    <a:pt x="2983" y="11744"/>
                    <a:pt x="1440" y="14680"/>
                    <a:pt x="668" y="16462"/>
                  </a:cubicBezTo>
                  <a:cubicBezTo>
                    <a:pt x="-103" y="18245"/>
                    <a:pt x="-103" y="18874"/>
                    <a:pt x="154" y="19503"/>
                  </a:cubicBezTo>
                  <a:cubicBezTo>
                    <a:pt x="411" y="20132"/>
                    <a:pt x="926" y="20761"/>
                    <a:pt x="2468" y="21128"/>
                  </a:cubicBezTo>
                  <a:cubicBezTo>
                    <a:pt x="4011" y="21495"/>
                    <a:pt x="6583" y="21600"/>
                    <a:pt x="9926" y="21128"/>
                  </a:cubicBezTo>
                  <a:cubicBezTo>
                    <a:pt x="13268" y="20656"/>
                    <a:pt x="17383" y="19608"/>
                    <a:pt x="19440" y="18979"/>
                  </a:cubicBezTo>
                  <a:cubicBezTo>
                    <a:pt x="21497" y="18350"/>
                    <a:pt x="21497" y="18140"/>
                    <a:pt x="21497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10481733" y="405616"/>
              <a:ext cx="230718" cy="18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1982" y="3655"/>
                  </a:moveTo>
                  <a:cubicBezTo>
                    <a:pt x="991" y="3655"/>
                    <a:pt x="0" y="3655"/>
                    <a:pt x="0" y="3279"/>
                  </a:cubicBezTo>
                  <a:cubicBezTo>
                    <a:pt x="0" y="2902"/>
                    <a:pt x="991" y="2148"/>
                    <a:pt x="3072" y="1395"/>
                  </a:cubicBezTo>
                  <a:cubicBezTo>
                    <a:pt x="5152" y="641"/>
                    <a:pt x="8323" y="-112"/>
                    <a:pt x="10800" y="14"/>
                  </a:cubicBezTo>
                  <a:cubicBezTo>
                    <a:pt x="13277" y="139"/>
                    <a:pt x="15061" y="1144"/>
                    <a:pt x="16547" y="4409"/>
                  </a:cubicBezTo>
                  <a:cubicBezTo>
                    <a:pt x="18033" y="7674"/>
                    <a:pt x="19222" y="13200"/>
                    <a:pt x="19717" y="16590"/>
                  </a:cubicBezTo>
                  <a:cubicBezTo>
                    <a:pt x="20213" y="19981"/>
                    <a:pt x="20015" y="21237"/>
                    <a:pt x="19519" y="21362"/>
                  </a:cubicBezTo>
                  <a:cubicBezTo>
                    <a:pt x="19024" y="21488"/>
                    <a:pt x="18231" y="20483"/>
                    <a:pt x="18528" y="17093"/>
                  </a:cubicBezTo>
                  <a:cubicBezTo>
                    <a:pt x="18826" y="13702"/>
                    <a:pt x="20213" y="7925"/>
                    <a:pt x="21600" y="2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0758175" y="352841"/>
              <a:ext cx="92529" cy="22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216" fill="norm" stroke="1" extrusionOk="0">
                  <a:moveTo>
                    <a:pt x="6911" y="7165"/>
                  </a:moveTo>
                  <a:cubicBezTo>
                    <a:pt x="9311" y="7165"/>
                    <a:pt x="11711" y="7165"/>
                    <a:pt x="14111" y="6576"/>
                  </a:cubicBezTo>
                  <a:cubicBezTo>
                    <a:pt x="16511" y="5987"/>
                    <a:pt x="18911" y="4808"/>
                    <a:pt x="20111" y="3532"/>
                  </a:cubicBezTo>
                  <a:cubicBezTo>
                    <a:pt x="21311" y="2256"/>
                    <a:pt x="21311" y="881"/>
                    <a:pt x="19871" y="292"/>
                  </a:cubicBezTo>
                  <a:cubicBezTo>
                    <a:pt x="18431" y="-297"/>
                    <a:pt x="15551" y="-101"/>
                    <a:pt x="11951" y="1863"/>
                  </a:cubicBezTo>
                  <a:cubicBezTo>
                    <a:pt x="8351" y="3827"/>
                    <a:pt x="4031" y="7558"/>
                    <a:pt x="1871" y="10798"/>
                  </a:cubicBezTo>
                  <a:cubicBezTo>
                    <a:pt x="-289" y="14038"/>
                    <a:pt x="-289" y="16787"/>
                    <a:pt x="431" y="18554"/>
                  </a:cubicBezTo>
                  <a:cubicBezTo>
                    <a:pt x="1151" y="20321"/>
                    <a:pt x="2591" y="21107"/>
                    <a:pt x="5471" y="21205"/>
                  </a:cubicBezTo>
                  <a:cubicBezTo>
                    <a:pt x="8351" y="21303"/>
                    <a:pt x="12671" y="20714"/>
                    <a:pt x="16991" y="2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0903591" y="396207"/>
              <a:ext cx="145410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722" y="237"/>
                  </a:moveTo>
                  <a:cubicBezTo>
                    <a:pt x="1783" y="4510"/>
                    <a:pt x="844" y="8782"/>
                    <a:pt x="375" y="11749"/>
                  </a:cubicBezTo>
                  <a:cubicBezTo>
                    <a:pt x="-95" y="14716"/>
                    <a:pt x="-95" y="16378"/>
                    <a:pt x="218" y="16615"/>
                  </a:cubicBezTo>
                  <a:cubicBezTo>
                    <a:pt x="531" y="16853"/>
                    <a:pt x="1157" y="15666"/>
                    <a:pt x="2409" y="13055"/>
                  </a:cubicBezTo>
                  <a:cubicBezTo>
                    <a:pt x="3662" y="10444"/>
                    <a:pt x="5540" y="6409"/>
                    <a:pt x="6792" y="3798"/>
                  </a:cubicBezTo>
                  <a:cubicBezTo>
                    <a:pt x="8044" y="1187"/>
                    <a:pt x="8670" y="0"/>
                    <a:pt x="9453" y="0"/>
                  </a:cubicBezTo>
                  <a:cubicBezTo>
                    <a:pt x="10235" y="0"/>
                    <a:pt x="11175" y="1187"/>
                    <a:pt x="11644" y="3560"/>
                  </a:cubicBezTo>
                  <a:cubicBezTo>
                    <a:pt x="12114" y="5934"/>
                    <a:pt x="12114" y="9495"/>
                    <a:pt x="11801" y="11868"/>
                  </a:cubicBezTo>
                  <a:cubicBezTo>
                    <a:pt x="11488" y="14242"/>
                    <a:pt x="10862" y="15429"/>
                    <a:pt x="10548" y="15310"/>
                  </a:cubicBezTo>
                  <a:cubicBezTo>
                    <a:pt x="10235" y="15191"/>
                    <a:pt x="10235" y="13767"/>
                    <a:pt x="11018" y="11868"/>
                  </a:cubicBezTo>
                  <a:cubicBezTo>
                    <a:pt x="11801" y="9969"/>
                    <a:pt x="13366" y="7596"/>
                    <a:pt x="14775" y="6053"/>
                  </a:cubicBezTo>
                  <a:cubicBezTo>
                    <a:pt x="16183" y="4510"/>
                    <a:pt x="17435" y="3798"/>
                    <a:pt x="18218" y="4035"/>
                  </a:cubicBezTo>
                  <a:cubicBezTo>
                    <a:pt x="19001" y="4273"/>
                    <a:pt x="19314" y="5459"/>
                    <a:pt x="19314" y="7833"/>
                  </a:cubicBezTo>
                  <a:cubicBezTo>
                    <a:pt x="19314" y="10207"/>
                    <a:pt x="19001" y="13767"/>
                    <a:pt x="19314" y="16259"/>
                  </a:cubicBezTo>
                  <a:cubicBezTo>
                    <a:pt x="19627" y="18752"/>
                    <a:pt x="20566" y="20176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1098201" y="405338"/>
              <a:ext cx="255599" cy="18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168" fill="norm" stroke="1" extrusionOk="0">
                  <a:moveTo>
                    <a:pt x="2240" y="8759"/>
                  </a:moveTo>
                  <a:cubicBezTo>
                    <a:pt x="2943" y="9495"/>
                    <a:pt x="3645" y="10232"/>
                    <a:pt x="4874" y="9986"/>
                  </a:cubicBezTo>
                  <a:cubicBezTo>
                    <a:pt x="6104" y="9741"/>
                    <a:pt x="7860" y="8513"/>
                    <a:pt x="9089" y="7286"/>
                  </a:cubicBezTo>
                  <a:cubicBezTo>
                    <a:pt x="10318" y="6059"/>
                    <a:pt x="11021" y="4832"/>
                    <a:pt x="11547" y="3482"/>
                  </a:cubicBezTo>
                  <a:cubicBezTo>
                    <a:pt x="12074" y="2132"/>
                    <a:pt x="12426" y="659"/>
                    <a:pt x="12074" y="168"/>
                  </a:cubicBezTo>
                  <a:cubicBezTo>
                    <a:pt x="11723" y="-323"/>
                    <a:pt x="10669" y="168"/>
                    <a:pt x="8474" y="2868"/>
                  </a:cubicBezTo>
                  <a:cubicBezTo>
                    <a:pt x="6279" y="5568"/>
                    <a:pt x="2943" y="10477"/>
                    <a:pt x="1274" y="13668"/>
                  </a:cubicBezTo>
                  <a:cubicBezTo>
                    <a:pt x="-394" y="16859"/>
                    <a:pt x="-394" y="18332"/>
                    <a:pt x="1099" y="19436"/>
                  </a:cubicBezTo>
                  <a:cubicBezTo>
                    <a:pt x="2591" y="20541"/>
                    <a:pt x="5577" y="21277"/>
                    <a:pt x="9177" y="21154"/>
                  </a:cubicBezTo>
                  <a:cubicBezTo>
                    <a:pt x="12777" y="21032"/>
                    <a:pt x="16991" y="20050"/>
                    <a:pt x="21206" y="19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3219526" y="1167619"/>
              <a:ext cx="175995" cy="37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176" fill="norm" stroke="1" extrusionOk="0">
                  <a:moveTo>
                    <a:pt x="17122" y="3508"/>
                  </a:moveTo>
                  <a:cubicBezTo>
                    <a:pt x="15880" y="2321"/>
                    <a:pt x="14639" y="1134"/>
                    <a:pt x="13398" y="481"/>
                  </a:cubicBezTo>
                  <a:cubicBezTo>
                    <a:pt x="12156" y="-171"/>
                    <a:pt x="10915" y="-290"/>
                    <a:pt x="8432" y="956"/>
                  </a:cubicBezTo>
                  <a:cubicBezTo>
                    <a:pt x="5949" y="2202"/>
                    <a:pt x="2225" y="4813"/>
                    <a:pt x="736" y="6772"/>
                  </a:cubicBezTo>
                  <a:cubicBezTo>
                    <a:pt x="-754" y="8730"/>
                    <a:pt x="-9" y="10035"/>
                    <a:pt x="3218" y="11519"/>
                  </a:cubicBezTo>
                  <a:cubicBezTo>
                    <a:pt x="6446" y="13002"/>
                    <a:pt x="12156" y="14664"/>
                    <a:pt x="15632" y="16029"/>
                  </a:cubicBezTo>
                  <a:cubicBezTo>
                    <a:pt x="19108" y="17394"/>
                    <a:pt x="20349" y="18462"/>
                    <a:pt x="20598" y="19292"/>
                  </a:cubicBezTo>
                  <a:cubicBezTo>
                    <a:pt x="20846" y="20123"/>
                    <a:pt x="20101" y="20717"/>
                    <a:pt x="17743" y="21013"/>
                  </a:cubicBezTo>
                  <a:cubicBezTo>
                    <a:pt x="15384" y="21310"/>
                    <a:pt x="11412" y="21310"/>
                    <a:pt x="8805" y="20064"/>
                  </a:cubicBezTo>
                  <a:cubicBezTo>
                    <a:pt x="6198" y="18818"/>
                    <a:pt x="4956" y="16325"/>
                    <a:pt x="4832" y="14723"/>
                  </a:cubicBezTo>
                  <a:cubicBezTo>
                    <a:pt x="4708" y="13121"/>
                    <a:pt x="5701" y="12409"/>
                    <a:pt x="6694" y="11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3467100" y="1019518"/>
              <a:ext cx="88900" cy="47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1477"/>
                  </a:moveTo>
                  <a:cubicBezTo>
                    <a:pt x="3086" y="716"/>
                    <a:pt x="6171" y="-45"/>
                    <a:pt x="7714" y="3"/>
                  </a:cubicBezTo>
                  <a:cubicBezTo>
                    <a:pt x="9257" y="50"/>
                    <a:pt x="9257" y="907"/>
                    <a:pt x="9257" y="3238"/>
                  </a:cubicBezTo>
                  <a:cubicBezTo>
                    <a:pt x="9257" y="5569"/>
                    <a:pt x="9257" y="9375"/>
                    <a:pt x="9257" y="12515"/>
                  </a:cubicBezTo>
                  <a:cubicBezTo>
                    <a:pt x="9257" y="15655"/>
                    <a:pt x="9257" y="18129"/>
                    <a:pt x="10029" y="19604"/>
                  </a:cubicBezTo>
                  <a:cubicBezTo>
                    <a:pt x="10800" y="21079"/>
                    <a:pt x="12343" y="21555"/>
                    <a:pt x="14143" y="21555"/>
                  </a:cubicBezTo>
                  <a:cubicBezTo>
                    <a:pt x="15943" y="21555"/>
                    <a:pt x="18000" y="21079"/>
                    <a:pt x="19286" y="20556"/>
                  </a:cubicBezTo>
                  <a:cubicBezTo>
                    <a:pt x="20571" y="20033"/>
                    <a:pt x="21086" y="19462"/>
                    <a:pt x="21600" y="18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3492500" y="1319074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3570346" y="1289501"/>
              <a:ext cx="233304" cy="16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824" fill="norm" stroke="1" extrusionOk="0">
                  <a:moveTo>
                    <a:pt x="10264" y="3680"/>
                  </a:moveTo>
                  <a:cubicBezTo>
                    <a:pt x="10071" y="2363"/>
                    <a:pt x="9878" y="1046"/>
                    <a:pt x="8914" y="388"/>
                  </a:cubicBezTo>
                  <a:cubicBezTo>
                    <a:pt x="7950" y="-271"/>
                    <a:pt x="6214" y="-271"/>
                    <a:pt x="4478" y="1836"/>
                  </a:cubicBezTo>
                  <a:cubicBezTo>
                    <a:pt x="2743" y="3944"/>
                    <a:pt x="1007" y="8158"/>
                    <a:pt x="332" y="11583"/>
                  </a:cubicBezTo>
                  <a:cubicBezTo>
                    <a:pt x="-343" y="15007"/>
                    <a:pt x="43" y="17641"/>
                    <a:pt x="1200" y="19222"/>
                  </a:cubicBezTo>
                  <a:cubicBezTo>
                    <a:pt x="2357" y="20802"/>
                    <a:pt x="4286" y="21329"/>
                    <a:pt x="6021" y="20275"/>
                  </a:cubicBezTo>
                  <a:cubicBezTo>
                    <a:pt x="7757" y="19222"/>
                    <a:pt x="9300" y="16588"/>
                    <a:pt x="10264" y="13953"/>
                  </a:cubicBezTo>
                  <a:cubicBezTo>
                    <a:pt x="11228" y="11319"/>
                    <a:pt x="11614" y="8685"/>
                    <a:pt x="11614" y="8290"/>
                  </a:cubicBezTo>
                  <a:cubicBezTo>
                    <a:pt x="11614" y="7895"/>
                    <a:pt x="11228" y="9739"/>
                    <a:pt x="11036" y="11583"/>
                  </a:cubicBezTo>
                  <a:cubicBezTo>
                    <a:pt x="10843" y="13427"/>
                    <a:pt x="10843" y="15270"/>
                    <a:pt x="11325" y="16192"/>
                  </a:cubicBezTo>
                  <a:cubicBezTo>
                    <a:pt x="11807" y="17114"/>
                    <a:pt x="12771" y="17114"/>
                    <a:pt x="14507" y="15139"/>
                  </a:cubicBezTo>
                  <a:cubicBezTo>
                    <a:pt x="16243" y="13163"/>
                    <a:pt x="18750" y="9212"/>
                    <a:pt x="21257" y="5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3810425" y="981394"/>
              <a:ext cx="65192" cy="47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56" fill="norm" stroke="1" extrusionOk="0">
                  <a:moveTo>
                    <a:pt x="18673" y="7759"/>
                  </a:moveTo>
                  <a:cubicBezTo>
                    <a:pt x="20066" y="5570"/>
                    <a:pt x="21460" y="3382"/>
                    <a:pt x="21460" y="2002"/>
                  </a:cubicBezTo>
                  <a:cubicBezTo>
                    <a:pt x="21460" y="622"/>
                    <a:pt x="20066" y="51"/>
                    <a:pt x="18325" y="4"/>
                  </a:cubicBezTo>
                  <a:cubicBezTo>
                    <a:pt x="16583" y="-44"/>
                    <a:pt x="14492" y="432"/>
                    <a:pt x="11705" y="2049"/>
                  </a:cubicBezTo>
                  <a:cubicBezTo>
                    <a:pt x="8918" y="3667"/>
                    <a:pt x="5434" y="6426"/>
                    <a:pt x="3344" y="9424"/>
                  </a:cubicBezTo>
                  <a:cubicBezTo>
                    <a:pt x="1254" y="12421"/>
                    <a:pt x="557" y="15656"/>
                    <a:pt x="208" y="17512"/>
                  </a:cubicBezTo>
                  <a:cubicBezTo>
                    <a:pt x="-140" y="19367"/>
                    <a:pt x="-140" y="19843"/>
                    <a:pt x="905" y="20319"/>
                  </a:cubicBezTo>
                  <a:cubicBezTo>
                    <a:pt x="1950" y="20795"/>
                    <a:pt x="4041" y="21271"/>
                    <a:pt x="6828" y="21413"/>
                  </a:cubicBezTo>
                  <a:cubicBezTo>
                    <a:pt x="9615" y="21556"/>
                    <a:pt x="13099" y="21366"/>
                    <a:pt x="15189" y="20462"/>
                  </a:cubicBezTo>
                  <a:cubicBezTo>
                    <a:pt x="17279" y="19558"/>
                    <a:pt x="17976" y="17940"/>
                    <a:pt x="18673" y="16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3770416" y="1185724"/>
              <a:ext cx="191984" cy="22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56" fill="norm" stroke="1" extrusionOk="0">
                  <a:moveTo>
                    <a:pt x="5095" y="10106"/>
                  </a:moveTo>
                  <a:cubicBezTo>
                    <a:pt x="2747" y="9512"/>
                    <a:pt x="399" y="8917"/>
                    <a:pt x="47" y="8620"/>
                  </a:cubicBezTo>
                  <a:cubicBezTo>
                    <a:pt x="-305" y="8323"/>
                    <a:pt x="1338" y="8323"/>
                    <a:pt x="4156" y="8125"/>
                  </a:cubicBezTo>
                  <a:cubicBezTo>
                    <a:pt x="6973" y="7927"/>
                    <a:pt x="10965" y="7530"/>
                    <a:pt x="13665" y="7431"/>
                  </a:cubicBezTo>
                  <a:cubicBezTo>
                    <a:pt x="16365" y="7332"/>
                    <a:pt x="17773" y="7530"/>
                    <a:pt x="18595" y="9116"/>
                  </a:cubicBezTo>
                  <a:cubicBezTo>
                    <a:pt x="19417" y="10701"/>
                    <a:pt x="19652" y="13673"/>
                    <a:pt x="19769" y="15655"/>
                  </a:cubicBezTo>
                  <a:cubicBezTo>
                    <a:pt x="19886" y="17637"/>
                    <a:pt x="19886" y="18628"/>
                    <a:pt x="19769" y="19618"/>
                  </a:cubicBezTo>
                  <a:cubicBezTo>
                    <a:pt x="19652" y="20609"/>
                    <a:pt x="19417" y="21600"/>
                    <a:pt x="19299" y="21303"/>
                  </a:cubicBezTo>
                  <a:cubicBezTo>
                    <a:pt x="19182" y="21006"/>
                    <a:pt x="19182" y="19420"/>
                    <a:pt x="19534" y="15655"/>
                  </a:cubicBezTo>
                  <a:cubicBezTo>
                    <a:pt x="19886" y="11890"/>
                    <a:pt x="20591" y="5945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4017812" y="1183783"/>
              <a:ext cx="63792" cy="21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159" fill="norm" stroke="1" extrusionOk="0">
                  <a:moveTo>
                    <a:pt x="18779" y="3243"/>
                  </a:moveTo>
                  <a:cubicBezTo>
                    <a:pt x="17429" y="2224"/>
                    <a:pt x="16079" y="1205"/>
                    <a:pt x="13716" y="594"/>
                  </a:cubicBezTo>
                  <a:cubicBezTo>
                    <a:pt x="11354" y="-17"/>
                    <a:pt x="7979" y="-221"/>
                    <a:pt x="4941" y="288"/>
                  </a:cubicBezTo>
                  <a:cubicBezTo>
                    <a:pt x="1904" y="798"/>
                    <a:pt x="-796" y="2021"/>
                    <a:pt x="216" y="4466"/>
                  </a:cubicBezTo>
                  <a:cubicBezTo>
                    <a:pt x="1229" y="6911"/>
                    <a:pt x="5954" y="10579"/>
                    <a:pt x="10004" y="13024"/>
                  </a:cubicBezTo>
                  <a:cubicBezTo>
                    <a:pt x="14054" y="15470"/>
                    <a:pt x="17429" y="16692"/>
                    <a:pt x="19116" y="17813"/>
                  </a:cubicBezTo>
                  <a:cubicBezTo>
                    <a:pt x="20804" y="18934"/>
                    <a:pt x="20804" y="19953"/>
                    <a:pt x="18779" y="20564"/>
                  </a:cubicBezTo>
                  <a:cubicBezTo>
                    <a:pt x="16754" y="21175"/>
                    <a:pt x="12704" y="21379"/>
                    <a:pt x="10004" y="20870"/>
                  </a:cubicBezTo>
                  <a:cubicBezTo>
                    <a:pt x="7304" y="20360"/>
                    <a:pt x="5954" y="19137"/>
                    <a:pt x="4941" y="17915"/>
                  </a:cubicBezTo>
                  <a:cubicBezTo>
                    <a:pt x="3929" y="16692"/>
                    <a:pt x="3254" y="15470"/>
                    <a:pt x="2579" y="14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4141923" y="1033324"/>
              <a:ext cx="233227" cy="3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6847" y="0"/>
                  </a:moveTo>
                  <a:cubicBezTo>
                    <a:pt x="6264" y="2864"/>
                    <a:pt x="5680" y="5728"/>
                    <a:pt x="5291" y="8771"/>
                  </a:cubicBezTo>
                  <a:cubicBezTo>
                    <a:pt x="4901" y="11814"/>
                    <a:pt x="4707" y="15036"/>
                    <a:pt x="4707" y="17006"/>
                  </a:cubicBezTo>
                  <a:cubicBezTo>
                    <a:pt x="4707" y="18975"/>
                    <a:pt x="4901" y="19691"/>
                    <a:pt x="5388" y="20287"/>
                  </a:cubicBezTo>
                  <a:cubicBezTo>
                    <a:pt x="5874" y="20884"/>
                    <a:pt x="6653" y="21361"/>
                    <a:pt x="7139" y="21302"/>
                  </a:cubicBezTo>
                  <a:cubicBezTo>
                    <a:pt x="7626" y="21242"/>
                    <a:pt x="7820" y="20645"/>
                    <a:pt x="7528" y="19631"/>
                  </a:cubicBezTo>
                  <a:cubicBezTo>
                    <a:pt x="7237" y="18617"/>
                    <a:pt x="6458" y="17185"/>
                    <a:pt x="5485" y="16349"/>
                  </a:cubicBezTo>
                  <a:cubicBezTo>
                    <a:pt x="4512" y="15514"/>
                    <a:pt x="3345" y="15275"/>
                    <a:pt x="2274" y="15096"/>
                  </a:cubicBezTo>
                  <a:cubicBezTo>
                    <a:pt x="1204" y="14917"/>
                    <a:pt x="231" y="14798"/>
                    <a:pt x="37" y="14499"/>
                  </a:cubicBezTo>
                  <a:cubicBezTo>
                    <a:pt x="-158" y="14201"/>
                    <a:pt x="426" y="13724"/>
                    <a:pt x="1983" y="13366"/>
                  </a:cubicBezTo>
                  <a:cubicBezTo>
                    <a:pt x="3539" y="13008"/>
                    <a:pt x="6069" y="12769"/>
                    <a:pt x="8501" y="12590"/>
                  </a:cubicBezTo>
                  <a:cubicBezTo>
                    <a:pt x="10934" y="12411"/>
                    <a:pt x="13269" y="12292"/>
                    <a:pt x="14923" y="12232"/>
                  </a:cubicBezTo>
                  <a:cubicBezTo>
                    <a:pt x="16577" y="12172"/>
                    <a:pt x="17550" y="12172"/>
                    <a:pt x="18231" y="12471"/>
                  </a:cubicBezTo>
                  <a:cubicBezTo>
                    <a:pt x="18912" y="12769"/>
                    <a:pt x="19301" y="13366"/>
                    <a:pt x="19301" y="14738"/>
                  </a:cubicBezTo>
                  <a:cubicBezTo>
                    <a:pt x="19301" y="16110"/>
                    <a:pt x="18912" y="18259"/>
                    <a:pt x="18718" y="19631"/>
                  </a:cubicBezTo>
                  <a:cubicBezTo>
                    <a:pt x="18523" y="21003"/>
                    <a:pt x="18523" y="21600"/>
                    <a:pt x="18718" y="21600"/>
                  </a:cubicBezTo>
                  <a:cubicBezTo>
                    <a:pt x="18912" y="21600"/>
                    <a:pt x="19301" y="21003"/>
                    <a:pt x="19691" y="18975"/>
                  </a:cubicBezTo>
                  <a:cubicBezTo>
                    <a:pt x="20080" y="16946"/>
                    <a:pt x="20469" y="13485"/>
                    <a:pt x="20566" y="11456"/>
                  </a:cubicBezTo>
                  <a:cubicBezTo>
                    <a:pt x="20664" y="9428"/>
                    <a:pt x="20469" y="8831"/>
                    <a:pt x="20566" y="8831"/>
                  </a:cubicBezTo>
                  <a:cubicBezTo>
                    <a:pt x="20664" y="8831"/>
                    <a:pt x="21053" y="9428"/>
                    <a:pt x="21442" y="1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4414973" y="1242874"/>
              <a:ext cx="106227" cy="16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15" fill="norm" stroke="1" extrusionOk="0">
                  <a:moveTo>
                    <a:pt x="18714" y="0"/>
                  </a:moveTo>
                  <a:cubicBezTo>
                    <a:pt x="13208" y="3510"/>
                    <a:pt x="7702" y="7020"/>
                    <a:pt x="4314" y="9585"/>
                  </a:cubicBezTo>
                  <a:cubicBezTo>
                    <a:pt x="926" y="12150"/>
                    <a:pt x="-345" y="13770"/>
                    <a:pt x="79" y="15660"/>
                  </a:cubicBezTo>
                  <a:cubicBezTo>
                    <a:pt x="502" y="17550"/>
                    <a:pt x="2620" y="19710"/>
                    <a:pt x="6431" y="20655"/>
                  </a:cubicBezTo>
                  <a:cubicBezTo>
                    <a:pt x="10243" y="21600"/>
                    <a:pt x="15749" y="21330"/>
                    <a:pt x="21255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5212220" y="963474"/>
              <a:ext cx="572630" cy="49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58" fill="norm" stroke="1" extrusionOk="0">
                  <a:moveTo>
                    <a:pt x="4825" y="0"/>
                  </a:moveTo>
                  <a:cubicBezTo>
                    <a:pt x="4426" y="183"/>
                    <a:pt x="4028" y="366"/>
                    <a:pt x="3709" y="1602"/>
                  </a:cubicBezTo>
                  <a:cubicBezTo>
                    <a:pt x="3390" y="2837"/>
                    <a:pt x="3151" y="5125"/>
                    <a:pt x="3032" y="8192"/>
                  </a:cubicBezTo>
                  <a:cubicBezTo>
                    <a:pt x="2912" y="11258"/>
                    <a:pt x="2912" y="15102"/>
                    <a:pt x="2952" y="17298"/>
                  </a:cubicBezTo>
                  <a:cubicBezTo>
                    <a:pt x="2992" y="19495"/>
                    <a:pt x="3071" y="20044"/>
                    <a:pt x="3271" y="20547"/>
                  </a:cubicBezTo>
                  <a:cubicBezTo>
                    <a:pt x="3470" y="21051"/>
                    <a:pt x="3789" y="21508"/>
                    <a:pt x="4108" y="21554"/>
                  </a:cubicBezTo>
                  <a:cubicBezTo>
                    <a:pt x="4426" y="21600"/>
                    <a:pt x="4745" y="21234"/>
                    <a:pt x="4785" y="19998"/>
                  </a:cubicBezTo>
                  <a:cubicBezTo>
                    <a:pt x="4825" y="18763"/>
                    <a:pt x="4586" y="16658"/>
                    <a:pt x="3908" y="15056"/>
                  </a:cubicBezTo>
                  <a:cubicBezTo>
                    <a:pt x="3231" y="13454"/>
                    <a:pt x="2115" y="12356"/>
                    <a:pt x="1318" y="11853"/>
                  </a:cubicBezTo>
                  <a:cubicBezTo>
                    <a:pt x="521" y="11349"/>
                    <a:pt x="43" y="11441"/>
                    <a:pt x="3" y="11395"/>
                  </a:cubicBezTo>
                  <a:cubicBezTo>
                    <a:pt x="-37" y="11349"/>
                    <a:pt x="362" y="11166"/>
                    <a:pt x="1438" y="9931"/>
                  </a:cubicBezTo>
                  <a:cubicBezTo>
                    <a:pt x="2514" y="8695"/>
                    <a:pt x="4267" y="6407"/>
                    <a:pt x="5303" y="4988"/>
                  </a:cubicBezTo>
                  <a:cubicBezTo>
                    <a:pt x="6339" y="3569"/>
                    <a:pt x="6658" y="3020"/>
                    <a:pt x="7017" y="2654"/>
                  </a:cubicBezTo>
                  <a:cubicBezTo>
                    <a:pt x="7376" y="2288"/>
                    <a:pt x="7774" y="2105"/>
                    <a:pt x="7973" y="2242"/>
                  </a:cubicBezTo>
                  <a:cubicBezTo>
                    <a:pt x="8173" y="2380"/>
                    <a:pt x="8173" y="2837"/>
                    <a:pt x="7973" y="4622"/>
                  </a:cubicBezTo>
                  <a:cubicBezTo>
                    <a:pt x="7774" y="6407"/>
                    <a:pt x="7376" y="9519"/>
                    <a:pt x="7097" y="11944"/>
                  </a:cubicBezTo>
                  <a:cubicBezTo>
                    <a:pt x="6818" y="14369"/>
                    <a:pt x="6658" y="16108"/>
                    <a:pt x="6578" y="17207"/>
                  </a:cubicBezTo>
                  <a:cubicBezTo>
                    <a:pt x="6499" y="18305"/>
                    <a:pt x="6499" y="18763"/>
                    <a:pt x="6618" y="18808"/>
                  </a:cubicBezTo>
                  <a:cubicBezTo>
                    <a:pt x="6738" y="18854"/>
                    <a:pt x="6977" y="18488"/>
                    <a:pt x="7376" y="17619"/>
                  </a:cubicBezTo>
                  <a:cubicBezTo>
                    <a:pt x="7774" y="16749"/>
                    <a:pt x="8332" y="15376"/>
                    <a:pt x="8770" y="14553"/>
                  </a:cubicBezTo>
                  <a:cubicBezTo>
                    <a:pt x="9209" y="13729"/>
                    <a:pt x="9528" y="13454"/>
                    <a:pt x="9846" y="13546"/>
                  </a:cubicBezTo>
                  <a:cubicBezTo>
                    <a:pt x="10165" y="13637"/>
                    <a:pt x="10484" y="14095"/>
                    <a:pt x="10843" y="14553"/>
                  </a:cubicBezTo>
                  <a:cubicBezTo>
                    <a:pt x="11201" y="15010"/>
                    <a:pt x="11600" y="15468"/>
                    <a:pt x="11959" y="15834"/>
                  </a:cubicBezTo>
                  <a:cubicBezTo>
                    <a:pt x="12317" y="16200"/>
                    <a:pt x="12636" y="16475"/>
                    <a:pt x="12995" y="16566"/>
                  </a:cubicBezTo>
                  <a:cubicBezTo>
                    <a:pt x="13353" y="16658"/>
                    <a:pt x="13752" y="16566"/>
                    <a:pt x="13991" y="16246"/>
                  </a:cubicBezTo>
                  <a:cubicBezTo>
                    <a:pt x="14230" y="15925"/>
                    <a:pt x="14310" y="15376"/>
                    <a:pt x="14390" y="14873"/>
                  </a:cubicBezTo>
                  <a:cubicBezTo>
                    <a:pt x="14469" y="14369"/>
                    <a:pt x="14549" y="13912"/>
                    <a:pt x="14509" y="13454"/>
                  </a:cubicBezTo>
                  <a:cubicBezTo>
                    <a:pt x="14469" y="12997"/>
                    <a:pt x="14310" y="12539"/>
                    <a:pt x="14031" y="12264"/>
                  </a:cubicBezTo>
                  <a:cubicBezTo>
                    <a:pt x="13752" y="11990"/>
                    <a:pt x="13353" y="11898"/>
                    <a:pt x="13035" y="12173"/>
                  </a:cubicBezTo>
                  <a:cubicBezTo>
                    <a:pt x="12716" y="12447"/>
                    <a:pt x="12477" y="13088"/>
                    <a:pt x="12357" y="13820"/>
                  </a:cubicBezTo>
                  <a:cubicBezTo>
                    <a:pt x="12238" y="14553"/>
                    <a:pt x="12238" y="15376"/>
                    <a:pt x="12317" y="16017"/>
                  </a:cubicBezTo>
                  <a:cubicBezTo>
                    <a:pt x="12397" y="16658"/>
                    <a:pt x="12556" y="17115"/>
                    <a:pt x="12835" y="17344"/>
                  </a:cubicBezTo>
                  <a:cubicBezTo>
                    <a:pt x="13114" y="17573"/>
                    <a:pt x="13513" y="17573"/>
                    <a:pt x="13832" y="17298"/>
                  </a:cubicBezTo>
                  <a:cubicBezTo>
                    <a:pt x="14150" y="17024"/>
                    <a:pt x="14390" y="16475"/>
                    <a:pt x="14549" y="15925"/>
                  </a:cubicBezTo>
                  <a:cubicBezTo>
                    <a:pt x="14708" y="15376"/>
                    <a:pt x="14788" y="14827"/>
                    <a:pt x="14788" y="14781"/>
                  </a:cubicBezTo>
                  <a:cubicBezTo>
                    <a:pt x="14788" y="14736"/>
                    <a:pt x="14708" y="15193"/>
                    <a:pt x="14669" y="15651"/>
                  </a:cubicBezTo>
                  <a:cubicBezTo>
                    <a:pt x="14629" y="16108"/>
                    <a:pt x="14629" y="16566"/>
                    <a:pt x="14828" y="16841"/>
                  </a:cubicBezTo>
                  <a:cubicBezTo>
                    <a:pt x="15027" y="17115"/>
                    <a:pt x="15426" y="17207"/>
                    <a:pt x="15745" y="17069"/>
                  </a:cubicBezTo>
                  <a:cubicBezTo>
                    <a:pt x="16063" y="16932"/>
                    <a:pt x="16302" y="16566"/>
                    <a:pt x="16542" y="16154"/>
                  </a:cubicBezTo>
                  <a:cubicBezTo>
                    <a:pt x="16781" y="15742"/>
                    <a:pt x="17020" y="15285"/>
                    <a:pt x="17219" y="14827"/>
                  </a:cubicBezTo>
                  <a:cubicBezTo>
                    <a:pt x="17418" y="14369"/>
                    <a:pt x="17578" y="13912"/>
                    <a:pt x="17618" y="13912"/>
                  </a:cubicBezTo>
                  <a:cubicBezTo>
                    <a:pt x="17657" y="13912"/>
                    <a:pt x="17578" y="14369"/>
                    <a:pt x="17538" y="14736"/>
                  </a:cubicBezTo>
                  <a:cubicBezTo>
                    <a:pt x="17498" y="15102"/>
                    <a:pt x="17498" y="15376"/>
                    <a:pt x="17737" y="14919"/>
                  </a:cubicBezTo>
                  <a:cubicBezTo>
                    <a:pt x="17976" y="14461"/>
                    <a:pt x="18455" y="13271"/>
                    <a:pt x="18933" y="12676"/>
                  </a:cubicBezTo>
                  <a:cubicBezTo>
                    <a:pt x="19411" y="12081"/>
                    <a:pt x="19889" y="12081"/>
                    <a:pt x="20288" y="12310"/>
                  </a:cubicBezTo>
                  <a:cubicBezTo>
                    <a:pt x="20686" y="12539"/>
                    <a:pt x="21005" y="12997"/>
                    <a:pt x="21204" y="14049"/>
                  </a:cubicBezTo>
                  <a:cubicBezTo>
                    <a:pt x="21404" y="15102"/>
                    <a:pt x="21483" y="16749"/>
                    <a:pt x="21563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6187988" y="944424"/>
              <a:ext cx="447762" cy="49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57" fill="norm" stroke="1" extrusionOk="0">
                  <a:moveTo>
                    <a:pt x="5964" y="0"/>
                  </a:moveTo>
                  <a:cubicBezTo>
                    <a:pt x="5964" y="1303"/>
                    <a:pt x="5964" y="2607"/>
                    <a:pt x="5761" y="5074"/>
                  </a:cubicBezTo>
                  <a:cubicBezTo>
                    <a:pt x="5557" y="7541"/>
                    <a:pt x="5149" y="11172"/>
                    <a:pt x="4945" y="13919"/>
                  </a:cubicBezTo>
                  <a:cubicBezTo>
                    <a:pt x="4742" y="16666"/>
                    <a:pt x="4742" y="18528"/>
                    <a:pt x="4844" y="19738"/>
                  </a:cubicBezTo>
                  <a:cubicBezTo>
                    <a:pt x="4945" y="20948"/>
                    <a:pt x="5149" y="21507"/>
                    <a:pt x="5353" y="21553"/>
                  </a:cubicBezTo>
                  <a:cubicBezTo>
                    <a:pt x="5557" y="21600"/>
                    <a:pt x="5761" y="21134"/>
                    <a:pt x="5608" y="19784"/>
                  </a:cubicBezTo>
                  <a:cubicBezTo>
                    <a:pt x="5455" y="18434"/>
                    <a:pt x="4945" y="16200"/>
                    <a:pt x="4130" y="14803"/>
                  </a:cubicBezTo>
                  <a:cubicBezTo>
                    <a:pt x="3315" y="13407"/>
                    <a:pt x="2195" y="12848"/>
                    <a:pt x="1379" y="12569"/>
                  </a:cubicBezTo>
                  <a:cubicBezTo>
                    <a:pt x="564" y="12290"/>
                    <a:pt x="55" y="12290"/>
                    <a:pt x="4" y="12150"/>
                  </a:cubicBezTo>
                  <a:cubicBezTo>
                    <a:pt x="-47" y="12010"/>
                    <a:pt x="361" y="11731"/>
                    <a:pt x="1838" y="10660"/>
                  </a:cubicBezTo>
                  <a:cubicBezTo>
                    <a:pt x="3315" y="9590"/>
                    <a:pt x="5862" y="7728"/>
                    <a:pt x="7544" y="6378"/>
                  </a:cubicBezTo>
                  <a:cubicBezTo>
                    <a:pt x="9225" y="5028"/>
                    <a:pt x="10040" y="4190"/>
                    <a:pt x="10396" y="4050"/>
                  </a:cubicBezTo>
                  <a:cubicBezTo>
                    <a:pt x="10753" y="3910"/>
                    <a:pt x="10651" y="4469"/>
                    <a:pt x="10244" y="6145"/>
                  </a:cubicBezTo>
                  <a:cubicBezTo>
                    <a:pt x="9836" y="7821"/>
                    <a:pt x="9123" y="10614"/>
                    <a:pt x="8715" y="12988"/>
                  </a:cubicBezTo>
                  <a:cubicBezTo>
                    <a:pt x="8308" y="15362"/>
                    <a:pt x="8206" y="17317"/>
                    <a:pt x="8104" y="18528"/>
                  </a:cubicBezTo>
                  <a:cubicBezTo>
                    <a:pt x="8002" y="19738"/>
                    <a:pt x="7900" y="20203"/>
                    <a:pt x="7951" y="20203"/>
                  </a:cubicBezTo>
                  <a:cubicBezTo>
                    <a:pt x="8002" y="20203"/>
                    <a:pt x="8206" y="19738"/>
                    <a:pt x="8613" y="18900"/>
                  </a:cubicBezTo>
                  <a:cubicBezTo>
                    <a:pt x="9021" y="18062"/>
                    <a:pt x="9632" y="16852"/>
                    <a:pt x="10142" y="16107"/>
                  </a:cubicBezTo>
                  <a:cubicBezTo>
                    <a:pt x="10651" y="15362"/>
                    <a:pt x="11059" y="15083"/>
                    <a:pt x="11262" y="15222"/>
                  </a:cubicBezTo>
                  <a:cubicBezTo>
                    <a:pt x="11466" y="15362"/>
                    <a:pt x="11466" y="15921"/>
                    <a:pt x="11466" y="16433"/>
                  </a:cubicBezTo>
                  <a:cubicBezTo>
                    <a:pt x="11466" y="16945"/>
                    <a:pt x="11466" y="17410"/>
                    <a:pt x="11619" y="17829"/>
                  </a:cubicBezTo>
                  <a:cubicBezTo>
                    <a:pt x="11772" y="18248"/>
                    <a:pt x="12078" y="18621"/>
                    <a:pt x="12485" y="18807"/>
                  </a:cubicBezTo>
                  <a:cubicBezTo>
                    <a:pt x="12893" y="18993"/>
                    <a:pt x="13402" y="18993"/>
                    <a:pt x="14166" y="18434"/>
                  </a:cubicBezTo>
                  <a:cubicBezTo>
                    <a:pt x="14930" y="17876"/>
                    <a:pt x="15949" y="16759"/>
                    <a:pt x="16561" y="15967"/>
                  </a:cubicBezTo>
                  <a:cubicBezTo>
                    <a:pt x="17172" y="15176"/>
                    <a:pt x="17376" y="14710"/>
                    <a:pt x="17274" y="14617"/>
                  </a:cubicBezTo>
                  <a:cubicBezTo>
                    <a:pt x="17172" y="14524"/>
                    <a:pt x="16764" y="14803"/>
                    <a:pt x="16408" y="15129"/>
                  </a:cubicBezTo>
                  <a:cubicBezTo>
                    <a:pt x="16051" y="15455"/>
                    <a:pt x="15745" y="15828"/>
                    <a:pt x="15542" y="16247"/>
                  </a:cubicBezTo>
                  <a:cubicBezTo>
                    <a:pt x="15338" y="16666"/>
                    <a:pt x="15236" y="17131"/>
                    <a:pt x="15695" y="17597"/>
                  </a:cubicBezTo>
                  <a:cubicBezTo>
                    <a:pt x="16153" y="18062"/>
                    <a:pt x="17172" y="18528"/>
                    <a:pt x="18242" y="18714"/>
                  </a:cubicBezTo>
                  <a:cubicBezTo>
                    <a:pt x="19311" y="18900"/>
                    <a:pt x="20432" y="18807"/>
                    <a:pt x="21553" y="1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7057355" y="1213079"/>
              <a:ext cx="486446" cy="20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94" fill="norm" stroke="1" extrusionOk="0">
                  <a:moveTo>
                    <a:pt x="4918" y="2466"/>
                  </a:moveTo>
                  <a:cubicBezTo>
                    <a:pt x="4638" y="1575"/>
                    <a:pt x="4359" y="685"/>
                    <a:pt x="3987" y="239"/>
                  </a:cubicBezTo>
                  <a:cubicBezTo>
                    <a:pt x="3614" y="-206"/>
                    <a:pt x="3149" y="-206"/>
                    <a:pt x="2404" y="1798"/>
                  </a:cubicBezTo>
                  <a:cubicBezTo>
                    <a:pt x="1659" y="3802"/>
                    <a:pt x="635" y="7810"/>
                    <a:pt x="216" y="11373"/>
                  </a:cubicBezTo>
                  <a:cubicBezTo>
                    <a:pt x="-203" y="14936"/>
                    <a:pt x="-17" y="18054"/>
                    <a:pt x="821" y="19390"/>
                  </a:cubicBezTo>
                  <a:cubicBezTo>
                    <a:pt x="1659" y="20726"/>
                    <a:pt x="3149" y="20281"/>
                    <a:pt x="4033" y="18499"/>
                  </a:cubicBezTo>
                  <a:cubicBezTo>
                    <a:pt x="4918" y="16718"/>
                    <a:pt x="5197" y="13600"/>
                    <a:pt x="5197" y="11596"/>
                  </a:cubicBezTo>
                  <a:cubicBezTo>
                    <a:pt x="5197" y="9592"/>
                    <a:pt x="4918" y="8701"/>
                    <a:pt x="4499" y="8033"/>
                  </a:cubicBezTo>
                  <a:cubicBezTo>
                    <a:pt x="4080" y="7365"/>
                    <a:pt x="3521" y="6920"/>
                    <a:pt x="3521" y="6808"/>
                  </a:cubicBezTo>
                  <a:cubicBezTo>
                    <a:pt x="3521" y="6697"/>
                    <a:pt x="4080" y="6920"/>
                    <a:pt x="4778" y="6363"/>
                  </a:cubicBezTo>
                  <a:cubicBezTo>
                    <a:pt x="5476" y="5806"/>
                    <a:pt x="6314" y="4470"/>
                    <a:pt x="7013" y="3691"/>
                  </a:cubicBezTo>
                  <a:cubicBezTo>
                    <a:pt x="7711" y="2912"/>
                    <a:pt x="8269" y="2689"/>
                    <a:pt x="8595" y="3134"/>
                  </a:cubicBezTo>
                  <a:cubicBezTo>
                    <a:pt x="8921" y="3580"/>
                    <a:pt x="9014" y="4693"/>
                    <a:pt x="9014" y="7476"/>
                  </a:cubicBezTo>
                  <a:cubicBezTo>
                    <a:pt x="9014" y="10260"/>
                    <a:pt x="8921" y="14714"/>
                    <a:pt x="8735" y="17497"/>
                  </a:cubicBezTo>
                  <a:cubicBezTo>
                    <a:pt x="8549" y="20281"/>
                    <a:pt x="8269" y="21394"/>
                    <a:pt x="8083" y="21394"/>
                  </a:cubicBezTo>
                  <a:cubicBezTo>
                    <a:pt x="7897" y="21394"/>
                    <a:pt x="7804" y="20281"/>
                    <a:pt x="7990" y="17942"/>
                  </a:cubicBezTo>
                  <a:cubicBezTo>
                    <a:pt x="8176" y="15604"/>
                    <a:pt x="8642" y="12041"/>
                    <a:pt x="9014" y="9592"/>
                  </a:cubicBezTo>
                  <a:cubicBezTo>
                    <a:pt x="9387" y="7142"/>
                    <a:pt x="9666" y="5806"/>
                    <a:pt x="10085" y="4916"/>
                  </a:cubicBezTo>
                  <a:cubicBezTo>
                    <a:pt x="10504" y="4025"/>
                    <a:pt x="11063" y="3580"/>
                    <a:pt x="11481" y="3802"/>
                  </a:cubicBezTo>
                  <a:cubicBezTo>
                    <a:pt x="11900" y="4025"/>
                    <a:pt x="12180" y="4916"/>
                    <a:pt x="12319" y="7254"/>
                  </a:cubicBezTo>
                  <a:cubicBezTo>
                    <a:pt x="12459" y="9592"/>
                    <a:pt x="12459" y="13378"/>
                    <a:pt x="12459" y="15827"/>
                  </a:cubicBezTo>
                  <a:cubicBezTo>
                    <a:pt x="12459" y="18276"/>
                    <a:pt x="12459" y="19390"/>
                    <a:pt x="12738" y="20058"/>
                  </a:cubicBezTo>
                  <a:cubicBezTo>
                    <a:pt x="13018" y="20726"/>
                    <a:pt x="13576" y="20949"/>
                    <a:pt x="14321" y="19501"/>
                  </a:cubicBezTo>
                  <a:cubicBezTo>
                    <a:pt x="15066" y="18054"/>
                    <a:pt x="15997" y="14936"/>
                    <a:pt x="16742" y="12487"/>
                  </a:cubicBezTo>
                  <a:cubicBezTo>
                    <a:pt x="17487" y="10037"/>
                    <a:pt x="18045" y="8256"/>
                    <a:pt x="18418" y="6697"/>
                  </a:cubicBezTo>
                  <a:cubicBezTo>
                    <a:pt x="18790" y="5138"/>
                    <a:pt x="18976" y="3802"/>
                    <a:pt x="18837" y="3134"/>
                  </a:cubicBezTo>
                  <a:cubicBezTo>
                    <a:pt x="18697" y="2466"/>
                    <a:pt x="18231" y="2466"/>
                    <a:pt x="17719" y="3357"/>
                  </a:cubicBezTo>
                  <a:cubicBezTo>
                    <a:pt x="17207" y="4248"/>
                    <a:pt x="16649" y="6029"/>
                    <a:pt x="16323" y="8256"/>
                  </a:cubicBezTo>
                  <a:cubicBezTo>
                    <a:pt x="15997" y="10483"/>
                    <a:pt x="15904" y="13155"/>
                    <a:pt x="16788" y="14825"/>
                  </a:cubicBezTo>
                  <a:cubicBezTo>
                    <a:pt x="17673" y="16495"/>
                    <a:pt x="19535" y="17163"/>
                    <a:pt x="21397" y="17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8007775" y="1221707"/>
              <a:ext cx="21547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1228" y="2118"/>
                  </a:moveTo>
                  <a:cubicBezTo>
                    <a:pt x="1016" y="1059"/>
                    <a:pt x="804" y="0"/>
                    <a:pt x="698" y="0"/>
                  </a:cubicBezTo>
                  <a:cubicBezTo>
                    <a:pt x="592" y="0"/>
                    <a:pt x="592" y="1059"/>
                    <a:pt x="486" y="3918"/>
                  </a:cubicBezTo>
                  <a:cubicBezTo>
                    <a:pt x="381" y="6776"/>
                    <a:pt x="169" y="11435"/>
                    <a:pt x="63" y="14400"/>
                  </a:cubicBezTo>
                  <a:cubicBezTo>
                    <a:pt x="-43" y="17365"/>
                    <a:pt x="-43" y="18635"/>
                    <a:pt x="275" y="19694"/>
                  </a:cubicBezTo>
                  <a:cubicBezTo>
                    <a:pt x="592" y="20753"/>
                    <a:pt x="1228" y="21600"/>
                    <a:pt x="1969" y="21600"/>
                  </a:cubicBezTo>
                  <a:cubicBezTo>
                    <a:pt x="2710" y="21600"/>
                    <a:pt x="3557" y="20753"/>
                    <a:pt x="4192" y="19694"/>
                  </a:cubicBezTo>
                  <a:cubicBezTo>
                    <a:pt x="4828" y="18635"/>
                    <a:pt x="5251" y="17365"/>
                    <a:pt x="5675" y="15776"/>
                  </a:cubicBezTo>
                  <a:cubicBezTo>
                    <a:pt x="6098" y="14188"/>
                    <a:pt x="6522" y="12282"/>
                    <a:pt x="6733" y="11859"/>
                  </a:cubicBezTo>
                  <a:cubicBezTo>
                    <a:pt x="6945" y="11435"/>
                    <a:pt x="6945" y="12494"/>
                    <a:pt x="7157" y="13871"/>
                  </a:cubicBezTo>
                  <a:cubicBezTo>
                    <a:pt x="7369" y="15247"/>
                    <a:pt x="7792" y="16941"/>
                    <a:pt x="8428" y="18212"/>
                  </a:cubicBezTo>
                  <a:cubicBezTo>
                    <a:pt x="9063" y="19482"/>
                    <a:pt x="9910" y="20329"/>
                    <a:pt x="10757" y="20435"/>
                  </a:cubicBezTo>
                  <a:cubicBezTo>
                    <a:pt x="11604" y="20541"/>
                    <a:pt x="12451" y="19906"/>
                    <a:pt x="13404" y="17788"/>
                  </a:cubicBezTo>
                  <a:cubicBezTo>
                    <a:pt x="14357" y="15671"/>
                    <a:pt x="15416" y="12071"/>
                    <a:pt x="16263" y="9741"/>
                  </a:cubicBezTo>
                  <a:cubicBezTo>
                    <a:pt x="17110" y="7412"/>
                    <a:pt x="17745" y="6353"/>
                    <a:pt x="18592" y="6141"/>
                  </a:cubicBezTo>
                  <a:cubicBezTo>
                    <a:pt x="19439" y="5929"/>
                    <a:pt x="20498" y="6565"/>
                    <a:pt x="21557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8207238" y="1230282"/>
              <a:ext cx="193812" cy="1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54" fill="norm" stroke="1" extrusionOk="0">
                  <a:moveTo>
                    <a:pt x="1757" y="8628"/>
                  </a:moveTo>
                  <a:cubicBezTo>
                    <a:pt x="2686" y="9348"/>
                    <a:pt x="3615" y="10068"/>
                    <a:pt x="4544" y="10068"/>
                  </a:cubicBezTo>
                  <a:cubicBezTo>
                    <a:pt x="5473" y="10068"/>
                    <a:pt x="6402" y="9348"/>
                    <a:pt x="7564" y="8028"/>
                  </a:cubicBezTo>
                  <a:cubicBezTo>
                    <a:pt x="8725" y="6708"/>
                    <a:pt x="10119" y="4788"/>
                    <a:pt x="10815" y="3228"/>
                  </a:cubicBezTo>
                  <a:cubicBezTo>
                    <a:pt x="11512" y="1668"/>
                    <a:pt x="11512" y="468"/>
                    <a:pt x="10932" y="108"/>
                  </a:cubicBezTo>
                  <a:cubicBezTo>
                    <a:pt x="10351" y="-252"/>
                    <a:pt x="9190" y="228"/>
                    <a:pt x="7215" y="2508"/>
                  </a:cubicBezTo>
                  <a:cubicBezTo>
                    <a:pt x="5241" y="4788"/>
                    <a:pt x="2454" y="8868"/>
                    <a:pt x="1061" y="12228"/>
                  </a:cubicBezTo>
                  <a:cubicBezTo>
                    <a:pt x="-333" y="15588"/>
                    <a:pt x="-333" y="18228"/>
                    <a:pt x="944" y="19668"/>
                  </a:cubicBezTo>
                  <a:cubicBezTo>
                    <a:pt x="2222" y="21108"/>
                    <a:pt x="4777" y="21348"/>
                    <a:pt x="8377" y="20748"/>
                  </a:cubicBezTo>
                  <a:cubicBezTo>
                    <a:pt x="11977" y="20148"/>
                    <a:pt x="16622" y="18708"/>
                    <a:pt x="21267" y="17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8980079" y="1259293"/>
              <a:ext cx="144296" cy="20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013" fill="norm" stroke="1" extrusionOk="0">
                  <a:moveTo>
                    <a:pt x="20194" y="935"/>
                  </a:moveTo>
                  <a:cubicBezTo>
                    <a:pt x="17108" y="274"/>
                    <a:pt x="14022" y="-387"/>
                    <a:pt x="11399" y="274"/>
                  </a:cubicBezTo>
                  <a:cubicBezTo>
                    <a:pt x="8777" y="935"/>
                    <a:pt x="6617" y="2919"/>
                    <a:pt x="4765" y="5344"/>
                  </a:cubicBezTo>
                  <a:cubicBezTo>
                    <a:pt x="2914" y="7768"/>
                    <a:pt x="1371" y="10633"/>
                    <a:pt x="599" y="12948"/>
                  </a:cubicBezTo>
                  <a:cubicBezTo>
                    <a:pt x="-172" y="15262"/>
                    <a:pt x="-172" y="17025"/>
                    <a:pt x="445" y="18348"/>
                  </a:cubicBezTo>
                  <a:cubicBezTo>
                    <a:pt x="1062" y="19670"/>
                    <a:pt x="2297" y="20552"/>
                    <a:pt x="3685" y="20882"/>
                  </a:cubicBezTo>
                  <a:cubicBezTo>
                    <a:pt x="5074" y="21213"/>
                    <a:pt x="6617" y="20993"/>
                    <a:pt x="9394" y="19340"/>
                  </a:cubicBezTo>
                  <a:cubicBezTo>
                    <a:pt x="12171" y="17686"/>
                    <a:pt x="16182" y="14601"/>
                    <a:pt x="18497" y="11625"/>
                  </a:cubicBezTo>
                  <a:cubicBezTo>
                    <a:pt x="20811" y="8650"/>
                    <a:pt x="21428" y="5784"/>
                    <a:pt x="20811" y="3911"/>
                  </a:cubicBezTo>
                  <a:cubicBezTo>
                    <a:pt x="20194" y="2037"/>
                    <a:pt x="18342" y="1156"/>
                    <a:pt x="16491" y="935"/>
                  </a:cubicBezTo>
                  <a:cubicBezTo>
                    <a:pt x="14639" y="715"/>
                    <a:pt x="12788" y="1156"/>
                    <a:pt x="10937" y="1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9148625" y="1046024"/>
              <a:ext cx="134225" cy="39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36" fill="norm" stroke="1" extrusionOk="0">
                  <a:moveTo>
                    <a:pt x="15224" y="0"/>
                  </a:moveTo>
                  <a:cubicBezTo>
                    <a:pt x="13563" y="3886"/>
                    <a:pt x="11901" y="7771"/>
                    <a:pt x="10904" y="11086"/>
                  </a:cubicBezTo>
                  <a:cubicBezTo>
                    <a:pt x="9908" y="14400"/>
                    <a:pt x="9575" y="17143"/>
                    <a:pt x="9077" y="18800"/>
                  </a:cubicBezTo>
                  <a:cubicBezTo>
                    <a:pt x="8578" y="20457"/>
                    <a:pt x="7914" y="21029"/>
                    <a:pt x="7581" y="20914"/>
                  </a:cubicBezTo>
                  <a:cubicBezTo>
                    <a:pt x="7249" y="20800"/>
                    <a:pt x="7249" y="20000"/>
                    <a:pt x="7581" y="19257"/>
                  </a:cubicBezTo>
                  <a:cubicBezTo>
                    <a:pt x="7914" y="18514"/>
                    <a:pt x="8578" y="17829"/>
                    <a:pt x="9741" y="17257"/>
                  </a:cubicBezTo>
                  <a:cubicBezTo>
                    <a:pt x="10904" y="16686"/>
                    <a:pt x="12566" y="16229"/>
                    <a:pt x="14228" y="16057"/>
                  </a:cubicBezTo>
                  <a:cubicBezTo>
                    <a:pt x="15889" y="15886"/>
                    <a:pt x="17551" y="16000"/>
                    <a:pt x="18714" y="16400"/>
                  </a:cubicBezTo>
                  <a:cubicBezTo>
                    <a:pt x="19877" y="16800"/>
                    <a:pt x="20541" y="17486"/>
                    <a:pt x="20874" y="18114"/>
                  </a:cubicBezTo>
                  <a:cubicBezTo>
                    <a:pt x="21206" y="18743"/>
                    <a:pt x="21206" y="19314"/>
                    <a:pt x="20209" y="19886"/>
                  </a:cubicBezTo>
                  <a:cubicBezTo>
                    <a:pt x="19212" y="20457"/>
                    <a:pt x="17218" y="21029"/>
                    <a:pt x="14560" y="21314"/>
                  </a:cubicBezTo>
                  <a:cubicBezTo>
                    <a:pt x="11901" y="21600"/>
                    <a:pt x="8578" y="21600"/>
                    <a:pt x="5754" y="21371"/>
                  </a:cubicBezTo>
                  <a:cubicBezTo>
                    <a:pt x="2929" y="21143"/>
                    <a:pt x="603" y="20686"/>
                    <a:pt x="104" y="20286"/>
                  </a:cubicBezTo>
                  <a:cubicBezTo>
                    <a:pt x="-394" y="19886"/>
                    <a:pt x="935" y="19543"/>
                    <a:pt x="3095" y="19257"/>
                  </a:cubicBezTo>
                  <a:cubicBezTo>
                    <a:pt x="5255" y="18971"/>
                    <a:pt x="8246" y="18743"/>
                    <a:pt x="11237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9325280" y="1256582"/>
              <a:ext cx="136220" cy="17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83" fill="norm" stroke="1" extrusionOk="0">
                  <a:moveTo>
                    <a:pt x="20748" y="3647"/>
                  </a:moveTo>
                  <a:cubicBezTo>
                    <a:pt x="20426" y="2392"/>
                    <a:pt x="20103" y="1136"/>
                    <a:pt x="18652" y="508"/>
                  </a:cubicBezTo>
                  <a:cubicBezTo>
                    <a:pt x="17202" y="-120"/>
                    <a:pt x="14623" y="-120"/>
                    <a:pt x="11399" y="257"/>
                  </a:cubicBezTo>
                  <a:cubicBezTo>
                    <a:pt x="8175" y="633"/>
                    <a:pt x="4306" y="1387"/>
                    <a:pt x="2049" y="2392"/>
                  </a:cubicBezTo>
                  <a:cubicBezTo>
                    <a:pt x="-207" y="3396"/>
                    <a:pt x="-852" y="4652"/>
                    <a:pt x="1405" y="6913"/>
                  </a:cubicBezTo>
                  <a:cubicBezTo>
                    <a:pt x="3661" y="9173"/>
                    <a:pt x="8820" y="12438"/>
                    <a:pt x="11721" y="14699"/>
                  </a:cubicBezTo>
                  <a:cubicBezTo>
                    <a:pt x="14623" y="16959"/>
                    <a:pt x="15267" y="18215"/>
                    <a:pt x="14784" y="19094"/>
                  </a:cubicBezTo>
                  <a:cubicBezTo>
                    <a:pt x="14300" y="19973"/>
                    <a:pt x="12688" y="20475"/>
                    <a:pt x="10915" y="20852"/>
                  </a:cubicBezTo>
                  <a:cubicBezTo>
                    <a:pt x="9142" y="21229"/>
                    <a:pt x="7208" y="21480"/>
                    <a:pt x="5757" y="20475"/>
                  </a:cubicBezTo>
                  <a:cubicBezTo>
                    <a:pt x="4306" y="19471"/>
                    <a:pt x="3339" y="17210"/>
                    <a:pt x="3178" y="15578"/>
                  </a:cubicBezTo>
                  <a:cubicBezTo>
                    <a:pt x="3017" y="13945"/>
                    <a:pt x="3661" y="12940"/>
                    <a:pt x="4306" y="11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9417049" y="1277091"/>
              <a:ext cx="165101" cy="14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5" fill="norm" stroke="1" extrusionOk="0">
                  <a:moveTo>
                    <a:pt x="0" y="8417"/>
                  </a:moveTo>
                  <a:cubicBezTo>
                    <a:pt x="5262" y="8125"/>
                    <a:pt x="10523" y="7833"/>
                    <a:pt x="13708" y="7249"/>
                  </a:cubicBezTo>
                  <a:cubicBezTo>
                    <a:pt x="16892" y="6665"/>
                    <a:pt x="18000" y="5790"/>
                    <a:pt x="18554" y="4622"/>
                  </a:cubicBezTo>
                  <a:cubicBezTo>
                    <a:pt x="19108" y="3454"/>
                    <a:pt x="19108" y="1995"/>
                    <a:pt x="18277" y="973"/>
                  </a:cubicBezTo>
                  <a:cubicBezTo>
                    <a:pt x="17446" y="-48"/>
                    <a:pt x="15785" y="-632"/>
                    <a:pt x="12877" y="1119"/>
                  </a:cubicBezTo>
                  <a:cubicBezTo>
                    <a:pt x="9969" y="2871"/>
                    <a:pt x="5815" y="6957"/>
                    <a:pt x="4015" y="10460"/>
                  </a:cubicBezTo>
                  <a:cubicBezTo>
                    <a:pt x="2215" y="13963"/>
                    <a:pt x="2769" y="16882"/>
                    <a:pt x="5123" y="18633"/>
                  </a:cubicBezTo>
                  <a:cubicBezTo>
                    <a:pt x="7477" y="20384"/>
                    <a:pt x="11631" y="20968"/>
                    <a:pt x="14677" y="20238"/>
                  </a:cubicBezTo>
                  <a:cubicBezTo>
                    <a:pt x="17723" y="19509"/>
                    <a:pt x="19662" y="17465"/>
                    <a:pt x="21600" y="15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9588499" y="1293674"/>
              <a:ext cx="571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9610435" y="1261924"/>
              <a:ext cx="37659" cy="18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5" h="21270" fill="norm" stroke="1" extrusionOk="0">
                  <a:moveTo>
                    <a:pt x="17968" y="15120"/>
                  </a:moveTo>
                  <a:cubicBezTo>
                    <a:pt x="19048" y="16800"/>
                    <a:pt x="20128" y="18480"/>
                    <a:pt x="17968" y="19680"/>
                  </a:cubicBezTo>
                  <a:cubicBezTo>
                    <a:pt x="15808" y="20880"/>
                    <a:pt x="10408" y="21600"/>
                    <a:pt x="6088" y="21120"/>
                  </a:cubicBezTo>
                  <a:cubicBezTo>
                    <a:pt x="1768" y="20640"/>
                    <a:pt x="-1472" y="18960"/>
                    <a:pt x="688" y="15240"/>
                  </a:cubicBezTo>
                  <a:cubicBezTo>
                    <a:pt x="2848" y="11520"/>
                    <a:pt x="10408" y="5760"/>
                    <a:pt x="179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9690099" y="1293674"/>
              <a:ext cx="120651" cy="11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79" y="15000"/>
                  </a:cubicBezTo>
                  <a:cubicBezTo>
                    <a:pt x="758" y="18800"/>
                    <a:pt x="1516" y="20800"/>
                    <a:pt x="2653" y="21200"/>
                  </a:cubicBezTo>
                  <a:cubicBezTo>
                    <a:pt x="3789" y="21600"/>
                    <a:pt x="5305" y="20400"/>
                    <a:pt x="8526" y="16600"/>
                  </a:cubicBezTo>
                  <a:cubicBezTo>
                    <a:pt x="11747" y="12800"/>
                    <a:pt x="16674" y="6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9804399" y="1263661"/>
              <a:ext cx="196851" cy="15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7641"/>
                  </a:moveTo>
                  <a:cubicBezTo>
                    <a:pt x="1161" y="7641"/>
                    <a:pt x="2323" y="7641"/>
                    <a:pt x="3600" y="7057"/>
                  </a:cubicBezTo>
                  <a:cubicBezTo>
                    <a:pt x="4877" y="6474"/>
                    <a:pt x="6271" y="5306"/>
                    <a:pt x="7200" y="3992"/>
                  </a:cubicBezTo>
                  <a:cubicBezTo>
                    <a:pt x="8129" y="2679"/>
                    <a:pt x="8594" y="1219"/>
                    <a:pt x="8245" y="490"/>
                  </a:cubicBezTo>
                  <a:cubicBezTo>
                    <a:pt x="7897" y="-240"/>
                    <a:pt x="6735" y="-240"/>
                    <a:pt x="5342" y="1074"/>
                  </a:cubicBezTo>
                  <a:cubicBezTo>
                    <a:pt x="3948" y="2387"/>
                    <a:pt x="2323" y="5014"/>
                    <a:pt x="1394" y="7933"/>
                  </a:cubicBezTo>
                  <a:cubicBezTo>
                    <a:pt x="465" y="10852"/>
                    <a:pt x="232" y="14063"/>
                    <a:pt x="813" y="16690"/>
                  </a:cubicBezTo>
                  <a:cubicBezTo>
                    <a:pt x="1394" y="19317"/>
                    <a:pt x="2787" y="21360"/>
                    <a:pt x="5690" y="21360"/>
                  </a:cubicBezTo>
                  <a:cubicBezTo>
                    <a:pt x="8594" y="21360"/>
                    <a:pt x="13006" y="19317"/>
                    <a:pt x="15910" y="17274"/>
                  </a:cubicBezTo>
                  <a:cubicBezTo>
                    <a:pt x="18813" y="15230"/>
                    <a:pt x="20206" y="13187"/>
                    <a:pt x="21600" y="1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9916349" y="987742"/>
              <a:ext cx="211901" cy="43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52" fill="norm" stroke="1" extrusionOk="0">
                  <a:moveTo>
                    <a:pt x="12428" y="13140"/>
                  </a:moveTo>
                  <a:cubicBezTo>
                    <a:pt x="12428" y="12517"/>
                    <a:pt x="12428" y="11894"/>
                    <a:pt x="11679" y="11583"/>
                  </a:cubicBezTo>
                  <a:cubicBezTo>
                    <a:pt x="10931" y="11271"/>
                    <a:pt x="9434" y="11271"/>
                    <a:pt x="7402" y="12050"/>
                  </a:cubicBezTo>
                  <a:cubicBezTo>
                    <a:pt x="5370" y="12829"/>
                    <a:pt x="2804" y="14387"/>
                    <a:pt x="1414" y="15840"/>
                  </a:cubicBezTo>
                  <a:cubicBezTo>
                    <a:pt x="24" y="17294"/>
                    <a:pt x="-190" y="18644"/>
                    <a:pt x="131" y="19475"/>
                  </a:cubicBezTo>
                  <a:cubicBezTo>
                    <a:pt x="452" y="20306"/>
                    <a:pt x="1307" y="20617"/>
                    <a:pt x="2269" y="20721"/>
                  </a:cubicBezTo>
                  <a:cubicBezTo>
                    <a:pt x="3232" y="20825"/>
                    <a:pt x="4301" y="20721"/>
                    <a:pt x="6547" y="19371"/>
                  </a:cubicBezTo>
                  <a:cubicBezTo>
                    <a:pt x="8792" y="18021"/>
                    <a:pt x="12214" y="15425"/>
                    <a:pt x="14887" y="12414"/>
                  </a:cubicBezTo>
                  <a:cubicBezTo>
                    <a:pt x="17560" y="9402"/>
                    <a:pt x="19485" y="5975"/>
                    <a:pt x="20448" y="4002"/>
                  </a:cubicBezTo>
                  <a:cubicBezTo>
                    <a:pt x="21410" y="2029"/>
                    <a:pt x="21410" y="1510"/>
                    <a:pt x="21410" y="990"/>
                  </a:cubicBezTo>
                  <a:cubicBezTo>
                    <a:pt x="21410" y="471"/>
                    <a:pt x="21410" y="-48"/>
                    <a:pt x="20982" y="4"/>
                  </a:cubicBezTo>
                  <a:cubicBezTo>
                    <a:pt x="20555" y="56"/>
                    <a:pt x="19699" y="679"/>
                    <a:pt x="18309" y="2600"/>
                  </a:cubicBezTo>
                  <a:cubicBezTo>
                    <a:pt x="16919" y="4521"/>
                    <a:pt x="14994" y="7740"/>
                    <a:pt x="14460" y="11115"/>
                  </a:cubicBezTo>
                  <a:cubicBezTo>
                    <a:pt x="13925" y="14490"/>
                    <a:pt x="14780" y="18021"/>
                    <a:pt x="15636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886920" y="1634457"/>
              <a:ext cx="364030" cy="219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63" fill="norm" stroke="1" extrusionOk="0">
                  <a:moveTo>
                    <a:pt x="1621" y="2057"/>
                  </a:moveTo>
                  <a:cubicBezTo>
                    <a:pt x="997" y="1029"/>
                    <a:pt x="372" y="0"/>
                    <a:pt x="123" y="0"/>
                  </a:cubicBezTo>
                  <a:cubicBezTo>
                    <a:pt x="-127" y="0"/>
                    <a:pt x="-2" y="1029"/>
                    <a:pt x="560" y="4320"/>
                  </a:cubicBezTo>
                  <a:cubicBezTo>
                    <a:pt x="1122" y="7611"/>
                    <a:pt x="2120" y="13166"/>
                    <a:pt x="2807" y="16457"/>
                  </a:cubicBezTo>
                  <a:cubicBezTo>
                    <a:pt x="3494" y="19749"/>
                    <a:pt x="3868" y="20777"/>
                    <a:pt x="4368" y="21189"/>
                  </a:cubicBezTo>
                  <a:cubicBezTo>
                    <a:pt x="4867" y="21600"/>
                    <a:pt x="5491" y="21394"/>
                    <a:pt x="5866" y="19337"/>
                  </a:cubicBezTo>
                  <a:cubicBezTo>
                    <a:pt x="6241" y="17280"/>
                    <a:pt x="6365" y="13371"/>
                    <a:pt x="6428" y="10903"/>
                  </a:cubicBezTo>
                  <a:cubicBezTo>
                    <a:pt x="6490" y="8434"/>
                    <a:pt x="6490" y="7406"/>
                    <a:pt x="6678" y="7303"/>
                  </a:cubicBezTo>
                  <a:cubicBezTo>
                    <a:pt x="6865" y="7200"/>
                    <a:pt x="7239" y="8023"/>
                    <a:pt x="7926" y="9874"/>
                  </a:cubicBezTo>
                  <a:cubicBezTo>
                    <a:pt x="8613" y="11726"/>
                    <a:pt x="9612" y="14606"/>
                    <a:pt x="10423" y="16149"/>
                  </a:cubicBezTo>
                  <a:cubicBezTo>
                    <a:pt x="11235" y="17691"/>
                    <a:pt x="11859" y="17897"/>
                    <a:pt x="12359" y="17589"/>
                  </a:cubicBezTo>
                  <a:cubicBezTo>
                    <a:pt x="12858" y="17280"/>
                    <a:pt x="13233" y="16457"/>
                    <a:pt x="13482" y="14297"/>
                  </a:cubicBezTo>
                  <a:cubicBezTo>
                    <a:pt x="13732" y="12137"/>
                    <a:pt x="13857" y="8640"/>
                    <a:pt x="13919" y="6377"/>
                  </a:cubicBezTo>
                  <a:cubicBezTo>
                    <a:pt x="13982" y="4114"/>
                    <a:pt x="13982" y="3086"/>
                    <a:pt x="14107" y="3086"/>
                  </a:cubicBezTo>
                  <a:cubicBezTo>
                    <a:pt x="14231" y="3086"/>
                    <a:pt x="14481" y="4114"/>
                    <a:pt x="14793" y="5760"/>
                  </a:cubicBezTo>
                  <a:cubicBezTo>
                    <a:pt x="15105" y="7406"/>
                    <a:pt x="15480" y="9669"/>
                    <a:pt x="15855" y="11417"/>
                  </a:cubicBezTo>
                  <a:cubicBezTo>
                    <a:pt x="16229" y="13166"/>
                    <a:pt x="16604" y="14400"/>
                    <a:pt x="16791" y="14503"/>
                  </a:cubicBezTo>
                  <a:cubicBezTo>
                    <a:pt x="16978" y="14606"/>
                    <a:pt x="16978" y="13577"/>
                    <a:pt x="16853" y="12137"/>
                  </a:cubicBezTo>
                  <a:cubicBezTo>
                    <a:pt x="16728" y="10697"/>
                    <a:pt x="16479" y="8846"/>
                    <a:pt x="16354" y="7406"/>
                  </a:cubicBezTo>
                  <a:cubicBezTo>
                    <a:pt x="16229" y="5966"/>
                    <a:pt x="16229" y="4937"/>
                    <a:pt x="16416" y="4011"/>
                  </a:cubicBezTo>
                  <a:cubicBezTo>
                    <a:pt x="16604" y="3086"/>
                    <a:pt x="16978" y="2263"/>
                    <a:pt x="17478" y="2057"/>
                  </a:cubicBezTo>
                  <a:cubicBezTo>
                    <a:pt x="17977" y="1851"/>
                    <a:pt x="18601" y="2263"/>
                    <a:pt x="19288" y="4011"/>
                  </a:cubicBezTo>
                  <a:cubicBezTo>
                    <a:pt x="19975" y="5760"/>
                    <a:pt x="20724" y="8846"/>
                    <a:pt x="21473" y="11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1280962" y="1347560"/>
              <a:ext cx="268438" cy="41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18" fill="norm" stroke="1" extrusionOk="0">
                  <a:moveTo>
                    <a:pt x="7226" y="12998"/>
                  </a:moveTo>
                  <a:cubicBezTo>
                    <a:pt x="6720" y="12559"/>
                    <a:pt x="6213" y="12121"/>
                    <a:pt x="5454" y="11901"/>
                  </a:cubicBezTo>
                  <a:cubicBezTo>
                    <a:pt x="4695" y="11682"/>
                    <a:pt x="3682" y="11682"/>
                    <a:pt x="2585" y="12943"/>
                  </a:cubicBezTo>
                  <a:cubicBezTo>
                    <a:pt x="1488" y="14204"/>
                    <a:pt x="307" y="16726"/>
                    <a:pt x="54" y="18370"/>
                  </a:cubicBezTo>
                  <a:cubicBezTo>
                    <a:pt x="-199" y="20015"/>
                    <a:pt x="476" y="20782"/>
                    <a:pt x="1235" y="21166"/>
                  </a:cubicBezTo>
                  <a:cubicBezTo>
                    <a:pt x="1995" y="21550"/>
                    <a:pt x="2838" y="21550"/>
                    <a:pt x="3767" y="20782"/>
                  </a:cubicBezTo>
                  <a:cubicBezTo>
                    <a:pt x="4695" y="20015"/>
                    <a:pt x="5707" y="18480"/>
                    <a:pt x="6213" y="15629"/>
                  </a:cubicBezTo>
                  <a:cubicBezTo>
                    <a:pt x="6720" y="12778"/>
                    <a:pt x="6720" y="8612"/>
                    <a:pt x="6382" y="5926"/>
                  </a:cubicBezTo>
                  <a:cubicBezTo>
                    <a:pt x="6045" y="3239"/>
                    <a:pt x="5370" y="2033"/>
                    <a:pt x="4695" y="1211"/>
                  </a:cubicBezTo>
                  <a:cubicBezTo>
                    <a:pt x="4020" y="389"/>
                    <a:pt x="3345" y="-50"/>
                    <a:pt x="2923" y="5"/>
                  </a:cubicBezTo>
                  <a:cubicBezTo>
                    <a:pt x="2501" y="60"/>
                    <a:pt x="2332" y="608"/>
                    <a:pt x="2754" y="2581"/>
                  </a:cubicBezTo>
                  <a:cubicBezTo>
                    <a:pt x="3176" y="4555"/>
                    <a:pt x="4188" y="7954"/>
                    <a:pt x="5454" y="10476"/>
                  </a:cubicBezTo>
                  <a:cubicBezTo>
                    <a:pt x="6720" y="12998"/>
                    <a:pt x="8238" y="14642"/>
                    <a:pt x="9420" y="15520"/>
                  </a:cubicBezTo>
                  <a:cubicBezTo>
                    <a:pt x="10601" y="16397"/>
                    <a:pt x="11445" y="16506"/>
                    <a:pt x="11951" y="16287"/>
                  </a:cubicBezTo>
                  <a:cubicBezTo>
                    <a:pt x="12457" y="16068"/>
                    <a:pt x="12626" y="15520"/>
                    <a:pt x="12795" y="14697"/>
                  </a:cubicBezTo>
                  <a:cubicBezTo>
                    <a:pt x="12963" y="13875"/>
                    <a:pt x="13132" y="12778"/>
                    <a:pt x="13217" y="11846"/>
                  </a:cubicBezTo>
                  <a:cubicBezTo>
                    <a:pt x="13301" y="10914"/>
                    <a:pt x="13301" y="10147"/>
                    <a:pt x="13048" y="10037"/>
                  </a:cubicBezTo>
                  <a:cubicBezTo>
                    <a:pt x="12795" y="9928"/>
                    <a:pt x="12288" y="10476"/>
                    <a:pt x="12204" y="11518"/>
                  </a:cubicBezTo>
                  <a:cubicBezTo>
                    <a:pt x="12120" y="12559"/>
                    <a:pt x="12457" y="14094"/>
                    <a:pt x="12963" y="15026"/>
                  </a:cubicBezTo>
                  <a:cubicBezTo>
                    <a:pt x="13470" y="15958"/>
                    <a:pt x="14145" y="16287"/>
                    <a:pt x="15326" y="16287"/>
                  </a:cubicBezTo>
                  <a:cubicBezTo>
                    <a:pt x="16507" y="16287"/>
                    <a:pt x="18195" y="15958"/>
                    <a:pt x="19292" y="15410"/>
                  </a:cubicBezTo>
                  <a:cubicBezTo>
                    <a:pt x="20389" y="14862"/>
                    <a:pt x="20895" y="14094"/>
                    <a:pt x="21401" y="13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1536699" y="1395274"/>
              <a:ext cx="103909" cy="23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36" fill="norm" stroke="1" extrusionOk="0">
                  <a:moveTo>
                    <a:pt x="0" y="10322"/>
                  </a:moveTo>
                  <a:cubicBezTo>
                    <a:pt x="5616" y="12425"/>
                    <a:pt x="11232" y="14527"/>
                    <a:pt x="14688" y="15961"/>
                  </a:cubicBezTo>
                  <a:cubicBezTo>
                    <a:pt x="18144" y="17395"/>
                    <a:pt x="19440" y="18159"/>
                    <a:pt x="20304" y="19115"/>
                  </a:cubicBezTo>
                  <a:cubicBezTo>
                    <a:pt x="21168" y="20071"/>
                    <a:pt x="21600" y="21218"/>
                    <a:pt x="20736" y="21409"/>
                  </a:cubicBezTo>
                  <a:cubicBezTo>
                    <a:pt x="19872" y="21600"/>
                    <a:pt x="17712" y="20835"/>
                    <a:pt x="15552" y="17968"/>
                  </a:cubicBezTo>
                  <a:cubicBezTo>
                    <a:pt x="13392" y="15101"/>
                    <a:pt x="11232" y="10131"/>
                    <a:pt x="10800" y="6786"/>
                  </a:cubicBezTo>
                  <a:cubicBezTo>
                    <a:pt x="10368" y="3441"/>
                    <a:pt x="11664" y="1720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1936749" y="1160324"/>
              <a:ext cx="635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3158"/>
                    <a:pt x="1440" y="6316"/>
                    <a:pt x="5040" y="9916"/>
                  </a:cubicBezTo>
                  <a:cubicBezTo>
                    <a:pt x="8640" y="13516"/>
                    <a:pt x="15120" y="175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950300" y="1163886"/>
              <a:ext cx="170600" cy="27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51" fill="norm" stroke="1" extrusionOk="0">
                  <a:moveTo>
                    <a:pt x="1493" y="20851"/>
                  </a:moveTo>
                  <a:cubicBezTo>
                    <a:pt x="960" y="20051"/>
                    <a:pt x="426" y="19251"/>
                    <a:pt x="160" y="18451"/>
                  </a:cubicBezTo>
                  <a:cubicBezTo>
                    <a:pt x="-107" y="17651"/>
                    <a:pt x="-107" y="16851"/>
                    <a:pt x="693" y="16291"/>
                  </a:cubicBezTo>
                  <a:cubicBezTo>
                    <a:pt x="1493" y="15731"/>
                    <a:pt x="3093" y="15411"/>
                    <a:pt x="5226" y="13891"/>
                  </a:cubicBezTo>
                  <a:cubicBezTo>
                    <a:pt x="7360" y="12371"/>
                    <a:pt x="10026" y="9651"/>
                    <a:pt x="11760" y="7331"/>
                  </a:cubicBezTo>
                  <a:cubicBezTo>
                    <a:pt x="13493" y="5011"/>
                    <a:pt x="14293" y="3091"/>
                    <a:pt x="14693" y="1651"/>
                  </a:cubicBezTo>
                  <a:cubicBezTo>
                    <a:pt x="15093" y="211"/>
                    <a:pt x="15093" y="-749"/>
                    <a:pt x="15360" y="771"/>
                  </a:cubicBezTo>
                  <a:cubicBezTo>
                    <a:pt x="15626" y="2291"/>
                    <a:pt x="16160" y="6291"/>
                    <a:pt x="17226" y="9651"/>
                  </a:cubicBezTo>
                  <a:cubicBezTo>
                    <a:pt x="18293" y="13011"/>
                    <a:pt x="19893" y="15731"/>
                    <a:pt x="21493" y="18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2175056" y="1343929"/>
              <a:ext cx="65486" cy="10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0990" fill="norm" stroke="1" extrusionOk="0">
                  <a:moveTo>
                    <a:pt x="955" y="2550"/>
                  </a:moveTo>
                  <a:cubicBezTo>
                    <a:pt x="280" y="7440"/>
                    <a:pt x="-395" y="12331"/>
                    <a:pt x="280" y="15591"/>
                  </a:cubicBezTo>
                  <a:cubicBezTo>
                    <a:pt x="955" y="18852"/>
                    <a:pt x="2980" y="20482"/>
                    <a:pt x="5680" y="20889"/>
                  </a:cubicBezTo>
                  <a:cubicBezTo>
                    <a:pt x="8380" y="21297"/>
                    <a:pt x="11755" y="20482"/>
                    <a:pt x="14455" y="18037"/>
                  </a:cubicBezTo>
                  <a:cubicBezTo>
                    <a:pt x="17155" y="15591"/>
                    <a:pt x="19180" y="11516"/>
                    <a:pt x="20193" y="8459"/>
                  </a:cubicBezTo>
                  <a:cubicBezTo>
                    <a:pt x="21205" y="5403"/>
                    <a:pt x="21205" y="3365"/>
                    <a:pt x="19518" y="1939"/>
                  </a:cubicBezTo>
                  <a:cubicBezTo>
                    <a:pt x="17830" y="512"/>
                    <a:pt x="14455" y="-303"/>
                    <a:pt x="11755" y="105"/>
                  </a:cubicBezTo>
                  <a:cubicBezTo>
                    <a:pt x="9055" y="512"/>
                    <a:pt x="7030" y="2142"/>
                    <a:pt x="5005" y="3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2430960" y="925374"/>
              <a:ext cx="458290" cy="36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23" fill="norm" stroke="1" extrusionOk="0">
                  <a:moveTo>
                    <a:pt x="1537" y="0"/>
                  </a:moveTo>
                  <a:cubicBezTo>
                    <a:pt x="1141" y="499"/>
                    <a:pt x="745" y="999"/>
                    <a:pt x="547" y="2997"/>
                  </a:cubicBezTo>
                  <a:cubicBezTo>
                    <a:pt x="348" y="4994"/>
                    <a:pt x="348" y="8490"/>
                    <a:pt x="497" y="11549"/>
                  </a:cubicBezTo>
                  <a:cubicBezTo>
                    <a:pt x="646" y="14608"/>
                    <a:pt x="943" y="17230"/>
                    <a:pt x="1240" y="18791"/>
                  </a:cubicBezTo>
                  <a:cubicBezTo>
                    <a:pt x="1537" y="20351"/>
                    <a:pt x="1835" y="20851"/>
                    <a:pt x="2231" y="21163"/>
                  </a:cubicBezTo>
                  <a:cubicBezTo>
                    <a:pt x="2627" y="21475"/>
                    <a:pt x="3123" y="21600"/>
                    <a:pt x="3569" y="21475"/>
                  </a:cubicBezTo>
                  <a:cubicBezTo>
                    <a:pt x="4014" y="21350"/>
                    <a:pt x="4411" y="20976"/>
                    <a:pt x="4708" y="20102"/>
                  </a:cubicBezTo>
                  <a:cubicBezTo>
                    <a:pt x="5005" y="19228"/>
                    <a:pt x="5203" y="17854"/>
                    <a:pt x="5005" y="16481"/>
                  </a:cubicBezTo>
                  <a:cubicBezTo>
                    <a:pt x="4807" y="15108"/>
                    <a:pt x="4213" y="13734"/>
                    <a:pt x="3618" y="12985"/>
                  </a:cubicBezTo>
                  <a:cubicBezTo>
                    <a:pt x="3024" y="12236"/>
                    <a:pt x="2429" y="12111"/>
                    <a:pt x="1736" y="12049"/>
                  </a:cubicBezTo>
                  <a:cubicBezTo>
                    <a:pt x="1042" y="11986"/>
                    <a:pt x="249" y="11986"/>
                    <a:pt x="51" y="11736"/>
                  </a:cubicBezTo>
                  <a:cubicBezTo>
                    <a:pt x="-147" y="11487"/>
                    <a:pt x="249" y="10987"/>
                    <a:pt x="943" y="10425"/>
                  </a:cubicBezTo>
                  <a:cubicBezTo>
                    <a:pt x="1636" y="9864"/>
                    <a:pt x="2627" y="9239"/>
                    <a:pt x="3618" y="9114"/>
                  </a:cubicBezTo>
                  <a:cubicBezTo>
                    <a:pt x="4609" y="8990"/>
                    <a:pt x="5600" y="9364"/>
                    <a:pt x="6392" y="9988"/>
                  </a:cubicBezTo>
                  <a:cubicBezTo>
                    <a:pt x="7185" y="10613"/>
                    <a:pt x="7780" y="11487"/>
                    <a:pt x="8077" y="12298"/>
                  </a:cubicBezTo>
                  <a:cubicBezTo>
                    <a:pt x="8374" y="13110"/>
                    <a:pt x="8374" y="13859"/>
                    <a:pt x="8176" y="14421"/>
                  </a:cubicBezTo>
                  <a:cubicBezTo>
                    <a:pt x="7978" y="14983"/>
                    <a:pt x="7581" y="15357"/>
                    <a:pt x="7334" y="15232"/>
                  </a:cubicBezTo>
                  <a:cubicBezTo>
                    <a:pt x="7086" y="15108"/>
                    <a:pt x="6987" y="14483"/>
                    <a:pt x="6987" y="13422"/>
                  </a:cubicBezTo>
                  <a:cubicBezTo>
                    <a:pt x="6987" y="12361"/>
                    <a:pt x="7086" y="10862"/>
                    <a:pt x="7284" y="9864"/>
                  </a:cubicBezTo>
                  <a:cubicBezTo>
                    <a:pt x="7482" y="8865"/>
                    <a:pt x="7780" y="8365"/>
                    <a:pt x="8176" y="8116"/>
                  </a:cubicBezTo>
                  <a:cubicBezTo>
                    <a:pt x="8572" y="7866"/>
                    <a:pt x="9068" y="7866"/>
                    <a:pt x="9414" y="8240"/>
                  </a:cubicBezTo>
                  <a:cubicBezTo>
                    <a:pt x="9761" y="8615"/>
                    <a:pt x="9959" y="9364"/>
                    <a:pt x="10158" y="10301"/>
                  </a:cubicBezTo>
                  <a:cubicBezTo>
                    <a:pt x="10356" y="11237"/>
                    <a:pt x="10554" y="12361"/>
                    <a:pt x="10802" y="12548"/>
                  </a:cubicBezTo>
                  <a:cubicBezTo>
                    <a:pt x="11049" y="12735"/>
                    <a:pt x="11347" y="11986"/>
                    <a:pt x="11545" y="11299"/>
                  </a:cubicBezTo>
                  <a:cubicBezTo>
                    <a:pt x="11743" y="10613"/>
                    <a:pt x="11842" y="9988"/>
                    <a:pt x="11991" y="9364"/>
                  </a:cubicBezTo>
                  <a:cubicBezTo>
                    <a:pt x="12139" y="8740"/>
                    <a:pt x="12337" y="8116"/>
                    <a:pt x="12486" y="8116"/>
                  </a:cubicBezTo>
                  <a:cubicBezTo>
                    <a:pt x="12635" y="8116"/>
                    <a:pt x="12734" y="8740"/>
                    <a:pt x="12981" y="9302"/>
                  </a:cubicBezTo>
                  <a:cubicBezTo>
                    <a:pt x="13229" y="9864"/>
                    <a:pt x="13625" y="10363"/>
                    <a:pt x="14071" y="10675"/>
                  </a:cubicBezTo>
                  <a:cubicBezTo>
                    <a:pt x="14517" y="10987"/>
                    <a:pt x="15013" y="11112"/>
                    <a:pt x="15409" y="10800"/>
                  </a:cubicBezTo>
                  <a:cubicBezTo>
                    <a:pt x="15805" y="10488"/>
                    <a:pt x="16103" y="9739"/>
                    <a:pt x="16548" y="8677"/>
                  </a:cubicBezTo>
                  <a:cubicBezTo>
                    <a:pt x="16994" y="7616"/>
                    <a:pt x="17589" y="6243"/>
                    <a:pt x="17985" y="5244"/>
                  </a:cubicBezTo>
                  <a:cubicBezTo>
                    <a:pt x="18381" y="4245"/>
                    <a:pt x="18580" y="3621"/>
                    <a:pt x="18431" y="3309"/>
                  </a:cubicBezTo>
                  <a:cubicBezTo>
                    <a:pt x="18282" y="2997"/>
                    <a:pt x="17787" y="2997"/>
                    <a:pt x="17440" y="3371"/>
                  </a:cubicBezTo>
                  <a:cubicBezTo>
                    <a:pt x="17093" y="3746"/>
                    <a:pt x="16895" y="4495"/>
                    <a:pt x="16796" y="5306"/>
                  </a:cubicBezTo>
                  <a:cubicBezTo>
                    <a:pt x="16697" y="6118"/>
                    <a:pt x="16697" y="6992"/>
                    <a:pt x="16895" y="7616"/>
                  </a:cubicBezTo>
                  <a:cubicBezTo>
                    <a:pt x="17093" y="8240"/>
                    <a:pt x="17490" y="8615"/>
                    <a:pt x="18282" y="8927"/>
                  </a:cubicBezTo>
                  <a:cubicBezTo>
                    <a:pt x="19075" y="9239"/>
                    <a:pt x="20264" y="9489"/>
                    <a:pt x="21453" y="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2933700" y="1122224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1037995" y="2778642"/>
              <a:ext cx="223934" cy="75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05" fill="norm" stroke="1" extrusionOk="0">
                  <a:moveTo>
                    <a:pt x="4522" y="4395"/>
                  </a:moveTo>
                  <a:cubicBezTo>
                    <a:pt x="5322" y="6579"/>
                    <a:pt x="6122" y="8763"/>
                    <a:pt x="6422" y="10857"/>
                  </a:cubicBezTo>
                  <a:cubicBezTo>
                    <a:pt x="6722" y="12950"/>
                    <a:pt x="6522" y="14952"/>
                    <a:pt x="6322" y="16166"/>
                  </a:cubicBezTo>
                  <a:cubicBezTo>
                    <a:pt x="6122" y="17379"/>
                    <a:pt x="5922" y="17804"/>
                    <a:pt x="5422" y="17865"/>
                  </a:cubicBezTo>
                  <a:cubicBezTo>
                    <a:pt x="4922" y="17925"/>
                    <a:pt x="4122" y="17622"/>
                    <a:pt x="3022" y="16560"/>
                  </a:cubicBezTo>
                  <a:cubicBezTo>
                    <a:pt x="1922" y="15498"/>
                    <a:pt x="522" y="13678"/>
                    <a:pt x="122" y="11615"/>
                  </a:cubicBezTo>
                  <a:cubicBezTo>
                    <a:pt x="-278" y="9552"/>
                    <a:pt x="322" y="7247"/>
                    <a:pt x="1722" y="5426"/>
                  </a:cubicBezTo>
                  <a:cubicBezTo>
                    <a:pt x="3122" y="3606"/>
                    <a:pt x="5322" y="2271"/>
                    <a:pt x="6922" y="1452"/>
                  </a:cubicBezTo>
                  <a:cubicBezTo>
                    <a:pt x="8522" y="633"/>
                    <a:pt x="9522" y="330"/>
                    <a:pt x="10522" y="148"/>
                  </a:cubicBezTo>
                  <a:cubicBezTo>
                    <a:pt x="11522" y="-34"/>
                    <a:pt x="12522" y="-95"/>
                    <a:pt x="13922" y="239"/>
                  </a:cubicBezTo>
                  <a:cubicBezTo>
                    <a:pt x="15322" y="572"/>
                    <a:pt x="17122" y="1301"/>
                    <a:pt x="18522" y="2575"/>
                  </a:cubicBezTo>
                  <a:cubicBezTo>
                    <a:pt x="19922" y="3849"/>
                    <a:pt x="20922" y="5669"/>
                    <a:pt x="21122" y="7550"/>
                  </a:cubicBezTo>
                  <a:cubicBezTo>
                    <a:pt x="21322" y="9431"/>
                    <a:pt x="20722" y="11372"/>
                    <a:pt x="19222" y="13375"/>
                  </a:cubicBezTo>
                  <a:cubicBezTo>
                    <a:pt x="17722" y="15377"/>
                    <a:pt x="15322" y="17440"/>
                    <a:pt x="12522" y="18805"/>
                  </a:cubicBezTo>
                  <a:cubicBezTo>
                    <a:pt x="9722" y="20170"/>
                    <a:pt x="6522" y="20838"/>
                    <a:pt x="3322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1422399" y="3143048"/>
              <a:ext cx="165101" cy="5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21024"/>
                  </a:moveTo>
                  <a:cubicBezTo>
                    <a:pt x="1108" y="13824"/>
                    <a:pt x="2215" y="6624"/>
                    <a:pt x="3462" y="3024"/>
                  </a:cubicBezTo>
                  <a:cubicBezTo>
                    <a:pt x="4708" y="-576"/>
                    <a:pt x="6092" y="-576"/>
                    <a:pt x="9138" y="1024"/>
                  </a:cubicBezTo>
                  <a:cubicBezTo>
                    <a:pt x="12185" y="2624"/>
                    <a:pt x="16892" y="5824"/>
                    <a:pt x="21600" y="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1428749" y="3224074"/>
              <a:ext cx="241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1775540" y="2833511"/>
              <a:ext cx="237410" cy="51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76" fill="norm" stroke="1" extrusionOk="0">
                  <a:moveTo>
                    <a:pt x="21440" y="1969"/>
                  </a:moveTo>
                  <a:cubicBezTo>
                    <a:pt x="19911" y="1007"/>
                    <a:pt x="18382" y="45"/>
                    <a:pt x="15514" y="2"/>
                  </a:cubicBezTo>
                  <a:cubicBezTo>
                    <a:pt x="12647" y="-42"/>
                    <a:pt x="8442" y="832"/>
                    <a:pt x="5957" y="1794"/>
                  </a:cubicBezTo>
                  <a:cubicBezTo>
                    <a:pt x="3472" y="2756"/>
                    <a:pt x="2707" y="3806"/>
                    <a:pt x="3376" y="5074"/>
                  </a:cubicBezTo>
                  <a:cubicBezTo>
                    <a:pt x="4045" y="6342"/>
                    <a:pt x="6148" y="7828"/>
                    <a:pt x="7199" y="9271"/>
                  </a:cubicBezTo>
                  <a:cubicBezTo>
                    <a:pt x="8251" y="10714"/>
                    <a:pt x="8251" y="12113"/>
                    <a:pt x="7582" y="13163"/>
                  </a:cubicBezTo>
                  <a:cubicBezTo>
                    <a:pt x="6913" y="14212"/>
                    <a:pt x="5575" y="14912"/>
                    <a:pt x="4236" y="15655"/>
                  </a:cubicBezTo>
                  <a:cubicBezTo>
                    <a:pt x="2898" y="16398"/>
                    <a:pt x="1560" y="17186"/>
                    <a:pt x="796" y="17798"/>
                  </a:cubicBezTo>
                  <a:cubicBezTo>
                    <a:pt x="31" y="18410"/>
                    <a:pt x="-160" y="18847"/>
                    <a:pt x="127" y="19197"/>
                  </a:cubicBezTo>
                  <a:cubicBezTo>
                    <a:pt x="413" y="19547"/>
                    <a:pt x="1178" y="19809"/>
                    <a:pt x="3472" y="20203"/>
                  </a:cubicBezTo>
                  <a:cubicBezTo>
                    <a:pt x="5766" y="20596"/>
                    <a:pt x="9589" y="21121"/>
                    <a:pt x="12074" y="21339"/>
                  </a:cubicBezTo>
                  <a:cubicBezTo>
                    <a:pt x="14559" y="21558"/>
                    <a:pt x="15705" y="21471"/>
                    <a:pt x="16852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2000249" y="3039924"/>
              <a:ext cx="254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0" y="5254"/>
                    <a:pt x="9720" y="10508"/>
                    <a:pt x="13320" y="14108"/>
                  </a:cubicBezTo>
                  <a:cubicBezTo>
                    <a:pt x="16920" y="17708"/>
                    <a:pt x="1926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992447" y="3058974"/>
              <a:ext cx="23640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1349" y="0"/>
                  </a:moveTo>
                  <a:cubicBezTo>
                    <a:pt x="17144" y="1565"/>
                    <a:pt x="12938" y="3130"/>
                    <a:pt x="9307" y="5870"/>
                  </a:cubicBezTo>
                  <a:cubicBezTo>
                    <a:pt x="5675" y="8609"/>
                    <a:pt x="2616" y="12522"/>
                    <a:pt x="1183" y="15339"/>
                  </a:cubicBezTo>
                  <a:cubicBezTo>
                    <a:pt x="-251" y="18157"/>
                    <a:pt x="-60" y="19878"/>
                    <a:pt x="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2286000" y="3268524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2438400" y="3344724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2679700" y="3300274"/>
              <a:ext cx="374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1" y="15840"/>
                    <a:pt x="8542" y="10080"/>
                    <a:pt x="12142" y="6480"/>
                  </a:cubicBezTo>
                  <a:cubicBezTo>
                    <a:pt x="15742" y="2880"/>
                    <a:pt x="186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3117850" y="3293924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3295650" y="2904833"/>
              <a:ext cx="342900" cy="3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852"/>
                  </a:moveTo>
                  <a:cubicBezTo>
                    <a:pt x="400" y="352"/>
                    <a:pt x="800" y="-147"/>
                    <a:pt x="1467" y="40"/>
                  </a:cubicBezTo>
                  <a:cubicBezTo>
                    <a:pt x="2133" y="228"/>
                    <a:pt x="3067" y="1102"/>
                    <a:pt x="5000" y="3349"/>
                  </a:cubicBezTo>
                  <a:cubicBezTo>
                    <a:pt x="6933" y="5596"/>
                    <a:pt x="9867" y="9217"/>
                    <a:pt x="12800" y="12463"/>
                  </a:cubicBezTo>
                  <a:cubicBezTo>
                    <a:pt x="15733" y="15710"/>
                    <a:pt x="18667" y="18581"/>
                    <a:pt x="2160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3430244" y="2927751"/>
              <a:ext cx="189256" cy="37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77" fill="norm" stroke="1" extrusionOk="0">
                  <a:moveTo>
                    <a:pt x="21223" y="1708"/>
                  </a:moveTo>
                  <a:cubicBezTo>
                    <a:pt x="19799" y="1097"/>
                    <a:pt x="18375" y="487"/>
                    <a:pt x="16950" y="182"/>
                  </a:cubicBezTo>
                  <a:cubicBezTo>
                    <a:pt x="15526" y="-123"/>
                    <a:pt x="14102" y="-123"/>
                    <a:pt x="12203" y="792"/>
                  </a:cubicBezTo>
                  <a:cubicBezTo>
                    <a:pt x="10304" y="1708"/>
                    <a:pt x="7931" y="3538"/>
                    <a:pt x="5676" y="6101"/>
                  </a:cubicBezTo>
                  <a:cubicBezTo>
                    <a:pt x="3421" y="8663"/>
                    <a:pt x="1285" y="11958"/>
                    <a:pt x="454" y="14643"/>
                  </a:cubicBezTo>
                  <a:cubicBezTo>
                    <a:pt x="-377" y="17328"/>
                    <a:pt x="98" y="19402"/>
                    <a:pt x="57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3655049" y="3230424"/>
              <a:ext cx="205751" cy="10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37" fill="norm" stroke="1" extrusionOk="0">
                  <a:moveTo>
                    <a:pt x="1588" y="0"/>
                  </a:moveTo>
                  <a:cubicBezTo>
                    <a:pt x="1809" y="5815"/>
                    <a:pt x="2029" y="11631"/>
                    <a:pt x="1698" y="15577"/>
                  </a:cubicBezTo>
                  <a:cubicBezTo>
                    <a:pt x="1368" y="19523"/>
                    <a:pt x="486" y="21600"/>
                    <a:pt x="156" y="21185"/>
                  </a:cubicBezTo>
                  <a:cubicBezTo>
                    <a:pt x="-175" y="20769"/>
                    <a:pt x="45" y="17862"/>
                    <a:pt x="596" y="14123"/>
                  </a:cubicBezTo>
                  <a:cubicBezTo>
                    <a:pt x="1147" y="10385"/>
                    <a:pt x="2029" y="5815"/>
                    <a:pt x="4894" y="3738"/>
                  </a:cubicBezTo>
                  <a:cubicBezTo>
                    <a:pt x="7760" y="1662"/>
                    <a:pt x="12609" y="2077"/>
                    <a:pt x="15694" y="4569"/>
                  </a:cubicBezTo>
                  <a:cubicBezTo>
                    <a:pt x="18780" y="7062"/>
                    <a:pt x="20103" y="11631"/>
                    <a:pt x="2142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3892550" y="2829242"/>
              <a:ext cx="157973" cy="68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569" fill="norm" stroke="1" extrusionOk="0">
                  <a:moveTo>
                    <a:pt x="0" y="640"/>
                  </a:moveTo>
                  <a:cubicBezTo>
                    <a:pt x="842" y="304"/>
                    <a:pt x="1683" y="-31"/>
                    <a:pt x="4488" y="3"/>
                  </a:cubicBezTo>
                  <a:cubicBezTo>
                    <a:pt x="7294" y="36"/>
                    <a:pt x="12062" y="439"/>
                    <a:pt x="15148" y="942"/>
                  </a:cubicBezTo>
                  <a:cubicBezTo>
                    <a:pt x="18234" y="1445"/>
                    <a:pt x="19636" y="2049"/>
                    <a:pt x="19777" y="2921"/>
                  </a:cubicBezTo>
                  <a:cubicBezTo>
                    <a:pt x="19917" y="3793"/>
                    <a:pt x="18795" y="4933"/>
                    <a:pt x="17673" y="6174"/>
                  </a:cubicBezTo>
                  <a:cubicBezTo>
                    <a:pt x="16551" y="7415"/>
                    <a:pt x="15429" y="8757"/>
                    <a:pt x="15709" y="9964"/>
                  </a:cubicBezTo>
                  <a:cubicBezTo>
                    <a:pt x="15990" y="11171"/>
                    <a:pt x="17673" y="12245"/>
                    <a:pt x="19075" y="13452"/>
                  </a:cubicBezTo>
                  <a:cubicBezTo>
                    <a:pt x="20478" y="14660"/>
                    <a:pt x="21600" y="16001"/>
                    <a:pt x="20478" y="17376"/>
                  </a:cubicBezTo>
                  <a:cubicBezTo>
                    <a:pt x="19356" y="18752"/>
                    <a:pt x="15990" y="20160"/>
                    <a:pt x="12623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1301015" y="4184121"/>
              <a:ext cx="349985" cy="33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61" fill="norm" stroke="1" extrusionOk="0">
                  <a:moveTo>
                    <a:pt x="7417" y="2325"/>
                  </a:moveTo>
                  <a:cubicBezTo>
                    <a:pt x="7029" y="1792"/>
                    <a:pt x="6641" y="1258"/>
                    <a:pt x="6124" y="992"/>
                  </a:cubicBezTo>
                  <a:cubicBezTo>
                    <a:pt x="5606" y="725"/>
                    <a:pt x="4960" y="725"/>
                    <a:pt x="4184" y="1525"/>
                  </a:cubicBezTo>
                  <a:cubicBezTo>
                    <a:pt x="3408" y="2325"/>
                    <a:pt x="2502" y="3925"/>
                    <a:pt x="1597" y="6858"/>
                  </a:cubicBezTo>
                  <a:cubicBezTo>
                    <a:pt x="691" y="9792"/>
                    <a:pt x="-214" y="14058"/>
                    <a:pt x="45" y="16858"/>
                  </a:cubicBezTo>
                  <a:cubicBezTo>
                    <a:pt x="303" y="19658"/>
                    <a:pt x="1726" y="20992"/>
                    <a:pt x="4054" y="21058"/>
                  </a:cubicBezTo>
                  <a:cubicBezTo>
                    <a:pt x="6382" y="21125"/>
                    <a:pt x="9616" y="19925"/>
                    <a:pt x="12591" y="17458"/>
                  </a:cubicBezTo>
                  <a:cubicBezTo>
                    <a:pt x="15566" y="14992"/>
                    <a:pt x="18282" y="11258"/>
                    <a:pt x="19317" y="7992"/>
                  </a:cubicBezTo>
                  <a:cubicBezTo>
                    <a:pt x="20351" y="4725"/>
                    <a:pt x="19705" y="1925"/>
                    <a:pt x="17764" y="725"/>
                  </a:cubicBezTo>
                  <a:cubicBezTo>
                    <a:pt x="15824" y="-475"/>
                    <a:pt x="12591" y="-75"/>
                    <a:pt x="9745" y="1125"/>
                  </a:cubicBezTo>
                  <a:cubicBezTo>
                    <a:pt x="6900" y="2325"/>
                    <a:pt x="4442" y="4325"/>
                    <a:pt x="3084" y="5725"/>
                  </a:cubicBezTo>
                  <a:cubicBezTo>
                    <a:pt x="1726" y="7125"/>
                    <a:pt x="1467" y="7925"/>
                    <a:pt x="1597" y="8525"/>
                  </a:cubicBezTo>
                  <a:cubicBezTo>
                    <a:pt x="1726" y="9125"/>
                    <a:pt x="2243" y="9525"/>
                    <a:pt x="4313" y="9458"/>
                  </a:cubicBezTo>
                  <a:cubicBezTo>
                    <a:pt x="6382" y="9392"/>
                    <a:pt x="10004" y="8858"/>
                    <a:pt x="13108" y="7992"/>
                  </a:cubicBezTo>
                  <a:cubicBezTo>
                    <a:pt x="16212" y="7125"/>
                    <a:pt x="18799" y="5925"/>
                    <a:pt x="21386" y="4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1327414" y="3898407"/>
              <a:ext cx="234686" cy="20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154" fill="norm" stroke="1" extrusionOk="0">
                  <a:moveTo>
                    <a:pt x="560" y="5764"/>
                  </a:moveTo>
                  <a:cubicBezTo>
                    <a:pt x="365" y="8600"/>
                    <a:pt x="171" y="11437"/>
                    <a:pt x="73" y="13619"/>
                  </a:cubicBezTo>
                  <a:cubicBezTo>
                    <a:pt x="-24" y="15800"/>
                    <a:pt x="-24" y="17328"/>
                    <a:pt x="73" y="18637"/>
                  </a:cubicBezTo>
                  <a:cubicBezTo>
                    <a:pt x="171" y="19946"/>
                    <a:pt x="365" y="21037"/>
                    <a:pt x="754" y="21146"/>
                  </a:cubicBezTo>
                  <a:cubicBezTo>
                    <a:pt x="1144" y="21255"/>
                    <a:pt x="1727" y="20382"/>
                    <a:pt x="3090" y="17000"/>
                  </a:cubicBezTo>
                  <a:cubicBezTo>
                    <a:pt x="4452" y="13619"/>
                    <a:pt x="6592" y="7728"/>
                    <a:pt x="7954" y="4237"/>
                  </a:cubicBezTo>
                  <a:cubicBezTo>
                    <a:pt x="9317" y="746"/>
                    <a:pt x="9900" y="-345"/>
                    <a:pt x="10679" y="91"/>
                  </a:cubicBezTo>
                  <a:cubicBezTo>
                    <a:pt x="11457" y="528"/>
                    <a:pt x="12430" y="2491"/>
                    <a:pt x="14279" y="6091"/>
                  </a:cubicBezTo>
                  <a:cubicBezTo>
                    <a:pt x="16127" y="9691"/>
                    <a:pt x="18852" y="14928"/>
                    <a:pt x="21576" y="20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1943099" y="4246424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0" y="16000"/>
                    <a:pt x="7680" y="10400"/>
                    <a:pt x="11280" y="6800"/>
                  </a:cubicBezTo>
                  <a:cubicBezTo>
                    <a:pt x="14880" y="3200"/>
                    <a:pt x="1824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2183608" y="4071709"/>
              <a:ext cx="375442" cy="32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72" fill="norm" stroke="1" extrusionOk="0">
                  <a:moveTo>
                    <a:pt x="12716" y="3559"/>
                  </a:moveTo>
                  <a:cubicBezTo>
                    <a:pt x="12354" y="2723"/>
                    <a:pt x="11992" y="1887"/>
                    <a:pt x="11328" y="1190"/>
                  </a:cubicBezTo>
                  <a:cubicBezTo>
                    <a:pt x="10664" y="493"/>
                    <a:pt x="9699" y="-64"/>
                    <a:pt x="8311" y="6"/>
                  </a:cubicBezTo>
                  <a:cubicBezTo>
                    <a:pt x="6924" y="75"/>
                    <a:pt x="5113" y="772"/>
                    <a:pt x="3605" y="2514"/>
                  </a:cubicBezTo>
                  <a:cubicBezTo>
                    <a:pt x="2097" y="4256"/>
                    <a:pt x="890" y="7043"/>
                    <a:pt x="347" y="9830"/>
                  </a:cubicBezTo>
                  <a:cubicBezTo>
                    <a:pt x="-196" y="12617"/>
                    <a:pt x="-75" y="15404"/>
                    <a:pt x="528" y="17425"/>
                  </a:cubicBezTo>
                  <a:cubicBezTo>
                    <a:pt x="1131" y="19446"/>
                    <a:pt x="2217" y="20700"/>
                    <a:pt x="3907" y="21118"/>
                  </a:cubicBezTo>
                  <a:cubicBezTo>
                    <a:pt x="5596" y="21536"/>
                    <a:pt x="7889" y="21118"/>
                    <a:pt x="10182" y="19655"/>
                  </a:cubicBezTo>
                  <a:cubicBezTo>
                    <a:pt x="12474" y="18191"/>
                    <a:pt x="14767" y="15683"/>
                    <a:pt x="16095" y="13035"/>
                  </a:cubicBezTo>
                  <a:cubicBezTo>
                    <a:pt x="17422" y="10388"/>
                    <a:pt x="17784" y="7601"/>
                    <a:pt x="17301" y="5580"/>
                  </a:cubicBezTo>
                  <a:cubicBezTo>
                    <a:pt x="16819" y="3559"/>
                    <a:pt x="15491" y="2305"/>
                    <a:pt x="13560" y="1887"/>
                  </a:cubicBezTo>
                  <a:cubicBezTo>
                    <a:pt x="11630" y="1469"/>
                    <a:pt x="9096" y="1887"/>
                    <a:pt x="7527" y="2375"/>
                  </a:cubicBezTo>
                  <a:cubicBezTo>
                    <a:pt x="5958" y="2862"/>
                    <a:pt x="5355" y="3420"/>
                    <a:pt x="5053" y="4117"/>
                  </a:cubicBezTo>
                  <a:cubicBezTo>
                    <a:pt x="4751" y="4813"/>
                    <a:pt x="4751" y="5650"/>
                    <a:pt x="6019" y="6346"/>
                  </a:cubicBezTo>
                  <a:cubicBezTo>
                    <a:pt x="7286" y="7043"/>
                    <a:pt x="9820" y="7601"/>
                    <a:pt x="12595" y="7879"/>
                  </a:cubicBezTo>
                  <a:cubicBezTo>
                    <a:pt x="15370" y="8158"/>
                    <a:pt x="18387" y="8158"/>
                    <a:pt x="21404" y="8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2447684" y="4402496"/>
              <a:ext cx="109812" cy="8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719" fill="norm" stroke="1" extrusionOk="0">
                  <a:moveTo>
                    <a:pt x="12885" y="636"/>
                  </a:moveTo>
                  <a:cubicBezTo>
                    <a:pt x="10847" y="133"/>
                    <a:pt x="8809" y="-369"/>
                    <a:pt x="6975" y="384"/>
                  </a:cubicBezTo>
                  <a:cubicBezTo>
                    <a:pt x="5141" y="1138"/>
                    <a:pt x="3511" y="3147"/>
                    <a:pt x="2288" y="5659"/>
                  </a:cubicBezTo>
                  <a:cubicBezTo>
                    <a:pt x="1066" y="8171"/>
                    <a:pt x="251" y="11184"/>
                    <a:pt x="47" y="13947"/>
                  </a:cubicBezTo>
                  <a:cubicBezTo>
                    <a:pt x="-157" y="16710"/>
                    <a:pt x="251" y="19222"/>
                    <a:pt x="2492" y="20226"/>
                  </a:cubicBezTo>
                  <a:cubicBezTo>
                    <a:pt x="4734" y="21231"/>
                    <a:pt x="8809" y="20729"/>
                    <a:pt x="12273" y="18468"/>
                  </a:cubicBezTo>
                  <a:cubicBezTo>
                    <a:pt x="15737" y="16208"/>
                    <a:pt x="18590" y="12189"/>
                    <a:pt x="20017" y="8924"/>
                  </a:cubicBezTo>
                  <a:cubicBezTo>
                    <a:pt x="21443" y="5659"/>
                    <a:pt x="21443" y="3147"/>
                    <a:pt x="20424" y="1891"/>
                  </a:cubicBezTo>
                  <a:cubicBezTo>
                    <a:pt x="19405" y="636"/>
                    <a:pt x="17368" y="636"/>
                    <a:pt x="14922" y="1891"/>
                  </a:cubicBezTo>
                  <a:cubicBezTo>
                    <a:pt x="12477" y="3147"/>
                    <a:pt x="9624" y="5659"/>
                    <a:pt x="6771" y="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977899" y="4652824"/>
              <a:ext cx="15748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9" y="20348"/>
                    <a:pt x="1858" y="19096"/>
                    <a:pt x="2918" y="17765"/>
                  </a:cubicBezTo>
                  <a:cubicBezTo>
                    <a:pt x="3977" y="16435"/>
                    <a:pt x="5168" y="15026"/>
                    <a:pt x="6358" y="13539"/>
                  </a:cubicBezTo>
                  <a:cubicBezTo>
                    <a:pt x="7548" y="12052"/>
                    <a:pt x="8739" y="10487"/>
                    <a:pt x="9958" y="8922"/>
                  </a:cubicBezTo>
                  <a:cubicBezTo>
                    <a:pt x="11177" y="7357"/>
                    <a:pt x="12426" y="5791"/>
                    <a:pt x="13674" y="4461"/>
                  </a:cubicBezTo>
                  <a:cubicBezTo>
                    <a:pt x="14923" y="3130"/>
                    <a:pt x="16171" y="2035"/>
                    <a:pt x="17492" y="1330"/>
                  </a:cubicBezTo>
                  <a:cubicBezTo>
                    <a:pt x="18813" y="626"/>
                    <a:pt x="20206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1448748" y="5191442"/>
              <a:ext cx="178071" cy="28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51" fill="norm" stroke="1" extrusionOk="0">
                  <a:moveTo>
                    <a:pt x="20470" y="4850"/>
                  </a:moveTo>
                  <a:cubicBezTo>
                    <a:pt x="19453" y="3738"/>
                    <a:pt x="18437" y="2626"/>
                    <a:pt x="17674" y="1673"/>
                  </a:cubicBezTo>
                  <a:cubicBezTo>
                    <a:pt x="16912" y="720"/>
                    <a:pt x="16404" y="-74"/>
                    <a:pt x="13862" y="5"/>
                  </a:cubicBezTo>
                  <a:cubicBezTo>
                    <a:pt x="11321" y="85"/>
                    <a:pt x="6747" y="1038"/>
                    <a:pt x="3952" y="1832"/>
                  </a:cubicBezTo>
                  <a:cubicBezTo>
                    <a:pt x="1157" y="2626"/>
                    <a:pt x="140" y="3261"/>
                    <a:pt x="13" y="4294"/>
                  </a:cubicBezTo>
                  <a:cubicBezTo>
                    <a:pt x="-114" y="5326"/>
                    <a:pt x="648" y="6755"/>
                    <a:pt x="3444" y="8264"/>
                  </a:cubicBezTo>
                  <a:cubicBezTo>
                    <a:pt x="6239" y="9773"/>
                    <a:pt x="11067" y="11361"/>
                    <a:pt x="14244" y="12394"/>
                  </a:cubicBezTo>
                  <a:cubicBezTo>
                    <a:pt x="17420" y="13426"/>
                    <a:pt x="18945" y="13902"/>
                    <a:pt x="19961" y="14617"/>
                  </a:cubicBezTo>
                  <a:cubicBezTo>
                    <a:pt x="20978" y="15332"/>
                    <a:pt x="21486" y="16285"/>
                    <a:pt x="21359" y="17079"/>
                  </a:cubicBezTo>
                  <a:cubicBezTo>
                    <a:pt x="21232" y="17873"/>
                    <a:pt x="20470" y="18508"/>
                    <a:pt x="18055" y="19302"/>
                  </a:cubicBezTo>
                  <a:cubicBezTo>
                    <a:pt x="15641" y="20097"/>
                    <a:pt x="11575" y="21050"/>
                    <a:pt x="9034" y="21288"/>
                  </a:cubicBezTo>
                  <a:cubicBezTo>
                    <a:pt x="6493" y="21526"/>
                    <a:pt x="5477" y="21050"/>
                    <a:pt x="4460" y="2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1644649" y="5191544"/>
              <a:ext cx="279401" cy="16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13257"/>
                  </a:moveTo>
                  <a:cubicBezTo>
                    <a:pt x="1636" y="14897"/>
                    <a:pt x="3273" y="16538"/>
                    <a:pt x="4500" y="17495"/>
                  </a:cubicBezTo>
                  <a:cubicBezTo>
                    <a:pt x="5727" y="18452"/>
                    <a:pt x="6545" y="18725"/>
                    <a:pt x="7609" y="16675"/>
                  </a:cubicBezTo>
                  <a:cubicBezTo>
                    <a:pt x="8673" y="14624"/>
                    <a:pt x="9982" y="10249"/>
                    <a:pt x="10800" y="6968"/>
                  </a:cubicBezTo>
                  <a:cubicBezTo>
                    <a:pt x="11618" y="3687"/>
                    <a:pt x="11945" y="1500"/>
                    <a:pt x="11618" y="543"/>
                  </a:cubicBezTo>
                  <a:cubicBezTo>
                    <a:pt x="11291" y="-414"/>
                    <a:pt x="10309" y="-141"/>
                    <a:pt x="8836" y="1637"/>
                  </a:cubicBezTo>
                  <a:cubicBezTo>
                    <a:pt x="7364" y="3414"/>
                    <a:pt x="5400" y="6695"/>
                    <a:pt x="4336" y="9156"/>
                  </a:cubicBezTo>
                  <a:cubicBezTo>
                    <a:pt x="3273" y="11616"/>
                    <a:pt x="3109" y="13257"/>
                    <a:pt x="3027" y="14761"/>
                  </a:cubicBezTo>
                  <a:cubicBezTo>
                    <a:pt x="2945" y="16264"/>
                    <a:pt x="2945" y="17632"/>
                    <a:pt x="4255" y="18862"/>
                  </a:cubicBezTo>
                  <a:cubicBezTo>
                    <a:pt x="5564" y="20092"/>
                    <a:pt x="8182" y="21186"/>
                    <a:pt x="11291" y="20639"/>
                  </a:cubicBezTo>
                  <a:cubicBezTo>
                    <a:pt x="14400" y="20092"/>
                    <a:pt x="18000" y="17905"/>
                    <a:pt x="21600" y="15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1619249" y="4935274"/>
              <a:ext cx="241301" cy="1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8723"/>
                  </a:moveTo>
                  <a:cubicBezTo>
                    <a:pt x="0" y="11975"/>
                    <a:pt x="0" y="15226"/>
                    <a:pt x="95" y="17549"/>
                  </a:cubicBezTo>
                  <a:cubicBezTo>
                    <a:pt x="189" y="19871"/>
                    <a:pt x="379" y="21265"/>
                    <a:pt x="758" y="21265"/>
                  </a:cubicBezTo>
                  <a:cubicBezTo>
                    <a:pt x="1137" y="21265"/>
                    <a:pt x="1705" y="19871"/>
                    <a:pt x="2653" y="16736"/>
                  </a:cubicBezTo>
                  <a:cubicBezTo>
                    <a:pt x="3600" y="13600"/>
                    <a:pt x="4926" y="8723"/>
                    <a:pt x="5968" y="5471"/>
                  </a:cubicBezTo>
                  <a:cubicBezTo>
                    <a:pt x="7011" y="2220"/>
                    <a:pt x="7768" y="594"/>
                    <a:pt x="8621" y="130"/>
                  </a:cubicBezTo>
                  <a:cubicBezTo>
                    <a:pt x="9474" y="-335"/>
                    <a:pt x="10421" y="362"/>
                    <a:pt x="12600" y="3613"/>
                  </a:cubicBezTo>
                  <a:cubicBezTo>
                    <a:pt x="14779" y="6865"/>
                    <a:pt x="18189" y="12671"/>
                    <a:pt x="21600" y="18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1999386" y="4938223"/>
              <a:ext cx="267564" cy="3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195" fill="norm" stroke="1" extrusionOk="0">
                  <a:moveTo>
                    <a:pt x="14907" y="1939"/>
                  </a:moveTo>
                  <a:cubicBezTo>
                    <a:pt x="14248" y="1300"/>
                    <a:pt x="13588" y="661"/>
                    <a:pt x="12846" y="277"/>
                  </a:cubicBezTo>
                  <a:cubicBezTo>
                    <a:pt x="12104" y="-106"/>
                    <a:pt x="11280" y="-234"/>
                    <a:pt x="9383" y="852"/>
                  </a:cubicBezTo>
                  <a:cubicBezTo>
                    <a:pt x="7487" y="1939"/>
                    <a:pt x="4519" y="4239"/>
                    <a:pt x="2458" y="6796"/>
                  </a:cubicBezTo>
                  <a:cubicBezTo>
                    <a:pt x="397" y="9352"/>
                    <a:pt x="-757" y="12164"/>
                    <a:pt x="562" y="14656"/>
                  </a:cubicBezTo>
                  <a:cubicBezTo>
                    <a:pt x="1881" y="17148"/>
                    <a:pt x="5674" y="19321"/>
                    <a:pt x="9466" y="20344"/>
                  </a:cubicBezTo>
                  <a:cubicBezTo>
                    <a:pt x="13258" y="21366"/>
                    <a:pt x="17051" y="21238"/>
                    <a:pt x="20843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2237300" y="5011510"/>
              <a:ext cx="270950" cy="22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34" fill="norm" stroke="1" extrusionOk="0">
                  <a:moveTo>
                    <a:pt x="15406" y="5708"/>
                  </a:moveTo>
                  <a:cubicBezTo>
                    <a:pt x="13564" y="4108"/>
                    <a:pt x="11722" y="2508"/>
                    <a:pt x="10299" y="1708"/>
                  </a:cubicBezTo>
                  <a:cubicBezTo>
                    <a:pt x="8876" y="908"/>
                    <a:pt x="7871" y="908"/>
                    <a:pt x="6699" y="2208"/>
                  </a:cubicBezTo>
                  <a:cubicBezTo>
                    <a:pt x="5527" y="3508"/>
                    <a:pt x="4187" y="6108"/>
                    <a:pt x="3015" y="8508"/>
                  </a:cubicBezTo>
                  <a:cubicBezTo>
                    <a:pt x="1843" y="10908"/>
                    <a:pt x="839" y="13108"/>
                    <a:pt x="336" y="14908"/>
                  </a:cubicBezTo>
                  <a:cubicBezTo>
                    <a:pt x="-166" y="16708"/>
                    <a:pt x="-166" y="18108"/>
                    <a:pt x="755" y="19308"/>
                  </a:cubicBezTo>
                  <a:cubicBezTo>
                    <a:pt x="1676" y="20508"/>
                    <a:pt x="3518" y="21508"/>
                    <a:pt x="6197" y="21308"/>
                  </a:cubicBezTo>
                  <a:cubicBezTo>
                    <a:pt x="8876" y="21108"/>
                    <a:pt x="12392" y="19708"/>
                    <a:pt x="14820" y="17108"/>
                  </a:cubicBezTo>
                  <a:cubicBezTo>
                    <a:pt x="17248" y="14508"/>
                    <a:pt x="18587" y="10708"/>
                    <a:pt x="19006" y="7908"/>
                  </a:cubicBezTo>
                  <a:cubicBezTo>
                    <a:pt x="19425" y="5108"/>
                    <a:pt x="18922" y="3308"/>
                    <a:pt x="17248" y="2008"/>
                  </a:cubicBezTo>
                  <a:cubicBezTo>
                    <a:pt x="15574" y="708"/>
                    <a:pt x="12727" y="-92"/>
                    <a:pt x="10634" y="8"/>
                  </a:cubicBezTo>
                  <a:cubicBezTo>
                    <a:pt x="8541" y="108"/>
                    <a:pt x="7201" y="1108"/>
                    <a:pt x="6364" y="2208"/>
                  </a:cubicBezTo>
                  <a:cubicBezTo>
                    <a:pt x="5527" y="3308"/>
                    <a:pt x="5192" y="4508"/>
                    <a:pt x="5108" y="5608"/>
                  </a:cubicBezTo>
                  <a:cubicBezTo>
                    <a:pt x="5025" y="6708"/>
                    <a:pt x="5192" y="7708"/>
                    <a:pt x="6364" y="8508"/>
                  </a:cubicBezTo>
                  <a:cubicBezTo>
                    <a:pt x="7536" y="9308"/>
                    <a:pt x="9713" y="9908"/>
                    <a:pt x="12392" y="9908"/>
                  </a:cubicBezTo>
                  <a:cubicBezTo>
                    <a:pt x="15071" y="9908"/>
                    <a:pt x="18253" y="9308"/>
                    <a:pt x="21434" y="8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2285436" y="4824849"/>
              <a:ext cx="210114" cy="12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365" fill="norm" stroke="1" extrusionOk="0">
                  <a:moveTo>
                    <a:pt x="705" y="4153"/>
                  </a:moveTo>
                  <a:cubicBezTo>
                    <a:pt x="273" y="6278"/>
                    <a:pt x="-159" y="8402"/>
                    <a:pt x="57" y="11589"/>
                  </a:cubicBezTo>
                  <a:cubicBezTo>
                    <a:pt x="273" y="14776"/>
                    <a:pt x="1137" y="19025"/>
                    <a:pt x="1569" y="20088"/>
                  </a:cubicBezTo>
                  <a:cubicBezTo>
                    <a:pt x="2001" y="21150"/>
                    <a:pt x="2001" y="19025"/>
                    <a:pt x="2001" y="16016"/>
                  </a:cubicBezTo>
                  <a:cubicBezTo>
                    <a:pt x="2001" y="13006"/>
                    <a:pt x="2001" y="9111"/>
                    <a:pt x="2001" y="6101"/>
                  </a:cubicBezTo>
                  <a:cubicBezTo>
                    <a:pt x="2001" y="3091"/>
                    <a:pt x="2001" y="966"/>
                    <a:pt x="2541" y="258"/>
                  </a:cubicBezTo>
                  <a:cubicBezTo>
                    <a:pt x="3081" y="-450"/>
                    <a:pt x="4161" y="258"/>
                    <a:pt x="7401" y="2914"/>
                  </a:cubicBezTo>
                  <a:cubicBezTo>
                    <a:pt x="10641" y="5570"/>
                    <a:pt x="16041" y="10173"/>
                    <a:pt x="21441" y="14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2635250" y="4849674"/>
              <a:ext cx="152383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0" y="0"/>
                  </a:moveTo>
                  <a:cubicBezTo>
                    <a:pt x="6253" y="2141"/>
                    <a:pt x="12505" y="4281"/>
                    <a:pt x="16342" y="7054"/>
                  </a:cubicBezTo>
                  <a:cubicBezTo>
                    <a:pt x="20179" y="9827"/>
                    <a:pt x="21600" y="13232"/>
                    <a:pt x="19468" y="15762"/>
                  </a:cubicBezTo>
                  <a:cubicBezTo>
                    <a:pt x="17337" y="18292"/>
                    <a:pt x="11653" y="19946"/>
                    <a:pt x="59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0" y="4734811"/>
              <a:ext cx="508000" cy="41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8169"/>
                  </a:moveTo>
                  <a:cubicBezTo>
                    <a:pt x="180" y="7192"/>
                    <a:pt x="360" y="6215"/>
                    <a:pt x="720" y="6107"/>
                  </a:cubicBezTo>
                  <a:cubicBezTo>
                    <a:pt x="1080" y="5998"/>
                    <a:pt x="1620" y="6758"/>
                    <a:pt x="3105" y="8821"/>
                  </a:cubicBezTo>
                  <a:cubicBezTo>
                    <a:pt x="4590" y="10883"/>
                    <a:pt x="7020" y="14248"/>
                    <a:pt x="8910" y="16581"/>
                  </a:cubicBezTo>
                  <a:cubicBezTo>
                    <a:pt x="10800" y="18915"/>
                    <a:pt x="12150" y="20217"/>
                    <a:pt x="13050" y="20869"/>
                  </a:cubicBezTo>
                  <a:cubicBezTo>
                    <a:pt x="13950" y="21520"/>
                    <a:pt x="14400" y="21520"/>
                    <a:pt x="14850" y="20869"/>
                  </a:cubicBezTo>
                  <a:cubicBezTo>
                    <a:pt x="15300" y="20217"/>
                    <a:pt x="15750" y="18915"/>
                    <a:pt x="16065" y="17775"/>
                  </a:cubicBezTo>
                  <a:cubicBezTo>
                    <a:pt x="16380" y="16636"/>
                    <a:pt x="16560" y="15659"/>
                    <a:pt x="16650" y="14899"/>
                  </a:cubicBezTo>
                  <a:cubicBezTo>
                    <a:pt x="16740" y="14139"/>
                    <a:pt x="16740" y="13596"/>
                    <a:pt x="16785" y="13596"/>
                  </a:cubicBezTo>
                  <a:cubicBezTo>
                    <a:pt x="16830" y="13596"/>
                    <a:pt x="16920" y="14139"/>
                    <a:pt x="17010" y="14736"/>
                  </a:cubicBezTo>
                  <a:cubicBezTo>
                    <a:pt x="17100" y="15333"/>
                    <a:pt x="17190" y="15984"/>
                    <a:pt x="17460" y="16527"/>
                  </a:cubicBezTo>
                  <a:cubicBezTo>
                    <a:pt x="17730" y="17070"/>
                    <a:pt x="18180" y="17504"/>
                    <a:pt x="18540" y="17504"/>
                  </a:cubicBezTo>
                  <a:cubicBezTo>
                    <a:pt x="18900" y="17504"/>
                    <a:pt x="19170" y="17070"/>
                    <a:pt x="19395" y="15496"/>
                  </a:cubicBezTo>
                  <a:cubicBezTo>
                    <a:pt x="19620" y="13922"/>
                    <a:pt x="19800" y="11208"/>
                    <a:pt x="19800" y="8603"/>
                  </a:cubicBezTo>
                  <a:cubicBezTo>
                    <a:pt x="19800" y="5998"/>
                    <a:pt x="19620" y="3502"/>
                    <a:pt x="19665" y="2037"/>
                  </a:cubicBezTo>
                  <a:cubicBezTo>
                    <a:pt x="19710" y="571"/>
                    <a:pt x="19980" y="137"/>
                    <a:pt x="20340" y="29"/>
                  </a:cubicBezTo>
                  <a:cubicBezTo>
                    <a:pt x="20700" y="-80"/>
                    <a:pt x="21150" y="137"/>
                    <a:pt x="21600" y="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609600" y="4856024"/>
              <a:ext cx="209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716138" y="4927990"/>
              <a:ext cx="179212" cy="6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167" y="21600"/>
                  </a:moveTo>
                  <a:cubicBezTo>
                    <a:pt x="-84" y="14897"/>
                    <a:pt x="-335" y="8193"/>
                    <a:pt x="1674" y="4469"/>
                  </a:cubicBezTo>
                  <a:cubicBezTo>
                    <a:pt x="3684" y="745"/>
                    <a:pt x="7953" y="0"/>
                    <a:pt x="11595" y="0"/>
                  </a:cubicBezTo>
                  <a:cubicBezTo>
                    <a:pt x="15237" y="0"/>
                    <a:pt x="18251" y="745"/>
                    <a:pt x="21265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50049" y="671374"/>
              <a:ext cx="3771901" cy="196851"/>
            </a:xfrm>
            <a:prstGeom prst="rect">
              <a:avLst/>
            </a:prstGeom>
            <a:effectLst/>
          </p:spPr>
        </p:pic>
        <p:pic>
          <p:nvPicPr>
            <p:cNvPr id="35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9150" y="1786710"/>
              <a:ext cx="5918200" cy="154239"/>
            </a:xfrm>
            <a:prstGeom prst="rect">
              <a:avLst/>
            </a:prstGeom>
            <a:effectLst/>
          </p:spPr>
        </p:pic>
        <p:sp>
          <p:nvSpPr>
            <p:cNvPr id="3545" name="Line"/>
            <p:cNvSpPr/>
            <p:nvPr/>
          </p:nvSpPr>
          <p:spPr>
            <a:xfrm>
              <a:off x="501650" y="6845372"/>
              <a:ext cx="145514" cy="45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67" fill="norm" stroke="1" extrusionOk="0">
                  <a:moveTo>
                    <a:pt x="4563" y="9301"/>
                  </a:moveTo>
                  <a:cubicBezTo>
                    <a:pt x="5780" y="12329"/>
                    <a:pt x="6997" y="15357"/>
                    <a:pt x="7606" y="17174"/>
                  </a:cubicBezTo>
                  <a:cubicBezTo>
                    <a:pt x="8214" y="18991"/>
                    <a:pt x="8214" y="19596"/>
                    <a:pt x="8214" y="20202"/>
                  </a:cubicBezTo>
                  <a:cubicBezTo>
                    <a:pt x="8214" y="20807"/>
                    <a:pt x="8214" y="21413"/>
                    <a:pt x="7910" y="21464"/>
                  </a:cubicBezTo>
                  <a:cubicBezTo>
                    <a:pt x="7606" y="21514"/>
                    <a:pt x="6997" y="21009"/>
                    <a:pt x="6237" y="19193"/>
                  </a:cubicBezTo>
                  <a:cubicBezTo>
                    <a:pt x="5476" y="17376"/>
                    <a:pt x="4563" y="14247"/>
                    <a:pt x="3955" y="11370"/>
                  </a:cubicBezTo>
                  <a:cubicBezTo>
                    <a:pt x="3346" y="8493"/>
                    <a:pt x="3042" y="5869"/>
                    <a:pt x="2890" y="4204"/>
                  </a:cubicBezTo>
                  <a:cubicBezTo>
                    <a:pt x="2738" y="2538"/>
                    <a:pt x="2738" y="1832"/>
                    <a:pt x="3194" y="1277"/>
                  </a:cubicBezTo>
                  <a:cubicBezTo>
                    <a:pt x="3651" y="721"/>
                    <a:pt x="4563" y="318"/>
                    <a:pt x="5780" y="116"/>
                  </a:cubicBezTo>
                  <a:cubicBezTo>
                    <a:pt x="6997" y="-86"/>
                    <a:pt x="8518" y="-86"/>
                    <a:pt x="11256" y="621"/>
                  </a:cubicBezTo>
                  <a:cubicBezTo>
                    <a:pt x="13994" y="1327"/>
                    <a:pt x="17949" y="2740"/>
                    <a:pt x="19775" y="4254"/>
                  </a:cubicBezTo>
                  <a:cubicBezTo>
                    <a:pt x="21600" y="5768"/>
                    <a:pt x="21296" y="7383"/>
                    <a:pt x="18406" y="8594"/>
                  </a:cubicBezTo>
                  <a:cubicBezTo>
                    <a:pt x="15515" y="9806"/>
                    <a:pt x="10039" y="10613"/>
                    <a:pt x="6541" y="10865"/>
                  </a:cubicBezTo>
                  <a:cubicBezTo>
                    <a:pt x="3042" y="11118"/>
                    <a:pt x="1521" y="10815"/>
                    <a:pt x="0" y="1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698499" y="7021374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841520" y="6907074"/>
              <a:ext cx="117330" cy="15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364" fill="norm" stroke="1" extrusionOk="0">
                  <a:moveTo>
                    <a:pt x="1680" y="0"/>
                  </a:moveTo>
                  <a:cubicBezTo>
                    <a:pt x="543" y="1152"/>
                    <a:pt x="-594" y="2304"/>
                    <a:pt x="353" y="5616"/>
                  </a:cubicBezTo>
                  <a:cubicBezTo>
                    <a:pt x="1301" y="8928"/>
                    <a:pt x="4332" y="14400"/>
                    <a:pt x="6606" y="17568"/>
                  </a:cubicBezTo>
                  <a:cubicBezTo>
                    <a:pt x="8880" y="20736"/>
                    <a:pt x="10395" y="21600"/>
                    <a:pt x="11343" y="21312"/>
                  </a:cubicBezTo>
                  <a:cubicBezTo>
                    <a:pt x="12290" y="21024"/>
                    <a:pt x="12669" y="19584"/>
                    <a:pt x="13238" y="16704"/>
                  </a:cubicBezTo>
                  <a:cubicBezTo>
                    <a:pt x="13806" y="13824"/>
                    <a:pt x="14564" y="9504"/>
                    <a:pt x="15890" y="6768"/>
                  </a:cubicBezTo>
                  <a:cubicBezTo>
                    <a:pt x="17217" y="4032"/>
                    <a:pt x="19111" y="2880"/>
                    <a:pt x="21006" y="1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970148" y="6741497"/>
              <a:ext cx="515752" cy="32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16" fill="norm" stroke="1" extrusionOk="0">
                  <a:moveTo>
                    <a:pt x="4819" y="14477"/>
                  </a:moveTo>
                  <a:cubicBezTo>
                    <a:pt x="4555" y="13926"/>
                    <a:pt x="4290" y="13376"/>
                    <a:pt x="3938" y="13032"/>
                  </a:cubicBezTo>
                  <a:cubicBezTo>
                    <a:pt x="3585" y="12688"/>
                    <a:pt x="3144" y="12550"/>
                    <a:pt x="2483" y="13445"/>
                  </a:cubicBezTo>
                  <a:cubicBezTo>
                    <a:pt x="1822" y="14339"/>
                    <a:pt x="940" y="16265"/>
                    <a:pt x="455" y="17572"/>
                  </a:cubicBezTo>
                  <a:cubicBezTo>
                    <a:pt x="-30" y="18879"/>
                    <a:pt x="-118" y="19567"/>
                    <a:pt x="146" y="19773"/>
                  </a:cubicBezTo>
                  <a:cubicBezTo>
                    <a:pt x="411" y="19980"/>
                    <a:pt x="1028" y="19705"/>
                    <a:pt x="1513" y="19223"/>
                  </a:cubicBezTo>
                  <a:cubicBezTo>
                    <a:pt x="1998" y="18742"/>
                    <a:pt x="2351" y="18054"/>
                    <a:pt x="2791" y="17159"/>
                  </a:cubicBezTo>
                  <a:cubicBezTo>
                    <a:pt x="3232" y="16265"/>
                    <a:pt x="3761" y="15164"/>
                    <a:pt x="4026" y="14958"/>
                  </a:cubicBezTo>
                  <a:cubicBezTo>
                    <a:pt x="4290" y="14752"/>
                    <a:pt x="4290" y="15440"/>
                    <a:pt x="4246" y="16128"/>
                  </a:cubicBezTo>
                  <a:cubicBezTo>
                    <a:pt x="4202" y="16815"/>
                    <a:pt x="4114" y="17503"/>
                    <a:pt x="4070" y="18260"/>
                  </a:cubicBezTo>
                  <a:cubicBezTo>
                    <a:pt x="4026" y="19017"/>
                    <a:pt x="4026" y="19842"/>
                    <a:pt x="4246" y="20393"/>
                  </a:cubicBezTo>
                  <a:cubicBezTo>
                    <a:pt x="4466" y="20943"/>
                    <a:pt x="4907" y="21218"/>
                    <a:pt x="5260" y="21080"/>
                  </a:cubicBezTo>
                  <a:cubicBezTo>
                    <a:pt x="5613" y="20943"/>
                    <a:pt x="5877" y="20393"/>
                    <a:pt x="6406" y="18398"/>
                  </a:cubicBezTo>
                  <a:cubicBezTo>
                    <a:pt x="6935" y="16403"/>
                    <a:pt x="7729" y="12963"/>
                    <a:pt x="8213" y="9868"/>
                  </a:cubicBezTo>
                  <a:cubicBezTo>
                    <a:pt x="8698" y="6772"/>
                    <a:pt x="8875" y="4021"/>
                    <a:pt x="8875" y="2232"/>
                  </a:cubicBezTo>
                  <a:cubicBezTo>
                    <a:pt x="8875" y="443"/>
                    <a:pt x="8698" y="-382"/>
                    <a:pt x="8390" y="168"/>
                  </a:cubicBezTo>
                  <a:cubicBezTo>
                    <a:pt x="8081" y="719"/>
                    <a:pt x="7640" y="2645"/>
                    <a:pt x="7420" y="4984"/>
                  </a:cubicBezTo>
                  <a:cubicBezTo>
                    <a:pt x="7200" y="7322"/>
                    <a:pt x="7200" y="10074"/>
                    <a:pt x="7420" y="12069"/>
                  </a:cubicBezTo>
                  <a:cubicBezTo>
                    <a:pt x="7640" y="14064"/>
                    <a:pt x="8081" y="15302"/>
                    <a:pt x="8522" y="15921"/>
                  </a:cubicBezTo>
                  <a:cubicBezTo>
                    <a:pt x="8963" y="16540"/>
                    <a:pt x="9404" y="16540"/>
                    <a:pt x="9889" y="15852"/>
                  </a:cubicBezTo>
                  <a:cubicBezTo>
                    <a:pt x="10373" y="15164"/>
                    <a:pt x="10902" y="13789"/>
                    <a:pt x="11255" y="12688"/>
                  </a:cubicBezTo>
                  <a:cubicBezTo>
                    <a:pt x="11608" y="11587"/>
                    <a:pt x="11784" y="10762"/>
                    <a:pt x="11740" y="10693"/>
                  </a:cubicBezTo>
                  <a:cubicBezTo>
                    <a:pt x="11696" y="10624"/>
                    <a:pt x="11431" y="11312"/>
                    <a:pt x="11255" y="12000"/>
                  </a:cubicBezTo>
                  <a:cubicBezTo>
                    <a:pt x="11079" y="12688"/>
                    <a:pt x="10991" y="13376"/>
                    <a:pt x="10991" y="14064"/>
                  </a:cubicBezTo>
                  <a:cubicBezTo>
                    <a:pt x="10991" y="14752"/>
                    <a:pt x="11079" y="15440"/>
                    <a:pt x="11343" y="15784"/>
                  </a:cubicBezTo>
                  <a:cubicBezTo>
                    <a:pt x="11608" y="16128"/>
                    <a:pt x="12049" y="16128"/>
                    <a:pt x="12401" y="15784"/>
                  </a:cubicBezTo>
                  <a:cubicBezTo>
                    <a:pt x="12754" y="15440"/>
                    <a:pt x="13018" y="14752"/>
                    <a:pt x="13195" y="14064"/>
                  </a:cubicBezTo>
                  <a:cubicBezTo>
                    <a:pt x="13371" y="13376"/>
                    <a:pt x="13459" y="12688"/>
                    <a:pt x="13724" y="12757"/>
                  </a:cubicBezTo>
                  <a:cubicBezTo>
                    <a:pt x="13988" y="12826"/>
                    <a:pt x="14429" y="13651"/>
                    <a:pt x="14870" y="14133"/>
                  </a:cubicBezTo>
                  <a:cubicBezTo>
                    <a:pt x="15311" y="14614"/>
                    <a:pt x="15751" y="14752"/>
                    <a:pt x="16148" y="14614"/>
                  </a:cubicBezTo>
                  <a:cubicBezTo>
                    <a:pt x="16545" y="14477"/>
                    <a:pt x="16898" y="14064"/>
                    <a:pt x="17338" y="13307"/>
                  </a:cubicBezTo>
                  <a:cubicBezTo>
                    <a:pt x="17779" y="12550"/>
                    <a:pt x="18308" y="11450"/>
                    <a:pt x="18617" y="10556"/>
                  </a:cubicBezTo>
                  <a:cubicBezTo>
                    <a:pt x="18925" y="9661"/>
                    <a:pt x="19013" y="8973"/>
                    <a:pt x="18837" y="8767"/>
                  </a:cubicBezTo>
                  <a:cubicBezTo>
                    <a:pt x="18661" y="8561"/>
                    <a:pt x="18220" y="8836"/>
                    <a:pt x="17867" y="9317"/>
                  </a:cubicBezTo>
                  <a:cubicBezTo>
                    <a:pt x="17515" y="9799"/>
                    <a:pt x="17250" y="10487"/>
                    <a:pt x="17074" y="11243"/>
                  </a:cubicBezTo>
                  <a:cubicBezTo>
                    <a:pt x="16898" y="12000"/>
                    <a:pt x="16809" y="12826"/>
                    <a:pt x="17074" y="13720"/>
                  </a:cubicBezTo>
                  <a:cubicBezTo>
                    <a:pt x="17338" y="14614"/>
                    <a:pt x="17955" y="15577"/>
                    <a:pt x="18749" y="16059"/>
                  </a:cubicBezTo>
                  <a:cubicBezTo>
                    <a:pt x="19542" y="16540"/>
                    <a:pt x="20512" y="16540"/>
                    <a:pt x="21482" y="16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1549399" y="691342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1606549" y="7027724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1830450" y="6857685"/>
              <a:ext cx="627000" cy="21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62" fill="norm" stroke="1" extrusionOk="0">
                  <a:moveTo>
                    <a:pt x="7579" y="1747"/>
                  </a:moveTo>
                  <a:cubicBezTo>
                    <a:pt x="6779" y="1118"/>
                    <a:pt x="5979" y="489"/>
                    <a:pt x="5398" y="175"/>
                  </a:cubicBezTo>
                  <a:cubicBezTo>
                    <a:pt x="4816" y="-140"/>
                    <a:pt x="4452" y="-140"/>
                    <a:pt x="3870" y="1118"/>
                  </a:cubicBezTo>
                  <a:cubicBezTo>
                    <a:pt x="3288" y="2377"/>
                    <a:pt x="2488" y="4893"/>
                    <a:pt x="1798" y="7514"/>
                  </a:cubicBezTo>
                  <a:cubicBezTo>
                    <a:pt x="1107" y="10136"/>
                    <a:pt x="525" y="12862"/>
                    <a:pt x="234" y="15064"/>
                  </a:cubicBezTo>
                  <a:cubicBezTo>
                    <a:pt x="-57" y="17266"/>
                    <a:pt x="-57" y="18943"/>
                    <a:pt x="125" y="19992"/>
                  </a:cubicBezTo>
                  <a:cubicBezTo>
                    <a:pt x="307" y="21041"/>
                    <a:pt x="670" y="21460"/>
                    <a:pt x="1288" y="20936"/>
                  </a:cubicBezTo>
                  <a:cubicBezTo>
                    <a:pt x="1907" y="20411"/>
                    <a:pt x="2779" y="18943"/>
                    <a:pt x="3434" y="16637"/>
                  </a:cubicBezTo>
                  <a:cubicBezTo>
                    <a:pt x="4088" y="14330"/>
                    <a:pt x="4525" y="11184"/>
                    <a:pt x="4888" y="8773"/>
                  </a:cubicBezTo>
                  <a:cubicBezTo>
                    <a:pt x="5252" y="6361"/>
                    <a:pt x="5543" y="4683"/>
                    <a:pt x="5688" y="4578"/>
                  </a:cubicBezTo>
                  <a:cubicBezTo>
                    <a:pt x="5834" y="4474"/>
                    <a:pt x="5834" y="5942"/>
                    <a:pt x="5870" y="7724"/>
                  </a:cubicBezTo>
                  <a:cubicBezTo>
                    <a:pt x="5907" y="9507"/>
                    <a:pt x="5979" y="11604"/>
                    <a:pt x="6125" y="13072"/>
                  </a:cubicBezTo>
                  <a:cubicBezTo>
                    <a:pt x="6270" y="14540"/>
                    <a:pt x="6488" y="15378"/>
                    <a:pt x="6779" y="15798"/>
                  </a:cubicBezTo>
                  <a:cubicBezTo>
                    <a:pt x="7070" y="16217"/>
                    <a:pt x="7434" y="16217"/>
                    <a:pt x="7870" y="15378"/>
                  </a:cubicBezTo>
                  <a:cubicBezTo>
                    <a:pt x="8307" y="14540"/>
                    <a:pt x="8816" y="12862"/>
                    <a:pt x="9143" y="11394"/>
                  </a:cubicBezTo>
                  <a:cubicBezTo>
                    <a:pt x="9470" y="9926"/>
                    <a:pt x="9616" y="8668"/>
                    <a:pt x="9688" y="7410"/>
                  </a:cubicBezTo>
                  <a:cubicBezTo>
                    <a:pt x="9761" y="6151"/>
                    <a:pt x="9761" y="4893"/>
                    <a:pt x="9834" y="4788"/>
                  </a:cubicBezTo>
                  <a:cubicBezTo>
                    <a:pt x="9907" y="4683"/>
                    <a:pt x="10052" y="5732"/>
                    <a:pt x="10234" y="6885"/>
                  </a:cubicBezTo>
                  <a:cubicBezTo>
                    <a:pt x="10416" y="8039"/>
                    <a:pt x="10634" y="9297"/>
                    <a:pt x="10816" y="10555"/>
                  </a:cubicBezTo>
                  <a:cubicBezTo>
                    <a:pt x="10998" y="11813"/>
                    <a:pt x="11143" y="13072"/>
                    <a:pt x="11143" y="14225"/>
                  </a:cubicBezTo>
                  <a:cubicBezTo>
                    <a:pt x="11143" y="15378"/>
                    <a:pt x="10998" y="16427"/>
                    <a:pt x="10779" y="16637"/>
                  </a:cubicBezTo>
                  <a:cubicBezTo>
                    <a:pt x="10561" y="16846"/>
                    <a:pt x="10270" y="16217"/>
                    <a:pt x="10234" y="14644"/>
                  </a:cubicBezTo>
                  <a:cubicBezTo>
                    <a:pt x="10198" y="13072"/>
                    <a:pt x="10416" y="10555"/>
                    <a:pt x="10852" y="8458"/>
                  </a:cubicBezTo>
                  <a:cubicBezTo>
                    <a:pt x="11288" y="6361"/>
                    <a:pt x="11943" y="4683"/>
                    <a:pt x="12634" y="3949"/>
                  </a:cubicBezTo>
                  <a:cubicBezTo>
                    <a:pt x="13325" y="3215"/>
                    <a:pt x="14052" y="3425"/>
                    <a:pt x="14598" y="3530"/>
                  </a:cubicBezTo>
                  <a:cubicBezTo>
                    <a:pt x="15143" y="3635"/>
                    <a:pt x="15507" y="3635"/>
                    <a:pt x="15688" y="3110"/>
                  </a:cubicBezTo>
                  <a:cubicBezTo>
                    <a:pt x="15870" y="2586"/>
                    <a:pt x="15870" y="1538"/>
                    <a:pt x="15652" y="1118"/>
                  </a:cubicBezTo>
                  <a:cubicBezTo>
                    <a:pt x="15434" y="699"/>
                    <a:pt x="14998" y="909"/>
                    <a:pt x="14525" y="2377"/>
                  </a:cubicBezTo>
                  <a:cubicBezTo>
                    <a:pt x="14052" y="3844"/>
                    <a:pt x="13543" y="6571"/>
                    <a:pt x="13252" y="8458"/>
                  </a:cubicBezTo>
                  <a:cubicBezTo>
                    <a:pt x="12961" y="10345"/>
                    <a:pt x="12888" y="11394"/>
                    <a:pt x="12888" y="12443"/>
                  </a:cubicBezTo>
                  <a:cubicBezTo>
                    <a:pt x="12888" y="13491"/>
                    <a:pt x="12961" y="14540"/>
                    <a:pt x="13216" y="15274"/>
                  </a:cubicBezTo>
                  <a:cubicBezTo>
                    <a:pt x="13470" y="16008"/>
                    <a:pt x="13907" y="16427"/>
                    <a:pt x="14816" y="16112"/>
                  </a:cubicBezTo>
                  <a:cubicBezTo>
                    <a:pt x="15725" y="15798"/>
                    <a:pt x="17107" y="14749"/>
                    <a:pt x="17979" y="14120"/>
                  </a:cubicBezTo>
                  <a:cubicBezTo>
                    <a:pt x="18852" y="13491"/>
                    <a:pt x="19216" y="13281"/>
                    <a:pt x="19507" y="12757"/>
                  </a:cubicBezTo>
                  <a:cubicBezTo>
                    <a:pt x="19798" y="12233"/>
                    <a:pt x="20016" y="11394"/>
                    <a:pt x="20125" y="10450"/>
                  </a:cubicBezTo>
                  <a:cubicBezTo>
                    <a:pt x="20234" y="9507"/>
                    <a:pt x="20234" y="8458"/>
                    <a:pt x="20198" y="7410"/>
                  </a:cubicBezTo>
                  <a:cubicBezTo>
                    <a:pt x="20161" y="6361"/>
                    <a:pt x="20088" y="5312"/>
                    <a:pt x="19834" y="4788"/>
                  </a:cubicBezTo>
                  <a:cubicBezTo>
                    <a:pt x="19579" y="4264"/>
                    <a:pt x="19143" y="4264"/>
                    <a:pt x="18779" y="4683"/>
                  </a:cubicBezTo>
                  <a:cubicBezTo>
                    <a:pt x="18416" y="5103"/>
                    <a:pt x="18125" y="5942"/>
                    <a:pt x="17870" y="7095"/>
                  </a:cubicBezTo>
                  <a:cubicBezTo>
                    <a:pt x="17616" y="8248"/>
                    <a:pt x="17398" y="9716"/>
                    <a:pt x="17288" y="10975"/>
                  </a:cubicBezTo>
                  <a:cubicBezTo>
                    <a:pt x="17179" y="12233"/>
                    <a:pt x="17179" y="13281"/>
                    <a:pt x="17361" y="14015"/>
                  </a:cubicBezTo>
                  <a:cubicBezTo>
                    <a:pt x="17543" y="14749"/>
                    <a:pt x="17907" y="15169"/>
                    <a:pt x="18234" y="14959"/>
                  </a:cubicBezTo>
                  <a:cubicBezTo>
                    <a:pt x="18561" y="14749"/>
                    <a:pt x="18852" y="13910"/>
                    <a:pt x="19107" y="12757"/>
                  </a:cubicBezTo>
                  <a:cubicBezTo>
                    <a:pt x="19361" y="11604"/>
                    <a:pt x="19579" y="10136"/>
                    <a:pt x="19761" y="8877"/>
                  </a:cubicBezTo>
                  <a:cubicBezTo>
                    <a:pt x="19943" y="7619"/>
                    <a:pt x="20088" y="6571"/>
                    <a:pt x="20161" y="6780"/>
                  </a:cubicBezTo>
                  <a:cubicBezTo>
                    <a:pt x="20234" y="6990"/>
                    <a:pt x="20234" y="8458"/>
                    <a:pt x="20452" y="10765"/>
                  </a:cubicBezTo>
                  <a:cubicBezTo>
                    <a:pt x="20670" y="13072"/>
                    <a:pt x="21107" y="16217"/>
                    <a:pt x="21543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2622068" y="6638257"/>
              <a:ext cx="394182" cy="6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87" fill="norm" stroke="1" extrusionOk="0">
                  <a:moveTo>
                    <a:pt x="7997" y="9018"/>
                  </a:moveTo>
                  <a:cubicBezTo>
                    <a:pt x="7535" y="8800"/>
                    <a:pt x="7072" y="8582"/>
                    <a:pt x="5917" y="8836"/>
                  </a:cubicBezTo>
                  <a:cubicBezTo>
                    <a:pt x="4762" y="9091"/>
                    <a:pt x="2914" y="9818"/>
                    <a:pt x="1759" y="10509"/>
                  </a:cubicBezTo>
                  <a:cubicBezTo>
                    <a:pt x="604" y="11200"/>
                    <a:pt x="142" y="11855"/>
                    <a:pt x="27" y="12364"/>
                  </a:cubicBezTo>
                  <a:cubicBezTo>
                    <a:pt x="-89" y="12873"/>
                    <a:pt x="142" y="13236"/>
                    <a:pt x="1413" y="12945"/>
                  </a:cubicBezTo>
                  <a:cubicBezTo>
                    <a:pt x="2683" y="12655"/>
                    <a:pt x="4993" y="11709"/>
                    <a:pt x="6322" y="10800"/>
                  </a:cubicBezTo>
                  <a:cubicBezTo>
                    <a:pt x="7650" y="9891"/>
                    <a:pt x="7997" y="9018"/>
                    <a:pt x="8401" y="8255"/>
                  </a:cubicBezTo>
                  <a:cubicBezTo>
                    <a:pt x="8805" y="7491"/>
                    <a:pt x="9267" y="6836"/>
                    <a:pt x="10018" y="5600"/>
                  </a:cubicBezTo>
                  <a:cubicBezTo>
                    <a:pt x="10769" y="4364"/>
                    <a:pt x="11808" y="2545"/>
                    <a:pt x="12617" y="1455"/>
                  </a:cubicBezTo>
                  <a:cubicBezTo>
                    <a:pt x="13425" y="364"/>
                    <a:pt x="14003" y="0"/>
                    <a:pt x="14350" y="0"/>
                  </a:cubicBezTo>
                  <a:cubicBezTo>
                    <a:pt x="14696" y="0"/>
                    <a:pt x="14812" y="364"/>
                    <a:pt x="14176" y="1818"/>
                  </a:cubicBezTo>
                  <a:cubicBezTo>
                    <a:pt x="13541" y="3273"/>
                    <a:pt x="12155" y="5818"/>
                    <a:pt x="10653" y="8291"/>
                  </a:cubicBezTo>
                  <a:cubicBezTo>
                    <a:pt x="9152" y="10764"/>
                    <a:pt x="7535" y="13164"/>
                    <a:pt x="6379" y="15164"/>
                  </a:cubicBezTo>
                  <a:cubicBezTo>
                    <a:pt x="5224" y="17164"/>
                    <a:pt x="4531" y="18764"/>
                    <a:pt x="4243" y="19745"/>
                  </a:cubicBezTo>
                  <a:cubicBezTo>
                    <a:pt x="3954" y="20727"/>
                    <a:pt x="4069" y="21091"/>
                    <a:pt x="4416" y="21309"/>
                  </a:cubicBezTo>
                  <a:cubicBezTo>
                    <a:pt x="4762" y="21527"/>
                    <a:pt x="5340" y="21600"/>
                    <a:pt x="6206" y="21200"/>
                  </a:cubicBezTo>
                  <a:cubicBezTo>
                    <a:pt x="7072" y="20800"/>
                    <a:pt x="8228" y="19927"/>
                    <a:pt x="9209" y="18764"/>
                  </a:cubicBezTo>
                  <a:cubicBezTo>
                    <a:pt x="10191" y="17600"/>
                    <a:pt x="11000" y="16145"/>
                    <a:pt x="11346" y="15200"/>
                  </a:cubicBezTo>
                  <a:cubicBezTo>
                    <a:pt x="11693" y="14255"/>
                    <a:pt x="11577" y="13818"/>
                    <a:pt x="11289" y="13491"/>
                  </a:cubicBezTo>
                  <a:cubicBezTo>
                    <a:pt x="11000" y="13164"/>
                    <a:pt x="10538" y="12945"/>
                    <a:pt x="10018" y="12836"/>
                  </a:cubicBezTo>
                  <a:cubicBezTo>
                    <a:pt x="9498" y="12727"/>
                    <a:pt x="8921" y="12727"/>
                    <a:pt x="8921" y="12727"/>
                  </a:cubicBezTo>
                  <a:cubicBezTo>
                    <a:pt x="8921" y="12727"/>
                    <a:pt x="9498" y="12727"/>
                    <a:pt x="11693" y="12509"/>
                  </a:cubicBezTo>
                  <a:cubicBezTo>
                    <a:pt x="13887" y="12291"/>
                    <a:pt x="17699" y="11855"/>
                    <a:pt x="21511" y="1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3162300" y="6572640"/>
              <a:ext cx="379630" cy="40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49" fill="norm" stroke="1" extrusionOk="0">
                  <a:moveTo>
                    <a:pt x="0" y="14325"/>
                  </a:moveTo>
                  <a:cubicBezTo>
                    <a:pt x="600" y="14102"/>
                    <a:pt x="1200" y="13878"/>
                    <a:pt x="1680" y="13990"/>
                  </a:cubicBezTo>
                  <a:cubicBezTo>
                    <a:pt x="2160" y="14102"/>
                    <a:pt x="2520" y="14549"/>
                    <a:pt x="3000" y="15724"/>
                  </a:cubicBezTo>
                  <a:cubicBezTo>
                    <a:pt x="3480" y="16899"/>
                    <a:pt x="4080" y="18802"/>
                    <a:pt x="4200" y="19977"/>
                  </a:cubicBezTo>
                  <a:cubicBezTo>
                    <a:pt x="4320" y="21152"/>
                    <a:pt x="3960" y="21600"/>
                    <a:pt x="3660" y="21544"/>
                  </a:cubicBezTo>
                  <a:cubicBezTo>
                    <a:pt x="3360" y="21488"/>
                    <a:pt x="3120" y="20928"/>
                    <a:pt x="3000" y="19753"/>
                  </a:cubicBezTo>
                  <a:cubicBezTo>
                    <a:pt x="2880" y="18578"/>
                    <a:pt x="2880" y="16788"/>
                    <a:pt x="3360" y="15445"/>
                  </a:cubicBezTo>
                  <a:cubicBezTo>
                    <a:pt x="3840" y="14102"/>
                    <a:pt x="4800" y="13206"/>
                    <a:pt x="5580" y="12815"/>
                  </a:cubicBezTo>
                  <a:cubicBezTo>
                    <a:pt x="6360" y="12423"/>
                    <a:pt x="6960" y="12535"/>
                    <a:pt x="7380" y="12870"/>
                  </a:cubicBezTo>
                  <a:cubicBezTo>
                    <a:pt x="7800" y="13206"/>
                    <a:pt x="8040" y="13766"/>
                    <a:pt x="8280" y="14325"/>
                  </a:cubicBezTo>
                  <a:cubicBezTo>
                    <a:pt x="8520" y="14885"/>
                    <a:pt x="8760" y="15445"/>
                    <a:pt x="9180" y="15724"/>
                  </a:cubicBezTo>
                  <a:cubicBezTo>
                    <a:pt x="9600" y="16004"/>
                    <a:pt x="10200" y="16004"/>
                    <a:pt x="10620" y="15556"/>
                  </a:cubicBezTo>
                  <a:cubicBezTo>
                    <a:pt x="11040" y="15109"/>
                    <a:pt x="11280" y="14213"/>
                    <a:pt x="11100" y="13766"/>
                  </a:cubicBezTo>
                  <a:cubicBezTo>
                    <a:pt x="10920" y="13318"/>
                    <a:pt x="10320" y="13318"/>
                    <a:pt x="9840" y="13542"/>
                  </a:cubicBezTo>
                  <a:cubicBezTo>
                    <a:pt x="9360" y="13766"/>
                    <a:pt x="9000" y="14213"/>
                    <a:pt x="8760" y="14717"/>
                  </a:cubicBezTo>
                  <a:cubicBezTo>
                    <a:pt x="8520" y="15221"/>
                    <a:pt x="8400" y="15780"/>
                    <a:pt x="8400" y="16340"/>
                  </a:cubicBezTo>
                  <a:cubicBezTo>
                    <a:pt x="8400" y="16899"/>
                    <a:pt x="8520" y="17459"/>
                    <a:pt x="8880" y="17851"/>
                  </a:cubicBezTo>
                  <a:cubicBezTo>
                    <a:pt x="9240" y="18242"/>
                    <a:pt x="9840" y="18466"/>
                    <a:pt x="11220" y="18242"/>
                  </a:cubicBezTo>
                  <a:cubicBezTo>
                    <a:pt x="12600" y="18019"/>
                    <a:pt x="14760" y="17347"/>
                    <a:pt x="16140" y="16844"/>
                  </a:cubicBezTo>
                  <a:cubicBezTo>
                    <a:pt x="17520" y="16340"/>
                    <a:pt x="18120" y="16004"/>
                    <a:pt x="18660" y="15612"/>
                  </a:cubicBezTo>
                  <a:cubicBezTo>
                    <a:pt x="19200" y="15221"/>
                    <a:pt x="19680" y="14773"/>
                    <a:pt x="19620" y="14437"/>
                  </a:cubicBezTo>
                  <a:cubicBezTo>
                    <a:pt x="19560" y="14102"/>
                    <a:pt x="18960" y="13878"/>
                    <a:pt x="17940" y="14158"/>
                  </a:cubicBezTo>
                  <a:cubicBezTo>
                    <a:pt x="16920" y="14437"/>
                    <a:pt x="15480" y="15221"/>
                    <a:pt x="14400" y="16116"/>
                  </a:cubicBezTo>
                  <a:cubicBezTo>
                    <a:pt x="13320" y="17011"/>
                    <a:pt x="12600" y="18019"/>
                    <a:pt x="12240" y="18802"/>
                  </a:cubicBezTo>
                  <a:cubicBezTo>
                    <a:pt x="11880" y="19585"/>
                    <a:pt x="11880" y="20145"/>
                    <a:pt x="12180" y="20537"/>
                  </a:cubicBezTo>
                  <a:cubicBezTo>
                    <a:pt x="12480" y="20928"/>
                    <a:pt x="13080" y="21152"/>
                    <a:pt x="14040" y="20928"/>
                  </a:cubicBezTo>
                  <a:cubicBezTo>
                    <a:pt x="15000" y="20705"/>
                    <a:pt x="16320" y="20033"/>
                    <a:pt x="17640" y="17795"/>
                  </a:cubicBezTo>
                  <a:cubicBezTo>
                    <a:pt x="18960" y="15556"/>
                    <a:pt x="20280" y="11751"/>
                    <a:pt x="20940" y="8674"/>
                  </a:cubicBezTo>
                  <a:cubicBezTo>
                    <a:pt x="21600" y="5596"/>
                    <a:pt x="21600" y="3246"/>
                    <a:pt x="21420" y="1847"/>
                  </a:cubicBezTo>
                  <a:cubicBezTo>
                    <a:pt x="21240" y="448"/>
                    <a:pt x="20880" y="0"/>
                    <a:pt x="20400" y="0"/>
                  </a:cubicBezTo>
                  <a:cubicBezTo>
                    <a:pt x="19920" y="0"/>
                    <a:pt x="19320" y="448"/>
                    <a:pt x="18720" y="2126"/>
                  </a:cubicBezTo>
                  <a:cubicBezTo>
                    <a:pt x="18120" y="3805"/>
                    <a:pt x="17520" y="6715"/>
                    <a:pt x="17640" y="9345"/>
                  </a:cubicBezTo>
                  <a:cubicBezTo>
                    <a:pt x="17760" y="11975"/>
                    <a:pt x="18600" y="14325"/>
                    <a:pt x="19440" y="16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3670300" y="6755682"/>
              <a:ext cx="335542" cy="36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21" fill="norm" stroke="1" extrusionOk="0">
                  <a:moveTo>
                    <a:pt x="0" y="2938"/>
                  </a:moveTo>
                  <a:cubicBezTo>
                    <a:pt x="679" y="2813"/>
                    <a:pt x="1358" y="2688"/>
                    <a:pt x="2242" y="3125"/>
                  </a:cubicBezTo>
                  <a:cubicBezTo>
                    <a:pt x="3125" y="3562"/>
                    <a:pt x="4211" y="4561"/>
                    <a:pt x="4687" y="5435"/>
                  </a:cubicBezTo>
                  <a:cubicBezTo>
                    <a:pt x="5162" y="6309"/>
                    <a:pt x="5026" y="7058"/>
                    <a:pt x="4551" y="7432"/>
                  </a:cubicBezTo>
                  <a:cubicBezTo>
                    <a:pt x="4075" y="7807"/>
                    <a:pt x="3260" y="7807"/>
                    <a:pt x="2785" y="7495"/>
                  </a:cubicBezTo>
                  <a:cubicBezTo>
                    <a:pt x="2309" y="7183"/>
                    <a:pt x="2174" y="6558"/>
                    <a:pt x="2377" y="5559"/>
                  </a:cubicBezTo>
                  <a:cubicBezTo>
                    <a:pt x="2581" y="4561"/>
                    <a:pt x="3125" y="3187"/>
                    <a:pt x="4143" y="2188"/>
                  </a:cubicBezTo>
                  <a:cubicBezTo>
                    <a:pt x="5162" y="1190"/>
                    <a:pt x="6657" y="565"/>
                    <a:pt x="7675" y="565"/>
                  </a:cubicBezTo>
                  <a:cubicBezTo>
                    <a:pt x="8694" y="565"/>
                    <a:pt x="9238" y="1190"/>
                    <a:pt x="9849" y="1502"/>
                  </a:cubicBezTo>
                  <a:cubicBezTo>
                    <a:pt x="10460" y="1814"/>
                    <a:pt x="11140" y="1814"/>
                    <a:pt x="11819" y="1689"/>
                  </a:cubicBezTo>
                  <a:cubicBezTo>
                    <a:pt x="12498" y="1564"/>
                    <a:pt x="13177" y="1314"/>
                    <a:pt x="13109" y="1065"/>
                  </a:cubicBezTo>
                  <a:cubicBezTo>
                    <a:pt x="13042" y="815"/>
                    <a:pt x="12226" y="565"/>
                    <a:pt x="11547" y="628"/>
                  </a:cubicBezTo>
                  <a:cubicBezTo>
                    <a:pt x="10868" y="690"/>
                    <a:pt x="10325" y="1065"/>
                    <a:pt x="9917" y="1627"/>
                  </a:cubicBezTo>
                  <a:cubicBezTo>
                    <a:pt x="9509" y="2188"/>
                    <a:pt x="9238" y="2938"/>
                    <a:pt x="9102" y="3687"/>
                  </a:cubicBezTo>
                  <a:cubicBezTo>
                    <a:pt x="8966" y="4436"/>
                    <a:pt x="8966" y="5185"/>
                    <a:pt x="9238" y="5809"/>
                  </a:cubicBezTo>
                  <a:cubicBezTo>
                    <a:pt x="9509" y="6433"/>
                    <a:pt x="10053" y="6933"/>
                    <a:pt x="11072" y="7183"/>
                  </a:cubicBezTo>
                  <a:cubicBezTo>
                    <a:pt x="12091" y="7432"/>
                    <a:pt x="13585" y="7432"/>
                    <a:pt x="15215" y="6808"/>
                  </a:cubicBezTo>
                  <a:cubicBezTo>
                    <a:pt x="16845" y="6184"/>
                    <a:pt x="18611" y="4935"/>
                    <a:pt x="19698" y="3999"/>
                  </a:cubicBezTo>
                  <a:cubicBezTo>
                    <a:pt x="20785" y="3062"/>
                    <a:pt x="21192" y="2438"/>
                    <a:pt x="21396" y="1814"/>
                  </a:cubicBezTo>
                  <a:cubicBezTo>
                    <a:pt x="21600" y="1190"/>
                    <a:pt x="21600" y="565"/>
                    <a:pt x="21260" y="253"/>
                  </a:cubicBezTo>
                  <a:cubicBezTo>
                    <a:pt x="20921" y="-59"/>
                    <a:pt x="20242" y="-59"/>
                    <a:pt x="19630" y="128"/>
                  </a:cubicBezTo>
                  <a:cubicBezTo>
                    <a:pt x="19019" y="316"/>
                    <a:pt x="18475" y="690"/>
                    <a:pt x="18136" y="1190"/>
                  </a:cubicBezTo>
                  <a:cubicBezTo>
                    <a:pt x="17796" y="1689"/>
                    <a:pt x="17660" y="2313"/>
                    <a:pt x="18068" y="2625"/>
                  </a:cubicBezTo>
                  <a:cubicBezTo>
                    <a:pt x="18475" y="2938"/>
                    <a:pt x="19426" y="2938"/>
                    <a:pt x="19902" y="3312"/>
                  </a:cubicBezTo>
                  <a:cubicBezTo>
                    <a:pt x="20377" y="3687"/>
                    <a:pt x="20377" y="4436"/>
                    <a:pt x="20309" y="6746"/>
                  </a:cubicBezTo>
                  <a:cubicBezTo>
                    <a:pt x="20242" y="9055"/>
                    <a:pt x="20106" y="12926"/>
                    <a:pt x="19902" y="15298"/>
                  </a:cubicBezTo>
                  <a:cubicBezTo>
                    <a:pt x="19698" y="17670"/>
                    <a:pt x="19426" y="18544"/>
                    <a:pt x="19087" y="19294"/>
                  </a:cubicBezTo>
                  <a:cubicBezTo>
                    <a:pt x="18747" y="20043"/>
                    <a:pt x="18340" y="20667"/>
                    <a:pt x="17796" y="21042"/>
                  </a:cubicBezTo>
                  <a:cubicBezTo>
                    <a:pt x="17253" y="21416"/>
                    <a:pt x="16574" y="21541"/>
                    <a:pt x="15962" y="21291"/>
                  </a:cubicBezTo>
                  <a:cubicBezTo>
                    <a:pt x="15351" y="21042"/>
                    <a:pt x="14808" y="20417"/>
                    <a:pt x="14604" y="18981"/>
                  </a:cubicBezTo>
                  <a:cubicBezTo>
                    <a:pt x="14400" y="17546"/>
                    <a:pt x="14536" y="15298"/>
                    <a:pt x="14672" y="13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4042002" y="6748324"/>
              <a:ext cx="21998" cy="11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0953" fill="norm" stroke="1" extrusionOk="0">
                  <a:moveTo>
                    <a:pt x="14516" y="6000"/>
                  </a:moveTo>
                  <a:cubicBezTo>
                    <a:pt x="14516" y="8000"/>
                    <a:pt x="14516" y="10000"/>
                    <a:pt x="11571" y="13000"/>
                  </a:cubicBezTo>
                  <a:cubicBezTo>
                    <a:pt x="8625" y="16000"/>
                    <a:pt x="2734" y="20000"/>
                    <a:pt x="771" y="20800"/>
                  </a:cubicBezTo>
                  <a:cubicBezTo>
                    <a:pt x="-1193" y="21600"/>
                    <a:pt x="771" y="19200"/>
                    <a:pt x="4698" y="15200"/>
                  </a:cubicBezTo>
                  <a:cubicBezTo>
                    <a:pt x="8625" y="11200"/>
                    <a:pt x="14516" y="5600"/>
                    <a:pt x="20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4044950" y="6631907"/>
              <a:ext cx="3810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0800"/>
                    <a:pt x="2400" y="0"/>
                    <a:pt x="6000" y="0"/>
                  </a:cubicBezTo>
                  <a:cubicBezTo>
                    <a:pt x="9600" y="0"/>
                    <a:pt x="156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3149600" y="4894124"/>
              <a:ext cx="171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3200400" y="5002074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3451963" y="4843307"/>
              <a:ext cx="100575" cy="16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0527" fill="norm" stroke="1" extrusionOk="0">
                  <a:moveTo>
                    <a:pt x="12161" y="10275"/>
                  </a:moveTo>
                  <a:cubicBezTo>
                    <a:pt x="12593" y="8958"/>
                    <a:pt x="13025" y="7641"/>
                    <a:pt x="13457" y="5929"/>
                  </a:cubicBezTo>
                  <a:cubicBezTo>
                    <a:pt x="13889" y="4216"/>
                    <a:pt x="14321" y="2109"/>
                    <a:pt x="13025" y="924"/>
                  </a:cubicBezTo>
                  <a:cubicBezTo>
                    <a:pt x="11729" y="-262"/>
                    <a:pt x="8705" y="-525"/>
                    <a:pt x="5897" y="1451"/>
                  </a:cubicBezTo>
                  <a:cubicBezTo>
                    <a:pt x="3089" y="3426"/>
                    <a:pt x="497" y="7641"/>
                    <a:pt x="65" y="11329"/>
                  </a:cubicBezTo>
                  <a:cubicBezTo>
                    <a:pt x="-367" y="15016"/>
                    <a:pt x="1361" y="18177"/>
                    <a:pt x="4817" y="19626"/>
                  </a:cubicBezTo>
                  <a:cubicBezTo>
                    <a:pt x="8273" y="21075"/>
                    <a:pt x="13457" y="20812"/>
                    <a:pt x="16697" y="18573"/>
                  </a:cubicBezTo>
                  <a:cubicBezTo>
                    <a:pt x="19937" y="16334"/>
                    <a:pt x="21233" y="12119"/>
                    <a:pt x="20153" y="8826"/>
                  </a:cubicBezTo>
                  <a:cubicBezTo>
                    <a:pt x="19073" y="5534"/>
                    <a:pt x="15617" y="3163"/>
                    <a:pt x="12161" y="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3503204" y="4709974"/>
              <a:ext cx="6549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636" y="0"/>
                  </a:moveTo>
                  <a:cubicBezTo>
                    <a:pt x="-39" y="3252"/>
                    <a:pt x="-714" y="6503"/>
                    <a:pt x="1648" y="9871"/>
                  </a:cubicBezTo>
                  <a:cubicBezTo>
                    <a:pt x="4011" y="13239"/>
                    <a:pt x="9411" y="16723"/>
                    <a:pt x="13124" y="18697"/>
                  </a:cubicBezTo>
                  <a:cubicBezTo>
                    <a:pt x="16836" y="20671"/>
                    <a:pt x="18861" y="21135"/>
                    <a:pt x="20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273050" y="7904024"/>
              <a:ext cx="298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2" y="17100"/>
                    <a:pt x="3064" y="12600"/>
                    <a:pt x="6664" y="9000"/>
                  </a:cubicBezTo>
                  <a:cubicBezTo>
                    <a:pt x="10264" y="5400"/>
                    <a:pt x="1593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768813" y="7536859"/>
              <a:ext cx="236932" cy="53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469" fill="norm" stroke="1" extrusionOk="0">
                  <a:moveTo>
                    <a:pt x="20452" y="2772"/>
                  </a:moveTo>
                  <a:cubicBezTo>
                    <a:pt x="20637" y="2345"/>
                    <a:pt x="20821" y="1918"/>
                    <a:pt x="20452" y="1491"/>
                  </a:cubicBezTo>
                  <a:cubicBezTo>
                    <a:pt x="20083" y="1064"/>
                    <a:pt x="19160" y="637"/>
                    <a:pt x="17037" y="339"/>
                  </a:cubicBezTo>
                  <a:cubicBezTo>
                    <a:pt x="14914" y="40"/>
                    <a:pt x="11591" y="-131"/>
                    <a:pt x="8637" y="125"/>
                  </a:cubicBezTo>
                  <a:cubicBezTo>
                    <a:pt x="5683" y="381"/>
                    <a:pt x="3098" y="1064"/>
                    <a:pt x="1529" y="2260"/>
                  </a:cubicBezTo>
                  <a:cubicBezTo>
                    <a:pt x="-40" y="3455"/>
                    <a:pt x="-594" y="5162"/>
                    <a:pt x="791" y="6827"/>
                  </a:cubicBezTo>
                  <a:cubicBezTo>
                    <a:pt x="2175" y="8492"/>
                    <a:pt x="5498" y="10114"/>
                    <a:pt x="9191" y="11651"/>
                  </a:cubicBezTo>
                  <a:cubicBezTo>
                    <a:pt x="12883" y="13188"/>
                    <a:pt x="16944" y="14639"/>
                    <a:pt x="18975" y="15877"/>
                  </a:cubicBezTo>
                  <a:cubicBezTo>
                    <a:pt x="21006" y="17115"/>
                    <a:pt x="21006" y="18139"/>
                    <a:pt x="19621" y="19036"/>
                  </a:cubicBezTo>
                  <a:cubicBezTo>
                    <a:pt x="18237" y="19932"/>
                    <a:pt x="15468" y="20701"/>
                    <a:pt x="13437" y="21085"/>
                  </a:cubicBezTo>
                  <a:cubicBezTo>
                    <a:pt x="11406" y="21469"/>
                    <a:pt x="10114" y="21469"/>
                    <a:pt x="8914" y="21469"/>
                  </a:cubicBezTo>
                  <a:cubicBezTo>
                    <a:pt x="7714" y="21469"/>
                    <a:pt x="6606" y="21469"/>
                    <a:pt x="5960" y="21256"/>
                  </a:cubicBezTo>
                  <a:cubicBezTo>
                    <a:pt x="5314" y="21042"/>
                    <a:pt x="5129" y="20615"/>
                    <a:pt x="4944" y="20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022349" y="7923074"/>
              <a:ext cx="203201" cy="15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0"/>
                  </a:moveTo>
                  <a:cubicBezTo>
                    <a:pt x="1350" y="2700"/>
                    <a:pt x="2700" y="5400"/>
                    <a:pt x="3600" y="8100"/>
                  </a:cubicBezTo>
                  <a:cubicBezTo>
                    <a:pt x="4500" y="10800"/>
                    <a:pt x="4950" y="13500"/>
                    <a:pt x="5175" y="16050"/>
                  </a:cubicBezTo>
                  <a:cubicBezTo>
                    <a:pt x="5400" y="18600"/>
                    <a:pt x="5400" y="21000"/>
                    <a:pt x="5175" y="21300"/>
                  </a:cubicBezTo>
                  <a:cubicBezTo>
                    <a:pt x="4950" y="21600"/>
                    <a:pt x="4500" y="19800"/>
                    <a:pt x="4275" y="18000"/>
                  </a:cubicBezTo>
                  <a:cubicBezTo>
                    <a:pt x="4050" y="16200"/>
                    <a:pt x="4050" y="14400"/>
                    <a:pt x="4050" y="12600"/>
                  </a:cubicBezTo>
                  <a:cubicBezTo>
                    <a:pt x="4050" y="10800"/>
                    <a:pt x="4050" y="9000"/>
                    <a:pt x="4613" y="8100"/>
                  </a:cubicBezTo>
                  <a:cubicBezTo>
                    <a:pt x="5175" y="7200"/>
                    <a:pt x="6300" y="7200"/>
                    <a:pt x="7200" y="7950"/>
                  </a:cubicBezTo>
                  <a:cubicBezTo>
                    <a:pt x="8100" y="8700"/>
                    <a:pt x="8775" y="10200"/>
                    <a:pt x="9450" y="10350"/>
                  </a:cubicBezTo>
                  <a:cubicBezTo>
                    <a:pt x="10125" y="10500"/>
                    <a:pt x="10800" y="9300"/>
                    <a:pt x="11250" y="7950"/>
                  </a:cubicBezTo>
                  <a:cubicBezTo>
                    <a:pt x="11700" y="6600"/>
                    <a:pt x="11925" y="5100"/>
                    <a:pt x="12488" y="3750"/>
                  </a:cubicBezTo>
                  <a:cubicBezTo>
                    <a:pt x="13050" y="2400"/>
                    <a:pt x="13950" y="1200"/>
                    <a:pt x="15300" y="1650"/>
                  </a:cubicBezTo>
                  <a:cubicBezTo>
                    <a:pt x="16650" y="2100"/>
                    <a:pt x="18450" y="4200"/>
                    <a:pt x="19575" y="7350"/>
                  </a:cubicBezTo>
                  <a:cubicBezTo>
                    <a:pt x="20700" y="10500"/>
                    <a:pt x="21150" y="147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245608" y="7581171"/>
              <a:ext cx="341892" cy="4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75" fill="norm" stroke="1" extrusionOk="0">
                  <a:moveTo>
                    <a:pt x="7136" y="16579"/>
                  </a:moveTo>
                  <a:cubicBezTo>
                    <a:pt x="6736" y="16203"/>
                    <a:pt x="6336" y="15827"/>
                    <a:pt x="5336" y="15733"/>
                  </a:cubicBezTo>
                  <a:cubicBezTo>
                    <a:pt x="4336" y="15639"/>
                    <a:pt x="2736" y="15827"/>
                    <a:pt x="1736" y="16156"/>
                  </a:cubicBezTo>
                  <a:cubicBezTo>
                    <a:pt x="736" y="16485"/>
                    <a:pt x="336" y="16954"/>
                    <a:pt x="136" y="17518"/>
                  </a:cubicBezTo>
                  <a:cubicBezTo>
                    <a:pt x="-64" y="18081"/>
                    <a:pt x="-64" y="18739"/>
                    <a:pt x="269" y="19067"/>
                  </a:cubicBezTo>
                  <a:cubicBezTo>
                    <a:pt x="603" y="19396"/>
                    <a:pt x="1269" y="19396"/>
                    <a:pt x="1936" y="19255"/>
                  </a:cubicBezTo>
                  <a:cubicBezTo>
                    <a:pt x="2603" y="19114"/>
                    <a:pt x="3269" y="18833"/>
                    <a:pt x="3803" y="18504"/>
                  </a:cubicBezTo>
                  <a:cubicBezTo>
                    <a:pt x="4336" y="18175"/>
                    <a:pt x="4736" y="17799"/>
                    <a:pt x="5003" y="17846"/>
                  </a:cubicBezTo>
                  <a:cubicBezTo>
                    <a:pt x="5269" y="17893"/>
                    <a:pt x="5403" y="18363"/>
                    <a:pt x="5469" y="18879"/>
                  </a:cubicBezTo>
                  <a:cubicBezTo>
                    <a:pt x="5536" y="19396"/>
                    <a:pt x="5536" y="19959"/>
                    <a:pt x="5736" y="20429"/>
                  </a:cubicBezTo>
                  <a:cubicBezTo>
                    <a:pt x="5936" y="20899"/>
                    <a:pt x="6336" y="21274"/>
                    <a:pt x="6869" y="21415"/>
                  </a:cubicBezTo>
                  <a:cubicBezTo>
                    <a:pt x="7403" y="21556"/>
                    <a:pt x="8069" y="21462"/>
                    <a:pt x="8736" y="20993"/>
                  </a:cubicBezTo>
                  <a:cubicBezTo>
                    <a:pt x="9403" y="20523"/>
                    <a:pt x="10069" y="19678"/>
                    <a:pt x="10736" y="17612"/>
                  </a:cubicBezTo>
                  <a:cubicBezTo>
                    <a:pt x="11403" y="15546"/>
                    <a:pt x="12069" y="12259"/>
                    <a:pt x="12403" y="10005"/>
                  </a:cubicBezTo>
                  <a:cubicBezTo>
                    <a:pt x="12736" y="7751"/>
                    <a:pt x="12736" y="6530"/>
                    <a:pt x="12536" y="5497"/>
                  </a:cubicBezTo>
                  <a:cubicBezTo>
                    <a:pt x="12336" y="4464"/>
                    <a:pt x="11936" y="3619"/>
                    <a:pt x="11469" y="3384"/>
                  </a:cubicBezTo>
                  <a:cubicBezTo>
                    <a:pt x="11003" y="3149"/>
                    <a:pt x="10469" y="3525"/>
                    <a:pt x="10136" y="5121"/>
                  </a:cubicBezTo>
                  <a:cubicBezTo>
                    <a:pt x="9803" y="6718"/>
                    <a:pt x="9669" y="9535"/>
                    <a:pt x="9869" y="11930"/>
                  </a:cubicBezTo>
                  <a:cubicBezTo>
                    <a:pt x="10069" y="14325"/>
                    <a:pt x="10603" y="16297"/>
                    <a:pt x="11069" y="17471"/>
                  </a:cubicBezTo>
                  <a:cubicBezTo>
                    <a:pt x="11536" y="18645"/>
                    <a:pt x="11936" y="19020"/>
                    <a:pt x="12469" y="19161"/>
                  </a:cubicBezTo>
                  <a:cubicBezTo>
                    <a:pt x="13003" y="19302"/>
                    <a:pt x="13669" y="19208"/>
                    <a:pt x="14869" y="17987"/>
                  </a:cubicBezTo>
                  <a:cubicBezTo>
                    <a:pt x="16069" y="16766"/>
                    <a:pt x="17803" y="14419"/>
                    <a:pt x="18803" y="11789"/>
                  </a:cubicBezTo>
                  <a:cubicBezTo>
                    <a:pt x="19803" y="9159"/>
                    <a:pt x="20069" y="6248"/>
                    <a:pt x="20269" y="4417"/>
                  </a:cubicBezTo>
                  <a:cubicBezTo>
                    <a:pt x="20469" y="2586"/>
                    <a:pt x="20603" y="1834"/>
                    <a:pt x="20669" y="1177"/>
                  </a:cubicBezTo>
                  <a:cubicBezTo>
                    <a:pt x="20736" y="519"/>
                    <a:pt x="20736" y="-44"/>
                    <a:pt x="20536" y="3"/>
                  </a:cubicBezTo>
                  <a:cubicBezTo>
                    <a:pt x="20336" y="50"/>
                    <a:pt x="19936" y="707"/>
                    <a:pt x="19603" y="2445"/>
                  </a:cubicBezTo>
                  <a:cubicBezTo>
                    <a:pt x="19269" y="4182"/>
                    <a:pt x="19003" y="6999"/>
                    <a:pt x="19069" y="9770"/>
                  </a:cubicBezTo>
                  <a:cubicBezTo>
                    <a:pt x="19136" y="12540"/>
                    <a:pt x="19536" y="15264"/>
                    <a:pt x="20003" y="16860"/>
                  </a:cubicBezTo>
                  <a:cubicBezTo>
                    <a:pt x="20469" y="18457"/>
                    <a:pt x="21003" y="18926"/>
                    <a:pt x="21536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644649" y="7804157"/>
              <a:ext cx="127001" cy="17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8" fill="norm" stroke="1" extrusionOk="0">
                  <a:moveTo>
                    <a:pt x="0" y="10465"/>
                  </a:moveTo>
                  <a:cubicBezTo>
                    <a:pt x="4320" y="9194"/>
                    <a:pt x="8640" y="7924"/>
                    <a:pt x="11520" y="6653"/>
                  </a:cubicBezTo>
                  <a:cubicBezTo>
                    <a:pt x="14400" y="5383"/>
                    <a:pt x="15840" y="4112"/>
                    <a:pt x="16560" y="2841"/>
                  </a:cubicBezTo>
                  <a:cubicBezTo>
                    <a:pt x="17280" y="1571"/>
                    <a:pt x="17280" y="300"/>
                    <a:pt x="16560" y="46"/>
                  </a:cubicBezTo>
                  <a:cubicBezTo>
                    <a:pt x="15840" y="-208"/>
                    <a:pt x="14400" y="554"/>
                    <a:pt x="11880" y="3223"/>
                  </a:cubicBezTo>
                  <a:cubicBezTo>
                    <a:pt x="9360" y="5891"/>
                    <a:pt x="5760" y="10465"/>
                    <a:pt x="4500" y="13896"/>
                  </a:cubicBezTo>
                  <a:cubicBezTo>
                    <a:pt x="3240" y="17326"/>
                    <a:pt x="4320" y="19613"/>
                    <a:pt x="7560" y="20503"/>
                  </a:cubicBezTo>
                  <a:cubicBezTo>
                    <a:pt x="10800" y="21392"/>
                    <a:pt x="16200" y="20884"/>
                    <a:pt x="21600" y="2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790699" y="7808774"/>
              <a:ext cx="133351" cy="18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945"/>
                  </a:moveTo>
                  <a:cubicBezTo>
                    <a:pt x="4800" y="5891"/>
                    <a:pt x="9600" y="8836"/>
                    <a:pt x="12343" y="11536"/>
                  </a:cubicBezTo>
                  <a:cubicBezTo>
                    <a:pt x="15086" y="14236"/>
                    <a:pt x="15771" y="16691"/>
                    <a:pt x="15600" y="18409"/>
                  </a:cubicBezTo>
                  <a:cubicBezTo>
                    <a:pt x="15429" y="20127"/>
                    <a:pt x="14400" y="21109"/>
                    <a:pt x="13029" y="21355"/>
                  </a:cubicBezTo>
                  <a:cubicBezTo>
                    <a:pt x="11657" y="21600"/>
                    <a:pt x="9943" y="21109"/>
                    <a:pt x="8743" y="19391"/>
                  </a:cubicBezTo>
                  <a:cubicBezTo>
                    <a:pt x="7543" y="17673"/>
                    <a:pt x="6857" y="14727"/>
                    <a:pt x="9086" y="11291"/>
                  </a:cubicBezTo>
                  <a:cubicBezTo>
                    <a:pt x="11314" y="7855"/>
                    <a:pt x="16457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2497966" y="7510324"/>
              <a:ext cx="473834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6226" y="0"/>
                  </a:moveTo>
                  <a:cubicBezTo>
                    <a:pt x="5938" y="2335"/>
                    <a:pt x="5650" y="4670"/>
                    <a:pt x="5362" y="7346"/>
                  </a:cubicBezTo>
                  <a:cubicBezTo>
                    <a:pt x="5074" y="10022"/>
                    <a:pt x="4786" y="13038"/>
                    <a:pt x="4690" y="15130"/>
                  </a:cubicBezTo>
                  <a:cubicBezTo>
                    <a:pt x="4594" y="17222"/>
                    <a:pt x="4690" y="18389"/>
                    <a:pt x="4978" y="19168"/>
                  </a:cubicBezTo>
                  <a:cubicBezTo>
                    <a:pt x="5266" y="19946"/>
                    <a:pt x="5746" y="20335"/>
                    <a:pt x="6034" y="20286"/>
                  </a:cubicBezTo>
                  <a:cubicBezTo>
                    <a:pt x="6322" y="20238"/>
                    <a:pt x="6418" y="19751"/>
                    <a:pt x="6370" y="19216"/>
                  </a:cubicBezTo>
                  <a:cubicBezTo>
                    <a:pt x="6322" y="18681"/>
                    <a:pt x="6130" y="18097"/>
                    <a:pt x="5266" y="17562"/>
                  </a:cubicBezTo>
                  <a:cubicBezTo>
                    <a:pt x="4402" y="17027"/>
                    <a:pt x="2866" y="16541"/>
                    <a:pt x="1810" y="16200"/>
                  </a:cubicBezTo>
                  <a:cubicBezTo>
                    <a:pt x="754" y="15859"/>
                    <a:pt x="178" y="15665"/>
                    <a:pt x="34" y="15276"/>
                  </a:cubicBezTo>
                  <a:cubicBezTo>
                    <a:pt x="-110" y="14886"/>
                    <a:pt x="178" y="14303"/>
                    <a:pt x="1282" y="12892"/>
                  </a:cubicBezTo>
                  <a:cubicBezTo>
                    <a:pt x="2386" y="11481"/>
                    <a:pt x="4306" y="9243"/>
                    <a:pt x="5794" y="7589"/>
                  </a:cubicBezTo>
                  <a:cubicBezTo>
                    <a:pt x="7282" y="5935"/>
                    <a:pt x="8338" y="4865"/>
                    <a:pt x="9154" y="4281"/>
                  </a:cubicBezTo>
                  <a:cubicBezTo>
                    <a:pt x="9970" y="3697"/>
                    <a:pt x="10546" y="3600"/>
                    <a:pt x="10882" y="3941"/>
                  </a:cubicBezTo>
                  <a:cubicBezTo>
                    <a:pt x="11218" y="4281"/>
                    <a:pt x="11314" y="5059"/>
                    <a:pt x="11218" y="7395"/>
                  </a:cubicBezTo>
                  <a:cubicBezTo>
                    <a:pt x="11122" y="9730"/>
                    <a:pt x="10834" y="13622"/>
                    <a:pt x="10642" y="15811"/>
                  </a:cubicBezTo>
                  <a:cubicBezTo>
                    <a:pt x="10450" y="18000"/>
                    <a:pt x="10354" y="18486"/>
                    <a:pt x="10162" y="19070"/>
                  </a:cubicBezTo>
                  <a:cubicBezTo>
                    <a:pt x="9970" y="19654"/>
                    <a:pt x="9682" y="20335"/>
                    <a:pt x="9538" y="20384"/>
                  </a:cubicBezTo>
                  <a:cubicBezTo>
                    <a:pt x="9394" y="20432"/>
                    <a:pt x="9394" y="19849"/>
                    <a:pt x="9538" y="19314"/>
                  </a:cubicBezTo>
                  <a:cubicBezTo>
                    <a:pt x="9682" y="18778"/>
                    <a:pt x="9970" y="18292"/>
                    <a:pt x="10306" y="17903"/>
                  </a:cubicBezTo>
                  <a:cubicBezTo>
                    <a:pt x="10642" y="17514"/>
                    <a:pt x="11026" y="17222"/>
                    <a:pt x="11410" y="17270"/>
                  </a:cubicBezTo>
                  <a:cubicBezTo>
                    <a:pt x="11794" y="17319"/>
                    <a:pt x="12178" y="17708"/>
                    <a:pt x="12466" y="18146"/>
                  </a:cubicBezTo>
                  <a:cubicBezTo>
                    <a:pt x="12754" y="18584"/>
                    <a:pt x="12946" y="19070"/>
                    <a:pt x="13138" y="19557"/>
                  </a:cubicBezTo>
                  <a:cubicBezTo>
                    <a:pt x="13330" y="20043"/>
                    <a:pt x="13522" y="20530"/>
                    <a:pt x="13906" y="20822"/>
                  </a:cubicBezTo>
                  <a:cubicBezTo>
                    <a:pt x="14290" y="21114"/>
                    <a:pt x="14866" y="21211"/>
                    <a:pt x="15490" y="20870"/>
                  </a:cubicBezTo>
                  <a:cubicBezTo>
                    <a:pt x="16114" y="20530"/>
                    <a:pt x="16786" y="19751"/>
                    <a:pt x="17170" y="19119"/>
                  </a:cubicBezTo>
                  <a:cubicBezTo>
                    <a:pt x="17554" y="18486"/>
                    <a:pt x="17650" y="18000"/>
                    <a:pt x="17698" y="17368"/>
                  </a:cubicBezTo>
                  <a:cubicBezTo>
                    <a:pt x="17746" y="16735"/>
                    <a:pt x="17746" y="15957"/>
                    <a:pt x="17458" y="15616"/>
                  </a:cubicBezTo>
                  <a:cubicBezTo>
                    <a:pt x="17170" y="15276"/>
                    <a:pt x="16594" y="15373"/>
                    <a:pt x="16114" y="15665"/>
                  </a:cubicBezTo>
                  <a:cubicBezTo>
                    <a:pt x="15634" y="15957"/>
                    <a:pt x="15250" y="16443"/>
                    <a:pt x="15010" y="16930"/>
                  </a:cubicBezTo>
                  <a:cubicBezTo>
                    <a:pt x="14770" y="17416"/>
                    <a:pt x="14674" y="17903"/>
                    <a:pt x="14722" y="18438"/>
                  </a:cubicBezTo>
                  <a:cubicBezTo>
                    <a:pt x="14770" y="18973"/>
                    <a:pt x="14962" y="19557"/>
                    <a:pt x="16114" y="20092"/>
                  </a:cubicBezTo>
                  <a:cubicBezTo>
                    <a:pt x="17266" y="20627"/>
                    <a:pt x="19378" y="21114"/>
                    <a:pt x="21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3479800" y="7807372"/>
              <a:ext cx="124614" cy="3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69" fill="norm" stroke="1" extrusionOk="0">
                  <a:moveTo>
                    <a:pt x="0" y="4252"/>
                  </a:moveTo>
                  <a:cubicBezTo>
                    <a:pt x="1080" y="7284"/>
                    <a:pt x="2160" y="10315"/>
                    <a:pt x="3060" y="13852"/>
                  </a:cubicBezTo>
                  <a:cubicBezTo>
                    <a:pt x="3960" y="17389"/>
                    <a:pt x="4680" y="21431"/>
                    <a:pt x="5040" y="21368"/>
                  </a:cubicBezTo>
                  <a:cubicBezTo>
                    <a:pt x="5400" y="21305"/>
                    <a:pt x="5400" y="17136"/>
                    <a:pt x="5760" y="13284"/>
                  </a:cubicBezTo>
                  <a:cubicBezTo>
                    <a:pt x="6120" y="9431"/>
                    <a:pt x="6840" y="5894"/>
                    <a:pt x="7740" y="3684"/>
                  </a:cubicBezTo>
                  <a:cubicBezTo>
                    <a:pt x="8640" y="1473"/>
                    <a:pt x="9720" y="589"/>
                    <a:pt x="11160" y="210"/>
                  </a:cubicBezTo>
                  <a:cubicBezTo>
                    <a:pt x="12600" y="-169"/>
                    <a:pt x="14400" y="-43"/>
                    <a:pt x="16380" y="652"/>
                  </a:cubicBezTo>
                  <a:cubicBezTo>
                    <a:pt x="18360" y="1347"/>
                    <a:pt x="20520" y="2610"/>
                    <a:pt x="21060" y="4126"/>
                  </a:cubicBezTo>
                  <a:cubicBezTo>
                    <a:pt x="21600" y="5642"/>
                    <a:pt x="20520" y="7410"/>
                    <a:pt x="17640" y="8673"/>
                  </a:cubicBezTo>
                  <a:cubicBezTo>
                    <a:pt x="14760" y="9936"/>
                    <a:pt x="10080" y="10694"/>
                    <a:pt x="5400" y="1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3670300" y="7904024"/>
              <a:ext cx="889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3835400" y="7796074"/>
              <a:ext cx="120650" cy="19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0"/>
                  </a:moveTo>
                  <a:cubicBezTo>
                    <a:pt x="1895" y="6574"/>
                    <a:pt x="3789" y="13148"/>
                    <a:pt x="5495" y="16904"/>
                  </a:cubicBezTo>
                  <a:cubicBezTo>
                    <a:pt x="7200" y="20661"/>
                    <a:pt x="8716" y="21600"/>
                    <a:pt x="9853" y="21483"/>
                  </a:cubicBezTo>
                  <a:cubicBezTo>
                    <a:pt x="10989" y="21365"/>
                    <a:pt x="11747" y="20191"/>
                    <a:pt x="13642" y="17491"/>
                  </a:cubicBezTo>
                  <a:cubicBezTo>
                    <a:pt x="15537" y="14791"/>
                    <a:pt x="18568" y="10565"/>
                    <a:pt x="21600" y="6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4514850" y="7992924"/>
              <a:ext cx="889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5082"/>
                    <a:pt x="13371" y="10165"/>
                    <a:pt x="9771" y="13765"/>
                  </a:cubicBezTo>
                  <a:cubicBezTo>
                    <a:pt x="6171" y="17365"/>
                    <a:pt x="3086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812" name="Drawing"/>
          <p:cNvGrpSpPr/>
          <p:nvPr/>
        </p:nvGrpSpPr>
        <p:grpSpPr>
          <a:xfrm>
            <a:off x="3943350" y="3529453"/>
            <a:ext cx="8962963" cy="5987524"/>
            <a:chOff x="0" y="0"/>
            <a:chExt cx="8962962" cy="5987522"/>
          </a:xfrm>
        </p:grpSpPr>
        <p:sp>
          <p:nvSpPr>
            <p:cNvPr id="3573" name="Line"/>
            <p:cNvSpPr/>
            <p:nvPr/>
          </p:nvSpPr>
          <p:spPr>
            <a:xfrm>
              <a:off x="847638" y="3125346"/>
              <a:ext cx="7172413" cy="212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466" fill="norm" stroke="1" extrusionOk="0">
                  <a:moveTo>
                    <a:pt x="469" y="19889"/>
                  </a:moveTo>
                  <a:cubicBezTo>
                    <a:pt x="328" y="19889"/>
                    <a:pt x="188" y="19889"/>
                    <a:pt x="105" y="20210"/>
                  </a:cubicBezTo>
                  <a:cubicBezTo>
                    <a:pt x="22" y="20531"/>
                    <a:pt x="-3" y="21172"/>
                    <a:pt x="0" y="21386"/>
                  </a:cubicBezTo>
                  <a:cubicBezTo>
                    <a:pt x="3" y="21600"/>
                    <a:pt x="35" y="21386"/>
                    <a:pt x="147" y="20745"/>
                  </a:cubicBezTo>
                  <a:cubicBezTo>
                    <a:pt x="258" y="20103"/>
                    <a:pt x="450" y="19034"/>
                    <a:pt x="660" y="18178"/>
                  </a:cubicBezTo>
                  <a:cubicBezTo>
                    <a:pt x="870" y="17323"/>
                    <a:pt x="1100" y="16681"/>
                    <a:pt x="1342" y="16040"/>
                  </a:cubicBezTo>
                  <a:cubicBezTo>
                    <a:pt x="1584" y="15398"/>
                    <a:pt x="1839" y="14756"/>
                    <a:pt x="2081" y="14222"/>
                  </a:cubicBezTo>
                  <a:cubicBezTo>
                    <a:pt x="2323" y="13687"/>
                    <a:pt x="2553" y="13259"/>
                    <a:pt x="2805" y="12725"/>
                  </a:cubicBezTo>
                  <a:cubicBezTo>
                    <a:pt x="3056" y="12190"/>
                    <a:pt x="3330" y="11549"/>
                    <a:pt x="3573" y="11121"/>
                  </a:cubicBezTo>
                  <a:cubicBezTo>
                    <a:pt x="3815" y="10693"/>
                    <a:pt x="4025" y="10479"/>
                    <a:pt x="4235" y="10158"/>
                  </a:cubicBezTo>
                  <a:cubicBezTo>
                    <a:pt x="4446" y="9838"/>
                    <a:pt x="4656" y="9410"/>
                    <a:pt x="4879" y="8982"/>
                  </a:cubicBezTo>
                  <a:cubicBezTo>
                    <a:pt x="5102" y="8554"/>
                    <a:pt x="5338" y="8127"/>
                    <a:pt x="5574" y="7699"/>
                  </a:cubicBezTo>
                  <a:cubicBezTo>
                    <a:pt x="5810" y="7271"/>
                    <a:pt x="6046" y="6844"/>
                    <a:pt x="6288" y="6416"/>
                  </a:cubicBezTo>
                  <a:cubicBezTo>
                    <a:pt x="6530" y="5988"/>
                    <a:pt x="6778" y="5560"/>
                    <a:pt x="7030" y="5133"/>
                  </a:cubicBezTo>
                  <a:cubicBezTo>
                    <a:pt x="7282" y="4705"/>
                    <a:pt x="7537" y="4277"/>
                    <a:pt x="7805" y="3850"/>
                  </a:cubicBezTo>
                  <a:cubicBezTo>
                    <a:pt x="8072" y="3422"/>
                    <a:pt x="8353" y="2994"/>
                    <a:pt x="8569" y="2780"/>
                  </a:cubicBezTo>
                  <a:cubicBezTo>
                    <a:pt x="8786" y="2566"/>
                    <a:pt x="8939" y="2566"/>
                    <a:pt x="9172" y="2352"/>
                  </a:cubicBezTo>
                  <a:cubicBezTo>
                    <a:pt x="9404" y="2139"/>
                    <a:pt x="9717" y="1711"/>
                    <a:pt x="9940" y="1390"/>
                  </a:cubicBezTo>
                  <a:cubicBezTo>
                    <a:pt x="10163" y="1069"/>
                    <a:pt x="10297" y="855"/>
                    <a:pt x="10450" y="749"/>
                  </a:cubicBezTo>
                  <a:cubicBezTo>
                    <a:pt x="10603" y="642"/>
                    <a:pt x="10775" y="642"/>
                    <a:pt x="10944" y="535"/>
                  </a:cubicBezTo>
                  <a:cubicBezTo>
                    <a:pt x="11112" y="428"/>
                    <a:pt x="11278" y="214"/>
                    <a:pt x="11441" y="107"/>
                  </a:cubicBezTo>
                  <a:cubicBezTo>
                    <a:pt x="11603" y="0"/>
                    <a:pt x="11763" y="0"/>
                    <a:pt x="11935" y="0"/>
                  </a:cubicBezTo>
                  <a:cubicBezTo>
                    <a:pt x="12107" y="0"/>
                    <a:pt x="12292" y="0"/>
                    <a:pt x="12470" y="0"/>
                  </a:cubicBezTo>
                  <a:cubicBezTo>
                    <a:pt x="12649" y="0"/>
                    <a:pt x="12821" y="0"/>
                    <a:pt x="12980" y="0"/>
                  </a:cubicBezTo>
                  <a:cubicBezTo>
                    <a:pt x="13139" y="0"/>
                    <a:pt x="13286" y="0"/>
                    <a:pt x="13448" y="0"/>
                  </a:cubicBezTo>
                  <a:cubicBezTo>
                    <a:pt x="13611" y="0"/>
                    <a:pt x="13789" y="0"/>
                    <a:pt x="13971" y="0"/>
                  </a:cubicBezTo>
                  <a:cubicBezTo>
                    <a:pt x="14153" y="0"/>
                    <a:pt x="14338" y="0"/>
                    <a:pt x="14513" y="0"/>
                  </a:cubicBezTo>
                  <a:cubicBezTo>
                    <a:pt x="14688" y="0"/>
                    <a:pt x="14854" y="0"/>
                    <a:pt x="15007" y="0"/>
                  </a:cubicBezTo>
                  <a:cubicBezTo>
                    <a:pt x="15160" y="0"/>
                    <a:pt x="15300" y="0"/>
                    <a:pt x="15459" y="0"/>
                  </a:cubicBezTo>
                  <a:cubicBezTo>
                    <a:pt x="15619" y="0"/>
                    <a:pt x="15797" y="0"/>
                    <a:pt x="15953" y="0"/>
                  </a:cubicBezTo>
                  <a:cubicBezTo>
                    <a:pt x="16109" y="0"/>
                    <a:pt x="16243" y="0"/>
                    <a:pt x="16390" y="0"/>
                  </a:cubicBezTo>
                  <a:cubicBezTo>
                    <a:pt x="16536" y="0"/>
                    <a:pt x="16696" y="0"/>
                    <a:pt x="16909" y="107"/>
                  </a:cubicBezTo>
                  <a:cubicBezTo>
                    <a:pt x="17123" y="214"/>
                    <a:pt x="17390" y="428"/>
                    <a:pt x="17655" y="642"/>
                  </a:cubicBezTo>
                  <a:cubicBezTo>
                    <a:pt x="17919" y="855"/>
                    <a:pt x="18181" y="1069"/>
                    <a:pt x="18417" y="1176"/>
                  </a:cubicBezTo>
                  <a:cubicBezTo>
                    <a:pt x="18652" y="1283"/>
                    <a:pt x="18863" y="1283"/>
                    <a:pt x="19067" y="1390"/>
                  </a:cubicBezTo>
                  <a:cubicBezTo>
                    <a:pt x="19271" y="1497"/>
                    <a:pt x="19468" y="1711"/>
                    <a:pt x="19685" y="1925"/>
                  </a:cubicBezTo>
                  <a:cubicBezTo>
                    <a:pt x="19902" y="2139"/>
                    <a:pt x="20137" y="2352"/>
                    <a:pt x="20408" y="2994"/>
                  </a:cubicBezTo>
                  <a:cubicBezTo>
                    <a:pt x="20679" y="3636"/>
                    <a:pt x="20985" y="4705"/>
                    <a:pt x="21189" y="5560"/>
                  </a:cubicBezTo>
                  <a:cubicBezTo>
                    <a:pt x="21393" y="6416"/>
                    <a:pt x="21495" y="7057"/>
                    <a:pt x="21597" y="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800099" y="0"/>
              <a:ext cx="7880351" cy="30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21411"/>
                  </a:moveTo>
                  <a:cubicBezTo>
                    <a:pt x="174" y="21472"/>
                    <a:pt x="348" y="21532"/>
                    <a:pt x="554" y="21555"/>
                  </a:cubicBezTo>
                  <a:cubicBezTo>
                    <a:pt x="760" y="21578"/>
                    <a:pt x="998" y="21563"/>
                    <a:pt x="1192" y="21502"/>
                  </a:cubicBezTo>
                  <a:cubicBezTo>
                    <a:pt x="1387" y="21441"/>
                    <a:pt x="1537" y="21335"/>
                    <a:pt x="1726" y="21221"/>
                  </a:cubicBezTo>
                  <a:cubicBezTo>
                    <a:pt x="1915" y="21107"/>
                    <a:pt x="2141" y="20986"/>
                    <a:pt x="2353" y="20834"/>
                  </a:cubicBezTo>
                  <a:cubicBezTo>
                    <a:pt x="2564" y="20682"/>
                    <a:pt x="2762" y="20500"/>
                    <a:pt x="2953" y="20273"/>
                  </a:cubicBezTo>
                  <a:cubicBezTo>
                    <a:pt x="3145" y="20045"/>
                    <a:pt x="3330" y="19772"/>
                    <a:pt x="3507" y="19498"/>
                  </a:cubicBezTo>
                  <a:cubicBezTo>
                    <a:pt x="3684" y="19225"/>
                    <a:pt x="3852" y="18952"/>
                    <a:pt x="4012" y="18618"/>
                  </a:cubicBezTo>
                  <a:cubicBezTo>
                    <a:pt x="4171" y="18284"/>
                    <a:pt x="4322" y="17889"/>
                    <a:pt x="4473" y="17472"/>
                  </a:cubicBezTo>
                  <a:cubicBezTo>
                    <a:pt x="4624" y="17055"/>
                    <a:pt x="4775" y="16614"/>
                    <a:pt x="4917" y="16182"/>
                  </a:cubicBezTo>
                  <a:cubicBezTo>
                    <a:pt x="5059" y="15749"/>
                    <a:pt x="5193" y="15324"/>
                    <a:pt x="5300" y="14914"/>
                  </a:cubicBezTo>
                  <a:cubicBezTo>
                    <a:pt x="5407" y="14504"/>
                    <a:pt x="5488" y="14110"/>
                    <a:pt x="5581" y="13685"/>
                  </a:cubicBezTo>
                  <a:cubicBezTo>
                    <a:pt x="5674" y="13260"/>
                    <a:pt x="5779" y="12804"/>
                    <a:pt x="5866" y="12326"/>
                  </a:cubicBezTo>
                  <a:cubicBezTo>
                    <a:pt x="5953" y="11848"/>
                    <a:pt x="6022" y="11347"/>
                    <a:pt x="6095" y="10861"/>
                  </a:cubicBezTo>
                  <a:cubicBezTo>
                    <a:pt x="6167" y="10376"/>
                    <a:pt x="6243" y="9905"/>
                    <a:pt x="6324" y="9450"/>
                  </a:cubicBezTo>
                  <a:cubicBezTo>
                    <a:pt x="6405" y="8994"/>
                    <a:pt x="6492" y="8554"/>
                    <a:pt x="6576" y="8099"/>
                  </a:cubicBezTo>
                  <a:cubicBezTo>
                    <a:pt x="6660" y="7643"/>
                    <a:pt x="6742" y="7173"/>
                    <a:pt x="6817" y="6710"/>
                  </a:cubicBezTo>
                  <a:cubicBezTo>
                    <a:pt x="6893" y="6247"/>
                    <a:pt x="6962" y="5792"/>
                    <a:pt x="7052" y="5321"/>
                  </a:cubicBezTo>
                  <a:cubicBezTo>
                    <a:pt x="7142" y="4851"/>
                    <a:pt x="7252" y="4365"/>
                    <a:pt x="7377" y="3917"/>
                  </a:cubicBezTo>
                  <a:cubicBezTo>
                    <a:pt x="7502" y="3469"/>
                    <a:pt x="7641" y="3059"/>
                    <a:pt x="7766" y="2695"/>
                  </a:cubicBezTo>
                  <a:cubicBezTo>
                    <a:pt x="7890" y="2331"/>
                    <a:pt x="8001" y="2012"/>
                    <a:pt x="8134" y="1731"/>
                  </a:cubicBezTo>
                  <a:cubicBezTo>
                    <a:pt x="8268" y="1450"/>
                    <a:pt x="8424" y="1208"/>
                    <a:pt x="8584" y="1003"/>
                  </a:cubicBezTo>
                  <a:cubicBezTo>
                    <a:pt x="8743" y="798"/>
                    <a:pt x="8906" y="631"/>
                    <a:pt x="9100" y="471"/>
                  </a:cubicBezTo>
                  <a:cubicBezTo>
                    <a:pt x="9294" y="312"/>
                    <a:pt x="9521" y="160"/>
                    <a:pt x="9741" y="77"/>
                  </a:cubicBezTo>
                  <a:cubicBezTo>
                    <a:pt x="9962" y="-7"/>
                    <a:pt x="10176" y="-22"/>
                    <a:pt x="10391" y="31"/>
                  </a:cubicBezTo>
                  <a:cubicBezTo>
                    <a:pt x="10606" y="84"/>
                    <a:pt x="10820" y="206"/>
                    <a:pt x="11003" y="350"/>
                  </a:cubicBezTo>
                  <a:cubicBezTo>
                    <a:pt x="11186" y="494"/>
                    <a:pt x="11337" y="661"/>
                    <a:pt x="11502" y="927"/>
                  </a:cubicBezTo>
                  <a:cubicBezTo>
                    <a:pt x="11667" y="1192"/>
                    <a:pt x="11847" y="1557"/>
                    <a:pt x="11998" y="1906"/>
                  </a:cubicBezTo>
                  <a:cubicBezTo>
                    <a:pt x="12149" y="2255"/>
                    <a:pt x="12271" y="2589"/>
                    <a:pt x="12393" y="2991"/>
                  </a:cubicBezTo>
                  <a:cubicBezTo>
                    <a:pt x="12514" y="3393"/>
                    <a:pt x="12636" y="3864"/>
                    <a:pt x="12744" y="4327"/>
                  </a:cubicBezTo>
                  <a:cubicBezTo>
                    <a:pt x="12851" y="4790"/>
                    <a:pt x="12944" y="5245"/>
                    <a:pt x="13039" y="5701"/>
                  </a:cubicBezTo>
                  <a:cubicBezTo>
                    <a:pt x="13135" y="6156"/>
                    <a:pt x="13234" y="6611"/>
                    <a:pt x="13327" y="7089"/>
                  </a:cubicBezTo>
                  <a:cubicBezTo>
                    <a:pt x="13420" y="7568"/>
                    <a:pt x="13507" y="8069"/>
                    <a:pt x="13591" y="8547"/>
                  </a:cubicBezTo>
                  <a:cubicBezTo>
                    <a:pt x="13675" y="9025"/>
                    <a:pt x="13756" y="9480"/>
                    <a:pt x="13840" y="9981"/>
                  </a:cubicBezTo>
                  <a:cubicBezTo>
                    <a:pt x="13924" y="10482"/>
                    <a:pt x="14011" y="11028"/>
                    <a:pt x="14095" y="11545"/>
                  </a:cubicBezTo>
                  <a:cubicBezTo>
                    <a:pt x="14180" y="12061"/>
                    <a:pt x="14261" y="12546"/>
                    <a:pt x="14359" y="13062"/>
                  </a:cubicBezTo>
                  <a:cubicBezTo>
                    <a:pt x="14458" y="13579"/>
                    <a:pt x="14574" y="14125"/>
                    <a:pt x="14687" y="14626"/>
                  </a:cubicBezTo>
                  <a:cubicBezTo>
                    <a:pt x="14800" y="15127"/>
                    <a:pt x="14911" y="15582"/>
                    <a:pt x="15044" y="16022"/>
                  </a:cubicBezTo>
                  <a:cubicBezTo>
                    <a:pt x="15177" y="16463"/>
                    <a:pt x="15334" y="16888"/>
                    <a:pt x="15502" y="17260"/>
                  </a:cubicBezTo>
                  <a:cubicBezTo>
                    <a:pt x="15671" y="17631"/>
                    <a:pt x="15850" y="17950"/>
                    <a:pt x="16027" y="18246"/>
                  </a:cubicBezTo>
                  <a:cubicBezTo>
                    <a:pt x="16204" y="18542"/>
                    <a:pt x="16378" y="18815"/>
                    <a:pt x="16558" y="19043"/>
                  </a:cubicBezTo>
                  <a:cubicBezTo>
                    <a:pt x="16738" y="19271"/>
                    <a:pt x="16924" y="19453"/>
                    <a:pt x="17127" y="19612"/>
                  </a:cubicBezTo>
                  <a:cubicBezTo>
                    <a:pt x="17330" y="19772"/>
                    <a:pt x="17550" y="19908"/>
                    <a:pt x="17768" y="20015"/>
                  </a:cubicBezTo>
                  <a:cubicBezTo>
                    <a:pt x="17985" y="20121"/>
                    <a:pt x="18200" y="20197"/>
                    <a:pt x="18421" y="20273"/>
                  </a:cubicBezTo>
                  <a:cubicBezTo>
                    <a:pt x="18641" y="20348"/>
                    <a:pt x="18867" y="20424"/>
                    <a:pt x="19099" y="20493"/>
                  </a:cubicBezTo>
                  <a:cubicBezTo>
                    <a:pt x="19332" y="20561"/>
                    <a:pt x="19569" y="20622"/>
                    <a:pt x="19790" y="20682"/>
                  </a:cubicBezTo>
                  <a:cubicBezTo>
                    <a:pt x="20010" y="20743"/>
                    <a:pt x="20213" y="20804"/>
                    <a:pt x="20451" y="20887"/>
                  </a:cubicBezTo>
                  <a:cubicBezTo>
                    <a:pt x="20689" y="20971"/>
                    <a:pt x="20962" y="21077"/>
                    <a:pt x="21159" y="21168"/>
                  </a:cubicBezTo>
                  <a:cubicBezTo>
                    <a:pt x="21356" y="21259"/>
                    <a:pt x="21478" y="21335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470399" y="77346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4508499" y="534546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4546599" y="979046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00"/>
                    <a:pt x="9600" y="10000"/>
                    <a:pt x="13200" y="13600"/>
                  </a:cubicBezTo>
                  <a:cubicBezTo>
                    <a:pt x="16800" y="17200"/>
                    <a:pt x="19200" y="19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4612993" y="1550546"/>
              <a:ext cx="980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50"/>
                    <a:pt x="-1585" y="11100"/>
                    <a:pt x="575" y="14700"/>
                  </a:cubicBezTo>
                  <a:cubicBezTo>
                    <a:pt x="2735" y="18300"/>
                    <a:pt x="11375" y="199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4558723" y="2020446"/>
              <a:ext cx="45027" cy="106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20886" y="0"/>
                  </a:moveTo>
                  <a:cubicBezTo>
                    <a:pt x="18922" y="1164"/>
                    <a:pt x="16959" y="2328"/>
                    <a:pt x="16468" y="3535"/>
                  </a:cubicBezTo>
                  <a:cubicBezTo>
                    <a:pt x="15977" y="4743"/>
                    <a:pt x="16959" y="5993"/>
                    <a:pt x="14995" y="7178"/>
                  </a:cubicBezTo>
                  <a:cubicBezTo>
                    <a:pt x="13031" y="8364"/>
                    <a:pt x="8122" y="9485"/>
                    <a:pt x="5668" y="10606"/>
                  </a:cubicBezTo>
                  <a:cubicBezTo>
                    <a:pt x="3213" y="11727"/>
                    <a:pt x="3213" y="12848"/>
                    <a:pt x="3213" y="13947"/>
                  </a:cubicBezTo>
                  <a:cubicBezTo>
                    <a:pt x="3213" y="15047"/>
                    <a:pt x="3213" y="16125"/>
                    <a:pt x="2231" y="17073"/>
                  </a:cubicBezTo>
                  <a:cubicBezTo>
                    <a:pt x="1250" y="18022"/>
                    <a:pt x="-714" y="18841"/>
                    <a:pt x="268" y="19574"/>
                  </a:cubicBezTo>
                  <a:cubicBezTo>
                    <a:pt x="1250" y="20307"/>
                    <a:pt x="5177" y="20953"/>
                    <a:pt x="91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5774574" y="679512"/>
              <a:ext cx="814831" cy="52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70" fill="norm" stroke="1" extrusionOk="0">
                  <a:moveTo>
                    <a:pt x="773" y="21470"/>
                  </a:moveTo>
                  <a:cubicBezTo>
                    <a:pt x="438" y="21470"/>
                    <a:pt x="103" y="21470"/>
                    <a:pt x="20" y="21252"/>
                  </a:cubicBezTo>
                  <a:cubicBezTo>
                    <a:pt x="-64" y="21035"/>
                    <a:pt x="103" y="20599"/>
                    <a:pt x="801" y="19510"/>
                  </a:cubicBezTo>
                  <a:cubicBezTo>
                    <a:pt x="1499" y="18422"/>
                    <a:pt x="2727" y="16680"/>
                    <a:pt x="4150" y="14720"/>
                  </a:cubicBezTo>
                  <a:cubicBezTo>
                    <a:pt x="5573" y="12760"/>
                    <a:pt x="7192" y="10583"/>
                    <a:pt x="9006" y="8580"/>
                  </a:cubicBezTo>
                  <a:cubicBezTo>
                    <a:pt x="10820" y="6576"/>
                    <a:pt x="12829" y="4747"/>
                    <a:pt x="14838" y="3310"/>
                  </a:cubicBezTo>
                  <a:cubicBezTo>
                    <a:pt x="16848" y="1873"/>
                    <a:pt x="18857" y="828"/>
                    <a:pt x="20029" y="349"/>
                  </a:cubicBezTo>
                  <a:cubicBezTo>
                    <a:pt x="21201" y="-130"/>
                    <a:pt x="21536" y="-43"/>
                    <a:pt x="21480" y="175"/>
                  </a:cubicBezTo>
                  <a:cubicBezTo>
                    <a:pt x="21424" y="393"/>
                    <a:pt x="20978" y="741"/>
                    <a:pt x="20615" y="959"/>
                  </a:cubicBezTo>
                  <a:cubicBezTo>
                    <a:pt x="20252" y="1176"/>
                    <a:pt x="19973" y="1264"/>
                    <a:pt x="19694" y="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6337299" y="694834"/>
              <a:ext cx="171714" cy="20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15" fill="norm" stroke="1" extrusionOk="0">
                  <a:moveTo>
                    <a:pt x="7112" y="3178"/>
                  </a:moveTo>
                  <a:cubicBezTo>
                    <a:pt x="5795" y="3178"/>
                    <a:pt x="4478" y="3178"/>
                    <a:pt x="3029" y="3067"/>
                  </a:cubicBezTo>
                  <a:cubicBezTo>
                    <a:pt x="1580" y="2955"/>
                    <a:pt x="0" y="2733"/>
                    <a:pt x="0" y="2287"/>
                  </a:cubicBezTo>
                  <a:cubicBezTo>
                    <a:pt x="0" y="1842"/>
                    <a:pt x="1580" y="1174"/>
                    <a:pt x="5005" y="617"/>
                  </a:cubicBezTo>
                  <a:cubicBezTo>
                    <a:pt x="8429" y="60"/>
                    <a:pt x="13698" y="-385"/>
                    <a:pt x="16990" y="506"/>
                  </a:cubicBezTo>
                  <a:cubicBezTo>
                    <a:pt x="20283" y="1396"/>
                    <a:pt x="21600" y="3623"/>
                    <a:pt x="21337" y="7297"/>
                  </a:cubicBezTo>
                  <a:cubicBezTo>
                    <a:pt x="21073" y="10972"/>
                    <a:pt x="19229" y="16093"/>
                    <a:pt x="17385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6710329" y="451996"/>
              <a:ext cx="331821" cy="334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55" fill="norm" stroke="1" extrusionOk="0">
                  <a:moveTo>
                    <a:pt x="1745" y="1630"/>
                  </a:moveTo>
                  <a:cubicBezTo>
                    <a:pt x="1198" y="1223"/>
                    <a:pt x="651" y="815"/>
                    <a:pt x="309" y="1019"/>
                  </a:cubicBezTo>
                  <a:cubicBezTo>
                    <a:pt x="-32" y="1223"/>
                    <a:pt x="-169" y="2038"/>
                    <a:pt x="309" y="4347"/>
                  </a:cubicBezTo>
                  <a:cubicBezTo>
                    <a:pt x="788" y="6657"/>
                    <a:pt x="1882" y="10460"/>
                    <a:pt x="2565" y="12702"/>
                  </a:cubicBezTo>
                  <a:cubicBezTo>
                    <a:pt x="3249" y="14943"/>
                    <a:pt x="3522" y="15623"/>
                    <a:pt x="3864" y="16234"/>
                  </a:cubicBezTo>
                  <a:cubicBezTo>
                    <a:pt x="4206" y="16845"/>
                    <a:pt x="4616" y="17389"/>
                    <a:pt x="5163" y="17049"/>
                  </a:cubicBezTo>
                  <a:cubicBezTo>
                    <a:pt x="5709" y="16709"/>
                    <a:pt x="6393" y="15487"/>
                    <a:pt x="7077" y="14400"/>
                  </a:cubicBezTo>
                  <a:cubicBezTo>
                    <a:pt x="7760" y="13313"/>
                    <a:pt x="8444" y="12362"/>
                    <a:pt x="9127" y="11683"/>
                  </a:cubicBezTo>
                  <a:cubicBezTo>
                    <a:pt x="9811" y="11004"/>
                    <a:pt x="10494" y="10596"/>
                    <a:pt x="10836" y="10732"/>
                  </a:cubicBezTo>
                  <a:cubicBezTo>
                    <a:pt x="11178" y="10868"/>
                    <a:pt x="11178" y="11547"/>
                    <a:pt x="11109" y="13042"/>
                  </a:cubicBezTo>
                  <a:cubicBezTo>
                    <a:pt x="11041" y="14536"/>
                    <a:pt x="10904" y="16845"/>
                    <a:pt x="10973" y="18408"/>
                  </a:cubicBezTo>
                  <a:cubicBezTo>
                    <a:pt x="11041" y="19970"/>
                    <a:pt x="11315" y="20785"/>
                    <a:pt x="11793" y="21192"/>
                  </a:cubicBezTo>
                  <a:cubicBezTo>
                    <a:pt x="12272" y="21600"/>
                    <a:pt x="12955" y="21600"/>
                    <a:pt x="13639" y="20717"/>
                  </a:cubicBezTo>
                  <a:cubicBezTo>
                    <a:pt x="14322" y="19834"/>
                    <a:pt x="15006" y="18068"/>
                    <a:pt x="15826" y="14875"/>
                  </a:cubicBezTo>
                  <a:cubicBezTo>
                    <a:pt x="16646" y="11683"/>
                    <a:pt x="17603" y="7064"/>
                    <a:pt x="18218" y="4415"/>
                  </a:cubicBezTo>
                  <a:cubicBezTo>
                    <a:pt x="18834" y="1766"/>
                    <a:pt x="19107" y="1087"/>
                    <a:pt x="19585" y="679"/>
                  </a:cubicBezTo>
                  <a:cubicBezTo>
                    <a:pt x="20064" y="272"/>
                    <a:pt x="20747" y="136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421827" y="3411096"/>
              <a:ext cx="196233" cy="3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251" fill="norm" stroke="1" extrusionOk="0">
                  <a:moveTo>
                    <a:pt x="12993" y="847"/>
                  </a:moveTo>
                  <a:cubicBezTo>
                    <a:pt x="11891" y="565"/>
                    <a:pt x="10789" y="282"/>
                    <a:pt x="9577" y="424"/>
                  </a:cubicBezTo>
                  <a:cubicBezTo>
                    <a:pt x="8364" y="565"/>
                    <a:pt x="7042" y="1129"/>
                    <a:pt x="5279" y="3600"/>
                  </a:cubicBezTo>
                  <a:cubicBezTo>
                    <a:pt x="3515" y="6071"/>
                    <a:pt x="1311" y="10447"/>
                    <a:pt x="430" y="13765"/>
                  </a:cubicBezTo>
                  <a:cubicBezTo>
                    <a:pt x="-452" y="17082"/>
                    <a:pt x="-11" y="19341"/>
                    <a:pt x="2083" y="20471"/>
                  </a:cubicBezTo>
                  <a:cubicBezTo>
                    <a:pt x="4177" y="21600"/>
                    <a:pt x="7924" y="21600"/>
                    <a:pt x="11560" y="19835"/>
                  </a:cubicBezTo>
                  <a:cubicBezTo>
                    <a:pt x="15197" y="18071"/>
                    <a:pt x="18724" y="14541"/>
                    <a:pt x="19936" y="11153"/>
                  </a:cubicBezTo>
                  <a:cubicBezTo>
                    <a:pt x="21148" y="7765"/>
                    <a:pt x="20046" y="4518"/>
                    <a:pt x="17732" y="2682"/>
                  </a:cubicBezTo>
                  <a:cubicBezTo>
                    <a:pt x="15417" y="847"/>
                    <a:pt x="11891" y="424"/>
                    <a:pt x="8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53099" y="3055496"/>
              <a:ext cx="68843" cy="304801"/>
            </a:xfrm>
            <a:prstGeom prst="rect">
              <a:avLst/>
            </a:prstGeom>
            <a:effectLst/>
          </p:spPr>
        </p:pic>
        <p:pic>
          <p:nvPicPr>
            <p:cNvPr id="358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19749" y="3511088"/>
              <a:ext cx="285751" cy="255609"/>
            </a:xfrm>
            <a:prstGeom prst="rect">
              <a:avLst/>
            </a:prstGeom>
            <a:effectLst/>
          </p:spPr>
        </p:pic>
        <p:pic>
          <p:nvPicPr>
            <p:cNvPr id="35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18306" y="3709546"/>
              <a:ext cx="226894" cy="171451"/>
            </a:xfrm>
            <a:prstGeom prst="rect">
              <a:avLst/>
            </a:prstGeom>
            <a:effectLst/>
          </p:spPr>
        </p:pic>
        <p:pic>
          <p:nvPicPr>
            <p:cNvPr id="35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75349" y="3715896"/>
              <a:ext cx="165101" cy="260351"/>
            </a:xfrm>
            <a:prstGeom prst="rect">
              <a:avLst/>
            </a:prstGeom>
            <a:effectLst/>
          </p:spPr>
        </p:pic>
        <p:pic>
          <p:nvPicPr>
            <p:cNvPr id="35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064249" y="3897496"/>
              <a:ext cx="215901" cy="167651"/>
            </a:xfrm>
            <a:prstGeom prst="rect">
              <a:avLst/>
            </a:prstGeom>
            <a:effectLst/>
          </p:spPr>
        </p:pic>
        <p:pic>
          <p:nvPicPr>
            <p:cNvPr id="35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13000" y="3138046"/>
              <a:ext cx="71967" cy="260351"/>
            </a:xfrm>
            <a:prstGeom prst="rect">
              <a:avLst/>
            </a:prstGeom>
            <a:effectLst/>
          </p:spPr>
        </p:pic>
        <p:pic>
          <p:nvPicPr>
            <p:cNvPr id="3596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43150" y="3576196"/>
              <a:ext cx="184150" cy="69851"/>
            </a:xfrm>
            <a:prstGeom prst="rect">
              <a:avLst/>
            </a:prstGeom>
            <a:effectLst/>
          </p:spPr>
        </p:pic>
        <p:pic>
          <p:nvPicPr>
            <p:cNvPr id="359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22663" y="3491394"/>
              <a:ext cx="284037" cy="232073"/>
            </a:xfrm>
            <a:prstGeom prst="rect">
              <a:avLst/>
            </a:prstGeom>
            <a:effectLst/>
          </p:spPr>
        </p:pic>
        <p:pic>
          <p:nvPicPr>
            <p:cNvPr id="360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73730" y="3696846"/>
              <a:ext cx="166320" cy="241301"/>
            </a:xfrm>
            <a:prstGeom prst="rect">
              <a:avLst/>
            </a:prstGeom>
            <a:effectLst/>
          </p:spPr>
        </p:pic>
        <p:pic>
          <p:nvPicPr>
            <p:cNvPr id="360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01950" y="3696846"/>
              <a:ext cx="127000" cy="342901"/>
            </a:xfrm>
            <a:prstGeom prst="rect">
              <a:avLst/>
            </a:prstGeom>
            <a:effectLst/>
          </p:spPr>
        </p:pic>
        <p:pic>
          <p:nvPicPr>
            <p:cNvPr id="36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940050" y="3897888"/>
              <a:ext cx="279400" cy="200836"/>
            </a:xfrm>
            <a:prstGeom prst="rect">
              <a:avLst/>
            </a:prstGeom>
            <a:effectLst/>
          </p:spPr>
        </p:pic>
        <p:pic>
          <p:nvPicPr>
            <p:cNvPr id="36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74900" y="2388746"/>
              <a:ext cx="180108" cy="984251"/>
            </a:xfrm>
            <a:prstGeom prst="rect">
              <a:avLst/>
            </a:prstGeom>
            <a:effectLst/>
          </p:spPr>
        </p:pic>
        <p:pic>
          <p:nvPicPr>
            <p:cNvPr id="360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346199" y="2731646"/>
              <a:ext cx="463551" cy="641351"/>
            </a:xfrm>
            <a:prstGeom prst="rect">
              <a:avLst/>
            </a:prstGeom>
            <a:effectLst/>
          </p:spPr>
        </p:pic>
        <p:pic>
          <p:nvPicPr>
            <p:cNvPr id="36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76399" y="2680846"/>
              <a:ext cx="406401" cy="590551"/>
            </a:xfrm>
            <a:prstGeom prst="rect">
              <a:avLst/>
            </a:prstGeom>
            <a:effectLst/>
          </p:spPr>
        </p:pic>
        <p:pic>
          <p:nvPicPr>
            <p:cNvPr id="361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032000" y="2776096"/>
              <a:ext cx="285750" cy="444501"/>
            </a:xfrm>
            <a:prstGeom prst="rect">
              <a:avLst/>
            </a:prstGeom>
            <a:effectLst/>
          </p:spPr>
        </p:pic>
        <p:pic>
          <p:nvPicPr>
            <p:cNvPr id="361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55850" y="2947546"/>
              <a:ext cx="209550" cy="298451"/>
            </a:xfrm>
            <a:prstGeom prst="rect">
              <a:avLst/>
            </a:prstGeom>
            <a:effectLst/>
          </p:spPr>
        </p:pic>
        <p:pic>
          <p:nvPicPr>
            <p:cNvPr id="361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02171" y="1925196"/>
              <a:ext cx="268429" cy="1289051"/>
            </a:xfrm>
            <a:prstGeom prst="rect">
              <a:avLst/>
            </a:prstGeom>
            <a:effectLst/>
          </p:spPr>
        </p:pic>
        <p:pic>
          <p:nvPicPr>
            <p:cNvPr id="36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10249" y="2293496"/>
              <a:ext cx="412751" cy="590551"/>
            </a:xfrm>
            <a:prstGeom prst="rect">
              <a:avLst/>
            </a:prstGeom>
            <a:effectLst/>
          </p:spPr>
        </p:pic>
        <p:pic>
          <p:nvPicPr>
            <p:cNvPr id="36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24549" y="2426846"/>
              <a:ext cx="711201" cy="596901"/>
            </a:xfrm>
            <a:prstGeom prst="rect">
              <a:avLst/>
            </a:prstGeom>
            <a:effectLst/>
          </p:spPr>
        </p:pic>
        <p:pic>
          <p:nvPicPr>
            <p:cNvPr id="36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46799" y="2661796"/>
              <a:ext cx="558801" cy="527051"/>
            </a:xfrm>
            <a:prstGeom prst="rect">
              <a:avLst/>
            </a:prstGeom>
            <a:effectLst/>
          </p:spPr>
        </p:pic>
        <p:pic>
          <p:nvPicPr>
            <p:cNvPr id="362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96049" y="2725296"/>
              <a:ext cx="552451" cy="469901"/>
            </a:xfrm>
            <a:prstGeom prst="rect">
              <a:avLst/>
            </a:prstGeom>
            <a:effectLst/>
          </p:spPr>
        </p:pic>
        <p:pic>
          <p:nvPicPr>
            <p:cNvPr id="362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940549" y="2762414"/>
              <a:ext cx="431801" cy="381983"/>
            </a:xfrm>
            <a:prstGeom prst="rect">
              <a:avLst/>
            </a:prstGeom>
            <a:effectLst/>
          </p:spPr>
        </p:pic>
        <p:pic>
          <p:nvPicPr>
            <p:cNvPr id="362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423149" y="2871346"/>
              <a:ext cx="361951" cy="203201"/>
            </a:xfrm>
            <a:prstGeom prst="rect">
              <a:avLst/>
            </a:prstGeom>
            <a:effectLst/>
          </p:spPr>
        </p:pic>
        <p:pic>
          <p:nvPicPr>
            <p:cNvPr id="36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36696" y="3070313"/>
              <a:ext cx="249021" cy="238506"/>
            </a:xfrm>
            <a:prstGeom prst="rect">
              <a:avLst/>
            </a:prstGeom>
            <a:effectLst/>
          </p:spPr>
        </p:pic>
        <p:pic>
          <p:nvPicPr>
            <p:cNvPr id="36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35230" y="3012792"/>
              <a:ext cx="278974" cy="360205"/>
            </a:xfrm>
            <a:prstGeom prst="rect">
              <a:avLst/>
            </a:prstGeom>
            <a:effectLst/>
          </p:spPr>
        </p:pic>
        <p:pic>
          <p:nvPicPr>
            <p:cNvPr id="36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74383" y="3396904"/>
              <a:ext cx="355067" cy="482887"/>
            </a:xfrm>
            <a:prstGeom prst="rect">
              <a:avLst/>
            </a:prstGeom>
            <a:effectLst/>
          </p:spPr>
        </p:pic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21386" y="4220534"/>
              <a:ext cx="225514" cy="410746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46899" y="4389044"/>
              <a:ext cx="177801" cy="142209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067549" y="4401696"/>
              <a:ext cx="125780" cy="306489"/>
            </a:xfrm>
            <a:prstGeom prst="rect">
              <a:avLst/>
            </a:prstGeom>
            <a:effectLst/>
          </p:spPr>
        </p:pic>
        <p:pic>
          <p:nvPicPr>
            <p:cNvPr id="3642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092949" y="4325496"/>
              <a:ext cx="38101" cy="82551"/>
            </a:xfrm>
            <a:prstGeom prst="rect">
              <a:avLst/>
            </a:prstGeom>
            <a:effectLst/>
          </p:spPr>
        </p:pic>
        <p:pic>
          <p:nvPicPr>
            <p:cNvPr id="36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78538" y="4353023"/>
              <a:ext cx="130312" cy="212832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33403" y="4332788"/>
              <a:ext cx="159598" cy="204440"/>
            </a:xfrm>
            <a:prstGeom prst="rect">
              <a:avLst/>
            </a:prstGeom>
            <a:effectLst/>
          </p:spPr>
        </p:pic>
        <p:pic>
          <p:nvPicPr>
            <p:cNvPr id="36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522633" y="4052446"/>
              <a:ext cx="103718" cy="471908"/>
            </a:xfrm>
            <a:prstGeom prst="rect">
              <a:avLst/>
            </a:prstGeom>
            <a:effectLst/>
          </p:spPr>
        </p:pic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417798" y="4261996"/>
              <a:ext cx="259353" cy="82551"/>
            </a:xfrm>
            <a:prstGeom prst="rect">
              <a:avLst/>
            </a:prstGeom>
            <a:effectLst/>
          </p:spPr>
        </p:pic>
        <p:pic>
          <p:nvPicPr>
            <p:cNvPr id="365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45299" y="1239396"/>
              <a:ext cx="1200151" cy="101601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50918" y="1123015"/>
              <a:ext cx="285045" cy="275132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73433" y="1224444"/>
              <a:ext cx="1009467" cy="91153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857797" y="1106603"/>
              <a:ext cx="377301" cy="405844"/>
            </a:xfrm>
            <a:prstGeom prst="rect">
              <a:avLst/>
            </a:prstGeom>
            <a:effectLst/>
          </p:spPr>
        </p:pic>
        <p:pic>
          <p:nvPicPr>
            <p:cNvPr id="366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705962" y="2146314"/>
              <a:ext cx="205705" cy="1151612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38949" y="2344296"/>
              <a:ext cx="901701" cy="82551"/>
            </a:xfrm>
            <a:prstGeom prst="rect">
              <a:avLst/>
            </a:prstGeom>
            <a:effectLst/>
          </p:spPr>
        </p:pic>
        <p:pic>
          <p:nvPicPr>
            <p:cNvPr id="36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43799" y="2199966"/>
              <a:ext cx="240701" cy="379281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761603" y="2801496"/>
              <a:ext cx="312297" cy="315799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983680" y="2879674"/>
              <a:ext cx="306120" cy="317786"/>
            </a:xfrm>
            <a:prstGeom prst="rect">
              <a:avLst/>
            </a:prstGeom>
            <a:effectLst/>
          </p:spPr>
        </p:pic>
        <p:pic>
          <p:nvPicPr>
            <p:cNvPr id="36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118349" y="2850635"/>
              <a:ext cx="298451" cy="376312"/>
            </a:xfrm>
            <a:prstGeom prst="rect">
              <a:avLst/>
            </a:prstGeom>
            <a:effectLst/>
          </p:spPr>
        </p:pic>
        <p:pic>
          <p:nvPicPr>
            <p:cNvPr id="367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21549" y="2904749"/>
              <a:ext cx="292101" cy="303148"/>
            </a:xfrm>
            <a:prstGeom prst="rect">
              <a:avLst/>
            </a:prstGeom>
            <a:effectLst/>
          </p:spPr>
        </p:pic>
        <p:pic>
          <p:nvPicPr>
            <p:cNvPr id="36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537449" y="2915796"/>
              <a:ext cx="292101" cy="273051"/>
            </a:xfrm>
            <a:prstGeom prst="rect">
              <a:avLst/>
            </a:prstGeom>
            <a:effectLst/>
          </p:spPr>
        </p:pic>
        <p:pic>
          <p:nvPicPr>
            <p:cNvPr id="36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645399" y="2919700"/>
              <a:ext cx="330201" cy="294547"/>
            </a:xfrm>
            <a:prstGeom prst="rect">
              <a:avLst/>
            </a:prstGeom>
            <a:effectLst/>
          </p:spPr>
        </p:pic>
        <p:pic>
          <p:nvPicPr>
            <p:cNvPr id="36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72399" y="2947546"/>
              <a:ext cx="330201" cy="285751"/>
            </a:xfrm>
            <a:prstGeom prst="rect">
              <a:avLst/>
            </a:prstGeom>
            <a:effectLst/>
          </p:spPr>
        </p:pic>
        <p:pic>
          <p:nvPicPr>
            <p:cNvPr id="36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969249" y="3004696"/>
              <a:ext cx="349251" cy="241301"/>
            </a:xfrm>
            <a:prstGeom prst="rect">
              <a:avLst/>
            </a:prstGeom>
            <a:effectLst/>
          </p:spPr>
        </p:pic>
        <p:pic>
          <p:nvPicPr>
            <p:cNvPr id="368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159749" y="3000270"/>
              <a:ext cx="311151" cy="245727"/>
            </a:xfrm>
            <a:prstGeom prst="rect">
              <a:avLst/>
            </a:prstGeom>
            <a:effectLst/>
          </p:spPr>
        </p:pic>
        <p:pic>
          <p:nvPicPr>
            <p:cNvPr id="36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483599" y="3038907"/>
              <a:ext cx="254001" cy="194390"/>
            </a:xfrm>
            <a:prstGeom prst="rect">
              <a:avLst/>
            </a:prstGeom>
            <a:effectLst/>
          </p:spPr>
        </p:pic>
        <p:pic>
          <p:nvPicPr>
            <p:cNvPr id="368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731032" y="2861332"/>
              <a:ext cx="88513" cy="543415"/>
            </a:xfrm>
            <a:prstGeom prst="rect">
              <a:avLst/>
            </a:prstGeom>
            <a:effectLst/>
          </p:spPr>
        </p:pic>
        <p:pic>
          <p:nvPicPr>
            <p:cNvPr id="368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81099" y="3652396"/>
              <a:ext cx="298451" cy="69851"/>
            </a:xfrm>
            <a:prstGeom prst="rect">
              <a:avLst/>
            </a:prstGeom>
            <a:effectLst/>
          </p:spPr>
        </p:pic>
        <p:pic>
          <p:nvPicPr>
            <p:cNvPr id="369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504949" y="3493646"/>
              <a:ext cx="35208" cy="374651"/>
            </a:xfrm>
            <a:prstGeom prst="rect">
              <a:avLst/>
            </a:prstGeom>
            <a:effectLst/>
          </p:spPr>
        </p:pic>
        <p:pic>
          <p:nvPicPr>
            <p:cNvPr id="36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562099" y="3601596"/>
              <a:ext cx="266701" cy="244565"/>
            </a:xfrm>
            <a:prstGeom prst="rect">
              <a:avLst/>
            </a:prstGeom>
            <a:effectLst/>
          </p:spPr>
        </p:pic>
        <p:pic>
          <p:nvPicPr>
            <p:cNvPr id="369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809750" y="3487296"/>
              <a:ext cx="127000" cy="457201"/>
            </a:xfrm>
            <a:prstGeom prst="rect">
              <a:avLst/>
            </a:prstGeom>
            <a:effectLst/>
          </p:spPr>
        </p:pic>
        <p:pic>
          <p:nvPicPr>
            <p:cNvPr id="369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77617" y="2991996"/>
              <a:ext cx="403483" cy="440597"/>
            </a:xfrm>
            <a:prstGeom prst="rect">
              <a:avLst/>
            </a:prstGeom>
            <a:effectLst/>
          </p:spPr>
        </p:pic>
        <p:pic>
          <p:nvPicPr>
            <p:cNvPr id="369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84249" y="2985646"/>
              <a:ext cx="349251" cy="387351"/>
            </a:xfrm>
            <a:prstGeom prst="rect">
              <a:avLst/>
            </a:prstGeom>
            <a:effectLst/>
          </p:spPr>
        </p:pic>
        <p:pic>
          <p:nvPicPr>
            <p:cNvPr id="370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31785" y="2979296"/>
              <a:ext cx="409665" cy="442170"/>
            </a:xfrm>
            <a:prstGeom prst="rect">
              <a:avLst/>
            </a:prstGeom>
            <a:effectLst/>
          </p:spPr>
        </p:pic>
        <p:pic>
          <p:nvPicPr>
            <p:cNvPr id="370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93799" y="3036446"/>
              <a:ext cx="292101" cy="336551"/>
            </a:xfrm>
            <a:prstGeom prst="rect">
              <a:avLst/>
            </a:prstGeom>
            <a:effectLst/>
          </p:spPr>
        </p:pic>
        <p:pic>
          <p:nvPicPr>
            <p:cNvPr id="370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33499" y="3099946"/>
              <a:ext cx="304801" cy="254001"/>
            </a:xfrm>
            <a:prstGeom prst="rect">
              <a:avLst/>
            </a:prstGeom>
            <a:effectLst/>
          </p:spPr>
        </p:pic>
        <p:pic>
          <p:nvPicPr>
            <p:cNvPr id="370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339849" y="3093596"/>
              <a:ext cx="419101" cy="323851"/>
            </a:xfrm>
            <a:prstGeom prst="rect">
              <a:avLst/>
            </a:prstGeom>
            <a:effectLst/>
          </p:spPr>
        </p:pic>
        <p:sp>
          <p:nvSpPr>
            <p:cNvPr id="3708" name="Line"/>
            <p:cNvSpPr/>
            <p:nvPr/>
          </p:nvSpPr>
          <p:spPr>
            <a:xfrm>
              <a:off x="737779" y="4529059"/>
              <a:ext cx="91144" cy="11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0615" fill="norm" stroke="1" extrusionOk="0">
                  <a:moveTo>
                    <a:pt x="12981" y="12662"/>
                  </a:moveTo>
                  <a:cubicBezTo>
                    <a:pt x="12981" y="10734"/>
                    <a:pt x="12981" y="8805"/>
                    <a:pt x="12981" y="6491"/>
                  </a:cubicBezTo>
                  <a:cubicBezTo>
                    <a:pt x="12981" y="4177"/>
                    <a:pt x="12981" y="1477"/>
                    <a:pt x="11753" y="512"/>
                  </a:cubicBezTo>
                  <a:cubicBezTo>
                    <a:pt x="10526" y="-452"/>
                    <a:pt x="8071" y="319"/>
                    <a:pt x="5862" y="2827"/>
                  </a:cubicBezTo>
                  <a:cubicBezTo>
                    <a:pt x="3653" y="5334"/>
                    <a:pt x="1690" y="9577"/>
                    <a:pt x="708" y="12662"/>
                  </a:cubicBezTo>
                  <a:cubicBezTo>
                    <a:pt x="-274" y="15748"/>
                    <a:pt x="-274" y="17677"/>
                    <a:pt x="953" y="19027"/>
                  </a:cubicBezTo>
                  <a:cubicBezTo>
                    <a:pt x="2181" y="20377"/>
                    <a:pt x="4635" y="21148"/>
                    <a:pt x="7826" y="20184"/>
                  </a:cubicBezTo>
                  <a:cubicBezTo>
                    <a:pt x="11017" y="19219"/>
                    <a:pt x="14944" y="16519"/>
                    <a:pt x="17399" y="13819"/>
                  </a:cubicBezTo>
                  <a:cubicBezTo>
                    <a:pt x="19853" y="11119"/>
                    <a:pt x="20835" y="8419"/>
                    <a:pt x="21081" y="5912"/>
                  </a:cubicBezTo>
                  <a:cubicBezTo>
                    <a:pt x="21326" y="3405"/>
                    <a:pt x="20835" y="1091"/>
                    <a:pt x="18626" y="319"/>
                  </a:cubicBezTo>
                  <a:cubicBezTo>
                    <a:pt x="16417" y="-452"/>
                    <a:pt x="12490" y="319"/>
                    <a:pt x="8562" y="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858339" y="4514865"/>
              <a:ext cx="91268" cy="14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50" fill="norm" stroke="1" extrusionOk="0">
                  <a:moveTo>
                    <a:pt x="4165" y="3074"/>
                  </a:moveTo>
                  <a:cubicBezTo>
                    <a:pt x="4165" y="6620"/>
                    <a:pt x="4165" y="10166"/>
                    <a:pt x="3429" y="12584"/>
                  </a:cubicBezTo>
                  <a:cubicBezTo>
                    <a:pt x="2692" y="15002"/>
                    <a:pt x="1220" y="16292"/>
                    <a:pt x="483" y="15969"/>
                  </a:cubicBezTo>
                  <a:cubicBezTo>
                    <a:pt x="-253" y="15647"/>
                    <a:pt x="-253" y="13713"/>
                    <a:pt x="1220" y="11295"/>
                  </a:cubicBezTo>
                  <a:cubicBezTo>
                    <a:pt x="2692" y="8877"/>
                    <a:pt x="5638" y="5975"/>
                    <a:pt x="8829" y="3719"/>
                  </a:cubicBezTo>
                  <a:cubicBezTo>
                    <a:pt x="12020" y="1462"/>
                    <a:pt x="15456" y="-150"/>
                    <a:pt x="17665" y="11"/>
                  </a:cubicBezTo>
                  <a:cubicBezTo>
                    <a:pt x="19874" y="172"/>
                    <a:pt x="20856" y="2107"/>
                    <a:pt x="21102" y="5975"/>
                  </a:cubicBezTo>
                  <a:cubicBezTo>
                    <a:pt x="21347" y="9844"/>
                    <a:pt x="20856" y="15647"/>
                    <a:pt x="20365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1130299" y="4518113"/>
              <a:ext cx="1397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0800"/>
                    <a:pt x="1964" y="0"/>
                    <a:pt x="5564" y="0"/>
                  </a:cubicBezTo>
                  <a:cubicBezTo>
                    <a:pt x="9164" y="0"/>
                    <a:pt x="1538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1149349" y="4635423"/>
              <a:ext cx="1206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926" y="11040"/>
                    <a:pt x="9853" y="1783"/>
                    <a:pt x="13453" y="240"/>
                  </a:cubicBezTo>
                  <a:cubicBezTo>
                    <a:pt x="17053" y="-1303"/>
                    <a:pt x="1932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317994" y="2416307"/>
              <a:ext cx="1531464" cy="129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9" fill="norm" stroke="1" extrusionOk="0">
                  <a:moveTo>
                    <a:pt x="19220" y="6730"/>
                  </a:moveTo>
                  <a:cubicBezTo>
                    <a:pt x="19249" y="6025"/>
                    <a:pt x="19279" y="5320"/>
                    <a:pt x="19175" y="4721"/>
                  </a:cubicBezTo>
                  <a:cubicBezTo>
                    <a:pt x="19071" y="4122"/>
                    <a:pt x="18834" y="3629"/>
                    <a:pt x="18419" y="3030"/>
                  </a:cubicBezTo>
                  <a:cubicBezTo>
                    <a:pt x="18003" y="2431"/>
                    <a:pt x="17410" y="1726"/>
                    <a:pt x="16668" y="1180"/>
                  </a:cubicBezTo>
                  <a:cubicBezTo>
                    <a:pt x="15926" y="634"/>
                    <a:pt x="15036" y="246"/>
                    <a:pt x="14161" y="88"/>
                  </a:cubicBezTo>
                  <a:cubicBezTo>
                    <a:pt x="13286" y="-71"/>
                    <a:pt x="12425" y="-1"/>
                    <a:pt x="11550" y="193"/>
                  </a:cubicBezTo>
                  <a:cubicBezTo>
                    <a:pt x="10675" y="387"/>
                    <a:pt x="9785" y="704"/>
                    <a:pt x="8880" y="1162"/>
                  </a:cubicBezTo>
                  <a:cubicBezTo>
                    <a:pt x="7975" y="1620"/>
                    <a:pt x="7055" y="2219"/>
                    <a:pt x="6150" y="2889"/>
                  </a:cubicBezTo>
                  <a:cubicBezTo>
                    <a:pt x="5245" y="3558"/>
                    <a:pt x="4355" y="4298"/>
                    <a:pt x="3554" y="5109"/>
                  </a:cubicBezTo>
                  <a:cubicBezTo>
                    <a:pt x="2753" y="5919"/>
                    <a:pt x="2041" y="6800"/>
                    <a:pt x="1462" y="7699"/>
                  </a:cubicBezTo>
                  <a:cubicBezTo>
                    <a:pt x="883" y="8597"/>
                    <a:pt x="438" y="9513"/>
                    <a:pt x="201" y="10482"/>
                  </a:cubicBezTo>
                  <a:cubicBezTo>
                    <a:pt x="-36" y="11451"/>
                    <a:pt x="-66" y="12473"/>
                    <a:pt x="127" y="13425"/>
                  </a:cubicBezTo>
                  <a:cubicBezTo>
                    <a:pt x="320" y="14376"/>
                    <a:pt x="735" y="15257"/>
                    <a:pt x="1284" y="16155"/>
                  </a:cubicBezTo>
                  <a:cubicBezTo>
                    <a:pt x="1833" y="17054"/>
                    <a:pt x="2515" y="17970"/>
                    <a:pt x="3287" y="18710"/>
                  </a:cubicBezTo>
                  <a:cubicBezTo>
                    <a:pt x="4058" y="19450"/>
                    <a:pt x="4919" y="20014"/>
                    <a:pt x="5913" y="20454"/>
                  </a:cubicBezTo>
                  <a:cubicBezTo>
                    <a:pt x="6907" y="20895"/>
                    <a:pt x="8034" y="21212"/>
                    <a:pt x="9013" y="21370"/>
                  </a:cubicBezTo>
                  <a:cubicBezTo>
                    <a:pt x="9992" y="21529"/>
                    <a:pt x="10823" y="21529"/>
                    <a:pt x="11743" y="21370"/>
                  </a:cubicBezTo>
                  <a:cubicBezTo>
                    <a:pt x="12663" y="21212"/>
                    <a:pt x="13671" y="20895"/>
                    <a:pt x="14621" y="20437"/>
                  </a:cubicBezTo>
                  <a:cubicBezTo>
                    <a:pt x="15570" y="19979"/>
                    <a:pt x="16460" y="19380"/>
                    <a:pt x="17247" y="18675"/>
                  </a:cubicBezTo>
                  <a:cubicBezTo>
                    <a:pt x="18033" y="17970"/>
                    <a:pt x="18715" y="17160"/>
                    <a:pt x="19353" y="16314"/>
                  </a:cubicBezTo>
                  <a:cubicBezTo>
                    <a:pt x="19991" y="15468"/>
                    <a:pt x="20585" y="14587"/>
                    <a:pt x="20970" y="13495"/>
                  </a:cubicBezTo>
                  <a:cubicBezTo>
                    <a:pt x="21356" y="12403"/>
                    <a:pt x="21534" y="11099"/>
                    <a:pt x="21445" y="9866"/>
                  </a:cubicBezTo>
                  <a:cubicBezTo>
                    <a:pt x="21356" y="8632"/>
                    <a:pt x="21000" y="7470"/>
                    <a:pt x="20436" y="6553"/>
                  </a:cubicBezTo>
                  <a:cubicBezTo>
                    <a:pt x="19872" y="5637"/>
                    <a:pt x="19101" y="4968"/>
                    <a:pt x="18359" y="4756"/>
                  </a:cubicBezTo>
                  <a:cubicBezTo>
                    <a:pt x="17618" y="4545"/>
                    <a:pt x="16905" y="4792"/>
                    <a:pt x="16193" y="5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234949" y="1932051"/>
              <a:ext cx="98516" cy="46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86" fill="norm" stroke="1" extrusionOk="0">
                  <a:moveTo>
                    <a:pt x="12409" y="8366"/>
                  </a:moveTo>
                  <a:cubicBezTo>
                    <a:pt x="10570" y="9716"/>
                    <a:pt x="8732" y="11066"/>
                    <a:pt x="8272" y="12802"/>
                  </a:cubicBezTo>
                  <a:cubicBezTo>
                    <a:pt x="7813" y="14538"/>
                    <a:pt x="8732" y="16659"/>
                    <a:pt x="9421" y="17961"/>
                  </a:cubicBezTo>
                  <a:cubicBezTo>
                    <a:pt x="10111" y="19263"/>
                    <a:pt x="10570" y="19745"/>
                    <a:pt x="10800" y="20323"/>
                  </a:cubicBezTo>
                  <a:cubicBezTo>
                    <a:pt x="11030" y="20902"/>
                    <a:pt x="11030" y="21577"/>
                    <a:pt x="10570" y="21336"/>
                  </a:cubicBezTo>
                  <a:cubicBezTo>
                    <a:pt x="10111" y="21095"/>
                    <a:pt x="9191" y="19938"/>
                    <a:pt x="7353" y="17623"/>
                  </a:cubicBezTo>
                  <a:cubicBezTo>
                    <a:pt x="5515" y="15309"/>
                    <a:pt x="2757" y="11838"/>
                    <a:pt x="1379" y="8945"/>
                  </a:cubicBezTo>
                  <a:cubicBezTo>
                    <a:pt x="0" y="6052"/>
                    <a:pt x="0" y="3738"/>
                    <a:pt x="460" y="2339"/>
                  </a:cubicBezTo>
                  <a:cubicBezTo>
                    <a:pt x="919" y="941"/>
                    <a:pt x="1838" y="459"/>
                    <a:pt x="3677" y="218"/>
                  </a:cubicBezTo>
                  <a:cubicBezTo>
                    <a:pt x="5515" y="-23"/>
                    <a:pt x="8272" y="-23"/>
                    <a:pt x="10800" y="25"/>
                  </a:cubicBezTo>
                  <a:cubicBezTo>
                    <a:pt x="13328" y="73"/>
                    <a:pt x="15626" y="170"/>
                    <a:pt x="17694" y="797"/>
                  </a:cubicBezTo>
                  <a:cubicBezTo>
                    <a:pt x="19762" y="1423"/>
                    <a:pt x="21600" y="2581"/>
                    <a:pt x="21370" y="3689"/>
                  </a:cubicBezTo>
                  <a:cubicBezTo>
                    <a:pt x="21140" y="4798"/>
                    <a:pt x="18843" y="5859"/>
                    <a:pt x="14936" y="6823"/>
                  </a:cubicBezTo>
                  <a:cubicBezTo>
                    <a:pt x="11030" y="7788"/>
                    <a:pt x="5515" y="8656"/>
                    <a:pt x="0" y="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292099" y="2115696"/>
              <a:ext cx="146051" cy="22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7406"/>
                  </a:moveTo>
                  <a:cubicBezTo>
                    <a:pt x="1565" y="7406"/>
                    <a:pt x="3130" y="7406"/>
                    <a:pt x="6417" y="8949"/>
                  </a:cubicBezTo>
                  <a:cubicBezTo>
                    <a:pt x="9704" y="10491"/>
                    <a:pt x="14713" y="13577"/>
                    <a:pt x="17217" y="15634"/>
                  </a:cubicBezTo>
                  <a:cubicBezTo>
                    <a:pt x="19722" y="17691"/>
                    <a:pt x="19722" y="18720"/>
                    <a:pt x="19252" y="19646"/>
                  </a:cubicBezTo>
                  <a:cubicBezTo>
                    <a:pt x="18783" y="20571"/>
                    <a:pt x="17843" y="21394"/>
                    <a:pt x="16591" y="21497"/>
                  </a:cubicBezTo>
                  <a:cubicBezTo>
                    <a:pt x="15339" y="21600"/>
                    <a:pt x="13774" y="20983"/>
                    <a:pt x="12522" y="18617"/>
                  </a:cubicBezTo>
                  <a:cubicBezTo>
                    <a:pt x="11270" y="16251"/>
                    <a:pt x="10330" y="12137"/>
                    <a:pt x="11896" y="8743"/>
                  </a:cubicBezTo>
                  <a:cubicBezTo>
                    <a:pt x="13461" y="5349"/>
                    <a:pt x="17530" y="26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481398" y="1988696"/>
              <a:ext cx="159952" cy="29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18" fill="norm" stroke="1" extrusionOk="0">
                  <a:moveTo>
                    <a:pt x="20926" y="932"/>
                  </a:moveTo>
                  <a:cubicBezTo>
                    <a:pt x="19818" y="466"/>
                    <a:pt x="18711" y="0"/>
                    <a:pt x="17464" y="0"/>
                  </a:cubicBezTo>
                  <a:cubicBezTo>
                    <a:pt x="16218" y="0"/>
                    <a:pt x="14834" y="466"/>
                    <a:pt x="12064" y="2331"/>
                  </a:cubicBezTo>
                  <a:cubicBezTo>
                    <a:pt x="9295" y="4196"/>
                    <a:pt x="5141" y="7459"/>
                    <a:pt x="2649" y="10489"/>
                  </a:cubicBezTo>
                  <a:cubicBezTo>
                    <a:pt x="157" y="13519"/>
                    <a:pt x="-674" y="16317"/>
                    <a:pt x="572" y="18181"/>
                  </a:cubicBezTo>
                  <a:cubicBezTo>
                    <a:pt x="1818" y="20046"/>
                    <a:pt x="5141" y="20978"/>
                    <a:pt x="8603" y="21289"/>
                  </a:cubicBezTo>
                  <a:cubicBezTo>
                    <a:pt x="12064" y="21600"/>
                    <a:pt x="15664" y="21289"/>
                    <a:pt x="19264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630766" y="2001906"/>
              <a:ext cx="245534" cy="2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931" y="5852"/>
                  </a:moveTo>
                  <a:cubicBezTo>
                    <a:pt x="931" y="4870"/>
                    <a:pt x="931" y="3888"/>
                    <a:pt x="2607" y="2742"/>
                  </a:cubicBezTo>
                  <a:cubicBezTo>
                    <a:pt x="4283" y="1597"/>
                    <a:pt x="7634" y="288"/>
                    <a:pt x="10055" y="42"/>
                  </a:cubicBezTo>
                  <a:cubicBezTo>
                    <a:pt x="12476" y="-203"/>
                    <a:pt x="13966" y="615"/>
                    <a:pt x="14152" y="2579"/>
                  </a:cubicBezTo>
                  <a:cubicBezTo>
                    <a:pt x="14338" y="4542"/>
                    <a:pt x="13221" y="7652"/>
                    <a:pt x="10893" y="10515"/>
                  </a:cubicBezTo>
                  <a:cubicBezTo>
                    <a:pt x="8566" y="13379"/>
                    <a:pt x="5028" y="15997"/>
                    <a:pt x="2886" y="17552"/>
                  </a:cubicBezTo>
                  <a:cubicBezTo>
                    <a:pt x="745" y="19106"/>
                    <a:pt x="0" y="19597"/>
                    <a:pt x="0" y="20170"/>
                  </a:cubicBezTo>
                  <a:cubicBezTo>
                    <a:pt x="0" y="20742"/>
                    <a:pt x="745" y="21397"/>
                    <a:pt x="2886" y="21152"/>
                  </a:cubicBezTo>
                  <a:cubicBezTo>
                    <a:pt x="5028" y="20906"/>
                    <a:pt x="8566" y="19761"/>
                    <a:pt x="11917" y="18779"/>
                  </a:cubicBezTo>
                  <a:cubicBezTo>
                    <a:pt x="15269" y="17797"/>
                    <a:pt x="18434" y="16979"/>
                    <a:pt x="21600" y="16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931333" y="1981783"/>
              <a:ext cx="256117" cy="17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6780" y="829"/>
                  </a:moveTo>
                  <a:cubicBezTo>
                    <a:pt x="17673" y="321"/>
                    <a:pt x="18565" y="-187"/>
                    <a:pt x="18565" y="67"/>
                  </a:cubicBezTo>
                  <a:cubicBezTo>
                    <a:pt x="18565" y="321"/>
                    <a:pt x="17673" y="1338"/>
                    <a:pt x="15084" y="3625"/>
                  </a:cubicBezTo>
                  <a:cubicBezTo>
                    <a:pt x="12496" y="5912"/>
                    <a:pt x="8212" y="9469"/>
                    <a:pt x="5712" y="11629"/>
                  </a:cubicBezTo>
                  <a:cubicBezTo>
                    <a:pt x="3213" y="13789"/>
                    <a:pt x="2499" y="14552"/>
                    <a:pt x="1696" y="15568"/>
                  </a:cubicBezTo>
                  <a:cubicBezTo>
                    <a:pt x="893" y="16585"/>
                    <a:pt x="0" y="17855"/>
                    <a:pt x="0" y="18618"/>
                  </a:cubicBezTo>
                  <a:cubicBezTo>
                    <a:pt x="0" y="19380"/>
                    <a:pt x="893" y="19634"/>
                    <a:pt x="4195" y="19888"/>
                  </a:cubicBezTo>
                  <a:cubicBezTo>
                    <a:pt x="7498" y="20142"/>
                    <a:pt x="13210" y="20397"/>
                    <a:pt x="16512" y="20651"/>
                  </a:cubicBezTo>
                  <a:cubicBezTo>
                    <a:pt x="19815" y="20905"/>
                    <a:pt x="20707" y="21159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1289049" y="1760096"/>
              <a:ext cx="1016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2756"/>
                    <a:pt x="9000" y="5511"/>
                    <a:pt x="12150" y="8578"/>
                  </a:cubicBezTo>
                  <a:cubicBezTo>
                    <a:pt x="15300" y="11644"/>
                    <a:pt x="17100" y="15022"/>
                    <a:pt x="18450" y="17244"/>
                  </a:cubicBezTo>
                  <a:cubicBezTo>
                    <a:pt x="19800" y="19467"/>
                    <a:pt x="207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1149349" y="2081269"/>
              <a:ext cx="107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82" y="12302"/>
                    <a:pt x="10165" y="4448"/>
                    <a:pt x="13765" y="1502"/>
                  </a:cubicBezTo>
                  <a:cubicBezTo>
                    <a:pt x="17365" y="-1443"/>
                    <a:pt x="19482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1435099" y="1918846"/>
              <a:ext cx="190501" cy="17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5400"/>
                  </a:moveTo>
                  <a:cubicBezTo>
                    <a:pt x="1680" y="9514"/>
                    <a:pt x="3360" y="13629"/>
                    <a:pt x="4800" y="16457"/>
                  </a:cubicBezTo>
                  <a:cubicBezTo>
                    <a:pt x="6240" y="19286"/>
                    <a:pt x="7440" y="20829"/>
                    <a:pt x="8280" y="20829"/>
                  </a:cubicBezTo>
                  <a:cubicBezTo>
                    <a:pt x="9120" y="20829"/>
                    <a:pt x="9600" y="19286"/>
                    <a:pt x="9840" y="19157"/>
                  </a:cubicBezTo>
                  <a:cubicBezTo>
                    <a:pt x="10080" y="19029"/>
                    <a:pt x="10080" y="20314"/>
                    <a:pt x="10680" y="20957"/>
                  </a:cubicBezTo>
                  <a:cubicBezTo>
                    <a:pt x="11280" y="21600"/>
                    <a:pt x="12480" y="21600"/>
                    <a:pt x="13680" y="20057"/>
                  </a:cubicBezTo>
                  <a:cubicBezTo>
                    <a:pt x="14880" y="18514"/>
                    <a:pt x="16080" y="15429"/>
                    <a:pt x="17400" y="11829"/>
                  </a:cubicBezTo>
                  <a:cubicBezTo>
                    <a:pt x="18720" y="8229"/>
                    <a:pt x="2016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1663699" y="1732433"/>
              <a:ext cx="69851" cy="40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21"/>
                  </a:moveTo>
                  <a:cubicBezTo>
                    <a:pt x="3273" y="8"/>
                    <a:pt x="6545" y="-105"/>
                    <a:pt x="8182" y="178"/>
                  </a:cubicBezTo>
                  <a:cubicBezTo>
                    <a:pt x="9818" y="460"/>
                    <a:pt x="9818" y="1139"/>
                    <a:pt x="11127" y="2892"/>
                  </a:cubicBezTo>
                  <a:cubicBezTo>
                    <a:pt x="12436" y="4645"/>
                    <a:pt x="15055" y="7472"/>
                    <a:pt x="17018" y="10752"/>
                  </a:cubicBezTo>
                  <a:cubicBezTo>
                    <a:pt x="18982" y="14031"/>
                    <a:pt x="20291" y="17763"/>
                    <a:pt x="2160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1720849" y="1685737"/>
              <a:ext cx="163168" cy="46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514" fill="norm" stroke="1" extrusionOk="0">
                  <a:moveTo>
                    <a:pt x="1580" y="1098"/>
                  </a:moveTo>
                  <a:cubicBezTo>
                    <a:pt x="2371" y="703"/>
                    <a:pt x="3161" y="309"/>
                    <a:pt x="4346" y="111"/>
                  </a:cubicBezTo>
                  <a:cubicBezTo>
                    <a:pt x="5532" y="-86"/>
                    <a:pt x="7112" y="-86"/>
                    <a:pt x="9615" y="654"/>
                  </a:cubicBezTo>
                  <a:cubicBezTo>
                    <a:pt x="12117" y="1393"/>
                    <a:pt x="15541" y="2873"/>
                    <a:pt x="17912" y="4944"/>
                  </a:cubicBezTo>
                  <a:cubicBezTo>
                    <a:pt x="20283" y="7015"/>
                    <a:pt x="21600" y="9678"/>
                    <a:pt x="18439" y="12539"/>
                  </a:cubicBezTo>
                  <a:cubicBezTo>
                    <a:pt x="15278" y="15399"/>
                    <a:pt x="7639" y="18456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0" y="2522096"/>
              <a:ext cx="266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44450" y="2795146"/>
              <a:ext cx="2349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7760"/>
                    <a:pt x="7395" y="13920"/>
                    <a:pt x="10995" y="10320"/>
                  </a:cubicBezTo>
                  <a:cubicBezTo>
                    <a:pt x="14595" y="6720"/>
                    <a:pt x="18097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299636" y="2483731"/>
              <a:ext cx="94064" cy="28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461" fill="norm" stroke="1" extrusionOk="0">
                  <a:moveTo>
                    <a:pt x="20867" y="2402"/>
                  </a:moveTo>
                  <a:cubicBezTo>
                    <a:pt x="20397" y="1290"/>
                    <a:pt x="19928" y="179"/>
                    <a:pt x="18050" y="20"/>
                  </a:cubicBezTo>
                  <a:cubicBezTo>
                    <a:pt x="16171" y="-139"/>
                    <a:pt x="12884" y="655"/>
                    <a:pt x="9128" y="2323"/>
                  </a:cubicBezTo>
                  <a:cubicBezTo>
                    <a:pt x="5371" y="3990"/>
                    <a:pt x="1145" y="6532"/>
                    <a:pt x="206" y="9470"/>
                  </a:cubicBezTo>
                  <a:cubicBezTo>
                    <a:pt x="-733" y="12408"/>
                    <a:pt x="1615" y="15743"/>
                    <a:pt x="5606" y="17808"/>
                  </a:cubicBezTo>
                  <a:cubicBezTo>
                    <a:pt x="9597" y="19873"/>
                    <a:pt x="15232" y="20667"/>
                    <a:pt x="20867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400049" y="2617346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000"/>
                    <a:pt x="758" y="14400"/>
                    <a:pt x="4358" y="10800"/>
                  </a:cubicBezTo>
                  <a:cubicBezTo>
                    <a:pt x="7958" y="7200"/>
                    <a:pt x="1477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546099" y="2503046"/>
              <a:ext cx="50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4800"/>
                    <a:pt x="1800" y="9600"/>
                    <a:pt x="4050" y="13091"/>
                  </a:cubicBezTo>
                  <a:cubicBezTo>
                    <a:pt x="6300" y="16582"/>
                    <a:pt x="9900" y="18764"/>
                    <a:pt x="13050" y="19964"/>
                  </a:cubicBezTo>
                  <a:cubicBezTo>
                    <a:pt x="16200" y="21164"/>
                    <a:pt x="18900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641349" y="2496696"/>
              <a:ext cx="190501" cy="18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3014"/>
                  </a:moveTo>
                  <a:cubicBezTo>
                    <a:pt x="480" y="8288"/>
                    <a:pt x="960" y="13563"/>
                    <a:pt x="1560" y="16702"/>
                  </a:cubicBezTo>
                  <a:cubicBezTo>
                    <a:pt x="2160" y="19842"/>
                    <a:pt x="2880" y="20847"/>
                    <a:pt x="3840" y="21223"/>
                  </a:cubicBezTo>
                  <a:cubicBezTo>
                    <a:pt x="4800" y="21600"/>
                    <a:pt x="6000" y="21349"/>
                    <a:pt x="6720" y="20595"/>
                  </a:cubicBezTo>
                  <a:cubicBezTo>
                    <a:pt x="7440" y="19842"/>
                    <a:pt x="7680" y="18586"/>
                    <a:pt x="7920" y="17330"/>
                  </a:cubicBezTo>
                  <a:cubicBezTo>
                    <a:pt x="8160" y="16074"/>
                    <a:pt x="8400" y="14819"/>
                    <a:pt x="8640" y="14819"/>
                  </a:cubicBezTo>
                  <a:cubicBezTo>
                    <a:pt x="8880" y="14819"/>
                    <a:pt x="9120" y="16074"/>
                    <a:pt x="9840" y="16828"/>
                  </a:cubicBezTo>
                  <a:cubicBezTo>
                    <a:pt x="10560" y="17581"/>
                    <a:pt x="11760" y="17833"/>
                    <a:pt x="13320" y="15572"/>
                  </a:cubicBezTo>
                  <a:cubicBezTo>
                    <a:pt x="14880" y="13312"/>
                    <a:pt x="16800" y="8540"/>
                    <a:pt x="18240" y="5526"/>
                  </a:cubicBezTo>
                  <a:cubicBezTo>
                    <a:pt x="19680" y="2512"/>
                    <a:pt x="20640" y="1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863599" y="2414146"/>
              <a:ext cx="44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27099" y="2319145"/>
              <a:ext cx="122027" cy="39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249" fill="norm" stroke="1" extrusionOk="0">
                  <a:moveTo>
                    <a:pt x="0" y="324"/>
                  </a:moveTo>
                  <a:cubicBezTo>
                    <a:pt x="3661" y="-14"/>
                    <a:pt x="7322" y="-351"/>
                    <a:pt x="11532" y="774"/>
                  </a:cubicBezTo>
                  <a:cubicBezTo>
                    <a:pt x="15742" y="1899"/>
                    <a:pt x="20502" y="4487"/>
                    <a:pt x="21051" y="7524"/>
                  </a:cubicBezTo>
                  <a:cubicBezTo>
                    <a:pt x="21600" y="10561"/>
                    <a:pt x="17939" y="14049"/>
                    <a:pt x="14278" y="16411"/>
                  </a:cubicBezTo>
                  <a:cubicBezTo>
                    <a:pt x="10617" y="18774"/>
                    <a:pt x="6956" y="20011"/>
                    <a:pt x="3295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1801283" y="4416412"/>
              <a:ext cx="167217" cy="33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10116" y="4381"/>
                  </a:moveTo>
                  <a:cubicBezTo>
                    <a:pt x="10663" y="3698"/>
                    <a:pt x="11210" y="3014"/>
                    <a:pt x="11757" y="2262"/>
                  </a:cubicBezTo>
                  <a:cubicBezTo>
                    <a:pt x="12304" y="1511"/>
                    <a:pt x="12851" y="690"/>
                    <a:pt x="12441" y="280"/>
                  </a:cubicBezTo>
                  <a:cubicBezTo>
                    <a:pt x="12030" y="-130"/>
                    <a:pt x="10663" y="-130"/>
                    <a:pt x="8886" y="554"/>
                  </a:cubicBezTo>
                  <a:cubicBezTo>
                    <a:pt x="7109" y="1237"/>
                    <a:pt x="4922" y="2604"/>
                    <a:pt x="3144" y="4860"/>
                  </a:cubicBezTo>
                  <a:cubicBezTo>
                    <a:pt x="1367" y="7116"/>
                    <a:pt x="0" y="10260"/>
                    <a:pt x="0" y="12926"/>
                  </a:cubicBezTo>
                  <a:cubicBezTo>
                    <a:pt x="0" y="15592"/>
                    <a:pt x="1367" y="17779"/>
                    <a:pt x="2597" y="19078"/>
                  </a:cubicBezTo>
                  <a:cubicBezTo>
                    <a:pt x="3828" y="20376"/>
                    <a:pt x="4922" y="20786"/>
                    <a:pt x="6289" y="21060"/>
                  </a:cubicBezTo>
                  <a:cubicBezTo>
                    <a:pt x="7656" y="21333"/>
                    <a:pt x="9296" y="21470"/>
                    <a:pt x="11347" y="21060"/>
                  </a:cubicBezTo>
                  <a:cubicBezTo>
                    <a:pt x="13397" y="20650"/>
                    <a:pt x="15858" y="19693"/>
                    <a:pt x="17909" y="17916"/>
                  </a:cubicBezTo>
                  <a:cubicBezTo>
                    <a:pt x="19959" y="16138"/>
                    <a:pt x="21600" y="13541"/>
                    <a:pt x="21600" y="11012"/>
                  </a:cubicBezTo>
                  <a:cubicBezTo>
                    <a:pt x="21600" y="8483"/>
                    <a:pt x="19959" y="6022"/>
                    <a:pt x="18046" y="4313"/>
                  </a:cubicBezTo>
                  <a:cubicBezTo>
                    <a:pt x="16132" y="2604"/>
                    <a:pt x="13944" y="1647"/>
                    <a:pt x="12167" y="1169"/>
                  </a:cubicBezTo>
                  <a:cubicBezTo>
                    <a:pt x="10390" y="690"/>
                    <a:pt x="9023" y="690"/>
                    <a:pt x="7656" y="827"/>
                  </a:cubicBezTo>
                  <a:cubicBezTo>
                    <a:pt x="6289" y="964"/>
                    <a:pt x="4922" y="1237"/>
                    <a:pt x="4375" y="1784"/>
                  </a:cubicBezTo>
                  <a:cubicBezTo>
                    <a:pt x="3828" y="2331"/>
                    <a:pt x="4101" y="3151"/>
                    <a:pt x="4375" y="3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1835150" y="4274696"/>
              <a:ext cx="95250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48"/>
                    <a:pt x="16800" y="497"/>
                    <a:pt x="15360" y="1283"/>
                  </a:cubicBezTo>
                  <a:cubicBezTo>
                    <a:pt x="13920" y="2069"/>
                    <a:pt x="13440" y="3393"/>
                    <a:pt x="12480" y="5338"/>
                  </a:cubicBezTo>
                  <a:cubicBezTo>
                    <a:pt x="11520" y="7283"/>
                    <a:pt x="10080" y="9848"/>
                    <a:pt x="8880" y="12207"/>
                  </a:cubicBezTo>
                  <a:cubicBezTo>
                    <a:pt x="7680" y="14566"/>
                    <a:pt x="6720" y="16717"/>
                    <a:pt x="5280" y="18248"/>
                  </a:cubicBezTo>
                  <a:cubicBezTo>
                    <a:pt x="3840" y="19779"/>
                    <a:pt x="1920" y="20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1714499" y="4341553"/>
              <a:ext cx="285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920" y="1118"/>
                    <a:pt x="11840" y="-1582"/>
                    <a:pt x="15440" y="1118"/>
                  </a:cubicBezTo>
                  <a:cubicBezTo>
                    <a:pt x="19040" y="3818"/>
                    <a:pt x="2032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665436" y="4808096"/>
              <a:ext cx="341164" cy="10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73" fill="norm" stroke="1" extrusionOk="0">
                  <a:moveTo>
                    <a:pt x="3891" y="18144"/>
                  </a:moveTo>
                  <a:cubicBezTo>
                    <a:pt x="3091" y="19008"/>
                    <a:pt x="2291" y="19872"/>
                    <a:pt x="1558" y="20520"/>
                  </a:cubicBezTo>
                  <a:cubicBezTo>
                    <a:pt x="824" y="21168"/>
                    <a:pt x="158" y="21600"/>
                    <a:pt x="24" y="20952"/>
                  </a:cubicBezTo>
                  <a:cubicBezTo>
                    <a:pt x="-109" y="20304"/>
                    <a:pt x="291" y="18576"/>
                    <a:pt x="1824" y="16416"/>
                  </a:cubicBezTo>
                  <a:cubicBezTo>
                    <a:pt x="3358" y="14256"/>
                    <a:pt x="6024" y="11664"/>
                    <a:pt x="9491" y="8856"/>
                  </a:cubicBezTo>
                  <a:cubicBezTo>
                    <a:pt x="12958" y="6048"/>
                    <a:pt x="17224" y="3024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2127184" y="4344546"/>
              <a:ext cx="158816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21048" y="0"/>
                  </a:moveTo>
                  <a:cubicBezTo>
                    <a:pt x="17121" y="954"/>
                    <a:pt x="13193" y="1908"/>
                    <a:pt x="9687" y="3687"/>
                  </a:cubicBezTo>
                  <a:cubicBezTo>
                    <a:pt x="6180" y="5465"/>
                    <a:pt x="3095" y="8067"/>
                    <a:pt x="1412" y="10583"/>
                  </a:cubicBezTo>
                  <a:cubicBezTo>
                    <a:pt x="-271" y="13099"/>
                    <a:pt x="-552" y="15528"/>
                    <a:pt x="1131" y="17349"/>
                  </a:cubicBezTo>
                  <a:cubicBezTo>
                    <a:pt x="2814" y="19171"/>
                    <a:pt x="6461" y="20386"/>
                    <a:pt x="101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2247900" y="4659783"/>
              <a:ext cx="2476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31" y="12793"/>
                    <a:pt x="8862" y="5170"/>
                    <a:pt x="12462" y="1993"/>
                  </a:cubicBezTo>
                  <a:cubicBezTo>
                    <a:pt x="16062" y="-1183"/>
                    <a:pt x="1883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2575106" y="4477896"/>
              <a:ext cx="1569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480"/>
                    <a:pt x="3818" y="6960"/>
                    <a:pt x="1118" y="10560"/>
                  </a:cubicBezTo>
                  <a:cubicBezTo>
                    <a:pt x="-1582" y="14160"/>
                    <a:pt x="1118" y="1788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2641600" y="4554096"/>
              <a:ext cx="234950" cy="2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0"/>
                  </a:moveTo>
                  <a:cubicBezTo>
                    <a:pt x="778" y="1770"/>
                    <a:pt x="1557" y="3541"/>
                    <a:pt x="2043" y="6108"/>
                  </a:cubicBezTo>
                  <a:cubicBezTo>
                    <a:pt x="2530" y="8675"/>
                    <a:pt x="2724" y="12039"/>
                    <a:pt x="3016" y="14430"/>
                  </a:cubicBezTo>
                  <a:cubicBezTo>
                    <a:pt x="3308" y="16820"/>
                    <a:pt x="3697" y="18236"/>
                    <a:pt x="4086" y="19387"/>
                  </a:cubicBezTo>
                  <a:cubicBezTo>
                    <a:pt x="4476" y="20538"/>
                    <a:pt x="4865" y="21423"/>
                    <a:pt x="5351" y="21511"/>
                  </a:cubicBezTo>
                  <a:cubicBezTo>
                    <a:pt x="5838" y="21600"/>
                    <a:pt x="6422" y="20892"/>
                    <a:pt x="7103" y="19475"/>
                  </a:cubicBezTo>
                  <a:cubicBezTo>
                    <a:pt x="7784" y="18059"/>
                    <a:pt x="8562" y="15934"/>
                    <a:pt x="9146" y="14430"/>
                  </a:cubicBezTo>
                  <a:cubicBezTo>
                    <a:pt x="9730" y="12925"/>
                    <a:pt x="10119" y="12039"/>
                    <a:pt x="10314" y="12039"/>
                  </a:cubicBezTo>
                  <a:cubicBezTo>
                    <a:pt x="10508" y="12039"/>
                    <a:pt x="10508" y="12925"/>
                    <a:pt x="10508" y="13810"/>
                  </a:cubicBezTo>
                  <a:cubicBezTo>
                    <a:pt x="10508" y="14695"/>
                    <a:pt x="10508" y="15580"/>
                    <a:pt x="10508" y="16466"/>
                  </a:cubicBezTo>
                  <a:cubicBezTo>
                    <a:pt x="10508" y="17351"/>
                    <a:pt x="10508" y="18236"/>
                    <a:pt x="10800" y="19210"/>
                  </a:cubicBezTo>
                  <a:cubicBezTo>
                    <a:pt x="11092" y="20184"/>
                    <a:pt x="11676" y="21246"/>
                    <a:pt x="12357" y="21157"/>
                  </a:cubicBezTo>
                  <a:cubicBezTo>
                    <a:pt x="13038" y="21069"/>
                    <a:pt x="13816" y="19830"/>
                    <a:pt x="15373" y="16908"/>
                  </a:cubicBezTo>
                  <a:cubicBezTo>
                    <a:pt x="16930" y="13987"/>
                    <a:pt x="19265" y="9384"/>
                    <a:pt x="21600" y="4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2965450" y="450964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2952750" y="4483117"/>
              <a:ext cx="28394" cy="36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541" fill="norm" stroke="1" extrusionOk="0">
                  <a:moveTo>
                    <a:pt x="13886" y="1574"/>
                  </a:moveTo>
                  <a:cubicBezTo>
                    <a:pt x="15429" y="820"/>
                    <a:pt x="16971" y="67"/>
                    <a:pt x="18514" y="4"/>
                  </a:cubicBezTo>
                  <a:cubicBezTo>
                    <a:pt x="20057" y="-59"/>
                    <a:pt x="21600" y="569"/>
                    <a:pt x="20057" y="2641"/>
                  </a:cubicBezTo>
                  <a:cubicBezTo>
                    <a:pt x="18514" y="4713"/>
                    <a:pt x="13886" y="8229"/>
                    <a:pt x="10029" y="11620"/>
                  </a:cubicBezTo>
                  <a:cubicBezTo>
                    <a:pt x="6171" y="15011"/>
                    <a:pt x="3086" y="18276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2952750" y="4395346"/>
              <a:ext cx="172580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1063" y="0"/>
                  </a:moveTo>
                  <a:cubicBezTo>
                    <a:pt x="13434" y="520"/>
                    <a:pt x="15805" y="1041"/>
                    <a:pt x="17780" y="2516"/>
                  </a:cubicBezTo>
                  <a:cubicBezTo>
                    <a:pt x="19756" y="3990"/>
                    <a:pt x="21337" y="6419"/>
                    <a:pt x="21468" y="8978"/>
                  </a:cubicBezTo>
                  <a:cubicBezTo>
                    <a:pt x="21600" y="11537"/>
                    <a:pt x="20283" y="14227"/>
                    <a:pt x="16463" y="16352"/>
                  </a:cubicBezTo>
                  <a:cubicBezTo>
                    <a:pt x="12644" y="18477"/>
                    <a:pt x="6322" y="200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1373487" y="4340048"/>
              <a:ext cx="264813" cy="61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89" fill="norm" stroke="1" extrusionOk="0">
                  <a:moveTo>
                    <a:pt x="1904" y="3510"/>
                  </a:moveTo>
                  <a:cubicBezTo>
                    <a:pt x="1390" y="3212"/>
                    <a:pt x="876" y="2914"/>
                    <a:pt x="790" y="2579"/>
                  </a:cubicBezTo>
                  <a:cubicBezTo>
                    <a:pt x="704" y="2244"/>
                    <a:pt x="1047" y="1872"/>
                    <a:pt x="1990" y="1425"/>
                  </a:cubicBezTo>
                  <a:cubicBezTo>
                    <a:pt x="2933" y="978"/>
                    <a:pt x="4476" y="456"/>
                    <a:pt x="6104" y="196"/>
                  </a:cubicBezTo>
                  <a:cubicBezTo>
                    <a:pt x="7733" y="-65"/>
                    <a:pt x="9447" y="-65"/>
                    <a:pt x="10904" y="196"/>
                  </a:cubicBezTo>
                  <a:cubicBezTo>
                    <a:pt x="12361" y="456"/>
                    <a:pt x="13561" y="978"/>
                    <a:pt x="14333" y="2058"/>
                  </a:cubicBezTo>
                  <a:cubicBezTo>
                    <a:pt x="15104" y="3138"/>
                    <a:pt x="15447" y="4776"/>
                    <a:pt x="14933" y="6601"/>
                  </a:cubicBezTo>
                  <a:cubicBezTo>
                    <a:pt x="14418" y="8426"/>
                    <a:pt x="13047" y="10437"/>
                    <a:pt x="10904" y="12411"/>
                  </a:cubicBezTo>
                  <a:cubicBezTo>
                    <a:pt x="8761" y="14385"/>
                    <a:pt x="5847" y="16321"/>
                    <a:pt x="3704" y="17736"/>
                  </a:cubicBezTo>
                  <a:cubicBezTo>
                    <a:pt x="1561" y="19152"/>
                    <a:pt x="190" y="20045"/>
                    <a:pt x="18" y="20604"/>
                  </a:cubicBezTo>
                  <a:cubicBezTo>
                    <a:pt x="-153" y="21163"/>
                    <a:pt x="876" y="21386"/>
                    <a:pt x="2676" y="21461"/>
                  </a:cubicBezTo>
                  <a:cubicBezTo>
                    <a:pt x="4476" y="21535"/>
                    <a:pt x="7047" y="21461"/>
                    <a:pt x="10304" y="21274"/>
                  </a:cubicBezTo>
                  <a:cubicBezTo>
                    <a:pt x="13561" y="21088"/>
                    <a:pt x="17504" y="20790"/>
                    <a:pt x="21447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3454400" y="4731896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3416300" y="4660823"/>
              <a:ext cx="4000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571" y="11040"/>
                    <a:pt x="9143" y="1783"/>
                    <a:pt x="12743" y="240"/>
                  </a:cubicBezTo>
                  <a:cubicBezTo>
                    <a:pt x="16343" y="-1303"/>
                    <a:pt x="1897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3384550" y="4833496"/>
              <a:ext cx="342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4400"/>
                    <a:pt x="10667" y="7200"/>
                    <a:pt x="14267" y="3600"/>
                  </a:cubicBezTo>
                  <a:cubicBezTo>
                    <a:pt x="17867" y="0"/>
                    <a:pt x="197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6718800" y="2271896"/>
              <a:ext cx="2127019" cy="145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43" fill="norm" stroke="1" extrusionOk="0">
                  <a:moveTo>
                    <a:pt x="20136" y="7761"/>
                  </a:moveTo>
                  <a:cubicBezTo>
                    <a:pt x="20114" y="7353"/>
                    <a:pt x="20093" y="6945"/>
                    <a:pt x="19964" y="6552"/>
                  </a:cubicBezTo>
                  <a:cubicBezTo>
                    <a:pt x="19836" y="6160"/>
                    <a:pt x="19600" y="5783"/>
                    <a:pt x="19192" y="5312"/>
                  </a:cubicBezTo>
                  <a:cubicBezTo>
                    <a:pt x="18785" y="4841"/>
                    <a:pt x="18205" y="4276"/>
                    <a:pt x="17637" y="3774"/>
                  </a:cubicBezTo>
                  <a:cubicBezTo>
                    <a:pt x="17069" y="3272"/>
                    <a:pt x="16511" y="2832"/>
                    <a:pt x="15953" y="2440"/>
                  </a:cubicBezTo>
                  <a:cubicBezTo>
                    <a:pt x="15395" y="2047"/>
                    <a:pt x="14838" y="1702"/>
                    <a:pt x="14205" y="1356"/>
                  </a:cubicBezTo>
                  <a:cubicBezTo>
                    <a:pt x="13572" y="1011"/>
                    <a:pt x="12864" y="666"/>
                    <a:pt x="12189" y="430"/>
                  </a:cubicBezTo>
                  <a:cubicBezTo>
                    <a:pt x="11513" y="195"/>
                    <a:pt x="10870" y="69"/>
                    <a:pt x="10162" y="22"/>
                  </a:cubicBezTo>
                  <a:cubicBezTo>
                    <a:pt x="9454" y="-25"/>
                    <a:pt x="8682" y="6"/>
                    <a:pt x="7974" y="85"/>
                  </a:cubicBezTo>
                  <a:cubicBezTo>
                    <a:pt x="7266" y="163"/>
                    <a:pt x="6622" y="289"/>
                    <a:pt x="6000" y="524"/>
                  </a:cubicBezTo>
                  <a:cubicBezTo>
                    <a:pt x="5378" y="760"/>
                    <a:pt x="4778" y="1105"/>
                    <a:pt x="4209" y="1545"/>
                  </a:cubicBezTo>
                  <a:cubicBezTo>
                    <a:pt x="3641" y="1984"/>
                    <a:pt x="3105" y="2518"/>
                    <a:pt x="2590" y="3146"/>
                  </a:cubicBezTo>
                  <a:cubicBezTo>
                    <a:pt x="2075" y="3774"/>
                    <a:pt x="1582" y="4496"/>
                    <a:pt x="1217" y="5187"/>
                  </a:cubicBezTo>
                  <a:cubicBezTo>
                    <a:pt x="852" y="5877"/>
                    <a:pt x="616" y="6537"/>
                    <a:pt x="413" y="7227"/>
                  </a:cubicBezTo>
                  <a:cubicBezTo>
                    <a:pt x="209" y="7918"/>
                    <a:pt x="37" y="8640"/>
                    <a:pt x="5" y="9425"/>
                  </a:cubicBezTo>
                  <a:cubicBezTo>
                    <a:pt x="-27" y="10210"/>
                    <a:pt x="80" y="11058"/>
                    <a:pt x="273" y="11921"/>
                  </a:cubicBezTo>
                  <a:cubicBezTo>
                    <a:pt x="466" y="12784"/>
                    <a:pt x="745" y="13663"/>
                    <a:pt x="1067" y="14433"/>
                  </a:cubicBezTo>
                  <a:cubicBezTo>
                    <a:pt x="1389" y="15202"/>
                    <a:pt x="1753" y="15861"/>
                    <a:pt x="2300" y="16536"/>
                  </a:cubicBezTo>
                  <a:cubicBezTo>
                    <a:pt x="2847" y="17211"/>
                    <a:pt x="3577" y="17902"/>
                    <a:pt x="4306" y="18545"/>
                  </a:cubicBezTo>
                  <a:cubicBezTo>
                    <a:pt x="5035" y="19189"/>
                    <a:pt x="5764" y="19785"/>
                    <a:pt x="6537" y="20225"/>
                  </a:cubicBezTo>
                  <a:cubicBezTo>
                    <a:pt x="7309" y="20665"/>
                    <a:pt x="8124" y="20947"/>
                    <a:pt x="8864" y="21135"/>
                  </a:cubicBezTo>
                  <a:cubicBezTo>
                    <a:pt x="9604" y="21324"/>
                    <a:pt x="10269" y="21418"/>
                    <a:pt x="10998" y="21481"/>
                  </a:cubicBezTo>
                  <a:cubicBezTo>
                    <a:pt x="11728" y="21544"/>
                    <a:pt x="12521" y="21575"/>
                    <a:pt x="13347" y="21497"/>
                  </a:cubicBezTo>
                  <a:cubicBezTo>
                    <a:pt x="14173" y="21418"/>
                    <a:pt x="15031" y="21230"/>
                    <a:pt x="15749" y="21041"/>
                  </a:cubicBezTo>
                  <a:cubicBezTo>
                    <a:pt x="16468" y="20853"/>
                    <a:pt x="17047" y="20665"/>
                    <a:pt x="17669" y="20351"/>
                  </a:cubicBezTo>
                  <a:cubicBezTo>
                    <a:pt x="18291" y="20037"/>
                    <a:pt x="18956" y="19597"/>
                    <a:pt x="19460" y="19142"/>
                  </a:cubicBezTo>
                  <a:cubicBezTo>
                    <a:pt x="19964" y="18687"/>
                    <a:pt x="20307" y="18216"/>
                    <a:pt x="20597" y="17588"/>
                  </a:cubicBezTo>
                  <a:cubicBezTo>
                    <a:pt x="20887" y="16960"/>
                    <a:pt x="21123" y="16175"/>
                    <a:pt x="21294" y="15327"/>
                  </a:cubicBezTo>
                  <a:cubicBezTo>
                    <a:pt x="21466" y="14480"/>
                    <a:pt x="21573" y="13569"/>
                    <a:pt x="21552" y="12706"/>
                  </a:cubicBezTo>
                  <a:cubicBezTo>
                    <a:pt x="21530" y="11842"/>
                    <a:pt x="21380" y="11026"/>
                    <a:pt x="21090" y="10147"/>
                  </a:cubicBezTo>
                  <a:cubicBezTo>
                    <a:pt x="20801" y="9268"/>
                    <a:pt x="20372" y="8326"/>
                    <a:pt x="19911" y="7510"/>
                  </a:cubicBezTo>
                  <a:cubicBezTo>
                    <a:pt x="19449" y="6694"/>
                    <a:pt x="18956" y="6003"/>
                    <a:pt x="18398" y="5359"/>
                  </a:cubicBezTo>
                  <a:cubicBezTo>
                    <a:pt x="17841" y="4716"/>
                    <a:pt x="17219" y="4119"/>
                    <a:pt x="16554" y="3868"/>
                  </a:cubicBezTo>
                  <a:cubicBezTo>
                    <a:pt x="15889" y="3617"/>
                    <a:pt x="15181" y="3711"/>
                    <a:pt x="14473" y="3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7871052" y="3779036"/>
              <a:ext cx="123069" cy="36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224" fill="norm" stroke="1" extrusionOk="0">
                  <a:moveTo>
                    <a:pt x="5805" y="9278"/>
                  </a:moveTo>
                  <a:cubicBezTo>
                    <a:pt x="5451" y="12611"/>
                    <a:pt x="5096" y="15943"/>
                    <a:pt x="4565" y="18041"/>
                  </a:cubicBezTo>
                  <a:cubicBezTo>
                    <a:pt x="4034" y="20140"/>
                    <a:pt x="3326" y="21004"/>
                    <a:pt x="2441" y="21189"/>
                  </a:cubicBezTo>
                  <a:cubicBezTo>
                    <a:pt x="1555" y="21374"/>
                    <a:pt x="493" y="20880"/>
                    <a:pt x="139" y="18473"/>
                  </a:cubicBezTo>
                  <a:cubicBezTo>
                    <a:pt x="-215" y="16067"/>
                    <a:pt x="139" y="11747"/>
                    <a:pt x="847" y="8352"/>
                  </a:cubicBezTo>
                  <a:cubicBezTo>
                    <a:pt x="1555" y="4958"/>
                    <a:pt x="2618" y="2489"/>
                    <a:pt x="4034" y="1193"/>
                  </a:cubicBezTo>
                  <a:cubicBezTo>
                    <a:pt x="5451" y="-103"/>
                    <a:pt x="7221" y="-226"/>
                    <a:pt x="10054" y="268"/>
                  </a:cubicBezTo>
                  <a:cubicBezTo>
                    <a:pt x="12887" y="761"/>
                    <a:pt x="16782" y="1872"/>
                    <a:pt x="18906" y="2798"/>
                  </a:cubicBezTo>
                  <a:cubicBezTo>
                    <a:pt x="21031" y="3724"/>
                    <a:pt x="21385" y="4464"/>
                    <a:pt x="18552" y="5637"/>
                  </a:cubicBezTo>
                  <a:cubicBezTo>
                    <a:pt x="15719" y="6809"/>
                    <a:pt x="9700" y="8414"/>
                    <a:pt x="3680" y="1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7924799" y="3969896"/>
              <a:ext cx="120651" cy="1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6703"/>
                  </a:moveTo>
                  <a:cubicBezTo>
                    <a:pt x="3032" y="8938"/>
                    <a:pt x="6063" y="11172"/>
                    <a:pt x="7958" y="13779"/>
                  </a:cubicBezTo>
                  <a:cubicBezTo>
                    <a:pt x="9853" y="16386"/>
                    <a:pt x="10611" y="19366"/>
                    <a:pt x="10042" y="20483"/>
                  </a:cubicBezTo>
                  <a:cubicBezTo>
                    <a:pt x="9474" y="21600"/>
                    <a:pt x="7579" y="20855"/>
                    <a:pt x="6442" y="19552"/>
                  </a:cubicBezTo>
                  <a:cubicBezTo>
                    <a:pt x="5305" y="18248"/>
                    <a:pt x="4926" y="16386"/>
                    <a:pt x="5684" y="13407"/>
                  </a:cubicBezTo>
                  <a:cubicBezTo>
                    <a:pt x="6442" y="10428"/>
                    <a:pt x="8337" y="6331"/>
                    <a:pt x="11179" y="3910"/>
                  </a:cubicBezTo>
                  <a:cubicBezTo>
                    <a:pt x="14021" y="1490"/>
                    <a:pt x="17811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8067902" y="3870413"/>
              <a:ext cx="91848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20828" y="1529"/>
                  </a:moveTo>
                  <a:cubicBezTo>
                    <a:pt x="19388" y="765"/>
                    <a:pt x="17948" y="0"/>
                    <a:pt x="16268" y="0"/>
                  </a:cubicBezTo>
                  <a:cubicBezTo>
                    <a:pt x="14588" y="0"/>
                    <a:pt x="12668" y="765"/>
                    <a:pt x="9308" y="3345"/>
                  </a:cubicBezTo>
                  <a:cubicBezTo>
                    <a:pt x="5948" y="5926"/>
                    <a:pt x="1148" y="10322"/>
                    <a:pt x="188" y="13667"/>
                  </a:cubicBezTo>
                  <a:cubicBezTo>
                    <a:pt x="-772" y="17012"/>
                    <a:pt x="2108" y="19306"/>
                    <a:pt x="49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8118421" y="3925980"/>
              <a:ext cx="174679" cy="20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5" fill="norm" stroke="1" extrusionOk="0">
                  <a:moveTo>
                    <a:pt x="4300" y="3872"/>
                  </a:moveTo>
                  <a:cubicBezTo>
                    <a:pt x="5081" y="2781"/>
                    <a:pt x="5862" y="1690"/>
                    <a:pt x="7943" y="1036"/>
                  </a:cubicBezTo>
                  <a:cubicBezTo>
                    <a:pt x="10025" y="381"/>
                    <a:pt x="13409" y="163"/>
                    <a:pt x="15751" y="54"/>
                  </a:cubicBezTo>
                  <a:cubicBezTo>
                    <a:pt x="18093" y="-55"/>
                    <a:pt x="19394" y="-55"/>
                    <a:pt x="20175" y="600"/>
                  </a:cubicBezTo>
                  <a:cubicBezTo>
                    <a:pt x="20956" y="1254"/>
                    <a:pt x="21216" y="2563"/>
                    <a:pt x="19784" y="4745"/>
                  </a:cubicBezTo>
                  <a:cubicBezTo>
                    <a:pt x="18353" y="6927"/>
                    <a:pt x="15230" y="9981"/>
                    <a:pt x="12237" y="12381"/>
                  </a:cubicBezTo>
                  <a:cubicBezTo>
                    <a:pt x="9245" y="14781"/>
                    <a:pt x="6382" y="16527"/>
                    <a:pt x="4040" y="17836"/>
                  </a:cubicBezTo>
                  <a:cubicBezTo>
                    <a:pt x="1698" y="19145"/>
                    <a:pt x="-124" y="20018"/>
                    <a:pt x="6" y="20454"/>
                  </a:cubicBezTo>
                  <a:cubicBezTo>
                    <a:pt x="136" y="20890"/>
                    <a:pt x="2218" y="20890"/>
                    <a:pt x="6122" y="21000"/>
                  </a:cubicBezTo>
                  <a:cubicBezTo>
                    <a:pt x="10025" y="21109"/>
                    <a:pt x="15751" y="21327"/>
                    <a:pt x="21476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8343899" y="3925446"/>
              <a:ext cx="13217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0" y="0"/>
                  </a:moveTo>
                  <a:cubicBezTo>
                    <a:pt x="5829" y="2700"/>
                    <a:pt x="11657" y="5400"/>
                    <a:pt x="15257" y="7110"/>
                  </a:cubicBezTo>
                  <a:cubicBezTo>
                    <a:pt x="18857" y="8820"/>
                    <a:pt x="20229" y="9540"/>
                    <a:pt x="20914" y="10350"/>
                  </a:cubicBezTo>
                  <a:cubicBezTo>
                    <a:pt x="21600" y="11160"/>
                    <a:pt x="21600" y="12060"/>
                    <a:pt x="20743" y="12780"/>
                  </a:cubicBezTo>
                  <a:cubicBezTo>
                    <a:pt x="19886" y="13500"/>
                    <a:pt x="18171" y="14040"/>
                    <a:pt x="15600" y="14940"/>
                  </a:cubicBezTo>
                  <a:cubicBezTo>
                    <a:pt x="13029" y="15840"/>
                    <a:pt x="9600" y="17100"/>
                    <a:pt x="7886" y="18270"/>
                  </a:cubicBezTo>
                  <a:cubicBezTo>
                    <a:pt x="6171" y="19440"/>
                    <a:pt x="6171" y="20520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8534399" y="3944496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140"/>
                    <a:pt x="12000" y="8280"/>
                    <a:pt x="8400" y="11880"/>
                  </a:cubicBezTo>
                  <a:cubicBezTo>
                    <a:pt x="4800" y="15480"/>
                    <a:pt x="2400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8604249" y="4027046"/>
              <a:ext cx="152401" cy="14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2817"/>
                  </a:moveTo>
                  <a:cubicBezTo>
                    <a:pt x="300" y="7826"/>
                    <a:pt x="600" y="12835"/>
                    <a:pt x="900" y="16122"/>
                  </a:cubicBezTo>
                  <a:cubicBezTo>
                    <a:pt x="1200" y="19409"/>
                    <a:pt x="1500" y="20974"/>
                    <a:pt x="2250" y="21287"/>
                  </a:cubicBezTo>
                  <a:cubicBezTo>
                    <a:pt x="3000" y="21600"/>
                    <a:pt x="4200" y="20661"/>
                    <a:pt x="5250" y="19409"/>
                  </a:cubicBezTo>
                  <a:cubicBezTo>
                    <a:pt x="6300" y="18157"/>
                    <a:pt x="7200" y="16591"/>
                    <a:pt x="7650" y="16591"/>
                  </a:cubicBezTo>
                  <a:cubicBezTo>
                    <a:pt x="8100" y="16591"/>
                    <a:pt x="8100" y="18157"/>
                    <a:pt x="8850" y="19096"/>
                  </a:cubicBezTo>
                  <a:cubicBezTo>
                    <a:pt x="9600" y="20035"/>
                    <a:pt x="11100" y="20348"/>
                    <a:pt x="12300" y="19722"/>
                  </a:cubicBezTo>
                  <a:cubicBezTo>
                    <a:pt x="13500" y="19096"/>
                    <a:pt x="14400" y="17530"/>
                    <a:pt x="15900" y="14087"/>
                  </a:cubicBezTo>
                  <a:cubicBezTo>
                    <a:pt x="17400" y="10643"/>
                    <a:pt x="19500" y="5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8756649" y="4001646"/>
              <a:ext cx="381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8718549" y="3957196"/>
              <a:ext cx="1778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0"/>
                  </a:moveTo>
                  <a:cubicBezTo>
                    <a:pt x="19286" y="3187"/>
                    <a:pt x="21600" y="6374"/>
                    <a:pt x="21600" y="9325"/>
                  </a:cubicBezTo>
                  <a:cubicBezTo>
                    <a:pt x="21600" y="12275"/>
                    <a:pt x="19286" y="14990"/>
                    <a:pt x="15300" y="16997"/>
                  </a:cubicBezTo>
                  <a:cubicBezTo>
                    <a:pt x="11314" y="19003"/>
                    <a:pt x="5657" y="20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7746999" y="445249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7766049" y="4554096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7975599" y="4439796"/>
              <a:ext cx="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8026399" y="4573146"/>
              <a:ext cx="1206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8222191" y="4503949"/>
              <a:ext cx="102660" cy="2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0878" fill="norm" stroke="1" extrusionOk="0">
                  <a:moveTo>
                    <a:pt x="20146" y="3173"/>
                  </a:moveTo>
                  <a:cubicBezTo>
                    <a:pt x="19731" y="1877"/>
                    <a:pt x="19315" y="581"/>
                    <a:pt x="18069" y="149"/>
                  </a:cubicBezTo>
                  <a:cubicBezTo>
                    <a:pt x="16823" y="-283"/>
                    <a:pt x="14746" y="149"/>
                    <a:pt x="11423" y="2417"/>
                  </a:cubicBezTo>
                  <a:cubicBezTo>
                    <a:pt x="8100" y="4685"/>
                    <a:pt x="3531" y="8789"/>
                    <a:pt x="1454" y="12029"/>
                  </a:cubicBezTo>
                  <a:cubicBezTo>
                    <a:pt x="-623" y="15269"/>
                    <a:pt x="-208" y="17645"/>
                    <a:pt x="1039" y="19157"/>
                  </a:cubicBezTo>
                  <a:cubicBezTo>
                    <a:pt x="2285" y="20669"/>
                    <a:pt x="4362" y="21317"/>
                    <a:pt x="8100" y="20561"/>
                  </a:cubicBezTo>
                  <a:cubicBezTo>
                    <a:pt x="11839" y="19805"/>
                    <a:pt x="17239" y="17645"/>
                    <a:pt x="19108" y="14297"/>
                  </a:cubicBezTo>
                  <a:cubicBezTo>
                    <a:pt x="20977" y="10949"/>
                    <a:pt x="19315" y="6413"/>
                    <a:pt x="17654" y="1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8248649" y="4424979"/>
              <a:ext cx="95251" cy="4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37"/>
                  </a:moveTo>
                  <a:cubicBezTo>
                    <a:pt x="21600" y="568"/>
                    <a:pt x="21600" y="0"/>
                    <a:pt x="21120" y="0"/>
                  </a:cubicBezTo>
                  <a:cubicBezTo>
                    <a:pt x="20640" y="0"/>
                    <a:pt x="19680" y="568"/>
                    <a:pt x="18240" y="2387"/>
                  </a:cubicBezTo>
                  <a:cubicBezTo>
                    <a:pt x="16800" y="4206"/>
                    <a:pt x="14880" y="7276"/>
                    <a:pt x="11760" y="10686"/>
                  </a:cubicBezTo>
                  <a:cubicBezTo>
                    <a:pt x="8640" y="14097"/>
                    <a:pt x="4320" y="178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8191499" y="4458307"/>
              <a:ext cx="215901" cy="4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9086"/>
                  </a:moveTo>
                  <a:cubicBezTo>
                    <a:pt x="635" y="5159"/>
                    <a:pt x="1271" y="1232"/>
                    <a:pt x="3918" y="250"/>
                  </a:cubicBezTo>
                  <a:cubicBezTo>
                    <a:pt x="6565" y="-732"/>
                    <a:pt x="11224" y="1232"/>
                    <a:pt x="14506" y="5159"/>
                  </a:cubicBezTo>
                  <a:cubicBezTo>
                    <a:pt x="17788" y="9086"/>
                    <a:pt x="19694" y="14977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8153399" y="4808096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8410834" y="4504758"/>
              <a:ext cx="174366" cy="27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25" fill="norm" stroke="1" extrusionOk="0">
                  <a:moveTo>
                    <a:pt x="21183" y="375"/>
                  </a:moveTo>
                  <a:cubicBezTo>
                    <a:pt x="18097" y="50"/>
                    <a:pt x="15012" y="-275"/>
                    <a:pt x="12312" y="375"/>
                  </a:cubicBezTo>
                  <a:cubicBezTo>
                    <a:pt x="9612" y="1024"/>
                    <a:pt x="7297" y="2648"/>
                    <a:pt x="5112" y="5409"/>
                  </a:cubicBezTo>
                  <a:cubicBezTo>
                    <a:pt x="2926" y="8170"/>
                    <a:pt x="869" y="12068"/>
                    <a:pt x="226" y="14829"/>
                  </a:cubicBezTo>
                  <a:cubicBezTo>
                    <a:pt x="-417" y="17590"/>
                    <a:pt x="354" y="19214"/>
                    <a:pt x="2026" y="20107"/>
                  </a:cubicBezTo>
                  <a:cubicBezTo>
                    <a:pt x="3697" y="21000"/>
                    <a:pt x="6269" y="21163"/>
                    <a:pt x="884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8559799" y="4573146"/>
              <a:ext cx="63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480"/>
                    <a:pt x="21600" y="12960"/>
                    <a:pt x="18000" y="16560"/>
                  </a:cubicBezTo>
                  <a:cubicBezTo>
                    <a:pt x="14400" y="20160"/>
                    <a:pt x="7200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658867" y="4592196"/>
              <a:ext cx="129533" cy="15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37" fill="norm" stroke="1" extrusionOk="0">
                  <a:moveTo>
                    <a:pt x="417" y="0"/>
                  </a:moveTo>
                  <a:cubicBezTo>
                    <a:pt x="417" y="4896"/>
                    <a:pt x="417" y="9792"/>
                    <a:pt x="243" y="13680"/>
                  </a:cubicBezTo>
                  <a:cubicBezTo>
                    <a:pt x="68" y="17568"/>
                    <a:pt x="-280" y="20448"/>
                    <a:pt x="417" y="21024"/>
                  </a:cubicBezTo>
                  <a:cubicBezTo>
                    <a:pt x="1114" y="21600"/>
                    <a:pt x="2855" y="19872"/>
                    <a:pt x="4597" y="18144"/>
                  </a:cubicBezTo>
                  <a:cubicBezTo>
                    <a:pt x="6339" y="16416"/>
                    <a:pt x="8081" y="14688"/>
                    <a:pt x="8952" y="14544"/>
                  </a:cubicBezTo>
                  <a:cubicBezTo>
                    <a:pt x="9823" y="14400"/>
                    <a:pt x="9823" y="15840"/>
                    <a:pt x="9823" y="17280"/>
                  </a:cubicBezTo>
                  <a:cubicBezTo>
                    <a:pt x="9823" y="18720"/>
                    <a:pt x="9823" y="20160"/>
                    <a:pt x="10520" y="20448"/>
                  </a:cubicBezTo>
                  <a:cubicBezTo>
                    <a:pt x="11217" y="20736"/>
                    <a:pt x="12610" y="19872"/>
                    <a:pt x="14526" y="17136"/>
                  </a:cubicBezTo>
                  <a:cubicBezTo>
                    <a:pt x="16443" y="14400"/>
                    <a:pt x="18881" y="9792"/>
                    <a:pt x="21320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8820149" y="4592196"/>
              <a:ext cx="1569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275"/>
                    <a:pt x="21600" y="8550"/>
                    <a:pt x="18900" y="12150"/>
                  </a:cubicBezTo>
                  <a:cubicBezTo>
                    <a:pt x="16200" y="15750"/>
                    <a:pt x="8100" y="186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8832849" y="4522346"/>
              <a:ext cx="13011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229" y="0"/>
                  </a:moveTo>
                  <a:cubicBezTo>
                    <a:pt x="9943" y="240"/>
                    <a:pt x="11657" y="480"/>
                    <a:pt x="13886" y="1920"/>
                  </a:cubicBezTo>
                  <a:cubicBezTo>
                    <a:pt x="16114" y="3360"/>
                    <a:pt x="18857" y="6000"/>
                    <a:pt x="20229" y="8400"/>
                  </a:cubicBezTo>
                  <a:cubicBezTo>
                    <a:pt x="21600" y="10800"/>
                    <a:pt x="21600" y="12960"/>
                    <a:pt x="18000" y="15120"/>
                  </a:cubicBezTo>
                  <a:cubicBezTo>
                    <a:pt x="14400" y="17280"/>
                    <a:pt x="72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4133850" y="4511467"/>
              <a:ext cx="266700" cy="43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2415"/>
                  </a:moveTo>
                  <a:cubicBezTo>
                    <a:pt x="2057" y="1476"/>
                    <a:pt x="4114" y="536"/>
                    <a:pt x="6429" y="171"/>
                  </a:cubicBezTo>
                  <a:cubicBezTo>
                    <a:pt x="8743" y="-194"/>
                    <a:pt x="11314" y="15"/>
                    <a:pt x="13286" y="902"/>
                  </a:cubicBezTo>
                  <a:cubicBezTo>
                    <a:pt x="15257" y="1789"/>
                    <a:pt x="16629" y="3354"/>
                    <a:pt x="16714" y="5389"/>
                  </a:cubicBezTo>
                  <a:cubicBezTo>
                    <a:pt x="16800" y="7423"/>
                    <a:pt x="15600" y="9928"/>
                    <a:pt x="13029" y="12380"/>
                  </a:cubicBezTo>
                  <a:cubicBezTo>
                    <a:pt x="10457" y="14832"/>
                    <a:pt x="6514" y="17232"/>
                    <a:pt x="4286" y="18693"/>
                  </a:cubicBezTo>
                  <a:cubicBezTo>
                    <a:pt x="2057" y="20154"/>
                    <a:pt x="1543" y="20676"/>
                    <a:pt x="1800" y="20989"/>
                  </a:cubicBezTo>
                  <a:cubicBezTo>
                    <a:pt x="2057" y="21302"/>
                    <a:pt x="3086" y="21406"/>
                    <a:pt x="6000" y="21406"/>
                  </a:cubicBezTo>
                  <a:cubicBezTo>
                    <a:pt x="8914" y="21406"/>
                    <a:pt x="13714" y="21302"/>
                    <a:pt x="16629" y="21197"/>
                  </a:cubicBezTo>
                  <a:cubicBezTo>
                    <a:pt x="19543" y="21093"/>
                    <a:pt x="20571" y="20989"/>
                    <a:pt x="21600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4578477" y="4464218"/>
              <a:ext cx="196724" cy="57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79" fill="norm" stroke="1" extrusionOk="0">
                  <a:moveTo>
                    <a:pt x="21132" y="1686"/>
                  </a:moveTo>
                  <a:cubicBezTo>
                    <a:pt x="20450" y="1136"/>
                    <a:pt x="19768" y="586"/>
                    <a:pt x="18858" y="272"/>
                  </a:cubicBezTo>
                  <a:cubicBezTo>
                    <a:pt x="17949" y="-42"/>
                    <a:pt x="16812" y="-121"/>
                    <a:pt x="14993" y="232"/>
                  </a:cubicBezTo>
                  <a:cubicBezTo>
                    <a:pt x="13174" y="586"/>
                    <a:pt x="10673" y="1371"/>
                    <a:pt x="7945" y="2824"/>
                  </a:cubicBezTo>
                  <a:cubicBezTo>
                    <a:pt x="5216" y="4278"/>
                    <a:pt x="2260" y="6398"/>
                    <a:pt x="896" y="8676"/>
                  </a:cubicBezTo>
                  <a:cubicBezTo>
                    <a:pt x="-468" y="10954"/>
                    <a:pt x="-241" y="13389"/>
                    <a:pt x="1351" y="15510"/>
                  </a:cubicBezTo>
                  <a:cubicBezTo>
                    <a:pt x="2943" y="17630"/>
                    <a:pt x="5898" y="19437"/>
                    <a:pt x="8513" y="20379"/>
                  </a:cubicBezTo>
                  <a:cubicBezTo>
                    <a:pt x="11128" y="21322"/>
                    <a:pt x="13401" y="21400"/>
                    <a:pt x="15675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4870449" y="4662046"/>
              <a:ext cx="1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262"/>
                    <a:pt x="7200" y="10523"/>
                    <a:pt x="10800" y="14123"/>
                  </a:cubicBezTo>
                  <a:cubicBezTo>
                    <a:pt x="14400" y="17723"/>
                    <a:pt x="18000" y="196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5035549" y="4846146"/>
              <a:ext cx="2667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571" y="11670"/>
                    <a:pt x="5143" y="3363"/>
                    <a:pt x="8743" y="870"/>
                  </a:cubicBezTo>
                  <a:cubicBezTo>
                    <a:pt x="12343" y="-1622"/>
                    <a:pt x="1697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5518960" y="4718450"/>
              <a:ext cx="213642" cy="31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02" fill="norm" stroke="1" extrusionOk="0">
                  <a:moveTo>
                    <a:pt x="16277" y="2995"/>
                  </a:moveTo>
                  <a:cubicBezTo>
                    <a:pt x="16277" y="1873"/>
                    <a:pt x="16277" y="751"/>
                    <a:pt x="15753" y="260"/>
                  </a:cubicBezTo>
                  <a:cubicBezTo>
                    <a:pt x="15228" y="-231"/>
                    <a:pt x="14180" y="-91"/>
                    <a:pt x="12083" y="1242"/>
                  </a:cubicBezTo>
                  <a:cubicBezTo>
                    <a:pt x="9986" y="2574"/>
                    <a:pt x="6840" y="5099"/>
                    <a:pt x="4533" y="8255"/>
                  </a:cubicBezTo>
                  <a:cubicBezTo>
                    <a:pt x="2227" y="11411"/>
                    <a:pt x="759" y="15198"/>
                    <a:pt x="234" y="17442"/>
                  </a:cubicBezTo>
                  <a:cubicBezTo>
                    <a:pt x="-290" y="19686"/>
                    <a:pt x="129" y="20387"/>
                    <a:pt x="863" y="20808"/>
                  </a:cubicBezTo>
                  <a:cubicBezTo>
                    <a:pt x="1597" y="21229"/>
                    <a:pt x="2646" y="21369"/>
                    <a:pt x="4743" y="20948"/>
                  </a:cubicBezTo>
                  <a:cubicBezTo>
                    <a:pt x="6840" y="20527"/>
                    <a:pt x="9986" y="19546"/>
                    <a:pt x="12922" y="17372"/>
                  </a:cubicBezTo>
                  <a:cubicBezTo>
                    <a:pt x="15858" y="15198"/>
                    <a:pt x="18584" y="11831"/>
                    <a:pt x="19947" y="9307"/>
                  </a:cubicBezTo>
                  <a:cubicBezTo>
                    <a:pt x="21310" y="6782"/>
                    <a:pt x="21310" y="5099"/>
                    <a:pt x="20995" y="3977"/>
                  </a:cubicBezTo>
                  <a:cubicBezTo>
                    <a:pt x="20681" y="2855"/>
                    <a:pt x="20052" y="2294"/>
                    <a:pt x="19213" y="1943"/>
                  </a:cubicBezTo>
                  <a:cubicBezTo>
                    <a:pt x="18374" y="1592"/>
                    <a:pt x="17326" y="1452"/>
                    <a:pt x="15753" y="1663"/>
                  </a:cubicBezTo>
                  <a:cubicBezTo>
                    <a:pt x="14180" y="1873"/>
                    <a:pt x="12083" y="2434"/>
                    <a:pt x="9986" y="2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5630187" y="4642996"/>
              <a:ext cx="6576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7597" y="2713"/>
                    <a:pt x="14222" y="5426"/>
                    <a:pt x="10510" y="8191"/>
                  </a:cubicBezTo>
                  <a:cubicBezTo>
                    <a:pt x="6797" y="10957"/>
                    <a:pt x="2747" y="13774"/>
                    <a:pt x="1059" y="16017"/>
                  </a:cubicBezTo>
                  <a:cubicBezTo>
                    <a:pt x="-628" y="18261"/>
                    <a:pt x="47" y="19930"/>
                    <a:pt x="7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5511799" y="4652768"/>
              <a:ext cx="317501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1584" y="14477"/>
                    <a:pt x="3168" y="8305"/>
                    <a:pt x="6336" y="4448"/>
                  </a:cubicBezTo>
                  <a:cubicBezTo>
                    <a:pt x="9504" y="591"/>
                    <a:pt x="14256" y="-952"/>
                    <a:pt x="17064" y="591"/>
                  </a:cubicBezTo>
                  <a:cubicBezTo>
                    <a:pt x="19872" y="2134"/>
                    <a:pt x="20736" y="6762"/>
                    <a:pt x="2160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5505449" y="5131946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9" y="16800"/>
                    <a:pt x="7418" y="12000"/>
                    <a:pt x="11018" y="8400"/>
                  </a:cubicBezTo>
                  <a:cubicBezTo>
                    <a:pt x="14618" y="4800"/>
                    <a:pt x="181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5883524" y="4642996"/>
              <a:ext cx="199777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6736" y="1168"/>
                    <a:pt x="12236" y="2335"/>
                    <a:pt x="8636" y="4086"/>
                  </a:cubicBezTo>
                  <a:cubicBezTo>
                    <a:pt x="5036" y="5838"/>
                    <a:pt x="2336" y="8173"/>
                    <a:pt x="986" y="10557"/>
                  </a:cubicBezTo>
                  <a:cubicBezTo>
                    <a:pt x="-364" y="12941"/>
                    <a:pt x="-364" y="15373"/>
                    <a:pt x="1211" y="17222"/>
                  </a:cubicBezTo>
                  <a:cubicBezTo>
                    <a:pt x="2786" y="19070"/>
                    <a:pt x="5936" y="20335"/>
                    <a:pt x="8186" y="20968"/>
                  </a:cubicBezTo>
                  <a:cubicBezTo>
                    <a:pt x="10436" y="21600"/>
                    <a:pt x="11786" y="21600"/>
                    <a:pt x="131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6095999" y="4763646"/>
              <a:ext cx="254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50"/>
                    <a:pt x="14400" y="6900"/>
                    <a:pt x="10800" y="10500"/>
                  </a:cubicBezTo>
                  <a:cubicBezTo>
                    <a:pt x="7200" y="14100"/>
                    <a:pt x="3600" y="17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6184899" y="4827146"/>
              <a:ext cx="190501" cy="22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3703"/>
                  </a:moveTo>
                  <a:cubicBezTo>
                    <a:pt x="480" y="8846"/>
                    <a:pt x="960" y="13989"/>
                    <a:pt x="1560" y="17074"/>
                  </a:cubicBezTo>
                  <a:cubicBezTo>
                    <a:pt x="2160" y="20160"/>
                    <a:pt x="2880" y="21189"/>
                    <a:pt x="3720" y="21394"/>
                  </a:cubicBezTo>
                  <a:cubicBezTo>
                    <a:pt x="4560" y="21600"/>
                    <a:pt x="5520" y="20983"/>
                    <a:pt x="6360" y="20160"/>
                  </a:cubicBezTo>
                  <a:cubicBezTo>
                    <a:pt x="7200" y="19337"/>
                    <a:pt x="7920" y="18309"/>
                    <a:pt x="8520" y="17280"/>
                  </a:cubicBezTo>
                  <a:cubicBezTo>
                    <a:pt x="9120" y="16251"/>
                    <a:pt x="9600" y="15223"/>
                    <a:pt x="9840" y="15223"/>
                  </a:cubicBezTo>
                  <a:cubicBezTo>
                    <a:pt x="10080" y="15223"/>
                    <a:pt x="10080" y="16251"/>
                    <a:pt x="10680" y="16869"/>
                  </a:cubicBezTo>
                  <a:cubicBezTo>
                    <a:pt x="11280" y="17486"/>
                    <a:pt x="12480" y="17691"/>
                    <a:pt x="13440" y="17280"/>
                  </a:cubicBezTo>
                  <a:cubicBezTo>
                    <a:pt x="14400" y="16869"/>
                    <a:pt x="15120" y="15840"/>
                    <a:pt x="16440" y="13063"/>
                  </a:cubicBezTo>
                  <a:cubicBezTo>
                    <a:pt x="17760" y="10286"/>
                    <a:pt x="19680" y="5760"/>
                    <a:pt x="20640" y="3291"/>
                  </a:cubicBezTo>
                  <a:cubicBezTo>
                    <a:pt x="21600" y="823"/>
                    <a:pt x="21600" y="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6419849" y="4808096"/>
              <a:ext cx="2172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360"/>
                    <a:pt x="21600" y="6720"/>
                    <a:pt x="18655" y="10320"/>
                  </a:cubicBezTo>
                  <a:cubicBezTo>
                    <a:pt x="15709" y="13920"/>
                    <a:pt x="7855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6457949" y="4723946"/>
              <a:ext cx="90058" cy="4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464" fill="norm" stroke="1" extrusionOk="0">
                  <a:moveTo>
                    <a:pt x="0" y="83"/>
                  </a:moveTo>
                  <a:cubicBezTo>
                    <a:pt x="2400" y="-26"/>
                    <a:pt x="4800" y="-136"/>
                    <a:pt x="7920" y="522"/>
                  </a:cubicBezTo>
                  <a:cubicBezTo>
                    <a:pt x="11040" y="1180"/>
                    <a:pt x="14880" y="2605"/>
                    <a:pt x="17520" y="4908"/>
                  </a:cubicBezTo>
                  <a:cubicBezTo>
                    <a:pt x="20160" y="7210"/>
                    <a:pt x="21600" y="10390"/>
                    <a:pt x="19200" y="13295"/>
                  </a:cubicBezTo>
                  <a:cubicBezTo>
                    <a:pt x="16800" y="16201"/>
                    <a:pt x="10560" y="18833"/>
                    <a:pt x="432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6400799" y="4619058"/>
              <a:ext cx="323902" cy="55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62" fill="norm" stroke="1" extrusionOk="0">
                  <a:moveTo>
                    <a:pt x="12462" y="188"/>
                  </a:moveTo>
                  <a:cubicBezTo>
                    <a:pt x="13154" y="25"/>
                    <a:pt x="13846" y="-138"/>
                    <a:pt x="15092" y="188"/>
                  </a:cubicBezTo>
                  <a:cubicBezTo>
                    <a:pt x="16338" y="514"/>
                    <a:pt x="18138" y="1329"/>
                    <a:pt x="19454" y="2878"/>
                  </a:cubicBezTo>
                  <a:cubicBezTo>
                    <a:pt x="20769" y="4427"/>
                    <a:pt x="21600" y="6709"/>
                    <a:pt x="20977" y="9032"/>
                  </a:cubicBezTo>
                  <a:cubicBezTo>
                    <a:pt x="20354" y="11355"/>
                    <a:pt x="18277" y="13719"/>
                    <a:pt x="15300" y="15634"/>
                  </a:cubicBezTo>
                  <a:cubicBezTo>
                    <a:pt x="12323" y="17550"/>
                    <a:pt x="8446" y="19017"/>
                    <a:pt x="5746" y="19913"/>
                  </a:cubicBezTo>
                  <a:cubicBezTo>
                    <a:pt x="3046" y="20810"/>
                    <a:pt x="1523" y="21136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781049" y="5233546"/>
              <a:ext cx="589447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14954"/>
                  </a:moveTo>
                  <a:cubicBezTo>
                    <a:pt x="341" y="14954"/>
                    <a:pt x="682" y="14954"/>
                    <a:pt x="989" y="15092"/>
                  </a:cubicBezTo>
                  <a:cubicBezTo>
                    <a:pt x="1295" y="15231"/>
                    <a:pt x="1566" y="15508"/>
                    <a:pt x="1872" y="15646"/>
                  </a:cubicBezTo>
                  <a:cubicBezTo>
                    <a:pt x="2179" y="15785"/>
                    <a:pt x="2520" y="15785"/>
                    <a:pt x="2834" y="15646"/>
                  </a:cubicBezTo>
                  <a:cubicBezTo>
                    <a:pt x="3148" y="15508"/>
                    <a:pt x="3435" y="15231"/>
                    <a:pt x="3741" y="14815"/>
                  </a:cubicBezTo>
                  <a:cubicBezTo>
                    <a:pt x="4047" y="14400"/>
                    <a:pt x="4373" y="13846"/>
                    <a:pt x="4625" y="13292"/>
                  </a:cubicBezTo>
                  <a:cubicBezTo>
                    <a:pt x="4877" y="12738"/>
                    <a:pt x="5055" y="12185"/>
                    <a:pt x="5241" y="11769"/>
                  </a:cubicBezTo>
                  <a:cubicBezTo>
                    <a:pt x="5427" y="11354"/>
                    <a:pt x="5621" y="11077"/>
                    <a:pt x="5807" y="10938"/>
                  </a:cubicBezTo>
                  <a:cubicBezTo>
                    <a:pt x="5993" y="10800"/>
                    <a:pt x="6171" y="10800"/>
                    <a:pt x="6354" y="10662"/>
                  </a:cubicBezTo>
                  <a:cubicBezTo>
                    <a:pt x="6536" y="10523"/>
                    <a:pt x="6722" y="10246"/>
                    <a:pt x="6927" y="9969"/>
                  </a:cubicBezTo>
                  <a:cubicBezTo>
                    <a:pt x="7133" y="9692"/>
                    <a:pt x="7358" y="9415"/>
                    <a:pt x="7555" y="9138"/>
                  </a:cubicBezTo>
                  <a:cubicBezTo>
                    <a:pt x="7753" y="8862"/>
                    <a:pt x="7924" y="8585"/>
                    <a:pt x="8114" y="8308"/>
                  </a:cubicBezTo>
                  <a:cubicBezTo>
                    <a:pt x="8304" y="8031"/>
                    <a:pt x="8513" y="7754"/>
                    <a:pt x="8730" y="7477"/>
                  </a:cubicBezTo>
                  <a:cubicBezTo>
                    <a:pt x="8947" y="7200"/>
                    <a:pt x="9172" y="6923"/>
                    <a:pt x="9389" y="6785"/>
                  </a:cubicBezTo>
                  <a:cubicBezTo>
                    <a:pt x="9606" y="6646"/>
                    <a:pt x="9815" y="6646"/>
                    <a:pt x="10009" y="6646"/>
                  </a:cubicBezTo>
                  <a:cubicBezTo>
                    <a:pt x="10203" y="6646"/>
                    <a:pt x="10381" y="6646"/>
                    <a:pt x="10591" y="6646"/>
                  </a:cubicBezTo>
                  <a:cubicBezTo>
                    <a:pt x="10800" y="6646"/>
                    <a:pt x="11040" y="6646"/>
                    <a:pt x="11265" y="6646"/>
                  </a:cubicBezTo>
                  <a:cubicBezTo>
                    <a:pt x="11490" y="6646"/>
                    <a:pt x="11699" y="6646"/>
                    <a:pt x="11897" y="6646"/>
                  </a:cubicBezTo>
                  <a:cubicBezTo>
                    <a:pt x="12095" y="6646"/>
                    <a:pt x="12281" y="6646"/>
                    <a:pt x="12479" y="6785"/>
                  </a:cubicBezTo>
                  <a:cubicBezTo>
                    <a:pt x="12676" y="6923"/>
                    <a:pt x="12886" y="7200"/>
                    <a:pt x="13087" y="7477"/>
                  </a:cubicBezTo>
                  <a:cubicBezTo>
                    <a:pt x="13289" y="7754"/>
                    <a:pt x="13483" y="8031"/>
                    <a:pt x="13676" y="8308"/>
                  </a:cubicBezTo>
                  <a:cubicBezTo>
                    <a:pt x="13870" y="8585"/>
                    <a:pt x="14064" y="8862"/>
                    <a:pt x="14273" y="9138"/>
                  </a:cubicBezTo>
                  <a:cubicBezTo>
                    <a:pt x="14483" y="9415"/>
                    <a:pt x="14708" y="9692"/>
                    <a:pt x="14901" y="9831"/>
                  </a:cubicBezTo>
                  <a:cubicBezTo>
                    <a:pt x="15095" y="9969"/>
                    <a:pt x="15258" y="9969"/>
                    <a:pt x="15440" y="10246"/>
                  </a:cubicBezTo>
                  <a:cubicBezTo>
                    <a:pt x="15622" y="10523"/>
                    <a:pt x="15824" y="11077"/>
                    <a:pt x="16018" y="11492"/>
                  </a:cubicBezTo>
                  <a:cubicBezTo>
                    <a:pt x="16212" y="11908"/>
                    <a:pt x="16398" y="12185"/>
                    <a:pt x="16584" y="12462"/>
                  </a:cubicBezTo>
                  <a:cubicBezTo>
                    <a:pt x="16770" y="12738"/>
                    <a:pt x="16956" y="13015"/>
                    <a:pt x="17216" y="13569"/>
                  </a:cubicBezTo>
                  <a:cubicBezTo>
                    <a:pt x="17475" y="14123"/>
                    <a:pt x="17809" y="14954"/>
                    <a:pt x="18123" y="15785"/>
                  </a:cubicBezTo>
                  <a:cubicBezTo>
                    <a:pt x="18437" y="16615"/>
                    <a:pt x="18731" y="17446"/>
                    <a:pt x="19014" y="18138"/>
                  </a:cubicBezTo>
                  <a:cubicBezTo>
                    <a:pt x="19297" y="18831"/>
                    <a:pt x="19569" y="19385"/>
                    <a:pt x="19856" y="19938"/>
                  </a:cubicBezTo>
                  <a:cubicBezTo>
                    <a:pt x="20142" y="20492"/>
                    <a:pt x="20445" y="21046"/>
                    <a:pt x="20716" y="21323"/>
                  </a:cubicBezTo>
                  <a:cubicBezTo>
                    <a:pt x="20988" y="21600"/>
                    <a:pt x="21228" y="21600"/>
                    <a:pt x="21375" y="21600"/>
                  </a:cubicBezTo>
                  <a:cubicBezTo>
                    <a:pt x="21522" y="21600"/>
                    <a:pt x="21577" y="21600"/>
                    <a:pt x="21588" y="21046"/>
                  </a:cubicBezTo>
                  <a:cubicBezTo>
                    <a:pt x="21600" y="20492"/>
                    <a:pt x="21569" y="19385"/>
                    <a:pt x="21441" y="18000"/>
                  </a:cubicBezTo>
                  <a:cubicBezTo>
                    <a:pt x="21313" y="16615"/>
                    <a:pt x="21088" y="14954"/>
                    <a:pt x="20829" y="13431"/>
                  </a:cubicBezTo>
                  <a:cubicBezTo>
                    <a:pt x="20569" y="11908"/>
                    <a:pt x="20274" y="10523"/>
                    <a:pt x="20003" y="9415"/>
                  </a:cubicBezTo>
                  <a:cubicBezTo>
                    <a:pt x="19732" y="8308"/>
                    <a:pt x="19483" y="7477"/>
                    <a:pt x="19212" y="6785"/>
                  </a:cubicBezTo>
                  <a:cubicBezTo>
                    <a:pt x="18941" y="6092"/>
                    <a:pt x="18646" y="5538"/>
                    <a:pt x="18328" y="4985"/>
                  </a:cubicBezTo>
                  <a:cubicBezTo>
                    <a:pt x="18010" y="4431"/>
                    <a:pt x="17669" y="3877"/>
                    <a:pt x="17417" y="3462"/>
                  </a:cubicBezTo>
                  <a:cubicBezTo>
                    <a:pt x="17165" y="3046"/>
                    <a:pt x="17002" y="2769"/>
                    <a:pt x="16816" y="2492"/>
                  </a:cubicBezTo>
                  <a:cubicBezTo>
                    <a:pt x="16630" y="2215"/>
                    <a:pt x="16421" y="1938"/>
                    <a:pt x="16204" y="1662"/>
                  </a:cubicBezTo>
                  <a:cubicBezTo>
                    <a:pt x="15987" y="1385"/>
                    <a:pt x="15762" y="1108"/>
                    <a:pt x="15541" y="831"/>
                  </a:cubicBezTo>
                  <a:cubicBezTo>
                    <a:pt x="15320" y="554"/>
                    <a:pt x="15103" y="277"/>
                    <a:pt x="14890" y="138"/>
                  </a:cubicBezTo>
                  <a:cubicBezTo>
                    <a:pt x="14677" y="0"/>
                    <a:pt x="14467" y="0"/>
                    <a:pt x="14238" y="0"/>
                  </a:cubicBezTo>
                  <a:cubicBezTo>
                    <a:pt x="14010" y="0"/>
                    <a:pt x="13762" y="0"/>
                    <a:pt x="13517" y="0"/>
                  </a:cubicBezTo>
                  <a:cubicBezTo>
                    <a:pt x="13273" y="0"/>
                    <a:pt x="13033" y="0"/>
                    <a:pt x="12785" y="0"/>
                  </a:cubicBezTo>
                  <a:cubicBezTo>
                    <a:pt x="12537" y="0"/>
                    <a:pt x="12281" y="0"/>
                    <a:pt x="12029" y="0"/>
                  </a:cubicBezTo>
                  <a:cubicBezTo>
                    <a:pt x="11777" y="0"/>
                    <a:pt x="11529" y="0"/>
                    <a:pt x="11265" y="0"/>
                  </a:cubicBezTo>
                  <a:cubicBezTo>
                    <a:pt x="11002" y="0"/>
                    <a:pt x="10722" y="0"/>
                    <a:pt x="10447" y="138"/>
                  </a:cubicBezTo>
                  <a:cubicBezTo>
                    <a:pt x="10172" y="277"/>
                    <a:pt x="9901" y="554"/>
                    <a:pt x="9505" y="969"/>
                  </a:cubicBezTo>
                  <a:cubicBezTo>
                    <a:pt x="9110" y="1385"/>
                    <a:pt x="8590" y="1938"/>
                    <a:pt x="8191" y="2492"/>
                  </a:cubicBezTo>
                  <a:cubicBezTo>
                    <a:pt x="7792" y="3046"/>
                    <a:pt x="7513" y="3600"/>
                    <a:pt x="7245" y="4154"/>
                  </a:cubicBezTo>
                  <a:cubicBezTo>
                    <a:pt x="6978" y="4708"/>
                    <a:pt x="6722" y="5262"/>
                    <a:pt x="6365" y="5954"/>
                  </a:cubicBezTo>
                  <a:cubicBezTo>
                    <a:pt x="6009" y="6646"/>
                    <a:pt x="5551" y="7477"/>
                    <a:pt x="5117" y="8169"/>
                  </a:cubicBezTo>
                  <a:cubicBezTo>
                    <a:pt x="4683" y="8862"/>
                    <a:pt x="4272" y="9415"/>
                    <a:pt x="3970" y="9831"/>
                  </a:cubicBezTo>
                  <a:cubicBezTo>
                    <a:pt x="3667" y="10246"/>
                    <a:pt x="3473" y="10523"/>
                    <a:pt x="328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599016" y="5276867"/>
              <a:ext cx="524934" cy="47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4877" y="16325"/>
                  </a:moveTo>
                  <a:cubicBezTo>
                    <a:pt x="4877" y="15840"/>
                    <a:pt x="4877" y="15356"/>
                    <a:pt x="4660" y="14920"/>
                  </a:cubicBezTo>
                  <a:cubicBezTo>
                    <a:pt x="4442" y="14484"/>
                    <a:pt x="4006" y="14097"/>
                    <a:pt x="3223" y="14339"/>
                  </a:cubicBezTo>
                  <a:cubicBezTo>
                    <a:pt x="2439" y="14581"/>
                    <a:pt x="1306" y="15453"/>
                    <a:pt x="697" y="16131"/>
                  </a:cubicBezTo>
                  <a:cubicBezTo>
                    <a:pt x="87" y="16809"/>
                    <a:pt x="0" y="17293"/>
                    <a:pt x="0" y="17777"/>
                  </a:cubicBezTo>
                  <a:cubicBezTo>
                    <a:pt x="0" y="18262"/>
                    <a:pt x="87" y="18746"/>
                    <a:pt x="305" y="18843"/>
                  </a:cubicBezTo>
                  <a:cubicBezTo>
                    <a:pt x="523" y="18940"/>
                    <a:pt x="871" y="18649"/>
                    <a:pt x="1306" y="18165"/>
                  </a:cubicBezTo>
                  <a:cubicBezTo>
                    <a:pt x="1742" y="17681"/>
                    <a:pt x="2265" y="17003"/>
                    <a:pt x="2656" y="16470"/>
                  </a:cubicBezTo>
                  <a:cubicBezTo>
                    <a:pt x="3048" y="15937"/>
                    <a:pt x="3310" y="15550"/>
                    <a:pt x="3353" y="15840"/>
                  </a:cubicBezTo>
                  <a:cubicBezTo>
                    <a:pt x="3397" y="16131"/>
                    <a:pt x="3223" y="17099"/>
                    <a:pt x="3135" y="18068"/>
                  </a:cubicBezTo>
                  <a:cubicBezTo>
                    <a:pt x="3048" y="19037"/>
                    <a:pt x="3048" y="20005"/>
                    <a:pt x="3223" y="20635"/>
                  </a:cubicBezTo>
                  <a:cubicBezTo>
                    <a:pt x="3397" y="21264"/>
                    <a:pt x="3745" y="21555"/>
                    <a:pt x="4094" y="21555"/>
                  </a:cubicBezTo>
                  <a:cubicBezTo>
                    <a:pt x="4442" y="21555"/>
                    <a:pt x="4790" y="21264"/>
                    <a:pt x="5400" y="19763"/>
                  </a:cubicBezTo>
                  <a:cubicBezTo>
                    <a:pt x="6010" y="18262"/>
                    <a:pt x="6881" y="15550"/>
                    <a:pt x="7534" y="12741"/>
                  </a:cubicBezTo>
                  <a:cubicBezTo>
                    <a:pt x="8187" y="9932"/>
                    <a:pt x="8623" y="7026"/>
                    <a:pt x="8840" y="5089"/>
                  </a:cubicBezTo>
                  <a:cubicBezTo>
                    <a:pt x="9058" y="3151"/>
                    <a:pt x="9058" y="2183"/>
                    <a:pt x="9015" y="1408"/>
                  </a:cubicBezTo>
                  <a:cubicBezTo>
                    <a:pt x="8971" y="633"/>
                    <a:pt x="8884" y="52"/>
                    <a:pt x="8666" y="3"/>
                  </a:cubicBezTo>
                  <a:cubicBezTo>
                    <a:pt x="8448" y="-45"/>
                    <a:pt x="8100" y="439"/>
                    <a:pt x="7795" y="2134"/>
                  </a:cubicBezTo>
                  <a:cubicBezTo>
                    <a:pt x="7490" y="3829"/>
                    <a:pt x="7229" y="6735"/>
                    <a:pt x="7098" y="9544"/>
                  </a:cubicBezTo>
                  <a:cubicBezTo>
                    <a:pt x="6968" y="12353"/>
                    <a:pt x="6968" y="15065"/>
                    <a:pt x="7011" y="16712"/>
                  </a:cubicBezTo>
                  <a:cubicBezTo>
                    <a:pt x="7055" y="18359"/>
                    <a:pt x="7142" y="18940"/>
                    <a:pt x="7316" y="19424"/>
                  </a:cubicBezTo>
                  <a:cubicBezTo>
                    <a:pt x="7490" y="19908"/>
                    <a:pt x="7752" y="20296"/>
                    <a:pt x="8100" y="20199"/>
                  </a:cubicBezTo>
                  <a:cubicBezTo>
                    <a:pt x="8448" y="20102"/>
                    <a:pt x="8884" y="19521"/>
                    <a:pt x="9319" y="18601"/>
                  </a:cubicBezTo>
                  <a:cubicBezTo>
                    <a:pt x="9755" y="17681"/>
                    <a:pt x="10190" y="16421"/>
                    <a:pt x="10452" y="15404"/>
                  </a:cubicBezTo>
                  <a:cubicBezTo>
                    <a:pt x="10713" y="14387"/>
                    <a:pt x="10800" y="13612"/>
                    <a:pt x="10844" y="13467"/>
                  </a:cubicBezTo>
                  <a:cubicBezTo>
                    <a:pt x="10887" y="13322"/>
                    <a:pt x="10887" y="13806"/>
                    <a:pt x="10887" y="14629"/>
                  </a:cubicBezTo>
                  <a:cubicBezTo>
                    <a:pt x="10887" y="15453"/>
                    <a:pt x="10887" y="16615"/>
                    <a:pt x="10887" y="17487"/>
                  </a:cubicBezTo>
                  <a:cubicBezTo>
                    <a:pt x="10887" y="18359"/>
                    <a:pt x="10887" y="18940"/>
                    <a:pt x="11061" y="19376"/>
                  </a:cubicBezTo>
                  <a:cubicBezTo>
                    <a:pt x="11235" y="19812"/>
                    <a:pt x="11584" y="20102"/>
                    <a:pt x="11889" y="20005"/>
                  </a:cubicBezTo>
                  <a:cubicBezTo>
                    <a:pt x="12194" y="19908"/>
                    <a:pt x="12455" y="19424"/>
                    <a:pt x="12673" y="18891"/>
                  </a:cubicBezTo>
                  <a:cubicBezTo>
                    <a:pt x="12890" y="18359"/>
                    <a:pt x="13065" y="17777"/>
                    <a:pt x="13239" y="17245"/>
                  </a:cubicBezTo>
                  <a:cubicBezTo>
                    <a:pt x="13413" y="16712"/>
                    <a:pt x="13587" y="16228"/>
                    <a:pt x="13718" y="16228"/>
                  </a:cubicBezTo>
                  <a:cubicBezTo>
                    <a:pt x="13848" y="16228"/>
                    <a:pt x="13935" y="16712"/>
                    <a:pt x="13979" y="17196"/>
                  </a:cubicBezTo>
                  <a:cubicBezTo>
                    <a:pt x="14023" y="17681"/>
                    <a:pt x="14023" y="18165"/>
                    <a:pt x="14153" y="18601"/>
                  </a:cubicBezTo>
                  <a:cubicBezTo>
                    <a:pt x="14284" y="19037"/>
                    <a:pt x="14545" y="19424"/>
                    <a:pt x="14894" y="19618"/>
                  </a:cubicBezTo>
                  <a:cubicBezTo>
                    <a:pt x="15242" y="19812"/>
                    <a:pt x="15677" y="19812"/>
                    <a:pt x="16505" y="19085"/>
                  </a:cubicBezTo>
                  <a:cubicBezTo>
                    <a:pt x="17332" y="18359"/>
                    <a:pt x="18552" y="16906"/>
                    <a:pt x="19292" y="15937"/>
                  </a:cubicBezTo>
                  <a:cubicBezTo>
                    <a:pt x="20032" y="14968"/>
                    <a:pt x="20294" y="14484"/>
                    <a:pt x="20424" y="13951"/>
                  </a:cubicBezTo>
                  <a:cubicBezTo>
                    <a:pt x="20555" y="13419"/>
                    <a:pt x="20555" y="12838"/>
                    <a:pt x="20381" y="12741"/>
                  </a:cubicBezTo>
                  <a:cubicBezTo>
                    <a:pt x="20206" y="12644"/>
                    <a:pt x="19858" y="13031"/>
                    <a:pt x="19510" y="13758"/>
                  </a:cubicBezTo>
                  <a:cubicBezTo>
                    <a:pt x="19161" y="14484"/>
                    <a:pt x="18813" y="15550"/>
                    <a:pt x="18639" y="16325"/>
                  </a:cubicBezTo>
                  <a:cubicBezTo>
                    <a:pt x="18465" y="17099"/>
                    <a:pt x="18465" y="17584"/>
                    <a:pt x="18987" y="18213"/>
                  </a:cubicBezTo>
                  <a:cubicBezTo>
                    <a:pt x="19510" y="18843"/>
                    <a:pt x="20555" y="19618"/>
                    <a:pt x="21600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1677344" y="5373246"/>
              <a:ext cx="6255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6159" y="0"/>
                  </a:moveTo>
                  <a:cubicBezTo>
                    <a:pt x="3279" y="2951"/>
                    <a:pt x="399" y="5902"/>
                    <a:pt x="39" y="8970"/>
                  </a:cubicBezTo>
                  <a:cubicBezTo>
                    <a:pt x="-321" y="12039"/>
                    <a:pt x="1839" y="15226"/>
                    <a:pt x="5799" y="17351"/>
                  </a:cubicBezTo>
                  <a:cubicBezTo>
                    <a:pt x="9759" y="19475"/>
                    <a:pt x="15519" y="20538"/>
                    <a:pt x="212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1771105" y="5547072"/>
              <a:ext cx="178345" cy="10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711" fill="norm" stroke="1" extrusionOk="0">
                  <a:moveTo>
                    <a:pt x="7689" y="11996"/>
                  </a:moveTo>
                  <a:cubicBezTo>
                    <a:pt x="7689" y="9919"/>
                    <a:pt x="7689" y="7842"/>
                    <a:pt x="7307" y="5557"/>
                  </a:cubicBezTo>
                  <a:cubicBezTo>
                    <a:pt x="6926" y="3272"/>
                    <a:pt x="6164" y="780"/>
                    <a:pt x="5275" y="157"/>
                  </a:cubicBezTo>
                  <a:cubicBezTo>
                    <a:pt x="4385" y="-466"/>
                    <a:pt x="3369" y="780"/>
                    <a:pt x="2352" y="3688"/>
                  </a:cubicBezTo>
                  <a:cubicBezTo>
                    <a:pt x="1336" y="6596"/>
                    <a:pt x="319" y="11165"/>
                    <a:pt x="65" y="14488"/>
                  </a:cubicBezTo>
                  <a:cubicBezTo>
                    <a:pt x="-189" y="17811"/>
                    <a:pt x="319" y="19888"/>
                    <a:pt x="1209" y="20511"/>
                  </a:cubicBezTo>
                  <a:cubicBezTo>
                    <a:pt x="2098" y="21134"/>
                    <a:pt x="3369" y="20303"/>
                    <a:pt x="4639" y="18019"/>
                  </a:cubicBezTo>
                  <a:cubicBezTo>
                    <a:pt x="5910" y="15734"/>
                    <a:pt x="7180" y="11996"/>
                    <a:pt x="8324" y="11788"/>
                  </a:cubicBezTo>
                  <a:cubicBezTo>
                    <a:pt x="9467" y="11580"/>
                    <a:pt x="10484" y="14903"/>
                    <a:pt x="11500" y="17188"/>
                  </a:cubicBezTo>
                  <a:cubicBezTo>
                    <a:pt x="12517" y="19472"/>
                    <a:pt x="13533" y="20719"/>
                    <a:pt x="15185" y="20303"/>
                  </a:cubicBezTo>
                  <a:cubicBezTo>
                    <a:pt x="16837" y="19888"/>
                    <a:pt x="19124" y="17811"/>
                    <a:pt x="21411" y="15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1926380" y="5507249"/>
              <a:ext cx="188170" cy="18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69" fill="norm" stroke="1" extrusionOk="0">
                  <a:moveTo>
                    <a:pt x="1176" y="3565"/>
                  </a:moveTo>
                  <a:cubicBezTo>
                    <a:pt x="456" y="2109"/>
                    <a:pt x="-264" y="653"/>
                    <a:pt x="96" y="167"/>
                  </a:cubicBezTo>
                  <a:cubicBezTo>
                    <a:pt x="456" y="-318"/>
                    <a:pt x="1896" y="167"/>
                    <a:pt x="4296" y="2716"/>
                  </a:cubicBezTo>
                  <a:cubicBezTo>
                    <a:pt x="6696" y="5264"/>
                    <a:pt x="10056" y="9875"/>
                    <a:pt x="11976" y="12788"/>
                  </a:cubicBezTo>
                  <a:cubicBezTo>
                    <a:pt x="13896" y="15700"/>
                    <a:pt x="14376" y="16913"/>
                    <a:pt x="14376" y="18248"/>
                  </a:cubicBezTo>
                  <a:cubicBezTo>
                    <a:pt x="14376" y="19583"/>
                    <a:pt x="13896" y="21039"/>
                    <a:pt x="13296" y="21161"/>
                  </a:cubicBezTo>
                  <a:cubicBezTo>
                    <a:pt x="12696" y="21282"/>
                    <a:pt x="11976" y="20069"/>
                    <a:pt x="11856" y="17520"/>
                  </a:cubicBezTo>
                  <a:cubicBezTo>
                    <a:pt x="11736" y="14972"/>
                    <a:pt x="12216" y="11089"/>
                    <a:pt x="13896" y="8540"/>
                  </a:cubicBezTo>
                  <a:cubicBezTo>
                    <a:pt x="15576" y="5992"/>
                    <a:pt x="18456" y="4779"/>
                    <a:pt x="21336" y="3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2084506" y="5551988"/>
              <a:ext cx="290394" cy="327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54" fill="norm" stroke="1" extrusionOk="0">
                  <a:moveTo>
                    <a:pt x="10204" y="769"/>
                  </a:moveTo>
                  <a:cubicBezTo>
                    <a:pt x="9422" y="353"/>
                    <a:pt x="8639" y="-62"/>
                    <a:pt x="7622" y="7"/>
                  </a:cubicBezTo>
                  <a:cubicBezTo>
                    <a:pt x="6604" y="76"/>
                    <a:pt x="5352" y="630"/>
                    <a:pt x="4570" y="1253"/>
                  </a:cubicBezTo>
                  <a:cubicBezTo>
                    <a:pt x="3787" y="1876"/>
                    <a:pt x="3474" y="2569"/>
                    <a:pt x="3709" y="2915"/>
                  </a:cubicBezTo>
                  <a:cubicBezTo>
                    <a:pt x="3944" y="3261"/>
                    <a:pt x="4726" y="3261"/>
                    <a:pt x="5509" y="2915"/>
                  </a:cubicBezTo>
                  <a:cubicBezTo>
                    <a:pt x="6291" y="2569"/>
                    <a:pt x="7074" y="1876"/>
                    <a:pt x="7700" y="1876"/>
                  </a:cubicBezTo>
                  <a:cubicBezTo>
                    <a:pt x="8326" y="1876"/>
                    <a:pt x="8796" y="2569"/>
                    <a:pt x="9031" y="4507"/>
                  </a:cubicBezTo>
                  <a:cubicBezTo>
                    <a:pt x="9265" y="6446"/>
                    <a:pt x="9265" y="9630"/>
                    <a:pt x="8717" y="12400"/>
                  </a:cubicBezTo>
                  <a:cubicBezTo>
                    <a:pt x="8170" y="15169"/>
                    <a:pt x="7074" y="17523"/>
                    <a:pt x="6057" y="18976"/>
                  </a:cubicBezTo>
                  <a:cubicBezTo>
                    <a:pt x="5039" y="20430"/>
                    <a:pt x="4100" y="20984"/>
                    <a:pt x="3239" y="21261"/>
                  </a:cubicBezTo>
                  <a:cubicBezTo>
                    <a:pt x="2378" y="21538"/>
                    <a:pt x="1596" y="21538"/>
                    <a:pt x="970" y="21123"/>
                  </a:cubicBezTo>
                  <a:cubicBezTo>
                    <a:pt x="344" y="20707"/>
                    <a:pt x="-126" y="19876"/>
                    <a:pt x="31" y="18630"/>
                  </a:cubicBezTo>
                  <a:cubicBezTo>
                    <a:pt x="187" y="17384"/>
                    <a:pt x="970" y="15723"/>
                    <a:pt x="3552" y="13300"/>
                  </a:cubicBezTo>
                  <a:cubicBezTo>
                    <a:pt x="6135" y="10876"/>
                    <a:pt x="10517" y="7692"/>
                    <a:pt x="13178" y="5823"/>
                  </a:cubicBezTo>
                  <a:cubicBezTo>
                    <a:pt x="15839" y="3953"/>
                    <a:pt x="16778" y="3400"/>
                    <a:pt x="17326" y="2707"/>
                  </a:cubicBezTo>
                  <a:cubicBezTo>
                    <a:pt x="17874" y="2015"/>
                    <a:pt x="18031" y="1184"/>
                    <a:pt x="17717" y="907"/>
                  </a:cubicBezTo>
                  <a:cubicBezTo>
                    <a:pt x="17404" y="630"/>
                    <a:pt x="16622" y="907"/>
                    <a:pt x="15761" y="1669"/>
                  </a:cubicBezTo>
                  <a:cubicBezTo>
                    <a:pt x="14900" y="2430"/>
                    <a:pt x="13961" y="3676"/>
                    <a:pt x="13883" y="5130"/>
                  </a:cubicBezTo>
                  <a:cubicBezTo>
                    <a:pt x="13804" y="6584"/>
                    <a:pt x="14587" y="8246"/>
                    <a:pt x="15996" y="8869"/>
                  </a:cubicBezTo>
                  <a:cubicBezTo>
                    <a:pt x="17404" y="9492"/>
                    <a:pt x="19439" y="9076"/>
                    <a:pt x="21474" y="8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2393950" y="5519296"/>
              <a:ext cx="146050" cy="18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2979"/>
                  </a:moveTo>
                  <a:cubicBezTo>
                    <a:pt x="3130" y="6455"/>
                    <a:pt x="6261" y="9931"/>
                    <a:pt x="7983" y="12414"/>
                  </a:cubicBezTo>
                  <a:cubicBezTo>
                    <a:pt x="9704" y="14897"/>
                    <a:pt x="10017" y="16386"/>
                    <a:pt x="10017" y="17752"/>
                  </a:cubicBezTo>
                  <a:cubicBezTo>
                    <a:pt x="10017" y="19117"/>
                    <a:pt x="9704" y="20359"/>
                    <a:pt x="8765" y="20979"/>
                  </a:cubicBezTo>
                  <a:cubicBezTo>
                    <a:pt x="7826" y="21600"/>
                    <a:pt x="6261" y="21600"/>
                    <a:pt x="5478" y="20607"/>
                  </a:cubicBezTo>
                  <a:cubicBezTo>
                    <a:pt x="4696" y="19614"/>
                    <a:pt x="4696" y="17628"/>
                    <a:pt x="7513" y="14028"/>
                  </a:cubicBezTo>
                  <a:cubicBezTo>
                    <a:pt x="10330" y="10428"/>
                    <a:pt x="15965" y="52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876550" y="5582796"/>
              <a:ext cx="190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2921000" y="5512946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025454" y="5514647"/>
              <a:ext cx="86046" cy="19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310" fill="norm" stroke="1" extrusionOk="0">
                  <a:moveTo>
                    <a:pt x="20420" y="1207"/>
                  </a:moveTo>
                  <a:cubicBezTo>
                    <a:pt x="18411" y="510"/>
                    <a:pt x="16401" y="-187"/>
                    <a:pt x="12383" y="45"/>
                  </a:cubicBezTo>
                  <a:cubicBezTo>
                    <a:pt x="8364" y="278"/>
                    <a:pt x="2336" y="1439"/>
                    <a:pt x="578" y="3181"/>
                  </a:cubicBezTo>
                  <a:cubicBezTo>
                    <a:pt x="-1180" y="4923"/>
                    <a:pt x="1332" y="7245"/>
                    <a:pt x="4597" y="9336"/>
                  </a:cubicBezTo>
                  <a:cubicBezTo>
                    <a:pt x="7862" y="11426"/>
                    <a:pt x="11880" y="13284"/>
                    <a:pt x="14643" y="14910"/>
                  </a:cubicBezTo>
                  <a:cubicBezTo>
                    <a:pt x="17406" y="16536"/>
                    <a:pt x="18913" y="17929"/>
                    <a:pt x="18913" y="19090"/>
                  </a:cubicBezTo>
                  <a:cubicBezTo>
                    <a:pt x="18913" y="20252"/>
                    <a:pt x="17406" y="21181"/>
                    <a:pt x="14392" y="21297"/>
                  </a:cubicBezTo>
                  <a:cubicBezTo>
                    <a:pt x="11378" y="21413"/>
                    <a:pt x="6857" y="20716"/>
                    <a:pt x="2336" y="2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3358020" y="5379596"/>
              <a:ext cx="483731" cy="33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1" fill="norm" stroke="1" extrusionOk="0">
                  <a:moveTo>
                    <a:pt x="9388" y="0"/>
                  </a:moveTo>
                  <a:cubicBezTo>
                    <a:pt x="8068" y="2952"/>
                    <a:pt x="6747" y="5903"/>
                    <a:pt x="5993" y="8653"/>
                  </a:cubicBezTo>
                  <a:cubicBezTo>
                    <a:pt x="5238" y="11404"/>
                    <a:pt x="5049" y="13953"/>
                    <a:pt x="4955" y="15697"/>
                  </a:cubicBezTo>
                  <a:cubicBezTo>
                    <a:pt x="4861" y="17441"/>
                    <a:pt x="4861" y="18380"/>
                    <a:pt x="4908" y="19185"/>
                  </a:cubicBezTo>
                  <a:cubicBezTo>
                    <a:pt x="4955" y="19990"/>
                    <a:pt x="5049" y="20661"/>
                    <a:pt x="5380" y="21063"/>
                  </a:cubicBezTo>
                  <a:cubicBezTo>
                    <a:pt x="5710" y="21466"/>
                    <a:pt x="6276" y="21600"/>
                    <a:pt x="6700" y="21332"/>
                  </a:cubicBezTo>
                  <a:cubicBezTo>
                    <a:pt x="7125" y="21063"/>
                    <a:pt x="7408" y="20393"/>
                    <a:pt x="7408" y="19386"/>
                  </a:cubicBezTo>
                  <a:cubicBezTo>
                    <a:pt x="7408" y="18380"/>
                    <a:pt x="7125" y="17039"/>
                    <a:pt x="5993" y="15831"/>
                  </a:cubicBezTo>
                  <a:cubicBezTo>
                    <a:pt x="4861" y="14624"/>
                    <a:pt x="2880" y="13550"/>
                    <a:pt x="1654" y="13081"/>
                  </a:cubicBezTo>
                  <a:cubicBezTo>
                    <a:pt x="428" y="12611"/>
                    <a:pt x="-44" y="12745"/>
                    <a:pt x="3" y="12678"/>
                  </a:cubicBezTo>
                  <a:cubicBezTo>
                    <a:pt x="50" y="12611"/>
                    <a:pt x="616" y="12343"/>
                    <a:pt x="2361" y="10867"/>
                  </a:cubicBezTo>
                  <a:cubicBezTo>
                    <a:pt x="4106" y="9391"/>
                    <a:pt x="7030" y="6708"/>
                    <a:pt x="8775" y="5098"/>
                  </a:cubicBezTo>
                  <a:cubicBezTo>
                    <a:pt x="10520" y="3488"/>
                    <a:pt x="11086" y="2952"/>
                    <a:pt x="11605" y="2616"/>
                  </a:cubicBezTo>
                  <a:cubicBezTo>
                    <a:pt x="12124" y="2281"/>
                    <a:pt x="12595" y="2147"/>
                    <a:pt x="12784" y="2482"/>
                  </a:cubicBezTo>
                  <a:cubicBezTo>
                    <a:pt x="12973" y="2817"/>
                    <a:pt x="12878" y="3622"/>
                    <a:pt x="12454" y="5903"/>
                  </a:cubicBezTo>
                  <a:cubicBezTo>
                    <a:pt x="12029" y="8184"/>
                    <a:pt x="11275" y="11940"/>
                    <a:pt x="10756" y="14355"/>
                  </a:cubicBezTo>
                  <a:cubicBezTo>
                    <a:pt x="10237" y="16770"/>
                    <a:pt x="9954" y="17843"/>
                    <a:pt x="9907" y="18045"/>
                  </a:cubicBezTo>
                  <a:cubicBezTo>
                    <a:pt x="9860" y="18246"/>
                    <a:pt x="10049" y="17575"/>
                    <a:pt x="10284" y="16971"/>
                  </a:cubicBezTo>
                  <a:cubicBezTo>
                    <a:pt x="10520" y="16368"/>
                    <a:pt x="10803" y="15831"/>
                    <a:pt x="11180" y="15294"/>
                  </a:cubicBezTo>
                  <a:cubicBezTo>
                    <a:pt x="11558" y="14758"/>
                    <a:pt x="12029" y="14221"/>
                    <a:pt x="12454" y="14221"/>
                  </a:cubicBezTo>
                  <a:cubicBezTo>
                    <a:pt x="12878" y="14221"/>
                    <a:pt x="13256" y="14758"/>
                    <a:pt x="13586" y="15563"/>
                  </a:cubicBezTo>
                  <a:cubicBezTo>
                    <a:pt x="13916" y="16368"/>
                    <a:pt x="14199" y="17441"/>
                    <a:pt x="14576" y="18045"/>
                  </a:cubicBezTo>
                  <a:cubicBezTo>
                    <a:pt x="14953" y="18648"/>
                    <a:pt x="15425" y="18783"/>
                    <a:pt x="15897" y="18581"/>
                  </a:cubicBezTo>
                  <a:cubicBezTo>
                    <a:pt x="16368" y="18380"/>
                    <a:pt x="16840" y="17843"/>
                    <a:pt x="17217" y="17240"/>
                  </a:cubicBezTo>
                  <a:cubicBezTo>
                    <a:pt x="17594" y="16636"/>
                    <a:pt x="17877" y="15965"/>
                    <a:pt x="18019" y="15227"/>
                  </a:cubicBezTo>
                  <a:cubicBezTo>
                    <a:pt x="18160" y="14489"/>
                    <a:pt x="18160" y="13684"/>
                    <a:pt x="17925" y="13416"/>
                  </a:cubicBezTo>
                  <a:cubicBezTo>
                    <a:pt x="17689" y="13148"/>
                    <a:pt x="17217" y="13416"/>
                    <a:pt x="16934" y="13886"/>
                  </a:cubicBezTo>
                  <a:cubicBezTo>
                    <a:pt x="16651" y="14355"/>
                    <a:pt x="16557" y="15026"/>
                    <a:pt x="16463" y="15764"/>
                  </a:cubicBezTo>
                  <a:cubicBezTo>
                    <a:pt x="16368" y="16502"/>
                    <a:pt x="16274" y="17307"/>
                    <a:pt x="17123" y="17978"/>
                  </a:cubicBezTo>
                  <a:cubicBezTo>
                    <a:pt x="17972" y="18648"/>
                    <a:pt x="19764" y="19185"/>
                    <a:pt x="21556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4226822" y="5472568"/>
              <a:ext cx="180078" cy="15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704" fill="norm" stroke="1" extrusionOk="0">
                  <a:moveTo>
                    <a:pt x="13518" y="1158"/>
                  </a:moveTo>
                  <a:cubicBezTo>
                    <a:pt x="11800" y="306"/>
                    <a:pt x="10082" y="-547"/>
                    <a:pt x="7873" y="448"/>
                  </a:cubicBezTo>
                  <a:cubicBezTo>
                    <a:pt x="5664" y="1442"/>
                    <a:pt x="2964" y="4285"/>
                    <a:pt x="1368" y="7127"/>
                  </a:cubicBezTo>
                  <a:cubicBezTo>
                    <a:pt x="-227" y="9969"/>
                    <a:pt x="-718" y="12811"/>
                    <a:pt x="1491" y="15369"/>
                  </a:cubicBezTo>
                  <a:cubicBezTo>
                    <a:pt x="3700" y="17927"/>
                    <a:pt x="8609" y="20200"/>
                    <a:pt x="12291" y="20627"/>
                  </a:cubicBezTo>
                  <a:cubicBezTo>
                    <a:pt x="15973" y="21053"/>
                    <a:pt x="18427" y="19632"/>
                    <a:pt x="20882" y="18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4372255" y="5514834"/>
              <a:ext cx="79096" cy="11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0986" fill="norm" stroke="1" extrusionOk="0">
                  <a:moveTo>
                    <a:pt x="21240" y="5254"/>
                  </a:moveTo>
                  <a:cubicBezTo>
                    <a:pt x="21240" y="3392"/>
                    <a:pt x="21240" y="1530"/>
                    <a:pt x="19535" y="599"/>
                  </a:cubicBezTo>
                  <a:cubicBezTo>
                    <a:pt x="17829" y="-332"/>
                    <a:pt x="14419" y="-332"/>
                    <a:pt x="11008" y="1716"/>
                  </a:cubicBezTo>
                  <a:cubicBezTo>
                    <a:pt x="7598" y="3765"/>
                    <a:pt x="4187" y="7861"/>
                    <a:pt x="2198" y="10840"/>
                  </a:cubicBezTo>
                  <a:cubicBezTo>
                    <a:pt x="208" y="13820"/>
                    <a:pt x="-360" y="15682"/>
                    <a:pt x="208" y="17358"/>
                  </a:cubicBezTo>
                  <a:cubicBezTo>
                    <a:pt x="777" y="19034"/>
                    <a:pt x="2482" y="20523"/>
                    <a:pt x="5324" y="20896"/>
                  </a:cubicBezTo>
                  <a:cubicBezTo>
                    <a:pt x="8166" y="21268"/>
                    <a:pt x="12145" y="20523"/>
                    <a:pt x="14987" y="18102"/>
                  </a:cubicBezTo>
                  <a:cubicBezTo>
                    <a:pt x="17829" y="15682"/>
                    <a:pt x="19535" y="11585"/>
                    <a:pt x="21240" y="7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4489449" y="5511946"/>
              <a:ext cx="120651" cy="14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4774"/>
                  </a:moveTo>
                  <a:cubicBezTo>
                    <a:pt x="1516" y="9094"/>
                    <a:pt x="3032" y="13414"/>
                    <a:pt x="3600" y="16346"/>
                  </a:cubicBezTo>
                  <a:cubicBezTo>
                    <a:pt x="4168" y="19277"/>
                    <a:pt x="3789" y="20820"/>
                    <a:pt x="3411" y="20820"/>
                  </a:cubicBezTo>
                  <a:cubicBezTo>
                    <a:pt x="3032" y="20820"/>
                    <a:pt x="2653" y="19277"/>
                    <a:pt x="3032" y="16654"/>
                  </a:cubicBezTo>
                  <a:cubicBezTo>
                    <a:pt x="3411" y="14031"/>
                    <a:pt x="4547" y="10329"/>
                    <a:pt x="5684" y="7551"/>
                  </a:cubicBezTo>
                  <a:cubicBezTo>
                    <a:pt x="6821" y="4774"/>
                    <a:pt x="7958" y="2923"/>
                    <a:pt x="9663" y="1534"/>
                  </a:cubicBezTo>
                  <a:cubicBezTo>
                    <a:pt x="11368" y="146"/>
                    <a:pt x="13642" y="-780"/>
                    <a:pt x="15537" y="917"/>
                  </a:cubicBezTo>
                  <a:cubicBezTo>
                    <a:pt x="17432" y="2614"/>
                    <a:pt x="18947" y="6934"/>
                    <a:pt x="19895" y="10637"/>
                  </a:cubicBezTo>
                  <a:cubicBezTo>
                    <a:pt x="20842" y="14340"/>
                    <a:pt x="21221" y="17426"/>
                    <a:pt x="21600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4629620" y="5359328"/>
              <a:ext cx="190030" cy="3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42" fill="norm" stroke="1" extrusionOk="0">
                  <a:moveTo>
                    <a:pt x="18667" y="2931"/>
                  </a:moveTo>
                  <a:cubicBezTo>
                    <a:pt x="18667" y="2116"/>
                    <a:pt x="18667" y="1300"/>
                    <a:pt x="18067" y="757"/>
                  </a:cubicBezTo>
                  <a:cubicBezTo>
                    <a:pt x="17467" y="214"/>
                    <a:pt x="16267" y="-58"/>
                    <a:pt x="14947" y="10"/>
                  </a:cubicBezTo>
                  <a:cubicBezTo>
                    <a:pt x="13627" y="78"/>
                    <a:pt x="12187" y="485"/>
                    <a:pt x="10507" y="2523"/>
                  </a:cubicBezTo>
                  <a:cubicBezTo>
                    <a:pt x="8827" y="4561"/>
                    <a:pt x="6907" y="8229"/>
                    <a:pt x="5947" y="11489"/>
                  </a:cubicBezTo>
                  <a:cubicBezTo>
                    <a:pt x="4987" y="14750"/>
                    <a:pt x="4987" y="17602"/>
                    <a:pt x="4627" y="19300"/>
                  </a:cubicBezTo>
                  <a:cubicBezTo>
                    <a:pt x="4267" y="20999"/>
                    <a:pt x="3547" y="21542"/>
                    <a:pt x="2827" y="21542"/>
                  </a:cubicBezTo>
                  <a:cubicBezTo>
                    <a:pt x="2107" y="21542"/>
                    <a:pt x="1387" y="20999"/>
                    <a:pt x="907" y="20319"/>
                  </a:cubicBezTo>
                  <a:cubicBezTo>
                    <a:pt x="427" y="19640"/>
                    <a:pt x="187" y="18825"/>
                    <a:pt x="67" y="18078"/>
                  </a:cubicBezTo>
                  <a:cubicBezTo>
                    <a:pt x="-53" y="17331"/>
                    <a:pt x="-53" y="16651"/>
                    <a:pt x="427" y="16108"/>
                  </a:cubicBezTo>
                  <a:cubicBezTo>
                    <a:pt x="907" y="15565"/>
                    <a:pt x="1867" y="15157"/>
                    <a:pt x="3547" y="14885"/>
                  </a:cubicBezTo>
                  <a:cubicBezTo>
                    <a:pt x="5227" y="14614"/>
                    <a:pt x="7627" y="14478"/>
                    <a:pt x="9427" y="14546"/>
                  </a:cubicBezTo>
                  <a:cubicBezTo>
                    <a:pt x="11227" y="14614"/>
                    <a:pt x="12427" y="14885"/>
                    <a:pt x="13267" y="15497"/>
                  </a:cubicBezTo>
                  <a:cubicBezTo>
                    <a:pt x="14107" y="16108"/>
                    <a:pt x="14587" y="17059"/>
                    <a:pt x="14707" y="18010"/>
                  </a:cubicBezTo>
                  <a:cubicBezTo>
                    <a:pt x="14827" y="18961"/>
                    <a:pt x="14587" y="19912"/>
                    <a:pt x="14467" y="20048"/>
                  </a:cubicBezTo>
                  <a:cubicBezTo>
                    <a:pt x="14347" y="20184"/>
                    <a:pt x="14347" y="19504"/>
                    <a:pt x="14587" y="18417"/>
                  </a:cubicBezTo>
                  <a:cubicBezTo>
                    <a:pt x="14827" y="17331"/>
                    <a:pt x="15307" y="15836"/>
                    <a:pt x="15907" y="14682"/>
                  </a:cubicBezTo>
                  <a:cubicBezTo>
                    <a:pt x="16507" y="13527"/>
                    <a:pt x="17227" y="12712"/>
                    <a:pt x="18187" y="12440"/>
                  </a:cubicBezTo>
                  <a:cubicBezTo>
                    <a:pt x="19147" y="12168"/>
                    <a:pt x="20347" y="12440"/>
                    <a:pt x="21547" y="12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4783666" y="5392421"/>
              <a:ext cx="337345" cy="33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83" fill="norm" stroke="1" extrusionOk="0">
                  <a:moveTo>
                    <a:pt x="7560" y="15496"/>
                  </a:moveTo>
                  <a:cubicBezTo>
                    <a:pt x="7290" y="14834"/>
                    <a:pt x="7020" y="14171"/>
                    <a:pt x="6615" y="13641"/>
                  </a:cubicBezTo>
                  <a:cubicBezTo>
                    <a:pt x="6210" y="13111"/>
                    <a:pt x="5670" y="12714"/>
                    <a:pt x="4590" y="13310"/>
                  </a:cubicBezTo>
                  <a:cubicBezTo>
                    <a:pt x="3510" y="13906"/>
                    <a:pt x="1890" y="15496"/>
                    <a:pt x="1013" y="16689"/>
                  </a:cubicBezTo>
                  <a:cubicBezTo>
                    <a:pt x="135" y="17882"/>
                    <a:pt x="0" y="18677"/>
                    <a:pt x="0" y="19406"/>
                  </a:cubicBezTo>
                  <a:cubicBezTo>
                    <a:pt x="0" y="20134"/>
                    <a:pt x="135" y="20797"/>
                    <a:pt x="540" y="21062"/>
                  </a:cubicBezTo>
                  <a:cubicBezTo>
                    <a:pt x="945" y="21327"/>
                    <a:pt x="1620" y="21194"/>
                    <a:pt x="2498" y="20267"/>
                  </a:cubicBezTo>
                  <a:cubicBezTo>
                    <a:pt x="3375" y="19339"/>
                    <a:pt x="4455" y="17617"/>
                    <a:pt x="5670" y="15033"/>
                  </a:cubicBezTo>
                  <a:cubicBezTo>
                    <a:pt x="6885" y="12448"/>
                    <a:pt x="8235" y="9003"/>
                    <a:pt x="9045" y="6883"/>
                  </a:cubicBezTo>
                  <a:cubicBezTo>
                    <a:pt x="9855" y="4763"/>
                    <a:pt x="10125" y="3967"/>
                    <a:pt x="10328" y="2907"/>
                  </a:cubicBezTo>
                  <a:cubicBezTo>
                    <a:pt x="10530" y="1847"/>
                    <a:pt x="10665" y="522"/>
                    <a:pt x="10328" y="125"/>
                  </a:cubicBezTo>
                  <a:cubicBezTo>
                    <a:pt x="9990" y="-273"/>
                    <a:pt x="9180" y="257"/>
                    <a:pt x="8235" y="2046"/>
                  </a:cubicBezTo>
                  <a:cubicBezTo>
                    <a:pt x="7290" y="3835"/>
                    <a:pt x="6210" y="6883"/>
                    <a:pt x="5670" y="9268"/>
                  </a:cubicBezTo>
                  <a:cubicBezTo>
                    <a:pt x="5130" y="11653"/>
                    <a:pt x="5130" y="13376"/>
                    <a:pt x="5468" y="14701"/>
                  </a:cubicBezTo>
                  <a:cubicBezTo>
                    <a:pt x="5805" y="16026"/>
                    <a:pt x="6480" y="16954"/>
                    <a:pt x="7290" y="17418"/>
                  </a:cubicBezTo>
                  <a:cubicBezTo>
                    <a:pt x="8100" y="17882"/>
                    <a:pt x="9045" y="17882"/>
                    <a:pt x="9990" y="17352"/>
                  </a:cubicBezTo>
                  <a:cubicBezTo>
                    <a:pt x="10935" y="16821"/>
                    <a:pt x="11880" y="15761"/>
                    <a:pt x="12420" y="14900"/>
                  </a:cubicBezTo>
                  <a:cubicBezTo>
                    <a:pt x="12960" y="14039"/>
                    <a:pt x="13095" y="13376"/>
                    <a:pt x="12825" y="13045"/>
                  </a:cubicBezTo>
                  <a:cubicBezTo>
                    <a:pt x="12555" y="12714"/>
                    <a:pt x="11880" y="12714"/>
                    <a:pt x="11273" y="13111"/>
                  </a:cubicBezTo>
                  <a:cubicBezTo>
                    <a:pt x="10665" y="13509"/>
                    <a:pt x="10125" y="14304"/>
                    <a:pt x="9788" y="15033"/>
                  </a:cubicBezTo>
                  <a:cubicBezTo>
                    <a:pt x="9450" y="15761"/>
                    <a:pt x="9315" y="16424"/>
                    <a:pt x="9248" y="17087"/>
                  </a:cubicBezTo>
                  <a:cubicBezTo>
                    <a:pt x="9180" y="17749"/>
                    <a:pt x="9180" y="18412"/>
                    <a:pt x="9518" y="18809"/>
                  </a:cubicBezTo>
                  <a:cubicBezTo>
                    <a:pt x="9855" y="19207"/>
                    <a:pt x="10530" y="19339"/>
                    <a:pt x="11543" y="19074"/>
                  </a:cubicBezTo>
                  <a:cubicBezTo>
                    <a:pt x="12555" y="18809"/>
                    <a:pt x="13905" y="18147"/>
                    <a:pt x="14783" y="17550"/>
                  </a:cubicBezTo>
                  <a:cubicBezTo>
                    <a:pt x="15660" y="16954"/>
                    <a:pt x="16065" y="16424"/>
                    <a:pt x="16200" y="16490"/>
                  </a:cubicBezTo>
                  <a:cubicBezTo>
                    <a:pt x="16335" y="16556"/>
                    <a:pt x="16200" y="17219"/>
                    <a:pt x="16065" y="17948"/>
                  </a:cubicBezTo>
                  <a:cubicBezTo>
                    <a:pt x="15930" y="18677"/>
                    <a:pt x="15795" y="19472"/>
                    <a:pt x="16065" y="19339"/>
                  </a:cubicBezTo>
                  <a:cubicBezTo>
                    <a:pt x="16335" y="19207"/>
                    <a:pt x="17010" y="18147"/>
                    <a:pt x="17415" y="17285"/>
                  </a:cubicBezTo>
                  <a:cubicBezTo>
                    <a:pt x="17820" y="16424"/>
                    <a:pt x="17955" y="15761"/>
                    <a:pt x="18225" y="15165"/>
                  </a:cubicBezTo>
                  <a:cubicBezTo>
                    <a:pt x="18495" y="14569"/>
                    <a:pt x="18900" y="14039"/>
                    <a:pt x="19440" y="13707"/>
                  </a:cubicBezTo>
                  <a:cubicBezTo>
                    <a:pt x="19980" y="13376"/>
                    <a:pt x="20655" y="13244"/>
                    <a:pt x="21060" y="13774"/>
                  </a:cubicBezTo>
                  <a:cubicBezTo>
                    <a:pt x="21465" y="14304"/>
                    <a:pt x="21600" y="15496"/>
                    <a:pt x="21465" y="16755"/>
                  </a:cubicBezTo>
                  <a:cubicBezTo>
                    <a:pt x="21330" y="18014"/>
                    <a:pt x="20925" y="19339"/>
                    <a:pt x="20520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5146955" y="5628569"/>
              <a:ext cx="314046" cy="11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04" fill="norm" stroke="1" extrusionOk="0">
                  <a:moveTo>
                    <a:pt x="3677" y="4388"/>
                  </a:moveTo>
                  <a:cubicBezTo>
                    <a:pt x="3967" y="2459"/>
                    <a:pt x="4257" y="530"/>
                    <a:pt x="4112" y="145"/>
                  </a:cubicBezTo>
                  <a:cubicBezTo>
                    <a:pt x="3967" y="-241"/>
                    <a:pt x="3387" y="916"/>
                    <a:pt x="2662" y="3038"/>
                  </a:cubicBezTo>
                  <a:cubicBezTo>
                    <a:pt x="1938" y="5159"/>
                    <a:pt x="1068" y="8245"/>
                    <a:pt x="560" y="10945"/>
                  </a:cubicBezTo>
                  <a:cubicBezTo>
                    <a:pt x="53" y="13645"/>
                    <a:pt x="-92" y="15959"/>
                    <a:pt x="53" y="17888"/>
                  </a:cubicBezTo>
                  <a:cubicBezTo>
                    <a:pt x="198" y="19816"/>
                    <a:pt x="633" y="21359"/>
                    <a:pt x="2952" y="20780"/>
                  </a:cubicBezTo>
                  <a:cubicBezTo>
                    <a:pt x="5272" y="20202"/>
                    <a:pt x="9476" y="17502"/>
                    <a:pt x="12013" y="15573"/>
                  </a:cubicBezTo>
                  <a:cubicBezTo>
                    <a:pt x="14550" y="13645"/>
                    <a:pt x="15419" y="12488"/>
                    <a:pt x="15927" y="10945"/>
                  </a:cubicBezTo>
                  <a:cubicBezTo>
                    <a:pt x="16434" y="9402"/>
                    <a:pt x="16579" y="7473"/>
                    <a:pt x="16579" y="5545"/>
                  </a:cubicBezTo>
                  <a:cubicBezTo>
                    <a:pt x="16579" y="3616"/>
                    <a:pt x="16434" y="1688"/>
                    <a:pt x="15927" y="723"/>
                  </a:cubicBezTo>
                  <a:cubicBezTo>
                    <a:pt x="15419" y="-241"/>
                    <a:pt x="14550" y="-241"/>
                    <a:pt x="13752" y="723"/>
                  </a:cubicBezTo>
                  <a:cubicBezTo>
                    <a:pt x="12955" y="1688"/>
                    <a:pt x="12230" y="3616"/>
                    <a:pt x="11650" y="5545"/>
                  </a:cubicBezTo>
                  <a:cubicBezTo>
                    <a:pt x="11070" y="7473"/>
                    <a:pt x="10636" y="9402"/>
                    <a:pt x="10418" y="11330"/>
                  </a:cubicBezTo>
                  <a:cubicBezTo>
                    <a:pt x="10201" y="13259"/>
                    <a:pt x="10201" y="15188"/>
                    <a:pt x="10636" y="16538"/>
                  </a:cubicBezTo>
                  <a:cubicBezTo>
                    <a:pt x="11070" y="17888"/>
                    <a:pt x="11940" y="18659"/>
                    <a:pt x="13825" y="19045"/>
                  </a:cubicBezTo>
                  <a:cubicBezTo>
                    <a:pt x="15709" y="19430"/>
                    <a:pt x="18609" y="19430"/>
                    <a:pt x="21508" y="19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5794639" y="5548929"/>
              <a:ext cx="34661" cy="19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92" fill="norm" stroke="1" extrusionOk="0">
                  <a:moveTo>
                    <a:pt x="20806" y="9881"/>
                  </a:moveTo>
                  <a:cubicBezTo>
                    <a:pt x="14453" y="12638"/>
                    <a:pt x="8100" y="15396"/>
                    <a:pt x="4288" y="17579"/>
                  </a:cubicBezTo>
                  <a:cubicBezTo>
                    <a:pt x="477" y="19762"/>
                    <a:pt x="-794" y="21370"/>
                    <a:pt x="477" y="21485"/>
                  </a:cubicBezTo>
                  <a:cubicBezTo>
                    <a:pt x="1747" y="21600"/>
                    <a:pt x="5559" y="20221"/>
                    <a:pt x="8100" y="16774"/>
                  </a:cubicBezTo>
                  <a:cubicBezTo>
                    <a:pt x="10641" y="13328"/>
                    <a:pt x="11912" y="7813"/>
                    <a:pt x="11912" y="4481"/>
                  </a:cubicBezTo>
                  <a:cubicBezTo>
                    <a:pt x="11912" y="1149"/>
                    <a:pt x="10641" y="0"/>
                    <a:pt x="10641" y="0"/>
                  </a:cubicBezTo>
                  <a:cubicBezTo>
                    <a:pt x="10641" y="0"/>
                    <a:pt x="11912" y="1149"/>
                    <a:pt x="13182" y="2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5851819" y="5628968"/>
              <a:ext cx="123531" cy="13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1" fill="norm" stroke="1" extrusionOk="0">
                  <a:moveTo>
                    <a:pt x="4891" y="750"/>
                  </a:moveTo>
                  <a:cubicBezTo>
                    <a:pt x="4159" y="6578"/>
                    <a:pt x="3427" y="12407"/>
                    <a:pt x="2512" y="16007"/>
                  </a:cubicBezTo>
                  <a:cubicBezTo>
                    <a:pt x="1597" y="19607"/>
                    <a:pt x="498" y="20978"/>
                    <a:pt x="132" y="20292"/>
                  </a:cubicBezTo>
                  <a:cubicBezTo>
                    <a:pt x="-234" y="19607"/>
                    <a:pt x="132" y="16864"/>
                    <a:pt x="1597" y="13435"/>
                  </a:cubicBezTo>
                  <a:cubicBezTo>
                    <a:pt x="3061" y="10007"/>
                    <a:pt x="5624" y="5892"/>
                    <a:pt x="8003" y="3321"/>
                  </a:cubicBezTo>
                  <a:cubicBezTo>
                    <a:pt x="10383" y="750"/>
                    <a:pt x="12580" y="-279"/>
                    <a:pt x="14410" y="64"/>
                  </a:cubicBezTo>
                  <a:cubicBezTo>
                    <a:pt x="16241" y="407"/>
                    <a:pt x="17705" y="2121"/>
                    <a:pt x="18803" y="5892"/>
                  </a:cubicBezTo>
                  <a:cubicBezTo>
                    <a:pt x="19902" y="9664"/>
                    <a:pt x="20634" y="15492"/>
                    <a:pt x="21366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6281560" y="5498770"/>
              <a:ext cx="178907" cy="35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07" fill="norm" stroke="1" extrusionOk="0">
                  <a:moveTo>
                    <a:pt x="11135" y="3156"/>
                  </a:moveTo>
                  <a:cubicBezTo>
                    <a:pt x="9377" y="6863"/>
                    <a:pt x="7619" y="10569"/>
                    <a:pt x="6112" y="13445"/>
                  </a:cubicBezTo>
                  <a:cubicBezTo>
                    <a:pt x="4605" y="16321"/>
                    <a:pt x="3349" y="18366"/>
                    <a:pt x="2345" y="19644"/>
                  </a:cubicBezTo>
                  <a:cubicBezTo>
                    <a:pt x="1340" y="20922"/>
                    <a:pt x="586" y="21433"/>
                    <a:pt x="210" y="21113"/>
                  </a:cubicBezTo>
                  <a:cubicBezTo>
                    <a:pt x="-167" y="20794"/>
                    <a:pt x="-167" y="19644"/>
                    <a:pt x="1340" y="17024"/>
                  </a:cubicBezTo>
                  <a:cubicBezTo>
                    <a:pt x="2847" y="14403"/>
                    <a:pt x="5861" y="10313"/>
                    <a:pt x="8749" y="7246"/>
                  </a:cubicBezTo>
                  <a:cubicBezTo>
                    <a:pt x="11638" y="4179"/>
                    <a:pt x="14400" y="2134"/>
                    <a:pt x="16410" y="1047"/>
                  </a:cubicBezTo>
                  <a:cubicBezTo>
                    <a:pt x="18419" y="-39"/>
                    <a:pt x="19675" y="-167"/>
                    <a:pt x="20428" y="153"/>
                  </a:cubicBezTo>
                  <a:cubicBezTo>
                    <a:pt x="21182" y="472"/>
                    <a:pt x="21433" y="1239"/>
                    <a:pt x="21056" y="2517"/>
                  </a:cubicBezTo>
                  <a:cubicBezTo>
                    <a:pt x="20680" y="3795"/>
                    <a:pt x="19675" y="5584"/>
                    <a:pt x="17540" y="6990"/>
                  </a:cubicBezTo>
                  <a:cubicBezTo>
                    <a:pt x="15405" y="8396"/>
                    <a:pt x="12140" y="9419"/>
                    <a:pt x="9628" y="9994"/>
                  </a:cubicBezTo>
                  <a:cubicBezTo>
                    <a:pt x="7117" y="10569"/>
                    <a:pt x="5359" y="10697"/>
                    <a:pt x="4354" y="11080"/>
                  </a:cubicBezTo>
                  <a:cubicBezTo>
                    <a:pt x="3349" y="11464"/>
                    <a:pt x="3098" y="12103"/>
                    <a:pt x="3852" y="12997"/>
                  </a:cubicBezTo>
                  <a:cubicBezTo>
                    <a:pt x="4605" y="13892"/>
                    <a:pt x="6363" y="15042"/>
                    <a:pt x="8121" y="16129"/>
                  </a:cubicBezTo>
                  <a:cubicBezTo>
                    <a:pt x="9880" y="17215"/>
                    <a:pt x="11638" y="18238"/>
                    <a:pt x="13145" y="18749"/>
                  </a:cubicBezTo>
                  <a:cubicBezTo>
                    <a:pt x="14652" y="19260"/>
                    <a:pt x="15907" y="19260"/>
                    <a:pt x="17163" y="19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6476999" y="5679492"/>
              <a:ext cx="158751" cy="9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fill="norm" stroke="1" extrusionOk="0">
                  <a:moveTo>
                    <a:pt x="0" y="16952"/>
                  </a:moveTo>
                  <a:cubicBezTo>
                    <a:pt x="3168" y="13592"/>
                    <a:pt x="6336" y="10232"/>
                    <a:pt x="8064" y="7352"/>
                  </a:cubicBezTo>
                  <a:cubicBezTo>
                    <a:pt x="9792" y="4472"/>
                    <a:pt x="10080" y="2072"/>
                    <a:pt x="9504" y="872"/>
                  </a:cubicBezTo>
                  <a:cubicBezTo>
                    <a:pt x="8928" y="-328"/>
                    <a:pt x="7488" y="-328"/>
                    <a:pt x="6192" y="1112"/>
                  </a:cubicBezTo>
                  <a:cubicBezTo>
                    <a:pt x="4896" y="2552"/>
                    <a:pt x="3744" y="5432"/>
                    <a:pt x="2880" y="8072"/>
                  </a:cubicBezTo>
                  <a:cubicBezTo>
                    <a:pt x="2016" y="10712"/>
                    <a:pt x="1440" y="13112"/>
                    <a:pt x="1152" y="15512"/>
                  </a:cubicBezTo>
                  <a:cubicBezTo>
                    <a:pt x="864" y="17912"/>
                    <a:pt x="864" y="20312"/>
                    <a:pt x="4320" y="20792"/>
                  </a:cubicBezTo>
                  <a:cubicBezTo>
                    <a:pt x="7776" y="21272"/>
                    <a:pt x="14688" y="19832"/>
                    <a:pt x="21600" y="18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6584949" y="5735196"/>
              <a:ext cx="95251" cy="25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21600" y="0"/>
                  </a:moveTo>
                  <a:cubicBezTo>
                    <a:pt x="21600" y="4998"/>
                    <a:pt x="21600" y="9997"/>
                    <a:pt x="21600" y="13031"/>
                  </a:cubicBezTo>
                  <a:cubicBezTo>
                    <a:pt x="21600" y="16066"/>
                    <a:pt x="21600" y="17137"/>
                    <a:pt x="21360" y="18119"/>
                  </a:cubicBezTo>
                  <a:cubicBezTo>
                    <a:pt x="21120" y="19101"/>
                    <a:pt x="20640" y="19993"/>
                    <a:pt x="18960" y="20618"/>
                  </a:cubicBezTo>
                  <a:cubicBezTo>
                    <a:pt x="17280" y="21243"/>
                    <a:pt x="14400" y="21600"/>
                    <a:pt x="11040" y="20886"/>
                  </a:cubicBezTo>
                  <a:cubicBezTo>
                    <a:pt x="7680" y="20172"/>
                    <a:pt x="3840" y="18387"/>
                    <a:pt x="1920" y="16869"/>
                  </a:cubicBezTo>
                  <a:cubicBezTo>
                    <a:pt x="0" y="15352"/>
                    <a:pt x="0" y="14102"/>
                    <a:pt x="0" y="12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6661149" y="563994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6744644" y="5705000"/>
              <a:ext cx="119706" cy="12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17" fill="norm" stroke="1" extrusionOk="0">
                  <a:moveTo>
                    <a:pt x="3242" y="7419"/>
                  </a:moveTo>
                  <a:cubicBezTo>
                    <a:pt x="5136" y="7785"/>
                    <a:pt x="7031" y="8151"/>
                    <a:pt x="9115" y="7785"/>
                  </a:cubicBezTo>
                  <a:cubicBezTo>
                    <a:pt x="11199" y="7419"/>
                    <a:pt x="13473" y="6321"/>
                    <a:pt x="15178" y="4856"/>
                  </a:cubicBezTo>
                  <a:cubicBezTo>
                    <a:pt x="16884" y="3392"/>
                    <a:pt x="18020" y="1562"/>
                    <a:pt x="17642" y="646"/>
                  </a:cubicBezTo>
                  <a:cubicBezTo>
                    <a:pt x="17263" y="-269"/>
                    <a:pt x="15368" y="-269"/>
                    <a:pt x="12526" y="1012"/>
                  </a:cubicBezTo>
                  <a:cubicBezTo>
                    <a:pt x="9684" y="2294"/>
                    <a:pt x="5894" y="4856"/>
                    <a:pt x="3431" y="7968"/>
                  </a:cubicBezTo>
                  <a:cubicBezTo>
                    <a:pt x="968" y="11080"/>
                    <a:pt x="-169" y="14741"/>
                    <a:pt x="20" y="17121"/>
                  </a:cubicBezTo>
                  <a:cubicBezTo>
                    <a:pt x="210" y="19500"/>
                    <a:pt x="1726" y="20599"/>
                    <a:pt x="5515" y="20965"/>
                  </a:cubicBezTo>
                  <a:cubicBezTo>
                    <a:pt x="9305" y="21331"/>
                    <a:pt x="15368" y="20965"/>
                    <a:pt x="21431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6916120" y="5723491"/>
              <a:ext cx="214931" cy="10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674" fill="norm" stroke="1" extrusionOk="0">
                  <a:moveTo>
                    <a:pt x="12486" y="1012"/>
                  </a:moveTo>
                  <a:cubicBezTo>
                    <a:pt x="10809" y="212"/>
                    <a:pt x="9131" y="-588"/>
                    <a:pt x="7139" y="612"/>
                  </a:cubicBezTo>
                  <a:cubicBezTo>
                    <a:pt x="5146" y="1812"/>
                    <a:pt x="2840" y="5012"/>
                    <a:pt x="1477" y="7812"/>
                  </a:cubicBezTo>
                  <a:cubicBezTo>
                    <a:pt x="113" y="10612"/>
                    <a:pt x="-306" y="13012"/>
                    <a:pt x="218" y="15412"/>
                  </a:cubicBezTo>
                  <a:cubicBezTo>
                    <a:pt x="743" y="17812"/>
                    <a:pt x="2211" y="20212"/>
                    <a:pt x="5146" y="20612"/>
                  </a:cubicBezTo>
                  <a:cubicBezTo>
                    <a:pt x="8082" y="21012"/>
                    <a:pt x="12486" y="19412"/>
                    <a:pt x="15422" y="17412"/>
                  </a:cubicBezTo>
                  <a:cubicBezTo>
                    <a:pt x="18358" y="15412"/>
                    <a:pt x="19826" y="13012"/>
                    <a:pt x="21294" y="1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7095146" y="5455796"/>
              <a:ext cx="11845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21207" y="0"/>
                  </a:moveTo>
                  <a:cubicBezTo>
                    <a:pt x="16660" y="2274"/>
                    <a:pt x="12112" y="4547"/>
                    <a:pt x="8512" y="7642"/>
                  </a:cubicBezTo>
                  <a:cubicBezTo>
                    <a:pt x="4912" y="10737"/>
                    <a:pt x="2260" y="14653"/>
                    <a:pt x="933" y="16926"/>
                  </a:cubicBezTo>
                  <a:cubicBezTo>
                    <a:pt x="-393" y="19200"/>
                    <a:pt x="-393" y="19832"/>
                    <a:pt x="1502" y="20337"/>
                  </a:cubicBezTo>
                  <a:cubicBezTo>
                    <a:pt x="3396" y="20842"/>
                    <a:pt x="7186" y="21221"/>
                    <a:pt x="109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7026185" y="5639946"/>
              <a:ext cx="282665" cy="1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60" fill="norm" stroke="1" extrusionOk="0">
                  <a:moveTo>
                    <a:pt x="3633" y="9023"/>
                  </a:moveTo>
                  <a:cubicBezTo>
                    <a:pt x="2827" y="8749"/>
                    <a:pt x="2022" y="8476"/>
                    <a:pt x="1296" y="7929"/>
                  </a:cubicBezTo>
                  <a:cubicBezTo>
                    <a:pt x="571" y="7382"/>
                    <a:pt x="-74" y="6562"/>
                    <a:pt x="7" y="6015"/>
                  </a:cubicBezTo>
                  <a:cubicBezTo>
                    <a:pt x="87" y="5468"/>
                    <a:pt x="893" y="5195"/>
                    <a:pt x="3311" y="4785"/>
                  </a:cubicBezTo>
                  <a:cubicBezTo>
                    <a:pt x="5729" y="4375"/>
                    <a:pt x="9759" y="3828"/>
                    <a:pt x="12177" y="3691"/>
                  </a:cubicBezTo>
                  <a:cubicBezTo>
                    <a:pt x="14595" y="3554"/>
                    <a:pt x="15401" y="3828"/>
                    <a:pt x="16126" y="4375"/>
                  </a:cubicBezTo>
                  <a:cubicBezTo>
                    <a:pt x="16851" y="4922"/>
                    <a:pt x="17496" y="5742"/>
                    <a:pt x="17416" y="7792"/>
                  </a:cubicBezTo>
                  <a:cubicBezTo>
                    <a:pt x="17335" y="9843"/>
                    <a:pt x="16529" y="13124"/>
                    <a:pt x="16126" y="15858"/>
                  </a:cubicBezTo>
                  <a:cubicBezTo>
                    <a:pt x="15723" y="18592"/>
                    <a:pt x="15723" y="20780"/>
                    <a:pt x="15884" y="21190"/>
                  </a:cubicBezTo>
                  <a:cubicBezTo>
                    <a:pt x="16045" y="21600"/>
                    <a:pt x="16368" y="20233"/>
                    <a:pt x="17335" y="16405"/>
                  </a:cubicBezTo>
                  <a:cubicBezTo>
                    <a:pt x="18302" y="12577"/>
                    <a:pt x="19914" y="6289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7287597" y="5709746"/>
              <a:ext cx="97454" cy="9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965" fill="norm" stroke="1" extrusionOk="0">
                  <a:moveTo>
                    <a:pt x="21159" y="1420"/>
                  </a:moveTo>
                  <a:cubicBezTo>
                    <a:pt x="18402" y="481"/>
                    <a:pt x="15644" y="-458"/>
                    <a:pt x="13116" y="246"/>
                  </a:cubicBezTo>
                  <a:cubicBezTo>
                    <a:pt x="10589" y="951"/>
                    <a:pt x="8291" y="3299"/>
                    <a:pt x="5993" y="5881"/>
                  </a:cubicBezTo>
                  <a:cubicBezTo>
                    <a:pt x="3695" y="8464"/>
                    <a:pt x="1397" y="11281"/>
                    <a:pt x="478" y="13864"/>
                  </a:cubicBezTo>
                  <a:cubicBezTo>
                    <a:pt x="-441" y="16446"/>
                    <a:pt x="19" y="18794"/>
                    <a:pt x="1397" y="19968"/>
                  </a:cubicBezTo>
                  <a:cubicBezTo>
                    <a:pt x="2776" y="21142"/>
                    <a:pt x="5074" y="21142"/>
                    <a:pt x="7372" y="20672"/>
                  </a:cubicBezTo>
                  <a:cubicBezTo>
                    <a:pt x="9670" y="20203"/>
                    <a:pt x="11968" y="19264"/>
                    <a:pt x="12887" y="15977"/>
                  </a:cubicBezTo>
                  <a:cubicBezTo>
                    <a:pt x="13806" y="12690"/>
                    <a:pt x="13346" y="7055"/>
                    <a:pt x="12887" y="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7405043" y="5690746"/>
              <a:ext cx="1091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4800" y="0"/>
                  </a:moveTo>
                  <a:cubicBezTo>
                    <a:pt x="6046" y="1241"/>
                    <a:pt x="7292" y="2483"/>
                    <a:pt x="7084" y="4345"/>
                  </a:cubicBezTo>
                  <a:cubicBezTo>
                    <a:pt x="6877" y="6207"/>
                    <a:pt x="5215" y="8690"/>
                    <a:pt x="3553" y="10428"/>
                  </a:cubicBezTo>
                  <a:cubicBezTo>
                    <a:pt x="1892" y="12166"/>
                    <a:pt x="230" y="13159"/>
                    <a:pt x="23" y="13034"/>
                  </a:cubicBezTo>
                  <a:cubicBezTo>
                    <a:pt x="-185" y="12910"/>
                    <a:pt x="1061" y="11669"/>
                    <a:pt x="3346" y="10179"/>
                  </a:cubicBezTo>
                  <a:cubicBezTo>
                    <a:pt x="5630" y="8690"/>
                    <a:pt x="8953" y="6952"/>
                    <a:pt x="11861" y="6083"/>
                  </a:cubicBezTo>
                  <a:cubicBezTo>
                    <a:pt x="14769" y="5214"/>
                    <a:pt x="17261" y="5214"/>
                    <a:pt x="18923" y="6579"/>
                  </a:cubicBezTo>
                  <a:cubicBezTo>
                    <a:pt x="20584" y="7945"/>
                    <a:pt x="21415" y="10676"/>
                    <a:pt x="21415" y="13407"/>
                  </a:cubicBezTo>
                  <a:cubicBezTo>
                    <a:pt x="21415" y="16138"/>
                    <a:pt x="20584" y="18869"/>
                    <a:pt x="197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5" name="Drawing"/>
          <p:cNvGrpSpPr/>
          <p:nvPr/>
        </p:nvGrpSpPr>
        <p:grpSpPr>
          <a:xfrm>
            <a:off x="5750983" y="2488572"/>
            <a:ext cx="6358468" cy="3138004"/>
            <a:chOff x="0" y="0"/>
            <a:chExt cx="6358466" cy="3138003"/>
          </a:xfrm>
        </p:grpSpPr>
        <p:sp>
          <p:nvSpPr>
            <p:cNvPr id="3814" name="Line"/>
            <p:cNvSpPr/>
            <p:nvPr/>
          </p:nvSpPr>
          <p:spPr>
            <a:xfrm>
              <a:off x="0" y="2458077"/>
              <a:ext cx="5945717" cy="3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746" y="17957"/>
                  </a:moveTo>
                  <a:cubicBezTo>
                    <a:pt x="523" y="18737"/>
                    <a:pt x="300" y="19518"/>
                    <a:pt x="169" y="20169"/>
                  </a:cubicBezTo>
                  <a:cubicBezTo>
                    <a:pt x="38" y="20819"/>
                    <a:pt x="0" y="21340"/>
                    <a:pt x="0" y="21470"/>
                  </a:cubicBezTo>
                  <a:cubicBezTo>
                    <a:pt x="0" y="21600"/>
                    <a:pt x="38" y="21340"/>
                    <a:pt x="169" y="20949"/>
                  </a:cubicBezTo>
                  <a:cubicBezTo>
                    <a:pt x="300" y="20559"/>
                    <a:pt x="523" y="20039"/>
                    <a:pt x="777" y="19583"/>
                  </a:cubicBezTo>
                  <a:cubicBezTo>
                    <a:pt x="1030" y="19128"/>
                    <a:pt x="1315" y="18737"/>
                    <a:pt x="1607" y="18347"/>
                  </a:cubicBezTo>
                  <a:cubicBezTo>
                    <a:pt x="1899" y="17957"/>
                    <a:pt x="2199" y="17566"/>
                    <a:pt x="2499" y="17176"/>
                  </a:cubicBezTo>
                  <a:cubicBezTo>
                    <a:pt x="2799" y="16786"/>
                    <a:pt x="3099" y="16395"/>
                    <a:pt x="3368" y="15940"/>
                  </a:cubicBezTo>
                  <a:cubicBezTo>
                    <a:pt x="3637" y="15484"/>
                    <a:pt x="3876" y="14964"/>
                    <a:pt x="4129" y="14508"/>
                  </a:cubicBezTo>
                  <a:cubicBezTo>
                    <a:pt x="4383" y="14053"/>
                    <a:pt x="4652" y="13663"/>
                    <a:pt x="4937" y="13207"/>
                  </a:cubicBezTo>
                  <a:cubicBezTo>
                    <a:pt x="5221" y="12752"/>
                    <a:pt x="5521" y="12231"/>
                    <a:pt x="5829" y="11776"/>
                  </a:cubicBezTo>
                  <a:cubicBezTo>
                    <a:pt x="6136" y="11320"/>
                    <a:pt x="6452" y="10930"/>
                    <a:pt x="6725" y="10540"/>
                  </a:cubicBezTo>
                  <a:cubicBezTo>
                    <a:pt x="6998" y="10149"/>
                    <a:pt x="7228" y="9759"/>
                    <a:pt x="7467" y="9369"/>
                  </a:cubicBezTo>
                  <a:cubicBezTo>
                    <a:pt x="7705" y="8978"/>
                    <a:pt x="7951" y="8588"/>
                    <a:pt x="8193" y="8263"/>
                  </a:cubicBezTo>
                  <a:cubicBezTo>
                    <a:pt x="8435" y="7937"/>
                    <a:pt x="8674" y="7677"/>
                    <a:pt x="8920" y="7352"/>
                  </a:cubicBezTo>
                  <a:cubicBezTo>
                    <a:pt x="9166" y="7027"/>
                    <a:pt x="9420" y="6636"/>
                    <a:pt x="9685" y="6311"/>
                  </a:cubicBezTo>
                  <a:cubicBezTo>
                    <a:pt x="9950" y="5986"/>
                    <a:pt x="10227" y="5725"/>
                    <a:pt x="10489" y="5465"/>
                  </a:cubicBezTo>
                  <a:cubicBezTo>
                    <a:pt x="10750" y="5205"/>
                    <a:pt x="10996" y="4945"/>
                    <a:pt x="11261" y="4749"/>
                  </a:cubicBezTo>
                  <a:cubicBezTo>
                    <a:pt x="11527" y="4554"/>
                    <a:pt x="11811" y="4424"/>
                    <a:pt x="12088" y="4294"/>
                  </a:cubicBezTo>
                  <a:cubicBezTo>
                    <a:pt x="12365" y="4164"/>
                    <a:pt x="12634" y="4034"/>
                    <a:pt x="12899" y="3904"/>
                  </a:cubicBezTo>
                  <a:cubicBezTo>
                    <a:pt x="13165" y="3773"/>
                    <a:pt x="13426" y="3643"/>
                    <a:pt x="13691" y="3578"/>
                  </a:cubicBezTo>
                  <a:cubicBezTo>
                    <a:pt x="13957" y="3513"/>
                    <a:pt x="14226" y="3513"/>
                    <a:pt x="14506" y="3448"/>
                  </a:cubicBezTo>
                  <a:cubicBezTo>
                    <a:pt x="14787" y="3383"/>
                    <a:pt x="15079" y="3253"/>
                    <a:pt x="15352" y="3188"/>
                  </a:cubicBezTo>
                  <a:cubicBezTo>
                    <a:pt x="15625" y="3123"/>
                    <a:pt x="15879" y="3123"/>
                    <a:pt x="16148" y="3123"/>
                  </a:cubicBezTo>
                  <a:cubicBezTo>
                    <a:pt x="16417" y="3123"/>
                    <a:pt x="16702" y="3123"/>
                    <a:pt x="16967" y="3058"/>
                  </a:cubicBezTo>
                  <a:cubicBezTo>
                    <a:pt x="17232" y="2993"/>
                    <a:pt x="17478" y="2863"/>
                    <a:pt x="17717" y="2798"/>
                  </a:cubicBezTo>
                  <a:cubicBezTo>
                    <a:pt x="17955" y="2733"/>
                    <a:pt x="18186" y="2733"/>
                    <a:pt x="18467" y="2602"/>
                  </a:cubicBezTo>
                  <a:cubicBezTo>
                    <a:pt x="18747" y="2472"/>
                    <a:pt x="19078" y="2212"/>
                    <a:pt x="19378" y="2017"/>
                  </a:cubicBezTo>
                  <a:cubicBezTo>
                    <a:pt x="19678" y="1822"/>
                    <a:pt x="19947" y="1692"/>
                    <a:pt x="20235" y="1431"/>
                  </a:cubicBezTo>
                  <a:cubicBezTo>
                    <a:pt x="20523" y="1171"/>
                    <a:pt x="20831" y="781"/>
                    <a:pt x="21062" y="520"/>
                  </a:cubicBezTo>
                  <a:cubicBezTo>
                    <a:pt x="21292" y="260"/>
                    <a:pt x="21446" y="1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40216" y="0"/>
              <a:ext cx="6318251" cy="258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21499"/>
                  </a:moveTo>
                  <a:cubicBezTo>
                    <a:pt x="188" y="21535"/>
                    <a:pt x="376" y="21570"/>
                    <a:pt x="604" y="21570"/>
                  </a:cubicBezTo>
                  <a:cubicBezTo>
                    <a:pt x="832" y="21570"/>
                    <a:pt x="1100" y="21535"/>
                    <a:pt x="1360" y="21420"/>
                  </a:cubicBezTo>
                  <a:cubicBezTo>
                    <a:pt x="1621" y="21305"/>
                    <a:pt x="1874" y="21111"/>
                    <a:pt x="2127" y="20864"/>
                  </a:cubicBezTo>
                  <a:cubicBezTo>
                    <a:pt x="2381" y="20617"/>
                    <a:pt x="2634" y="20317"/>
                    <a:pt x="2869" y="19999"/>
                  </a:cubicBezTo>
                  <a:cubicBezTo>
                    <a:pt x="3104" y="19682"/>
                    <a:pt x="3321" y="19346"/>
                    <a:pt x="3546" y="18976"/>
                  </a:cubicBezTo>
                  <a:cubicBezTo>
                    <a:pt x="3770" y="18605"/>
                    <a:pt x="4002" y="18199"/>
                    <a:pt x="4215" y="17785"/>
                  </a:cubicBezTo>
                  <a:cubicBezTo>
                    <a:pt x="4429" y="17370"/>
                    <a:pt x="4624" y="16946"/>
                    <a:pt x="4816" y="16461"/>
                  </a:cubicBezTo>
                  <a:cubicBezTo>
                    <a:pt x="5007" y="15976"/>
                    <a:pt x="5196" y="15429"/>
                    <a:pt x="5362" y="14873"/>
                  </a:cubicBezTo>
                  <a:cubicBezTo>
                    <a:pt x="5528" y="14317"/>
                    <a:pt x="5673" y="13752"/>
                    <a:pt x="5796" y="13196"/>
                  </a:cubicBezTo>
                  <a:cubicBezTo>
                    <a:pt x="5919" y="12641"/>
                    <a:pt x="6021" y="12094"/>
                    <a:pt x="6118" y="11582"/>
                  </a:cubicBezTo>
                  <a:cubicBezTo>
                    <a:pt x="6216" y="11070"/>
                    <a:pt x="6310" y="10594"/>
                    <a:pt x="6429" y="10108"/>
                  </a:cubicBezTo>
                  <a:cubicBezTo>
                    <a:pt x="6549" y="9623"/>
                    <a:pt x="6693" y="9129"/>
                    <a:pt x="6838" y="8652"/>
                  </a:cubicBezTo>
                  <a:cubicBezTo>
                    <a:pt x="6983" y="8176"/>
                    <a:pt x="7128" y="7717"/>
                    <a:pt x="7283" y="7223"/>
                  </a:cubicBezTo>
                  <a:cubicBezTo>
                    <a:pt x="7439" y="6729"/>
                    <a:pt x="7605" y="6199"/>
                    <a:pt x="7772" y="5661"/>
                  </a:cubicBezTo>
                  <a:cubicBezTo>
                    <a:pt x="7938" y="5123"/>
                    <a:pt x="8105" y="4576"/>
                    <a:pt x="8282" y="4064"/>
                  </a:cubicBezTo>
                  <a:cubicBezTo>
                    <a:pt x="8459" y="3552"/>
                    <a:pt x="8647" y="3076"/>
                    <a:pt x="8853" y="2635"/>
                  </a:cubicBezTo>
                  <a:cubicBezTo>
                    <a:pt x="9060" y="2194"/>
                    <a:pt x="9284" y="1788"/>
                    <a:pt x="9516" y="1435"/>
                  </a:cubicBezTo>
                  <a:cubicBezTo>
                    <a:pt x="9747" y="1082"/>
                    <a:pt x="9986" y="782"/>
                    <a:pt x="10243" y="544"/>
                  </a:cubicBezTo>
                  <a:cubicBezTo>
                    <a:pt x="10500" y="305"/>
                    <a:pt x="10775" y="129"/>
                    <a:pt x="11046" y="49"/>
                  </a:cubicBezTo>
                  <a:cubicBezTo>
                    <a:pt x="11317" y="-30"/>
                    <a:pt x="11585" y="-12"/>
                    <a:pt x="11849" y="94"/>
                  </a:cubicBezTo>
                  <a:cubicBezTo>
                    <a:pt x="12113" y="199"/>
                    <a:pt x="12374" y="394"/>
                    <a:pt x="12620" y="667"/>
                  </a:cubicBezTo>
                  <a:cubicBezTo>
                    <a:pt x="12866" y="941"/>
                    <a:pt x="13097" y="1294"/>
                    <a:pt x="13304" y="1673"/>
                  </a:cubicBezTo>
                  <a:cubicBezTo>
                    <a:pt x="13510" y="2052"/>
                    <a:pt x="13691" y="2458"/>
                    <a:pt x="13865" y="2899"/>
                  </a:cubicBezTo>
                  <a:cubicBezTo>
                    <a:pt x="14038" y="3341"/>
                    <a:pt x="14205" y="3817"/>
                    <a:pt x="14364" y="4329"/>
                  </a:cubicBezTo>
                  <a:cubicBezTo>
                    <a:pt x="14523" y="4841"/>
                    <a:pt x="14675" y="5388"/>
                    <a:pt x="14805" y="5917"/>
                  </a:cubicBezTo>
                  <a:cubicBezTo>
                    <a:pt x="14935" y="6446"/>
                    <a:pt x="15044" y="6958"/>
                    <a:pt x="15163" y="7549"/>
                  </a:cubicBezTo>
                  <a:cubicBezTo>
                    <a:pt x="15283" y="8141"/>
                    <a:pt x="15413" y="8811"/>
                    <a:pt x="15536" y="9420"/>
                  </a:cubicBezTo>
                  <a:cubicBezTo>
                    <a:pt x="15659" y="10029"/>
                    <a:pt x="15775" y="10576"/>
                    <a:pt x="15902" y="11132"/>
                  </a:cubicBezTo>
                  <a:cubicBezTo>
                    <a:pt x="16028" y="11688"/>
                    <a:pt x="16166" y="12252"/>
                    <a:pt x="16303" y="12817"/>
                  </a:cubicBezTo>
                  <a:cubicBezTo>
                    <a:pt x="16441" y="13382"/>
                    <a:pt x="16578" y="13946"/>
                    <a:pt x="16719" y="14529"/>
                  </a:cubicBezTo>
                  <a:cubicBezTo>
                    <a:pt x="16860" y="15111"/>
                    <a:pt x="17005" y="15711"/>
                    <a:pt x="17164" y="16302"/>
                  </a:cubicBezTo>
                  <a:cubicBezTo>
                    <a:pt x="17323" y="16894"/>
                    <a:pt x="17497" y="17476"/>
                    <a:pt x="17689" y="17988"/>
                  </a:cubicBezTo>
                  <a:cubicBezTo>
                    <a:pt x="17881" y="18499"/>
                    <a:pt x="18090" y="18941"/>
                    <a:pt x="18318" y="19276"/>
                  </a:cubicBezTo>
                  <a:cubicBezTo>
                    <a:pt x="18546" y="19611"/>
                    <a:pt x="18792" y="19841"/>
                    <a:pt x="19056" y="20044"/>
                  </a:cubicBezTo>
                  <a:cubicBezTo>
                    <a:pt x="19321" y="20246"/>
                    <a:pt x="19603" y="20423"/>
                    <a:pt x="19910" y="20617"/>
                  </a:cubicBezTo>
                  <a:cubicBezTo>
                    <a:pt x="20218" y="20811"/>
                    <a:pt x="20551" y="21023"/>
                    <a:pt x="20837" y="21173"/>
                  </a:cubicBezTo>
                  <a:cubicBezTo>
                    <a:pt x="21122" y="21323"/>
                    <a:pt x="21361" y="21411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3348566" y="273677"/>
              <a:ext cx="25401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690"/>
                    <a:pt x="14400" y="5380"/>
                    <a:pt x="17100" y="8149"/>
                  </a:cubicBezTo>
                  <a:cubicBezTo>
                    <a:pt x="19800" y="10919"/>
                    <a:pt x="18000" y="13767"/>
                    <a:pt x="18000" y="16022"/>
                  </a:cubicBezTo>
                  <a:cubicBezTo>
                    <a:pt x="18000" y="18277"/>
                    <a:pt x="198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3307586" y="1638927"/>
              <a:ext cx="40981" cy="104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600" fill="norm" stroke="1" extrusionOk="0">
                  <a:moveTo>
                    <a:pt x="20910" y="0"/>
                  </a:moveTo>
                  <a:cubicBezTo>
                    <a:pt x="16590" y="1624"/>
                    <a:pt x="12270" y="3249"/>
                    <a:pt x="8490" y="4741"/>
                  </a:cubicBezTo>
                  <a:cubicBezTo>
                    <a:pt x="4710" y="6234"/>
                    <a:pt x="1470" y="7595"/>
                    <a:pt x="390" y="8978"/>
                  </a:cubicBezTo>
                  <a:cubicBezTo>
                    <a:pt x="-690" y="10361"/>
                    <a:pt x="390" y="11766"/>
                    <a:pt x="4710" y="13193"/>
                  </a:cubicBezTo>
                  <a:cubicBezTo>
                    <a:pt x="9030" y="14620"/>
                    <a:pt x="16590" y="16068"/>
                    <a:pt x="18210" y="17385"/>
                  </a:cubicBezTo>
                  <a:cubicBezTo>
                    <a:pt x="19830" y="18702"/>
                    <a:pt x="15510" y="19888"/>
                    <a:pt x="11730" y="20568"/>
                  </a:cubicBezTo>
                  <a:cubicBezTo>
                    <a:pt x="7950" y="21249"/>
                    <a:pt x="4710" y="21424"/>
                    <a:pt x="14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3200082" y="2780716"/>
              <a:ext cx="339500" cy="35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198" fill="norm" stroke="1" extrusionOk="0">
                  <a:moveTo>
                    <a:pt x="15467" y="5347"/>
                  </a:moveTo>
                  <a:cubicBezTo>
                    <a:pt x="15467" y="4719"/>
                    <a:pt x="15467" y="4091"/>
                    <a:pt x="15140" y="3212"/>
                  </a:cubicBezTo>
                  <a:cubicBezTo>
                    <a:pt x="14813" y="2333"/>
                    <a:pt x="14158" y="1202"/>
                    <a:pt x="13503" y="574"/>
                  </a:cubicBezTo>
                  <a:cubicBezTo>
                    <a:pt x="12849" y="-53"/>
                    <a:pt x="12194" y="-179"/>
                    <a:pt x="10754" y="261"/>
                  </a:cubicBezTo>
                  <a:cubicBezTo>
                    <a:pt x="9314" y="700"/>
                    <a:pt x="7089" y="1705"/>
                    <a:pt x="5125" y="3714"/>
                  </a:cubicBezTo>
                  <a:cubicBezTo>
                    <a:pt x="3162" y="5723"/>
                    <a:pt x="1460" y="8737"/>
                    <a:pt x="609" y="11374"/>
                  </a:cubicBezTo>
                  <a:cubicBezTo>
                    <a:pt x="-242" y="14012"/>
                    <a:pt x="-242" y="16272"/>
                    <a:pt x="871" y="17968"/>
                  </a:cubicBezTo>
                  <a:cubicBezTo>
                    <a:pt x="1983" y="19663"/>
                    <a:pt x="4209" y="20793"/>
                    <a:pt x="6893" y="21107"/>
                  </a:cubicBezTo>
                  <a:cubicBezTo>
                    <a:pt x="9576" y="21421"/>
                    <a:pt x="12718" y="20919"/>
                    <a:pt x="15271" y="19663"/>
                  </a:cubicBezTo>
                  <a:cubicBezTo>
                    <a:pt x="17823" y="18407"/>
                    <a:pt x="19787" y="16398"/>
                    <a:pt x="20573" y="14012"/>
                  </a:cubicBezTo>
                  <a:cubicBezTo>
                    <a:pt x="21358" y="11626"/>
                    <a:pt x="20965" y="8863"/>
                    <a:pt x="20114" y="6791"/>
                  </a:cubicBezTo>
                  <a:cubicBezTo>
                    <a:pt x="19263" y="4719"/>
                    <a:pt x="17954" y="3337"/>
                    <a:pt x="15794" y="2961"/>
                  </a:cubicBezTo>
                  <a:cubicBezTo>
                    <a:pt x="13634" y="2584"/>
                    <a:pt x="10623" y="3212"/>
                    <a:pt x="7613" y="3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4720166" y="2400927"/>
              <a:ext cx="444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2535"/>
                    <a:pt x="19543" y="5070"/>
                    <a:pt x="15943" y="7656"/>
                  </a:cubicBezTo>
                  <a:cubicBezTo>
                    <a:pt x="12343" y="10242"/>
                    <a:pt x="6171" y="12879"/>
                    <a:pt x="3086" y="15211"/>
                  </a:cubicBezTo>
                  <a:cubicBezTo>
                    <a:pt x="0" y="17544"/>
                    <a:pt x="0" y="195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1405466" y="2571246"/>
              <a:ext cx="44451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91"/>
                  </a:moveTo>
                  <a:cubicBezTo>
                    <a:pt x="2057" y="1042"/>
                    <a:pt x="4114" y="-107"/>
                    <a:pt x="6171" y="8"/>
                  </a:cubicBezTo>
                  <a:cubicBezTo>
                    <a:pt x="8229" y="123"/>
                    <a:pt x="10286" y="1502"/>
                    <a:pt x="11829" y="4719"/>
                  </a:cubicBezTo>
                  <a:cubicBezTo>
                    <a:pt x="13371" y="7936"/>
                    <a:pt x="14400" y="12991"/>
                    <a:pt x="15943" y="16093"/>
                  </a:cubicBezTo>
                  <a:cubicBezTo>
                    <a:pt x="17486" y="19195"/>
                    <a:pt x="19543" y="20344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5269153" y="2470518"/>
              <a:ext cx="28864" cy="24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35" fill="norm" stroke="1" extrusionOk="0">
                  <a:moveTo>
                    <a:pt x="7153" y="586"/>
                  </a:moveTo>
                  <a:cubicBezTo>
                    <a:pt x="8696" y="3779"/>
                    <a:pt x="10239" y="6972"/>
                    <a:pt x="11010" y="9320"/>
                  </a:cubicBezTo>
                  <a:cubicBezTo>
                    <a:pt x="11782" y="11668"/>
                    <a:pt x="11782" y="13171"/>
                    <a:pt x="10239" y="13452"/>
                  </a:cubicBezTo>
                  <a:cubicBezTo>
                    <a:pt x="8696" y="13734"/>
                    <a:pt x="5610" y="12795"/>
                    <a:pt x="4068" y="10823"/>
                  </a:cubicBezTo>
                  <a:cubicBezTo>
                    <a:pt x="2525" y="8851"/>
                    <a:pt x="2525" y="5845"/>
                    <a:pt x="2525" y="3685"/>
                  </a:cubicBezTo>
                  <a:cubicBezTo>
                    <a:pt x="2525" y="1525"/>
                    <a:pt x="2525" y="211"/>
                    <a:pt x="1753" y="23"/>
                  </a:cubicBezTo>
                  <a:cubicBezTo>
                    <a:pt x="982" y="-165"/>
                    <a:pt x="-561" y="774"/>
                    <a:pt x="210" y="3685"/>
                  </a:cubicBezTo>
                  <a:cubicBezTo>
                    <a:pt x="982" y="6597"/>
                    <a:pt x="4068" y="11480"/>
                    <a:pt x="7925" y="14767"/>
                  </a:cubicBezTo>
                  <a:cubicBezTo>
                    <a:pt x="11782" y="18054"/>
                    <a:pt x="16410" y="19745"/>
                    <a:pt x="21039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5348816" y="2896227"/>
              <a:ext cx="237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4447"/>
                    <a:pt x="21600" y="8894"/>
                    <a:pt x="19800" y="12494"/>
                  </a:cubicBezTo>
                  <a:cubicBezTo>
                    <a:pt x="18000" y="16094"/>
                    <a:pt x="9000" y="188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5450416" y="2877177"/>
              <a:ext cx="215901" cy="18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5959"/>
                  </a:moveTo>
                  <a:cubicBezTo>
                    <a:pt x="1694" y="10179"/>
                    <a:pt x="3388" y="14400"/>
                    <a:pt x="4447" y="17131"/>
                  </a:cubicBezTo>
                  <a:cubicBezTo>
                    <a:pt x="5506" y="19862"/>
                    <a:pt x="5929" y="21103"/>
                    <a:pt x="6565" y="21352"/>
                  </a:cubicBezTo>
                  <a:cubicBezTo>
                    <a:pt x="7200" y="21600"/>
                    <a:pt x="8047" y="20855"/>
                    <a:pt x="8682" y="19862"/>
                  </a:cubicBezTo>
                  <a:cubicBezTo>
                    <a:pt x="9318" y="18869"/>
                    <a:pt x="9741" y="17628"/>
                    <a:pt x="10906" y="17379"/>
                  </a:cubicBezTo>
                  <a:cubicBezTo>
                    <a:pt x="12071" y="17131"/>
                    <a:pt x="13976" y="17876"/>
                    <a:pt x="15247" y="17752"/>
                  </a:cubicBezTo>
                  <a:cubicBezTo>
                    <a:pt x="16518" y="17628"/>
                    <a:pt x="17153" y="16634"/>
                    <a:pt x="18106" y="13531"/>
                  </a:cubicBezTo>
                  <a:cubicBezTo>
                    <a:pt x="19059" y="10428"/>
                    <a:pt x="20329" y="52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5729816" y="2807327"/>
              <a:ext cx="444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200"/>
                    <a:pt x="14400" y="6400"/>
                    <a:pt x="18000" y="10000"/>
                  </a:cubicBezTo>
                  <a:cubicBezTo>
                    <a:pt x="21600" y="13600"/>
                    <a:pt x="21600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073" name="Drawing"/>
          <p:cNvGrpSpPr/>
          <p:nvPr/>
        </p:nvGrpSpPr>
        <p:grpSpPr>
          <a:xfrm>
            <a:off x="944637" y="1083647"/>
            <a:ext cx="11564864" cy="8473104"/>
            <a:chOff x="0" y="-8977"/>
            <a:chExt cx="11564863" cy="8473102"/>
          </a:xfrm>
        </p:grpSpPr>
        <p:sp>
          <p:nvSpPr>
            <p:cNvPr id="3826" name="Line"/>
            <p:cNvSpPr/>
            <p:nvPr/>
          </p:nvSpPr>
          <p:spPr>
            <a:xfrm>
              <a:off x="-1" y="966159"/>
              <a:ext cx="274565" cy="4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43" fill="norm" stroke="1" extrusionOk="0">
                  <a:moveTo>
                    <a:pt x="7043" y="5492"/>
                  </a:moveTo>
                  <a:cubicBezTo>
                    <a:pt x="6878" y="4946"/>
                    <a:pt x="6713" y="4401"/>
                    <a:pt x="6219" y="4237"/>
                  </a:cubicBezTo>
                  <a:cubicBezTo>
                    <a:pt x="5724" y="4074"/>
                    <a:pt x="4899" y="4292"/>
                    <a:pt x="3828" y="5546"/>
                  </a:cubicBezTo>
                  <a:cubicBezTo>
                    <a:pt x="2756" y="6801"/>
                    <a:pt x="1437" y="9092"/>
                    <a:pt x="695" y="11546"/>
                  </a:cubicBezTo>
                  <a:cubicBezTo>
                    <a:pt x="-47" y="14001"/>
                    <a:pt x="-212" y="16619"/>
                    <a:pt x="283" y="18310"/>
                  </a:cubicBezTo>
                  <a:cubicBezTo>
                    <a:pt x="777" y="20001"/>
                    <a:pt x="1932" y="20765"/>
                    <a:pt x="3333" y="21037"/>
                  </a:cubicBezTo>
                  <a:cubicBezTo>
                    <a:pt x="4735" y="21310"/>
                    <a:pt x="6383" y="21092"/>
                    <a:pt x="8609" y="19892"/>
                  </a:cubicBezTo>
                  <a:cubicBezTo>
                    <a:pt x="10835" y="18692"/>
                    <a:pt x="13638" y="16510"/>
                    <a:pt x="15370" y="13946"/>
                  </a:cubicBezTo>
                  <a:cubicBezTo>
                    <a:pt x="17101" y="11383"/>
                    <a:pt x="17761" y="8437"/>
                    <a:pt x="17348" y="6037"/>
                  </a:cubicBezTo>
                  <a:cubicBezTo>
                    <a:pt x="16936" y="3637"/>
                    <a:pt x="15452" y="1783"/>
                    <a:pt x="13144" y="801"/>
                  </a:cubicBezTo>
                  <a:cubicBezTo>
                    <a:pt x="10835" y="-181"/>
                    <a:pt x="7703" y="-290"/>
                    <a:pt x="5229" y="637"/>
                  </a:cubicBezTo>
                  <a:cubicBezTo>
                    <a:pt x="2756" y="1565"/>
                    <a:pt x="942" y="3528"/>
                    <a:pt x="777" y="5765"/>
                  </a:cubicBezTo>
                  <a:cubicBezTo>
                    <a:pt x="612" y="8001"/>
                    <a:pt x="2096" y="10510"/>
                    <a:pt x="5064" y="12255"/>
                  </a:cubicBezTo>
                  <a:cubicBezTo>
                    <a:pt x="8032" y="14001"/>
                    <a:pt x="12484" y="14983"/>
                    <a:pt x="15452" y="15801"/>
                  </a:cubicBezTo>
                  <a:cubicBezTo>
                    <a:pt x="18420" y="16619"/>
                    <a:pt x="19904" y="17274"/>
                    <a:pt x="21388" y="1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249163" y="974987"/>
              <a:ext cx="187222" cy="64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542" fill="norm" stroke="1" extrusionOk="0">
                  <a:moveTo>
                    <a:pt x="0" y="1358"/>
                  </a:moveTo>
                  <a:cubicBezTo>
                    <a:pt x="237" y="933"/>
                    <a:pt x="475" y="509"/>
                    <a:pt x="1187" y="261"/>
                  </a:cubicBezTo>
                  <a:cubicBezTo>
                    <a:pt x="1899" y="13"/>
                    <a:pt x="3086" y="-58"/>
                    <a:pt x="4985" y="48"/>
                  </a:cubicBezTo>
                  <a:cubicBezTo>
                    <a:pt x="6884" y="154"/>
                    <a:pt x="9495" y="438"/>
                    <a:pt x="12224" y="1642"/>
                  </a:cubicBezTo>
                  <a:cubicBezTo>
                    <a:pt x="14954" y="2846"/>
                    <a:pt x="17802" y="4970"/>
                    <a:pt x="19464" y="7130"/>
                  </a:cubicBezTo>
                  <a:cubicBezTo>
                    <a:pt x="21125" y="9290"/>
                    <a:pt x="21600" y="11486"/>
                    <a:pt x="20057" y="13787"/>
                  </a:cubicBezTo>
                  <a:cubicBezTo>
                    <a:pt x="18514" y="16089"/>
                    <a:pt x="14954" y="18497"/>
                    <a:pt x="12699" y="19807"/>
                  </a:cubicBezTo>
                  <a:cubicBezTo>
                    <a:pt x="10444" y="21117"/>
                    <a:pt x="9495" y="21330"/>
                    <a:pt x="8545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1144513" y="994210"/>
              <a:ext cx="260351" cy="4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083"/>
                  </a:moveTo>
                  <a:cubicBezTo>
                    <a:pt x="1229" y="5028"/>
                    <a:pt x="2459" y="7974"/>
                    <a:pt x="3161" y="10537"/>
                  </a:cubicBezTo>
                  <a:cubicBezTo>
                    <a:pt x="3863" y="13101"/>
                    <a:pt x="4039" y="15283"/>
                    <a:pt x="4127" y="16701"/>
                  </a:cubicBezTo>
                  <a:cubicBezTo>
                    <a:pt x="4215" y="18119"/>
                    <a:pt x="4215" y="18774"/>
                    <a:pt x="4302" y="19537"/>
                  </a:cubicBezTo>
                  <a:cubicBezTo>
                    <a:pt x="4390" y="20301"/>
                    <a:pt x="4566" y="21174"/>
                    <a:pt x="4654" y="21337"/>
                  </a:cubicBezTo>
                  <a:cubicBezTo>
                    <a:pt x="4741" y="21501"/>
                    <a:pt x="4741" y="20956"/>
                    <a:pt x="4390" y="19756"/>
                  </a:cubicBezTo>
                  <a:cubicBezTo>
                    <a:pt x="4039" y="18556"/>
                    <a:pt x="3337" y="16701"/>
                    <a:pt x="3073" y="15501"/>
                  </a:cubicBezTo>
                  <a:cubicBezTo>
                    <a:pt x="2810" y="14301"/>
                    <a:pt x="2985" y="13756"/>
                    <a:pt x="3512" y="13428"/>
                  </a:cubicBezTo>
                  <a:cubicBezTo>
                    <a:pt x="4039" y="13101"/>
                    <a:pt x="4917" y="12992"/>
                    <a:pt x="5971" y="12937"/>
                  </a:cubicBezTo>
                  <a:cubicBezTo>
                    <a:pt x="7024" y="12883"/>
                    <a:pt x="8254" y="12883"/>
                    <a:pt x="9395" y="12392"/>
                  </a:cubicBezTo>
                  <a:cubicBezTo>
                    <a:pt x="10537" y="11901"/>
                    <a:pt x="11590" y="10919"/>
                    <a:pt x="12556" y="9010"/>
                  </a:cubicBezTo>
                  <a:cubicBezTo>
                    <a:pt x="13522" y="7101"/>
                    <a:pt x="14400" y="4265"/>
                    <a:pt x="15015" y="2465"/>
                  </a:cubicBezTo>
                  <a:cubicBezTo>
                    <a:pt x="15629" y="665"/>
                    <a:pt x="15980" y="-99"/>
                    <a:pt x="16156" y="10"/>
                  </a:cubicBezTo>
                  <a:cubicBezTo>
                    <a:pt x="16332" y="119"/>
                    <a:pt x="16332" y="1101"/>
                    <a:pt x="16507" y="3556"/>
                  </a:cubicBezTo>
                  <a:cubicBezTo>
                    <a:pt x="16683" y="6010"/>
                    <a:pt x="17034" y="9937"/>
                    <a:pt x="17385" y="12446"/>
                  </a:cubicBezTo>
                  <a:cubicBezTo>
                    <a:pt x="17737" y="14956"/>
                    <a:pt x="18088" y="16046"/>
                    <a:pt x="18351" y="16865"/>
                  </a:cubicBezTo>
                  <a:cubicBezTo>
                    <a:pt x="18615" y="17683"/>
                    <a:pt x="18790" y="18228"/>
                    <a:pt x="19317" y="18556"/>
                  </a:cubicBezTo>
                  <a:cubicBezTo>
                    <a:pt x="19844" y="18883"/>
                    <a:pt x="20722" y="18992"/>
                    <a:pt x="21600" y="1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1474713" y="1320374"/>
              <a:ext cx="79081" cy="12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096" fill="norm" stroke="1" extrusionOk="0">
                  <a:moveTo>
                    <a:pt x="0" y="0"/>
                  </a:moveTo>
                  <a:cubicBezTo>
                    <a:pt x="0" y="3895"/>
                    <a:pt x="0" y="7790"/>
                    <a:pt x="0" y="11154"/>
                  </a:cubicBezTo>
                  <a:cubicBezTo>
                    <a:pt x="0" y="14518"/>
                    <a:pt x="0" y="17351"/>
                    <a:pt x="1421" y="19121"/>
                  </a:cubicBezTo>
                  <a:cubicBezTo>
                    <a:pt x="2842" y="20892"/>
                    <a:pt x="5684" y="21600"/>
                    <a:pt x="9095" y="20715"/>
                  </a:cubicBezTo>
                  <a:cubicBezTo>
                    <a:pt x="12505" y="19830"/>
                    <a:pt x="16484" y="17351"/>
                    <a:pt x="18758" y="14341"/>
                  </a:cubicBezTo>
                  <a:cubicBezTo>
                    <a:pt x="21032" y="11331"/>
                    <a:pt x="21600" y="7790"/>
                    <a:pt x="21032" y="5311"/>
                  </a:cubicBezTo>
                  <a:cubicBezTo>
                    <a:pt x="20463" y="2833"/>
                    <a:pt x="18758" y="1416"/>
                    <a:pt x="16200" y="1416"/>
                  </a:cubicBezTo>
                  <a:cubicBezTo>
                    <a:pt x="13642" y="1416"/>
                    <a:pt x="10232" y="2833"/>
                    <a:pt x="6821" y="4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1677913" y="1028274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1716013" y="119972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2054450" y="894856"/>
              <a:ext cx="341014" cy="37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045" fill="norm" stroke="1" extrusionOk="0">
                  <a:moveTo>
                    <a:pt x="9481" y="2152"/>
                  </a:moveTo>
                  <a:cubicBezTo>
                    <a:pt x="9348" y="1436"/>
                    <a:pt x="9214" y="720"/>
                    <a:pt x="8814" y="302"/>
                  </a:cubicBezTo>
                  <a:cubicBezTo>
                    <a:pt x="8414" y="-116"/>
                    <a:pt x="7748" y="-235"/>
                    <a:pt x="6481" y="839"/>
                  </a:cubicBezTo>
                  <a:cubicBezTo>
                    <a:pt x="5214" y="1913"/>
                    <a:pt x="3348" y="4180"/>
                    <a:pt x="2014" y="6866"/>
                  </a:cubicBezTo>
                  <a:cubicBezTo>
                    <a:pt x="681" y="9551"/>
                    <a:pt x="-119" y="12653"/>
                    <a:pt x="14" y="15100"/>
                  </a:cubicBezTo>
                  <a:cubicBezTo>
                    <a:pt x="148" y="17546"/>
                    <a:pt x="1214" y="19336"/>
                    <a:pt x="2614" y="20291"/>
                  </a:cubicBezTo>
                  <a:cubicBezTo>
                    <a:pt x="4014" y="21246"/>
                    <a:pt x="5748" y="21365"/>
                    <a:pt x="7814" y="20231"/>
                  </a:cubicBezTo>
                  <a:cubicBezTo>
                    <a:pt x="9881" y="19098"/>
                    <a:pt x="12281" y="16711"/>
                    <a:pt x="13348" y="13966"/>
                  </a:cubicBezTo>
                  <a:cubicBezTo>
                    <a:pt x="14414" y="11221"/>
                    <a:pt x="14148" y="8119"/>
                    <a:pt x="13214" y="5672"/>
                  </a:cubicBezTo>
                  <a:cubicBezTo>
                    <a:pt x="12281" y="3226"/>
                    <a:pt x="10681" y="1436"/>
                    <a:pt x="9081" y="779"/>
                  </a:cubicBezTo>
                  <a:cubicBezTo>
                    <a:pt x="7481" y="123"/>
                    <a:pt x="5881" y="600"/>
                    <a:pt x="4614" y="1555"/>
                  </a:cubicBezTo>
                  <a:cubicBezTo>
                    <a:pt x="3348" y="2510"/>
                    <a:pt x="2414" y="3942"/>
                    <a:pt x="1948" y="5016"/>
                  </a:cubicBezTo>
                  <a:cubicBezTo>
                    <a:pt x="1481" y="6090"/>
                    <a:pt x="1481" y="6806"/>
                    <a:pt x="1748" y="7343"/>
                  </a:cubicBezTo>
                  <a:cubicBezTo>
                    <a:pt x="2014" y="7880"/>
                    <a:pt x="2548" y="8238"/>
                    <a:pt x="4214" y="8298"/>
                  </a:cubicBezTo>
                  <a:cubicBezTo>
                    <a:pt x="5881" y="8357"/>
                    <a:pt x="8681" y="8119"/>
                    <a:pt x="11748" y="7641"/>
                  </a:cubicBezTo>
                  <a:cubicBezTo>
                    <a:pt x="14814" y="7164"/>
                    <a:pt x="18148" y="6448"/>
                    <a:pt x="21481" y="5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2643170" y="771012"/>
              <a:ext cx="272994" cy="27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89" fill="norm" stroke="1" extrusionOk="0">
                  <a:moveTo>
                    <a:pt x="13454" y="1752"/>
                  </a:moveTo>
                  <a:cubicBezTo>
                    <a:pt x="14118" y="921"/>
                    <a:pt x="14783" y="90"/>
                    <a:pt x="14866" y="7"/>
                  </a:cubicBezTo>
                  <a:cubicBezTo>
                    <a:pt x="14949" y="-76"/>
                    <a:pt x="14451" y="589"/>
                    <a:pt x="12872" y="2666"/>
                  </a:cubicBezTo>
                  <a:cubicBezTo>
                    <a:pt x="11294" y="4742"/>
                    <a:pt x="8635" y="8232"/>
                    <a:pt x="6392" y="11139"/>
                  </a:cubicBezTo>
                  <a:cubicBezTo>
                    <a:pt x="4149" y="14047"/>
                    <a:pt x="2321" y="16373"/>
                    <a:pt x="1241" y="17952"/>
                  </a:cubicBezTo>
                  <a:cubicBezTo>
                    <a:pt x="161" y="19530"/>
                    <a:pt x="-171" y="20361"/>
                    <a:pt x="78" y="20859"/>
                  </a:cubicBezTo>
                  <a:cubicBezTo>
                    <a:pt x="327" y="21358"/>
                    <a:pt x="1158" y="21524"/>
                    <a:pt x="4232" y="21275"/>
                  </a:cubicBezTo>
                  <a:cubicBezTo>
                    <a:pt x="7306" y="21026"/>
                    <a:pt x="12623" y="20361"/>
                    <a:pt x="15863" y="20112"/>
                  </a:cubicBezTo>
                  <a:cubicBezTo>
                    <a:pt x="19103" y="19862"/>
                    <a:pt x="20266" y="20029"/>
                    <a:pt x="21429" y="20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2719054" y="1047324"/>
              <a:ext cx="266960" cy="8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59" fill="norm" stroke="1" extrusionOk="0">
                  <a:moveTo>
                    <a:pt x="2572" y="13886"/>
                  </a:moveTo>
                  <a:cubicBezTo>
                    <a:pt x="1382" y="16457"/>
                    <a:pt x="191" y="19029"/>
                    <a:pt x="21" y="20314"/>
                  </a:cubicBezTo>
                  <a:cubicBezTo>
                    <a:pt x="-149" y="21600"/>
                    <a:pt x="701" y="21600"/>
                    <a:pt x="3423" y="19029"/>
                  </a:cubicBezTo>
                  <a:cubicBezTo>
                    <a:pt x="6144" y="16457"/>
                    <a:pt x="10736" y="11314"/>
                    <a:pt x="14053" y="7714"/>
                  </a:cubicBezTo>
                  <a:cubicBezTo>
                    <a:pt x="17369" y="4114"/>
                    <a:pt x="19410" y="2057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3297163" y="659974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3252713" y="666324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3233028" y="72347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3188578" y="856824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3494012" y="748874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3174396" y="660971"/>
              <a:ext cx="364068" cy="50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8414" y="2903"/>
                  </a:moveTo>
                  <a:cubicBezTo>
                    <a:pt x="8540" y="2100"/>
                    <a:pt x="8665" y="1297"/>
                    <a:pt x="8226" y="895"/>
                  </a:cubicBezTo>
                  <a:cubicBezTo>
                    <a:pt x="7786" y="494"/>
                    <a:pt x="6781" y="494"/>
                    <a:pt x="5526" y="1029"/>
                  </a:cubicBezTo>
                  <a:cubicBezTo>
                    <a:pt x="4270" y="1565"/>
                    <a:pt x="2763" y="2636"/>
                    <a:pt x="1695" y="4465"/>
                  </a:cubicBezTo>
                  <a:cubicBezTo>
                    <a:pt x="628" y="6295"/>
                    <a:pt x="0" y="8884"/>
                    <a:pt x="0" y="11294"/>
                  </a:cubicBezTo>
                  <a:cubicBezTo>
                    <a:pt x="0" y="13703"/>
                    <a:pt x="628" y="15935"/>
                    <a:pt x="1695" y="17586"/>
                  </a:cubicBezTo>
                  <a:cubicBezTo>
                    <a:pt x="2763" y="19237"/>
                    <a:pt x="4270" y="20308"/>
                    <a:pt x="6028" y="20889"/>
                  </a:cubicBezTo>
                  <a:cubicBezTo>
                    <a:pt x="7786" y="21469"/>
                    <a:pt x="9795" y="21558"/>
                    <a:pt x="11742" y="20933"/>
                  </a:cubicBezTo>
                  <a:cubicBezTo>
                    <a:pt x="13688" y="20308"/>
                    <a:pt x="15572" y="18970"/>
                    <a:pt x="16828" y="17095"/>
                  </a:cubicBezTo>
                  <a:cubicBezTo>
                    <a:pt x="18084" y="15221"/>
                    <a:pt x="18712" y="12811"/>
                    <a:pt x="18147" y="10089"/>
                  </a:cubicBezTo>
                  <a:cubicBezTo>
                    <a:pt x="17581" y="7366"/>
                    <a:pt x="15823" y="4332"/>
                    <a:pt x="14316" y="2502"/>
                  </a:cubicBezTo>
                  <a:cubicBezTo>
                    <a:pt x="12809" y="672"/>
                    <a:pt x="11553" y="47"/>
                    <a:pt x="9795" y="3"/>
                  </a:cubicBezTo>
                  <a:cubicBezTo>
                    <a:pt x="8037" y="-42"/>
                    <a:pt x="5777" y="494"/>
                    <a:pt x="4395" y="1565"/>
                  </a:cubicBezTo>
                  <a:cubicBezTo>
                    <a:pt x="3014" y="2636"/>
                    <a:pt x="2512" y="4242"/>
                    <a:pt x="2386" y="5269"/>
                  </a:cubicBezTo>
                  <a:cubicBezTo>
                    <a:pt x="2260" y="6295"/>
                    <a:pt x="2512" y="6741"/>
                    <a:pt x="4081" y="7098"/>
                  </a:cubicBezTo>
                  <a:cubicBezTo>
                    <a:pt x="5651" y="7456"/>
                    <a:pt x="8540" y="7723"/>
                    <a:pt x="11679" y="7723"/>
                  </a:cubicBezTo>
                  <a:cubicBezTo>
                    <a:pt x="14819" y="7723"/>
                    <a:pt x="18209" y="7456"/>
                    <a:pt x="21600" y="7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3595612" y="1122398"/>
              <a:ext cx="111180" cy="16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07" fill="norm" stroke="1" extrusionOk="0">
                  <a:moveTo>
                    <a:pt x="11004" y="4091"/>
                  </a:moveTo>
                  <a:cubicBezTo>
                    <a:pt x="9374" y="2511"/>
                    <a:pt x="7743" y="930"/>
                    <a:pt x="6317" y="798"/>
                  </a:cubicBezTo>
                  <a:cubicBezTo>
                    <a:pt x="4891" y="667"/>
                    <a:pt x="3668" y="1984"/>
                    <a:pt x="2649" y="5013"/>
                  </a:cubicBezTo>
                  <a:cubicBezTo>
                    <a:pt x="1630" y="8042"/>
                    <a:pt x="815" y="12784"/>
                    <a:pt x="815" y="15813"/>
                  </a:cubicBezTo>
                  <a:cubicBezTo>
                    <a:pt x="815" y="18842"/>
                    <a:pt x="1630" y="20159"/>
                    <a:pt x="4075" y="20686"/>
                  </a:cubicBezTo>
                  <a:cubicBezTo>
                    <a:pt x="6521" y="21213"/>
                    <a:pt x="10596" y="20950"/>
                    <a:pt x="14264" y="18184"/>
                  </a:cubicBezTo>
                  <a:cubicBezTo>
                    <a:pt x="17932" y="15418"/>
                    <a:pt x="21192" y="10150"/>
                    <a:pt x="21396" y="6462"/>
                  </a:cubicBezTo>
                  <a:cubicBezTo>
                    <a:pt x="21600" y="2774"/>
                    <a:pt x="18747" y="667"/>
                    <a:pt x="14672" y="140"/>
                  </a:cubicBezTo>
                  <a:cubicBezTo>
                    <a:pt x="10596" y="-387"/>
                    <a:pt x="5298" y="667"/>
                    <a:pt x="0" y="1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4224262" y="780624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4224262" y="780624"/>
              <a:ext cx="203201" cy="20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0"/>
                  </a:moveTo>
                  <a:cubicBezTo>
                    <a:pt x="2700" y="5069"/>
                    <a:pt x="5400" y="10139"/>
                    <a:pt x="7088" y="13445"/>
                  </a:cubicBezTo>
                  <a:cubicBezTo>
                    <a:pt x="8775" y="16751"/>
                    <a:pt x="9450" y="18294"/>
                    <a:pt x="10238" y="19506"/>
                  </a:cubicBezTo>
                  <a:cubicBezTo>
                    <a:pt x="11025" y="20718"/>
                    <a:pt x="11925" y="21600"/>
                    <a:pt x="12375" y="21380"/>
                  </a:cubicBezTo>
                  <a:cubicBezTo>
                    <a:pt x="12825" y="21159"/>
                    <a:pt x="12825" y="19837"/>
                    <a:pt x="12825" y="17082"/>
                  </a:cubicBezTo>
                  <a:cubicBezTo>
                    <a:pt x="12825" y="14327"/>
                    <a:pt x="12825" y="10139"/>
                    <a:pt x="12825" y="7273"/>
                  </a:cubicBezTo>
                  <a:cubicBezTo>
                    <a:pt x="12825" y="4408"/>
                    <a:pt x="12825" y="2865"/>
                    <a:pt x="13725" y="2424"/>
                  </a:cubicBezTo>
                  <a:cubicBezTo>
                    <a:pt x="14625" y="1984"/>
                    <a:pt x="16425" y="2645"/>
                    <a:pt x="17888" y="2976"/>
                  </a:cubicBezTo>
                  <a:cubicBezTo>
                    <a:pt x="19350" y="3306"/>
                    <a:pt x="20475" y="3306"/>
                    <a:pt x="21600" y="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4465962" y="724285"/>
              <a:ext cx="141651" cy="24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265" fill="norm" stroke="1" extrusionOk="0">
                  <a:moveTo>
                    <a:pt x="11976" y="3225"/>
                  </a:moveTo>
                  <a:cubicBezTo>
                    <a:pt x="12285" y="2310"/>
                    <a:pt x="12594" y="1394"/>
                    <a:pt x="11822" y="754"/>
                  </a:cubicBezTo>
                  <a:cubicBezTo>
                    <a:pt x="11051" y="113"/>
                    <a:pt x="9199" y="-253"/>
                    <a:pt x="7039" y="205"/>
                  </a:cubicBezTo>
                  <a:cubicBezTo>
                    <a:pt x="4879" y="662"/>
                    <a:pt x="2411" y="1944"/>
                    <a:pt x="1022" y="3225"/>
                  </a:cubicBezTo>
                  <a:cubicBezTo>
                    <a:pt x="-366" y="4506"/>
                    <a:pt x="-675" y="5788"/>
                    <a:pt x="2256" y="7801"/>
                  </a:cubicBezTo>
                  <a:cubicBezTo>
                    <a:pt x="5188" y="9815"/>
                    <a:pt x="11359" y="12561"/>
                    <a:pt x="15062" y="14208"/>
                  </a:cubicBezTo>
                  <a:cubicBezTo>
                    <a:pt x="18765" y="15855"/>
                    <a:pt x="19999" y="16405"/>
                    <a:pt x="20462" y="17137"/>
                  </a:cubicBezTo>
                  <a:cubicBezTo>
                    <a:pt x="20925" y="17869"/>
                    <a:pt x="20616" y="18784"/>
                    <a:pt x="18611" y="19608"/>
                  </a:cubicBezTo>
                  <a:cubicBezTo>
                    <a:pt x="16605" y="20432"/>
                    <a:pt x="12902" y="21164"/>
                    <a:pt x="9662" y="21255"/>
                  </a:cubicBezTo>
                  <a:cubicBezTo>
                    <a:pt x="6422" y="21347"/>
                    <a:pt x="3645" y="20798"/>
                    <a:pt x="868" y="20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030712" y="513924"/>
              <a:ext cx="190501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741"/>
                    <a:pt x="2880" y="5482"/>
                    <a:pt x="3960" y="8717"/>
                  </a:cubicBezTo>
                  <a:cubicBezTo>
                    <a:pt x="5040" y="11951"/>
                    <a:pt x="5760" y="15679"/>
                    <a:pt x="6120" y="18091"/>
                  </a:cubicBezTo>
                  <a:cubicBezTo>
                    <a:pt x="6480" y="20504"/>
                    <a:pt x="6480" y="21600"/>
                    <a:pt x="6360" y="21600"/>
                  </a:cubicBezTo>
                  <a:cubicBezTo>
                    <a:pt x="6240" y="21600"/>
                    <a:pt x="6000" y="20504"/>
                    <a:pt x="5520" y="19352"/>
                  </a:cubicBezTo>
                  <a:cubicBezTo>
                    <a:pt x="5040" y="18201"/>
                    <a:pt x="4320" y="16995"/>
                    <a:pt x="3720" y="16063"/>
                  </a:cubicBezTo>
                  <a:cubicBezTo>
                    <a:pt x="3120" y="15131"/>
                    <a:pt x="2640" y="14473"/>
                    <a:pt x="2880" y="13980"/>
                  </a:cubicBezTo>
                  <a:cubicBezTo>
                    <a:pt x="3120" y="13486"/>
                    <a:pt x="4080" y="13157"/>
                    <a:pt x="5640" y="12609"/>
                  </a:cubicBezTo>
                  <a:cubicBezTo>
                    <a:pt x="7200" y="12061"/>
                    <a:pt x="9360" y="11293"/>
                    <a:pt x="11280" y="10032"/>
                  </a:cubicBezTo>
                  <a:cubicBezTo>
                    <a:pt x="13200" y="8772"/>
                    <a:pt x="14880" y="7017"/>
                    <a:pt x="15840" y="5866"/>
                  </a:cubicBezTo>
                  <a:cubicBezTo>
                    <a:pt x="16800" y="4715"/>
                    <a:pt x="17040" y="4166"/>
                    <a:pt x="17400" y="3563"/>
                  </a:cubicBezTo>
                  <a:cubicBezTo>
                    <a:pt x="17760" y="2960"/>
                    <a:pt x="18240" y="2303"/>
                    <a:pt x="18600" y="2248"/>
                  </a:cubicBezTo>
                  <a:cubicBezTo>
                    <a:pt x="18960" y="2193"/>
                    <a:pt x="19200" y="2741"/>
                    <a:pt x="19440" y="4989"/>
                  </a:cubicBezTo>
                  <a:cubicBezTo>
                    <a:pt x="19680" y="7237"/>
                    <a:pt x="19920" y="11184"/>
                    <a:pt x="20280" y="13760"/>
                  </a:cubicBezTo>
                  <a:cubicBezTo>
                    <a:pt x="20640" y="16337"/>
                    <a:pt x="21120" y="17543"/>
                    <a:pt x="21600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5233912" y="9076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5335512" y="812374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6300"/>
                    <a:pt x="9164" y="12600"/>
                    <a:pt x="12764" y="16200"/>
                  </a:cubicBezTo>
                  <a:cubicBezTo>
                    <a:pt x="16364" y="19800"/>
                    <a:pt x="18982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5462512" y="621874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5513312" y="825074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5734352" y="448548"/>
              <a:ext cx="274262" cy="43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53" fill="norm" stroke="1" extrusionOk="0">
                  <a:moveTo>
                    <a:pt x="9493" y="3812"/>
                  </a:moveTo>
                  <a:cubicBezTo>
                    <a:pt x="9328" y="3296"/>
                    <a:pt x="9163" y="2779"/>
                    <a:pt x="8751" y="2365"/>
                  </a:cubicBezTo>
                  <a:cubicBezTo>
                    <a:pt x="8339" y="1952"/>
                    <a:pt x="7680" y="1642"/>
                    <a:pt x="6938" y="1745"/>
                  </a:cubicBezTo>
                  <a:cubicBezTo>
                    <a:pt x="6196" y="1849"/>
                    <a:pt x="5371" y="2365"/>
                    <a:pt x="4217" y="3916"/>
                  </a:cubicBezTo>
                  <a:cubicBezTo>
                    <a:pt x="3063" y="5466"/>
                    <a:pt x="1579" y="8050"/>
                    <a:pt x="754" y="10788"/>
                  </a:cubicBezTo>
                  <a:cubicBezTo>
                    <a:pt x="-70" y="13527"/>
                    <a:pt x="-235" y="16421"/>
                    <a:pt x="342" y="18333"/>
                  </a:cubicBezTo>
                  <a:cubicBezTo>
                    <a:pt x="919" y="20245"/>
                    <a:pt x="2238" y="21175"/>
                    <a:pt x="4217" y="21330"/>
                  </a:cubicBezTo>
                  <a:cubicBezTo>
                    <a:pt x="6196" y="21485"/>
                    <a:pt x="8834" y="20865"/>
                    <a:pt x="10895" y="18953"/>
                  </a:cubicBezTo>
                  <a:cubicBezTo>
                    <a:pt x="12956" y="17041"/>
                    <a:pt x="14440" y="13837"/>
                    <a:pt x="14605" y="10685"/>
                  </a:cubicBezTo>
                  <a:cubicBezTo>
                    <a:pt x="14770" y="7533"/>
                    <a:pt x="13615" y="4432"/>
                    <a:pt x="12709" y="2624"/>
                  </a:cubicBezTo>
                  <a:cubicBezTo>
                    <a:pt x="11802" y="815"/>
                    <a:pt x="11142" y="298"/>
                    <a:pt x="10400" y="92"/>
                  </a:cubicBezTo>
                  <a:cubicBezTo>
                    <a:pt x="9658" y="-115"/>
                    <a:pt x="8834" y="-12"/>
                    <a:pt x="7350" y="815"/>
                  </a:cubicBezTo>
                  <a:cubicBezTo>
                    <a:pt x="5866" y="1642"/>
                    <a:pt x="3722" y="3192"/>
                    <a:pt x="2815" y="4639"/>
                  </a:cubicBezTo>
                  <a:cubicBezTo>
                    <a:pt x="1909" y="6086"/>
                    <a:pt x="2238" y="7429"/>
                    <a:pt x="3805" y="8256"/>
                  </a:cubicBezTo>
                  <a:cubicBezTo>
                    <a:pt x="5371" y="9083"/>
                    <a:pt x="8174" y="9393"/>
                    <a:pt x="11307" y="9290"/>
                  </a:cubicBezTo>
                  <a:cubicBezTo>
                    <a:pt x="14440" y="9186"/>
                    <a:pt x="17902" y="8670"/>
                    <a:pt x="21365" y="8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6078462" y="482174"/>
              <a:ext cx="20222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2250" y="393"/>
                    <a:pt x="4500" y="785"/>
                    <a:pt x="7875" y="2291"/>
                  </a:cubicBezTo>
                  <a:cubicBezTo>
                    <a:pt x="11250" y="3796"/>
                    <a:pt x="15750" y="6415"/>
                    <a:pt x="18225" y="8051"/>
                  </a:cubicBezTo>
                  <a:cubicBezTo>
                    <a:pt x="20700" y="9687"/>
                    <a:pt x="21150" y="10342"/>
                    <a:pt x="21375" y="10996"/>
                  </a:cubicBezTo>
                  <a:cubicBezTo>
                    <a:pt x="21600" y="11651"/>
                    <a:pt x="21600" y="12305"/>
                    <a:pt x="20588" y="13287"/>
                  </a:cubicBezTo>
                  <a:cubicBezTo>
                    <a:pt x="19575" y="14269"/>
                    <a:pt x="17550" y="15578"/>
                    <a:pt x="15300" y="17018"/>
                  </a:cubicBezTo>
                  <a:cubicBezTo>
                    <a:pt x="13050" y="18458"/>
                    <a:pt x="10575" y="20029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6419030" y="418121"/>
              <a:ext cx="249983" cy="370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50" fill="norm" stroke="1" extrusionOk="0">
                  <a:moveTo>
                    <a:pt x="12724" y="2216"/>
                  </a:moveTo>
                  <a:cubicBezTo>
                    <a:pt x="11998" y="1852"/>
                    <a:pt x="11272" y="1488"/>
                    <a:pt x="10365" y="1549"/>
                  </a:cubicBezTo>
                  <a:cubicBezTo>
                    <a:pt x="9457" y="1609"/>
                    <a:pt x="8368" y="2095"/>
                    <a:pt x="6644" y="3915"/>
                  </a:cubicBezTo>
                  <a:cubicBezTo>
                    <a:pt x="4919" y="5735"/>
                    <a:pt x="2560" y="8890"/>
                    <a:pt x="1289" y="11742"/>
                  </a:cubicBezTo>
                  <a:cubicBezTo>
                    <a:pt x="19" y="14593"/>
                    <a:pt x="-163" y="17142"/>
                    <a:pt x="109" y="18719"/>
                  </a:cubicBezTo>
                  <a:cubicBezTo>
                    <a:pt x="382" y="20297"/>
                    <a:pt x="1108" y="20904"/>
                    <a:pt x="2560" y="21146"/>
                  </a:cubicBezTo>
                  <a:cubicBezTo>
                    <a:pt x="4012" y="21389"/>
                    <a:pt x="6190" y="21268"/>
                    <a:pt x="8550" y="20115"/>
                  </a:cubicBezTo>
                  <a:cubicBezTo>
                    <a:pt x="10909" y="18962"/>
                    <a:pt x="13450" y="16778"/>
                    <a:pt x="14903" y="13987"/>
                  </a:cubicBezTo>
                  <a:cubicBezTo>
                    <a:pt x="16355" y="11196"/>
                    <a:pt x="16718" y="7798"/>
                    <a:pt x="16173" y="5371"/>
                  </a:cubicBezTo>
                  <a:cubicBezTo>
                    <a:pt x="15629" y="2944"/>
                    <a:pt x="14176" y="1488"/>
                    <a:pt x="12815" y="699"/>
                  </a:cubicBezTo>
                  <a:cubicBezTo>
                    <a:pt x="11454" y="-90"/>
                    <a:pt x="10183" y="-211"/>
                    <a:pt x="8731" y="335"/>
                  </a:cubicBezTo>
                  <a:cubicBezTo>
                    <a:pt x="7279" y="881"/>
                    <a:pt x="5645" y="2095"/>
                    <a:pt x="4738" y="3551"/>
                  </a:cubicBezTo>
                  <a:cubicBezTo>
                    <a:pt x="3830" y="5007"/>
                    <a:pt x="3649" y="6706"/>
                    <a:pt x="4284" y="8101"/>
                  </a:cubicBezTo>
                  <a:cubicBezTo>
                    <a:pt x="4919" y="9497"/>
                    <a:pt x="6371" y="10589"/>
                    <a:pt x="9366" y="11014"/>
                  </a:cubicBezTo>
                  <a:cubicBezTo>
                    <a:pt x="12361" y="11438"/>
                    <a:pt x="16899" y="11196"/>
                    <a:pt x="21437" y="1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6648816" y="704424"/>
              <a:ext cx="128843" cy="17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034" fill="norm" stroke="1" extrusionOk="0">
                  <a:moveTo>
                    <a:pt x="15133" y="4684"/>
                  </a:moveTo>
                  <a:cubicBezTo>
                    <a:pt x="13472" y="4684"/>
                    <a:pt x="11810" y="4684"/>
                    <a:pt x="9318" y="6376"/>
                  </a:cubicBezTo>
                  <a:cubicBezTo>
                    <a:pt x="6826" y="8067"/>
                    <a:pt x="3503" y="11451"/>
                    <a:pt x="1675" y="13923"/>
                  </a:cubicBezTo>
                  <a:cubicBezTo>
                    <a:pt x="-153" y="16395"/>
                    <a:pt x="-485" y="17957"/>
                    <a:pt x="678" y="19258"/>
                  </a:cubicBezTo>
                  <a:cubicBezTo>
                    <a:pt x="1841" y="20559"/>
                    <a:pt x="4500" y="21600"/>
                    <a:pt x="8321" y="20689"/>
                  </a:cubicBezTo>
                  <a:cubicBezTo>
                    <a:pt x="12143" y="19778"/>
                    <a:pt x="17127" y="16916"/>
                    <a:pt x="19121" y="13923"/>
                  </a:cubicBezTo>
                  <a:cubicBezTo>
                    <a:pt x="21115" y="10930"/>
                    <a:pt x="20118" y="7807"/>
                    <a:pt x="18457" y="5465"/>
                  </a:cubicBezTo>
                  <a:cubicBezTo>
                    <a:pt x="16795" y="3123"/>
                    <a:pt x="14469" y="1561"/>
                    <a:pt x="121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1409566" y="2320412"/>
              <a:ext cx="220982" cy="71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15" fill="norm" stroke="1" extrusionOk="0">
                  <a:moveTo>
                    <a:pt x="8106" y="7936"/>
                  </a:moveTo>
                  <a:cubicBezTo>
                    <a:pt x="8513" y="9083"/>
                    <a:pt x="8921" y="10229"/>
                    <a:pt x="10551" y="11790"/>
                  </a:cubicBezTo>
                  <a:cubicBezTo>
                    <a:pt x="12181" y="13352"/>
                    <a:pt x="15034" y="15327"/>
                    <a:pt x="16970" y="16856"/>
                  </a:cubicBezTo>
                  <a:cubicBezTo>
                    <a:pt x="18906" y="18385"/>
                    <a:pt x="19925" y="19468"/>
                    <a:pt x="20536" y="20233"/>
                  </a:cubicBezTo>
                  <a:cubicBezTo>
                    <a:pt x="21147" y="20998"/>
                    <a:pt x="21351" y="21444"/>
                    <a:pt x="21249" y="21507"/>
                  </a:cubicBezTo>
                  <a:cubicBezTo>
                    <a:pt x="21147" y="21571"/>
                    <a:pt x="20740" y="21252"/>
                    <a:pt x="19211" y="19978"/>
                  </a:cubicBezTo>
                  <a:cubicBezTo>
                    <a:pt x="17683" y="18704"/>
                    <a:pt x="15034" y="16474"/>
                    <a:pt x="12181" y="14180"/>
                  </a:cubicBezTo>
                  <a:cubicBezTo>
                    <a:pt x="9328" y="11886"/>
                    <a:pt x="6272" y="9529"/>
                    <a:pt x="4132" y="7458"/>
                  </a:cubicBezTo>
                  <a:cubicBezTo>
                    <a:pt x="1993" y="5387"/>
                    <a:pt x="770" y="3603"/>
                    <a:pt x="260" y="2520"/>
                  </a:cubicBezTo>
                  <a:cubicBezTo>
                    <a:pt x="-249" y="1436"/>
                    <a:pt x="-45" y="1054"/>
                    <a:pt x="1177" y="704"/>
                  </a:cubicBezTo>
                  <a:cubicBezTo>
                    <a:pt x="2400" y="353"/>
                    <a:pt x="4642" y="35"/>
                    <a:pt x="7494" y="3"/>
                  </a:cubicBezTo>
                  <a:cubicBezTo>
                    <a:pt x="10347" y="-29"/>
                    <a:pt x="13811" y="226"/>
                    <a:pt x="16155" y="895"/>
                  </a:cubicBezTo>
                  <a:cubicBezTo>
                    <a:pt x="18498" y="1564"/>
                    <a:pt x="19721" y="2647"/>
                    <a:pt x="19008" y="4081"/>
                  </a:cubicBezTo>
                  <a:cubicBezTo>
                    <a:pt x="18294" y="5514"/>
                    <a:pt x="15645" y="7298"/>
                    <a:pt x="13608" y="8350"/>
                  </a:cubicBezTo>
                  <a:cubicBezTo>
                    <a:pt x="11570" y="9401"/>
                    <a:pt x="10143" y="9720"/>
                    <a:pt x="8819" y="9911"/>
                  </a:cubicBezTo>
                  <a:cubicBezTo>
                    <a:pt x="7494" y="10102"/>
                    <a:pt x="6272" y="10166"/>
                    <a:pt x="6068" y="10006"/>
                  </a:cubicBezTo>
                  <a:cubicBezTo>
                    <a:pt x="5864" y="9847"/>
                    <a:pt x="6679" y="9465"/>
                    <a:pt x="7494" y="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1728713" y="2368124"/>
              <a:ext cx="2032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7811"/>
                    <a:pt x="6750" y="14021"/>
                    <a:pt x="10350" y="10421"/>
                  </a:cubicBezTo>
                  <a:cubicBezTo>
                    <a:pt x="13950" y="6821"/>
                    <a:pt x="17775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1900163" y="2235137"/>
              <a:ext cx="215901" cy="21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2433"/>
                  </a:moveTo>
                  <a:cubicBezTo>
                    <a:pt x="3812" y="7370"/>
                    <a:pt x="7624" y="12308"/>
                    <a:pt x="9847" y="15188"/>
                  </a:cubicBezTo>
                  <a:cubicBezTo>
                    <a:pt x="12071" y="18068"/>
                    <a:pt x="12706" y="18890"/>
                    <a:pt x="13553" y="19713"/>
                  </a:cubicBezTo>
                  <a:cubicBezTo>
                    <a:pt x="14400" y="20536"/>
                    <a:pt x="15459" y="21359"/>
                    <a:pt x="16200" y="21256"/>
                  </a:cubicBezTo>
                  <a:cubicBezTo>
                    <a:pt x="16941" y="21153"/>
                    <a:pt x="17365" y="20125"/>
                    <a:pt x="17471" y="16936"/>
                  </a:cubicBezTo>
                  <a:cubicBezTo>
                    <a:pt x="17576" y="13748"/>
                    <a:pt x="17365" y="8399"/>
                    <a:pt x="17471" y="5108"/>
                  </a:cubicBezTo>
                  <a:cubicBezTo>
                    <a:pt x="17576" y="1816"/>
                    <a:pt x="18000" y="582"/>
                    <a:pt x="18741" y="170"/>
                  </a:cubicBezTo>
                  <a:cubicBezTo>
                    <a:pt x="19482" y="-241"/>
                    <a:pt x="20541" y="170"/>
                    <a:pt x="21600" y="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2115216" y="1879681"/>
              <a:ext cx="216748" cy="51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55" fill="norm" stroke="1" extrusionOk="0">
                  <a:moveTo>
                    <a:pt x="10676" y="14611"/>
                  </a:moveTo>
                  <a:cubicBezTo>
                    <a:pt x="9430" y="14263"/>
                    <a:pt x="8183" y="13915"/>
                    <a:pt x="6418" y="14176"/>
                  </a:cubicBezTo>
                  <a:cubicBezTo>
                    <a:pt x="4653" y="14437"/>
                    <a:pt x="2368" y="15308"/>
                    <a:pt x="1122" y="16484"/>
                  </a:cubicBezTo>
                  <a:cubicBezTo>
                    <a:pt x="-124" y="17660"/>
                    <a:pt x="-332" y="19140"/>
                    <a:pt x="499" y="20098"/>
                  </a:cubicBezTo>
                  <a:cubicBezTo>
                    <a:pt x="1330" y="21057"/>
                    <a:pt x="3199" y="21492"/>
                    <a:pt x="4860" y="21318"/>
                  </a:cubicBezTo>
                  <a:cubicBezTo>
                    <a:pt x="6522" y="21144"/>
                    <a:pt x="7976" y="20360"/>
                    <a:pt x="9118" y="19968"/>
                  </a:cubicBezTo>
                  <a:cubicBezTo>
                    <a:pt x="10260" y="19576"/>
                    <a:pt x="11091" y="19576"/>
                    <a:pt x="11818" y="19750"/>
                  </a:cubicBezTo>
                  <a:cubicBezTo>
                    <a:pt x="12545" y="19924"/>
                    <a:pt x="13168" y="20273"/>
                    <a:pt x="13895" y="20577"/>
                  </a:cubicBezTo>
                  <a:cubicBezTo>
                    <a:pt x="14622" y="20882"/>
                    <a:pt x="15453" y="21144"/>
                    <a:pt x="16283" y="21144"/>
                  </a:cubicBezTo>
                  <a:cubicBezTo>
                    <a:pt x="17114" y="21144"/>
                    <a:pt x="17945" y="20882"/>
                    <a:pt x="18776" y="19619"/>
                  </a:cubicBezTo>
                  <a:cubicBezTo>
                    <a:pt x="19606" y="18357"/>
                    <a:pt x="20437" y="16092"/>
                    <a:pt x="20437" y="13523"/>
                  </a:cubicBezTo>
                  <a:cubicBezTo>
                    <a:pt x="20437" y="10953"/>
                    <a:pt x="19606" y="8079"/>
                    <a:pt x="18880" y="5902"/>
                  </a:cubicBezTo>
                  <a:cubicBezTo>
                    <a:pt x="18153" y="3724"/>
                    <a:pt x="17530" y="2244"/>
                    <a:pt x="17010" y="1286"/>
                  </a:cubicBezTo>
                  <a:cubicBezTo>
                    <a:pt x="16491" y="327"/>
                    <a:pt x="16076" y="-108"/>
                    <a:pt x="15764" y="23"/>
                  </a:cubicBezTo>
                  <a:cubicBezTo>
                    <a:pt x="15453" y="153"/>
                    <a:pt x="15245" y="850"/>
                    <a:pt x="15556" y="2679"/>
                  </a:cubicBezTo>
                  <a:cubicBezTo>
                    <a:pt x="15868" y="4508"/>
                    <a:pt x="16699" y="7469"/>
                    <a:pt x="17737" y="9777"/>
                  </a:cubicBezTo>
                  <a:cubicBezTo>
                    <a:pt x="18776" y="12086"/>
                    <a:pt x="20022" y="13740"/>
                    <a:pt x="21268" y="15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2344663" y="2035493"/>
              <a:ext cx="488951" cy="29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18229"/>
                  </a:moveTo>
                  <a:cubicBezTo>
                    <a:pt x="468" y="19309"/>
                    <a:pt x="935" y="20389"/>
                    <a:pt x="1403" y="20929"/>
                  </a:cubicBezTo>
                  <a:cubicBezTo>
                    <a:pt x="1870" y="21469"/>
                    <a:pt x="2338" y="21469"/>
                    <a:pt x="2712" y="20312"/>
                  </a:cubicBezTo>
                  <a:cubicBezTo>
                    <a:pt x="3086" y="19155"/>
                    <a:pt x="3366" y="16840"/>
                    <a:pt x="3506" y="15298"/>
                  </a:cubicBezTo>
                  <a:cubicBezTo>
                    <a:pt x="3647" y="13755"/>
                    <a:pt x="3647" y="12983"/>
                    <a:pt x="3647" y="12212"/>
                  </a:cubicBezTo>
                  <a:cubicBezTo>
                    <a:pt x="3647" y="11440"/>
                    <a:pt x="3647" y="10669"/>
                    <a:pt x="3647" y="10669"/>
                  </a:cubicBezTo>
                  <a:cubicBezTo>
                    <a:pt x="3647" y="10669"/>
                    <a:pt x="3647" y="11440"/>
                    <a:pt x="3834" y="12829"/>
                  </a:cubicBezTo>
                  <a:cubicBezTo>
                    <a:pt x="4021" y="14218"/>
                    <a:pt x="4395" y="16223"/>
                    <a:pt x="4816" y="17380"/>
                  </a:cubicBezTo>
                  <a:cubicBezTo>
                    <a:pt x="5236" y="18538"/>
                    <a:pt x="5704" y="18846"/>
                    <a:pt x="6125" y="18538"/>
                  </a:cubicBezTo>
                  <a:cubicBezTo>
                    <a:pt x="6545" y="18229"/>
                    <a:pt x="6919" y="17303"/>
                    <a:pt x="7200" y="16069"/>
                  </a:cubicBezTo>
                  <a:cubicBezTo>
                    <a:pt x="7481" y="14835"/>
                    <a:pt x="7668" y="13292"/>
                    <a:pt x="7761" y="12135"/>
                  </a:cubicBezTo>
                  <a:cubicBezTo>
                    <a:pt x="7855" y="10978"/>
                    <a:pt x="7855" y="10206"/>
                    <a:pt x="7948" y="10438"/>
                  </a:cubicBezTo>
                  <a:cubicBezTo>
                    <a:pt x="8042" y="10669"/>
                    <a:pt x="8229" y="11903"/>
                    <a:pt x="8509" y="12906"/>
                  </a:cubicBezTo>
                  <a:cubicBezTo>
                    <a:pt x="8790" y="13909"/>
                    <a:pt x="9164" y="14680"/>
                    <a:pt x="9631" y="15143"/>
                  </a:cubicBezTo>
                  <a:cubicBezTo>
                    <a:pt x="10099" y="15606"/>
                    <a:pt x="10660" y="15760"/>
                    <a:pt x="11081" y="15529"/>
                  </a:cubicBezTo>
                  <a:cubicBezTo>
                    <a:pt x="11501" y="15298"/>
                    <a:pt x="11782" y="14680"/>
                    <a:pt x="12296" y="13138"/>
                  </a:cubicBezTo>
                  <a:cubicBezTo>
                    <a:pt x="12810" y="11595"/>
                    <a:pt x="13558" y="9126"/>
                    <a:pt x="13979" y="7120"/>
                  </a:cubicBezTo>
                  <a:cubicBezTo>
                    <a:pt x="14400" y="5115"/>
                    <a:pt x="14494" y="3572"/>
                    <a:pt x="14494" y="2338"/>
                  </a:cubicBezTo>
                  <a:cubicBezTo>
                    <a:pt x="14494" y="1103"/>
                    <a:pt x="14400" y="178"/>
                    <a:pt x="14119" y="23"/>
                  </a:cubicBezTo>
                  <a:cubicBezTo>
                    <a:pt x="13839" y="-131"/>
                    <a:pt x="13371" y="486"/>
                    <a:pt x="13044" y="2106"/>
                  </a:cubicBezTo>
                  <a:cubicBezTo>
                    <a:pt x="12717" y="3726"/>
                    <a:pt x="12530" y="6349"/>
                    <a:pt x="12483" y="8046"/>
                  </a:cubicBezTo>
                  <a:cubicBezTo>
                    <a:pt x="12436" y="9743"/>
                    <a:pt x="12530" y="10515"/>
                    <a:pt x="12810" y="11209"/>
                  </a:cubicBezTo>
                  <a:cubicBezTo>
                    <a:pt x="13091" y="11903"/>
                    <a:pt x="13558" y="12520"/>
                    <a:pt x="15055" y="11980"/>
                  </a:cubicBezTo>
                  <a:cubicBezTo>
                    <a:pt x="16551" y="11440"/>
                    <a:pt x="19075" y="9743"/>
                    <a:pt x="21600" y="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3036813" y="1860124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20160"/>
                    <a:pt x="5280" y="18720"/>
                    <a:pt x="8880" y="15120"/>
                  </a:cubicBezTo>
                  <a:cubicBezTo>
                    <a:pt x="12480" y="11520"/>
                    <a:pt x="1704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3138413" y="1910924"/>
              <a:ext cx="247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20700"/>
                    <a:pt x="3692" y="19800"/>
                    <a:pt x="7292" y="16200"/>
                  </a:cubicBezTo>
                  <a:cubicBezTo>
                    <a:pt x="10892" y="12600"/>
                    <a:pt x="16246" y="6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3326729" y="1543377"/>
              <a:ext cx="235215" cy="43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279" fill="norm" stroke="1" extrusionOk="0">
                  <a:moveTo>
                    <a:pt x="1884" y="4013"/>
                  </a:moveTo>
                  <a:cubicBezTo>
                    <a:pt x="1133" y="3390"/>
                    <a:pt x="381" y="2767"/>
                    <a:pt x="100" y="2195"/>
                  </a:cubicBezTo>
                  <a:cubicBezTo>
                    <a:pt x="-182" y="1624"/>
                    <a:pt x="6" y="1105"/>
                    <a:pt x="2354" y="638"/>
                  </a:cubicBezTo>
                  <a:cubicBezTo>
                    <a:pt x="4701" y="170"/>
                    <a:pt x="9209" y="-245"/>
                    <a:pt x="12872" y="170"/>
                  </a:cubicBezTo>
                  <a:cubicBezTo>
                    <a:pt x="16535" y="586"/>
                    <a:pt x="19352" y="1832"/>
                    <a:pt x="20385" y="3857"/>
                  </a:cubicBezTo>
                  <a:cubicBezTo>
                    <a:pt x="21418" y="5882"/>
                    <a:pt x="20667" y="8686"/>
                    <a:pt x="19446" y="11282"/>
                  </a:cubicBezTo>
                  <a:cubicBezTo>
                    <a:pt x="18225" y="13878"/>
                    <a:pt x="16535" y="16267"/>
                    <a:pt x="15689" y="17720"/>
                  </a:cubicBezTo>
                  <a:cubicBezTo>
                    <a:pt x="14844" y="19174"/>
                    <a:pt x="14844" y="19693"/>
                    <a:pt x="15126" y="20161"/>
                  </a:cubicBezTo>
                  <a:cubicBezTo>
                    <a:pt x="15408" y="20628"/>
                    <a:pt x="15971" y="21043"/>
                    <a:pt x="16722" y="21199"/>
                  </a:cubicBezTo>
                  <a:cubicBezTo>
                    <a:pt x="17474" y="21355"/>
                    <a:pt x="18413" y="21251"/>
                    <a:pt x="19352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3566948" y="2152224"/>
              <a:ext cx="22315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084" fill="norm" stroke="1" extrusionOk="0">
                  <a:moveTo>
                    <a:pt x="14811" y="0"/>
                  </a:moveTo>
                  <a:cubicBezTo>
                    <a:pt x="6957" y="7958"/>
                    <a:pt x="-898" y="15916"/>
                    <a:pt x="84" y="18758"/>
                  </a:cubicBezTo>
                  <a:cubicBezTo>
                    <a:pt x="1066" y="21600"/>
                    <a:pt x="10884" y="19326"/>
                    <a:pt x="20702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1115686" y="3551297"/>
              <a:ext cx="210037" cy="67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74" fill="norm" stroke="1" extrusionOk="0">
                  <a:moveTo>
                    <a:pt x="8774" y="7653"/>
                  </a:moveTo>
                  <a:cubicBezTo>
                    <a:pt x="10070" y="9820"/>
                    <a:pt x="11366" y="11987"/>
                    <a:pt x="13310" y="14120"/>
                  </a:cubicBezTo>
                  <a:cubicBezTo>
                    <a:pt x="15254" y="16252"/>
                    <a:pt x="17846" y="18352"/>
                    <a:pt x="19358" y="19638"/>
                  </a:cubicBezTo>
                  <a:cubicBezTo>
                    <a:pt x="20870" y="20925"/>
                    <a:pt x="21302" y="21399"/>
                    <a:pt x="21410" y="21466"/>
                  </a:cubicBezTo>
                  <a:cubicBezTo>
                    <a:pt x="21518" y="21534"/>
                    <a:pt x="21302" y="21195"/>
                    <a:pt x="19898" y="19943"/>
                  </a:cubicBezTo>
                  <a:cubicBezTo>
                    <a:pt x="18494" y="18690"/>
                    <a:pt x="15902" y="16523"/>
                    <a:pt x="13202" y="14289"/>
                  </a:cubicBezTo>
                  <a:cubicBezTo>
                    <a:pt x="10502" y="12054"/>
                    <a:pt x="7694" y="9752"/>
                    <a:pt x="5534" y="7687"/>
                  </a:cubicBezTo>
                  <a:cubicBezTo>
                    <a:pt x="3374" y="5622"/>
                    <a:pt x="1862" y="3794"/>
                    <a:pt x="998" y="2710"/>
                  </a:cubicBezTo>
                  <a:cubicBezTo>
                    <a:pt x="134" y="1627"/>
                    <a:pt x="-82" y="1288"/>
                    <a:pt x="26" y="950"/>
                  </a:cubicBezTo>
                  <a:cubicBezTo>
                    <a:pt x="134" y="611"/>
                    <a:pt x="566" y="273"/>
                    <a:pt x="1430" y="103"/>
                  </a:cubicBezTo>
                  <a:cubicBezTo>
                    <a:pt x="2294" y="-66"/>
                    <a:pt x="3590" y="-66"/>
                    <a:pt x="6074" y="408"/>
                  </a:cubicBezTo>
                  <a:cubicBezTo>
                    <a:pt x="8558" y="882"/>
                    <a:pt x="12230" y="1830"/>
                    <a:pt x="14282" y="2947"/>
                  </a:cubicBezTo>
                  <a:cubicBezTo>
                    <a:pt x="16334" y="4064"/>
                    <a:pt x="16766" y="5351"/>
                    <a:pt x="15146" y="6502"/>
                  </a:cubicBezTo>
                  <a:cubicBezTo>
                    <a:pt x="13526" y="7653"/>
                    <a:pt x="9854" y="8669"/>
                    <a:pt x="7262" y="9177"/>
                  </a:cubicBezTo>
                  <a:cubicBezTo>
                    <a:pt x="4670" y="9684"/>
                    <a:pt x="3158" y="9684"/>
                    <a:pt x="2402" y="9515"/>
                  </a:cubicBezTo>
                  <a:cubicBezTo>
                    <a:pt x="1646" y="9346"/>
                    <a:pt x="1646" y="9007"/>
                    <a:pt x="1646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1381116" y="3536524"/>
              <a:ext cx="265048" cy="51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23" fill="norm" stroke="1" extrusionOk="0">
                  <a:moveTo>
                    <a:pt x="377" y="0"/>
                  </a:moveTo>
                  <a:cubicBezTo>
                    <a:pt x="37" y="1062"/>
                    <a:pt x="-303" y="2125"/>
                    <a:pt x="462" y="4072"/>
                  </a:cubicBezTo>
                  <a:cubicBezTo>
                    <a:pt x="1228" y="6020"/>
                    <a:pt x="3099" y="8852"/>
                    <a:pt x="4799" y="11685"/>
                  </a:cubicBezTo>
                  <a:cubicBezTo>
                    <a:pt x="6500" y="14518"/>
                    <a:pt x="8031" y="17351"/>
                    <a:pt x="8881" y="19077"/>
                  </a:cubicBezTo>
                  <a:cubicBezTo>
                    <a:pt x="9732" y="20803"/>
                    <a:pt x="9902" y="21423"/>
                    <a:pt x="9902" y="21511"/>
                  </a:cubicBezTo>
                  <a:cubicBezTo>
                    <a:pt x="9902" y="21600"/>
                    <a:pt x="9732" y="21157"/>
                    <a:pt x="9562" y="20139"/>
                  </a:cubicBezTo>
                  <a:cubicBezTo>
                    <a:pt x="9391" y="19121"/>
                    <a:pt x="9221" y="17528"/>
                    <a:pt x="9306" y="16466"/>
                  </a:cubicBezTo>
                  <a:cubicBezTo>
                    <a:pt x="9391" y="15403"/>
                    <a:pt x="9732" y="14872"/>
                    <a:pt x="10497" y="14562"/>
                  </a:cubicBezTo>
                  <a:cubicBezTo>
                    <a:pt x="11262" y="14252"/>
                    <a:pt x="12453" y="14164"/>
                    <a:pt x="13814" y="14474"/>
                  </a:cubicBezTo>
                  <a:cubicBezTo>
                    <a:pt x="15174" y="14784"/>
                    <a:pt x="16705" y="15492"/>
                    <a:pt x="17980" y="16421"/>
                  </a:cubicBezTo>
                  <a:cubicBezTo>
                    <a:pt x="19256" y="17351"/>
                    <a:pt x="20277" y="18502"/>
                    <a:pt x="21297" y="1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1671563" y="3828624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1627113" y="3707974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2071613" y="3568274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6457"/>
                    <a:pt x="11314" y="11314"/>
                    <a:pt x="14914" y="7714"/>
                  </a:cubicBezTo>
                  <a:cubicBezTo>
                    <a:pt x="18514" y="4114"/>
                    <a:pt x="2005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2179563" y="3682574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2599156" y="3304975"/>
              <a:ext cx="261419" cy="35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21" fill="norm" stroke="1" extrusionOk="0">
                  <a:moveTo>
                    <a:pt x="10086" y="3170"/>
                  </a:moveTo>
                  <a:cubicBezTo>
                    <a:pt x="10086" y="2546"/>
                    <a:pt x="10086" y="1922"/>
                    <a:pt x="9411" y="1235"/>
                  </a:cubicBezTo>
                  <a:cubicBezTo>
                    <a:pt x="8736" y="548"/>
                    <a:pt x="7386" y="-201"/>
                    <a:pt x="5951" y="49"/>
                  </a:cubicBezTo>
                  <a:cubicBezTo>
                    <a:pt x="4517" y="298"/>
                    <a:pt x="2998" y="1547"/>
                    <a:pt x="1817" y="3982"/>
                  </a:cubicBezTo>
                  <a:cubicBezTo>
                    <a:pt x="636" y="6416"/>
                    <a:pt x="-208" y="10037"/>
                    <a:pt x="45" y="13159"/>
                  </a:cubicBezTo>
                  <a:cubicBezTo>
                    <a:pt x="298" y="16280"/>
                    <a:pt x="1648" y="18902"/>
                    <a:pt x="3926" y="20150"/>
                  </a:cubicBezTo>
                  <a:cubicBezTo>
                    <a:pt x="6204" y="21399"/>
                    <a:pt x="9411" y="21274"/>
                    <a:pt x="12533" y="19963"/>
                  </a:cubicBezTo>
                  <a:cubicBezTo>
                    <a:pt x="15655" y="18652"/>
                    <a:pt x="18692" y="16155"/>
                    <a:pt x="20042" y="13596"/>
                  </a:cubicBezTo>
                  <a:cubicBezTo>
                    <a:pt x="21392" y="11036"/>
                    <a:pt x="21054" y="8414"/>
                    <a:pt x="18861" y="6728"/>
                  </a:cubicBezTo>
                  <a:cubicBezTo>
                    <a:pt x="16667" y="5043"/>
                    <a:pt x="12617" y="4294"/>
                    <a:pt x="8567" y="3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2670067" y="3179796"/>
              <a:ext cx="134790" cy="60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30" fill="norm" stroke="1" extrusionOk="0">
                  <a:moveTo>
                    <a:pt x="6734" y="943"/>
                  </a:moveTo>
                  <a:cubicBezTo>
                    <a:pt x="4408" y="492"/>
                    <a:pt x="2082" y="40"/>
                    <a:pt x="919" y="3"/>
                  </a:cubicBezTo>
                  <a:cubicBezTo>
                    <a:pt x="-244" y="-35"/>
                    <a:pt x="-244" y="341"/>
                    <a:pt x="587" y="1922"/>
                  </a:cubicBezTo>
                  <a:cubicBezTo>
                    <a:pt x="1418" y="3502"/>
                    <a:pt x="3079" y="6287"/>
                    <a:pt x="5405" y="9109"/>
                  </a:cubicBezTo>
                  <a:cubicBezTo>
                    <a:pt x="7731" y="11932"/>
                    <a:pt x="10722" y="14791"/>
                    <a:pt x="13048" y="16748"/>
                  </a:cubicBezTo>
                  <a:cubicBezTo>
                    <a:pt x="15374" y="18705"/>
                    <a:pt x="17036" y="19759"/>
                    <a:pt x="18365" y="20474"/>
                  </a:cubicBezTo>
                  <a:cubicBezTo>
                    <a:pt x="19694" y="21189"/>
                    <a:pt x="20691" y="21565"/>
                    <a:pt x="21024" y="21527"/>
                  </a:cubicBezTo>
                  <a:cubicBezTo>
                    <a:pt x="21356" y="21490"/>
                    <a:pt x="21024" y="21038"/>
                    <a:pt x="20691" y="20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2485305" y="3180924"/>
              <a:ext cx="35465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714" y="21600"/>
                  </a:moveTo>
                  <a:cubicBezTo>
                    <a:pt x="329" y="19800"/>
                    <a:pt x="-57" y="18000"/>
                    <a:pt x="7" y="16425"/>
                  </a:cubicBezTo>
                  <a:cubicBezTo>
                    <a:pt x="72" y="14850"/>
                    <a:pt x="586" y="13500"/>
                    <a:pt x="2772" y="11250"/>
                  </a:cubicBezTo>
                  <a:cubicBezTo>
                    <a:pt x="4957" y="9000"/>
                    <a:pt x="8814" y="5850"/>
                    <a:pt x="12222" y="3825"/>
                  </a:cubicBezTo>
                  <a:cubicBezTo>
                    <a:pt x="15629" y="1800"/>
                    <a:pt x="18586" y="900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2685118" y="3727024"/>
              <a:ext cx="275495" cy="1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078" fill="norm" stroke="1" extrusionOk="0">
                  <a:moveTo>
                    <a:pt x="191" y="14672"/>
                  </a:moveTo>
                  <a:cubicBezTo>
                    <a:pt x="26" y="16709"/>
                    <a:pt x="-139" y="18747"/>
                    <a:pt x="191" y="19970"/>
                  </a:cubicBezTo>
                  <a:cubicBezTo>
                    <a:pt x="521" y="21192"/>
                    <a:pt x="1345" y="21600"/>
                    <a:pt x="3818" y="20174"/>
                  </a:cubicBezTo>
                  <a:cubicBezTo>
                    <a:pt x="6292" y="18747"/>
                    <a:pt x="10414" y="15487"/>
                    <a:pt x="13629" y="11819"/>
                  </a:cubicBezTo>
                  <a:cubicBezTo>
                    <a:pt x="16844" y="8151"/>
                    <a:pt x="19153" y="4075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453314" y="5617008"/>
              <a:ext cx="305201" cy="4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09" fill="norm" stroke="1" extrusionOk="0">
                  <a:moveTo>
                    <a:pt x="11918" y="7009"/>
                  </a:moveTo>
                  <a:cubicBezTo>
                    <a:pt x="8367" y="6109"/>
                    <a:pt x="4816" y="5209"/>
                    <a:pt x="2745" y="4609"/>
                  </a:cubicBezTo>
                  <a:cubicBezTo>
                    <a:pt x="674" y="4009"/>
                    <a:pt x="82" y="3709"/>
                    <a:pt x="8" y="3309"/>
                  </a:cubicBezTo>
                  <a:cubicBezTo>
                    <a:pt x="-66" y="2909"/>
                    <a:pt x="378" y="2409"/>
                    <a:pt x="2671" y="1709"/>
                  </a:cubicBezTo>
                  <a:cubicBezTo>
                    <a:pt x="4964" y="1009"/>
                    <a:pt x="9107" y="109"/>
                    <a:pt x="12066" y="9"/>
                  </a:cubicBezTo>
                  <a:cubicBezTo>
                    <a:pt x="15024" y="-91"/>
                    <a:pt x="16800" y="609"/>
                    <a:pt x="17909" y="1959"/>
                  </a:cubicBezTo>
                  <a:cubicBezTo>
                    <a:pt x="19019" y="3309"/>
                    <a:pt x="19463" y="5309"/>
                    <a:pt x="18945" y="6959"/>
                  </a:cubicBezTo>
                  <a:cubicBezTo>
                    <a:pt x="18427" y="8609"/>
                    <a:pt x="16948" y="9909"/>
                    <a:pt x="15838" y="10659"/>
                  </a:cubicBezTo>
                  <a:cubicBezTo>
                    <a:pt x="14729" y="11409"/>
                    <a:pt x="13989" y="11609"/>
                    <a:pt x="13841" y="11909"/>
                  </a:cubicBezTo>
                  <a:cubicBezTo>
                    <a:pt x="13693" y="12209"/>
                    <a:pt x="14137" y="12609"/>
                    <a:pt x="15098" y="13059"/>
                  </a:cubicBezTo>
                  <a:cubicBezTo>
                    <a:pt x="16060" y="13509"/>
                    <a:pt x="17539" y="14009"/>
                    <a:pt x="18649" y="14459"/>
                  </a:cubicBezTo>
                  <a:cubicBezTo>
                    <a:pt x="19759" y="14909"/>
                    <a:pt x="20498" y="15309"/>
                    <a:pt x="20942" y="15909"/>
                  </a:cubicBezTo>
                  <a:cubicBezTo>
                    <a:pt x="21386" y="16509"/>
                    <a:pt x="21534" y="17309"/>
                    <a:pt x="20942" y="18109"/>
                  </a:cubicBezTo>
                  <a:cubicBezTo>
                    <a:pt x="20350" y="18909"/>
                    <a:pt x="19019" y="19709"/>
                    <a:pt x="17466" y="20359"/>
                  </a:cubicBezTo>
                  <a:cubicBezTo>
                    <a:pt x="15912" y="21009"/>
                    <a:pt x="14137" y="21509"/>
                    <a:pt x="12657" y="21509"/>
                  </a:cubicBezTo>
                  <a:cubicBezTo>
                    <a:pt x="11178" y="21509"/>
                    <a:pt x="9994" y="21009"/>
                    <a:pt x="8811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903213" y="569552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979413" y="5955874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1130274" y="5606624"/>
              <a:ext cx="14759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21213" y="0"/>
                  </a:moveTo>
                  <a:cubicBezTo>
                    <a:pt x="15737" y="253"/>
                    <a:pt x="10261" y="505"/>
                    <a:pt x="6610" y="1200"/>
                  </a:cubicBezTo>
                  <a:cubicBezTo>
                    <a:pt x="2959" y="1895"/>
                    <a:pt x="1134" y="3032"/>
                    <a:pt x="374" y="4232"/>
                  </a:cubicBezTo>
                  <a:cubicBezTo>
                    <a:pt x="-387" y="5432"/>
                    <a:pt x="-83" y="6695"/>
                    <a:pt x="2199" y="8526"/>
                  </a:cubicBezTo>
                  <a:cubicBezTo>
                    <a:pt x="4481" y="10358"/>
                    <a:pt x="8740" y="12758"/>
                    <a:pt x="11630" y="14653"/>
                  </a:cubicBezTo>
                  <a:cubicBezTo>
                    <a:pt x="14520" y="16547"/>
                    <a:pt x="16041" y="17937"/>
                    <a:pt x="15737" y="19011"/>
                  </a:cubicBezTo>
                  <a:cubicBezTo>
                    <a:pt x="15433" y="20084"/>
                    <a:pt x="13303" y="20842"/>
                    <a:pt x="111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1157213" y="5505024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3" y="17486"/>
                    <a:pt x="3527" y="13371"/>
                    <a:pt x="7127" y="9771"/>
                  </a:cubicBezTo>
                  <a:cubicBezTo>
                    <a:pt x="10727" y="6171"/>
                    <a:pt x="1616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1500113" y="5458503"/>
              <a:ext cx="323851" cy="38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4010"/>
                  </a:moveTo>
                  <a:cubicBezTo>
                    <a:pt x="1129" y="2830"/>
                    <a:pt x="2259" y="1650"/>
                    <a:pt x="3812" y="882"/>
                  </a:cubicBezTo>
                  <a:cubicBezTo>
                    <a:pt x="5365" y="115"/>
                    <a:pt x="7341" y="-239"/>
                    <a:pt x="8612" y="174"/>
                  </a:cubicBezTo>
                  <a:cubicBezTo>
                    <a:pt x="9882" y="587"/>
                    <a:pt x="10447" y="1768"/>
                    <a:pt x="10165" y="4069"/>
                  </a:cubicBezTo>
                  <a:cubicBezTo>
                    <a:pt x="9882" y="6371"/>
                    <a:pt x="8753" y="9794"/>
                    <a:pt x="7553" y="12509"/>
                  </a:cubicBezTo>
                  <a:cubicBezTo>
                    <a:pt x="6353" y="15223"/>
                    <a:pt x="5082" y="17230"/>
                    <a:pt x="4376" y="18587"/>
                  </a:cubicBezTo>
                  <a:cubicBezTo>
                    <a:pt x="3671" y="19945"/>
                    <a:pt x="3529" y="20653"/>
                    <a:pt x="3812" y="21007"/>
                  </a:cubicBezTo>
                  <a:cubicBezTo>
                    <a:pt x="4094" y="21361"/>
                    <a:pt x="4800" y="21361"/>
                    <a:pt x="7412" y="20830"/>
                  </a:cubicBezTo>
                  <a:cubicBezTo>
                    <a:pt x="10024" y="20299"/>
                    <a:pt x="14541" y="19236"/>
                    <a:pt x="17224" y="18646"/>
                  </a:cubicBezTo>
                  <a:cubicBezTo>
                    <a:pt x="19906" y="18056"/>
                    <a:pt x="20753" y="17938"/>
                    <a:pt x="21600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515863" y="5961009"/>
              <a:ext cx="1263651" cy="36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181" y="20313"/>
                    <a:pt x="362" y="19078"/>
                    <a:pt x="1085" y="17659"/>
                  </a:cubicBezTo>
                  <a:cubicBezTo>
                    <a:pt x="1809" y="16240"/>
                    <a:pt x="3075" y="14635"/>
                    <a:pt x="4306" y="13092"/>
                  </a:cubicBezTo>
                  <a:cubicBezTo>
                    <a:pt x="5536" y="11549"/>
                    <a:pt x="6730" y="10068"/>
                    <a:pt x="7869" y="8525"/>
                  </a:cubicBezTo>
                  <a:cubicBezTo>
                    <a:pt x="9009" y="6982"/>
                    <a:pt x="10094" y="5378"/>
                    <a:pt x="11397" y="4020"/>
                  </a:cubicBezTo>
                  <a:cubicBezTo>
                    <a:pt x="12699" y="2662"/>
                    <a:pt x="14219" y="1552"/>
                    <a:pt x="15721" y="873"/>
                  </a:cubicBezTo>
                  <a:cubicBezTo>
                    <a:pt x="17222" y="194"/>
                    <a:pt x="18706" y="-53"/>
                    <a:pt x="19682" y="9"/>
                  </a:cubicBezTo>
                  <a:cubicBezTo>
                    <a:pt x="20659" y="70"/>
                    <a:pt x="21130" y="441"/>
                    <a:pt x="21600" y="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879637" y="6108274"/>
              <a:ext cx="86177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3" y="21600"/>
                  </a:moveTo>
                  <a:cubicBezTo>
                    <a:pt x="8" y="20612"/>
                    <a:pt x="-98" y="19624"/>
                    <a:pt x="166" y="18635"/>
                  </a:cubicBezTo>
                  <a:cubicBezTo>
                    <a:pt x="430" y="17647"/>
                    <a:pt x="1064" y="16659"/>
                    <a:pt x="2305" y="15459"/>
                  </a:cubicBezTo>
                  <a:cubicBezTo>
                    <a:pt x="3546" y="14259"/>
                    <a:pt x="5394" y="12847"/>
                    <a:pt x="7375" y="11012"/>
                  </a:cubicBezTo>
                  <a:cubicBezTo>
                    <a:pt x="9355" y="9176"/>
                    <a:pt x="11468" y="6918"/>
                    <a:pt x="13844" y="5012"/>
                  </a:cubicBezTo>
                  <a:cubicBezTo>
                    <a:pt x="16221" y="3106"/>
                    <a:pt x="18861" y="1553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1563613" y="2526874"/>
              <a:ext cx="157480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20571"/>
                    <a:pt x="1394" y="19543"/>
                    <a:pt x="2192" y="18374"/>
                  </a:cubicBezTo>
                  <a:cubicBezTo>
                    <a:pt x="2990" y="17205"/>
                    <a:pt x="3890" y="15896"/>
                    <a:pt x="4776" y="14634"/>
                  </a:cubicBezTo>
                  <a:cubicBezTo>
                    <a:pt x="5661" y="13371"/>
                    <a:pt x="6532" y="12156"/>
                    <a:pt x="7432" y="11034"/>
                  </a:cubicBezTo>
                  <a:cubicBezTo>
                    <a:pt x="8332" y="9912"/>
                    <a:pt x="9261" y="8883"/>
                    <a:pt x="10292" y="7761"/>
                  </a:cubicBezTo>
                  <a:cubicBezTo>
                    <a:pt x="11323" y="6639"/>
                    <a:pt x="12455" y="5423"/>
                    <a:pt x="13471" y="4395"/>
                  </a:cubicBezTo>
                  <a:cubicBezTo>
                    <a:pt x="14487" y="3366"/>
                    <a:pt x="15387" y="2525"/>
                    <a:pt x="15953" y="2057"/>
                  </a:cubicBezTo>
                  <a:cubicBezTo>
                    <a:pt x="16519" y="1590"/>
                    <a:pt x="16752" y="1496"/>
                    <a:pt x="16795" y="1730"/>
                  </a:cubicBezTo>
                  <a:cubicBezTo>
                    <a:pt x="16839" y="1964"/>
                    <a:pt x="16694" y="2525"/>
                    <a:pt x="16156" y="3460"/>
                  </a:cubicBezTo>
                  <a:cubicBezTo>
                    <a:pt x="15619" y="4395"/>
                    <a:pt x="14690" y="5704"/>
                    <a:pt x="13761" y="6779"/>
                  </a:cubicBezTo>
                  <a:cubicBezTo>
                    <a:pt x="12832" y="7855"/>
                    <a:pt x="11903" y="8696"/>
                    <a:pt x="10887" y="9631"/>
                  </a:cubicBezTo>
                  <a:cubicBezTo>
                    <a:pt x="9871" y="10566"/>
                    <a:pt x="8768" y="11595"/>
                    <a:pt x="7621" y="12623"/>
                  </a:cubicBezTo>
                  <a:cubicBezTo>
                    <a:pt x="6474" y="13652"/>
                    <a:pt x="5284" y="14681"/>
                    <a:pt x="4253" y="15569"/>
                  </a:cubicBezTo>
                  <a:cubicBezTo>
                    <a:pt x="3223" y="16457"/>
                    <a:pt x="2352" y="17205"/>
                    <a:pt x="1815" y="17673"/>
                  </a:cubicBezTo>
                  <a:cubicBezTo>
                    <a:pt x="1277" y="18140"/>
                    <a:pt x="1074" y="18327"/>
                    <a:pt x="1045" y="18374"/>
                  </a:cubicBezTo>
                  <a:cubicBezTo>
                    <a:pt x="1016" y="18421"/>
                    <a:pt x="1161" y="18327"/>
                    <a:pt x="1698" y="17766"/>
                  </a:cubicBezTo>
                  <a:cubicBezTo>
                    <a:pt x="2235" y="17205"/>
                    <a:pt x="3165" y="16177"/>
                    <a:pt x="4123" y="15055"/>
                  </a:cubicBezTo>
                  <a:cubicBezTo>
                    <a:pt x="5081" y="13932"/>
                    <a:pt x="6068" y="12717"/>
                    <a:pt x="7171" y="11455"/>
                  </a:cubicBezTo>
                  <a:cubicBezTo>
                    <a:pt x="8274" y="10192"/>
                    <a:pt x="9494" y="8883"/>
                    <a:pt x="10713" y="7714"/>
                  </a:cubicBezTo>
                  <a:cubicBezTo>
                    <a:pt x="11932" y="6545"/>
                    <a:pt x="13152" y="5517"/>
                    <a:pt x="14284" y="4582"/>
                  </a:cubicBezTo>
                  <a:cubicBezTo>
                    <a:pt x="15416" y="3647"/>
                    <a:pt x="16461" y="2805"/>
                    <a:pt x="17666" y="2057"/>
                  </a:cubicBezTo>
                  <a:cubicBezTo>
                    <a:pt x="18871" y="1309"/>
                    <a:pt x="2023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806880" y="-1"/>
              <a:ext cx="6218290" cy="192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95" fill="norm" stroke="1" extrusionOk="0">
                  <a:moveTo>
                    <a:pt x="731" y="10058"/>
                  </a:moveTo>
                  <a:cubicBezTo>
                    <a:pt x="944" y="9772"/>
                    <a:pt x="1157" y="9487"/>
                    <a:pt x="1396" y="9249"/>
                  </a:cubicBezTo>
                  <a:cubicBezTo>
                    <a:pt x="1635" y="9011"/>
                    <a:pt x="1899" y="8821"/>
                    <a:pt x="2156" y="8618"/>
                  </a:cubicBezTo>
                  <a:cubicBezTo>
                    <a:pt x="2413" y="8416"/>
                    <a:pt x="2663" y="8202"/>
                    <a:pt x="2913" y="7988"/>
                  </a:cubicBezTo>
                  <a:cubicBezTo>
                    <a:pt x="3163" y="7774"/>
                    <a:pt x="3413" y="7560"/>
                    <a:pt x="3677" y="7334"/>
                  </a:cubicBezTo>
                  <a:cubicBezTo>
                    <a:pt x="3942" y="7108"/>
                    <a:pt x="4221" y="6870"/>
                    <a:pt x="4507" y="6632"/>
                  </a:cubicBezTo>
                  <a:cubicBezTo>
                    <a:pt x="4794" y="6394"/>
                    <a:pt x="5088" y="6156"/>
                    <a:pt x="5389" y="5918"/>
                  </a:cubicBezTo>
                  <a:cubicBezTo>
                    <a:pt x="5690" y="5680"/>
                    <a:pt x="5999" y="5443"/>
                    <a:pt x="6311" y="5228"/>
                  </a:cubicBezTo>
                  <a:cubicBezTo>
                    <a:pt x="6623" y="5014"/>
                    <a:pt x="6939" y="4824"/>
                    <a:pt x="7218" y="4658"/>
                  </a:cubicBezTo>
                  <a:cubicBezTo>
                    <a:pt x="7498" y="4491"/>
                    <a:pt x="7740" y="4348"/>
                    <a:pt x="7982" y="4206"/>
                  </a:cubicBezTo>
                  <a:cubicBezTo>
                    <a:pt x="8225" y="4063"/>
                    <a:pt x="8467" y="3920"/>
                    <a:pt x="8710" y="3777"/>
                  </a:cubicBezTo>
                  <a:cubicBezTo>
                    <a:pt x="8952" y="3635"/>
                    <a:pt x="9195" y="3492"/>
                    <a:pt x="9456" y="3361"/>
                  </a:cubicBezTo>
                  <a:cubicBezTo>
                    <a:pt x="9716" y="3230"/>
                    <a:pt x="9996" y="3111"/>
                    <a:pt x="10267" y="2980"/>
                  </a:cubicBezTo>
                  <a:cubicBezTo>
                    <a:pt x="10539" y="2850"/>
                    <a:pt x="10804" y="2707"/>
                    <a:pt x="11065" y="2564"/>
                  </a:cubicBezTo>
                  <a:cubicBezTo>
                    <a:pt x="11325" y="2421"/>
                    <a:pt x="11582" y="2279"/>
                    <a:pt x="11843" y="2136"/>
                  </a:cubicBezTo>
                  <a:cubicBezTo>
                    <a:pt x="12104" y="1993"/>
                    <a:pt x="12369" y="1851"/>
                    <a:pt x="12640" y="1696"/>
                  </a:cubicBezTo>
                  <a:cubicBezTo>
                    <a:pt x="12912" y="1541"/>
                    <a:pt x="13191" y="1375"/>
                    <a:pt x="13460" y="1232"/>
                  </a:cubicBezTo>
                  <a:cubicBezTo>
                    <a:pt x="13728" y="1089"/>
                    <a:pt x="13985" y="970"/>
                    <a:pt x="14246" y="863"/>
                  </a:cubicBezTo>
                  <a:cubicBezTo>
                    <a:pt x="14507" y="756"/>
                    <a:pt x="14771" y="661"/>
                    <a:pt x="15061" y="554"/>
                  </a:cubicBezTo>
                  <a:cubicBezTo>
                    <a:pt x="15351" y="447"/>
                    <a:pt x="15667" y="328"/>
                    <a:pt x="15969" y="245"/>
                  </a:cubicBezTo>
                  <a:cubicBezTo>
                    <a:pt x="16270" y="162"/>
                    <a:pt x="16556" y="114"/>
                    <a:pt x="16832" y="78"/>
                  </a:cubicBezTo>
                  <a:cubicBezTo>
                    <a:pt x="17107" y="43"/>
                    <a:pt x="17372" y="19"/>
                    <a:pt x="17651" y="7"/>
                  </a:cubicBezTo>
                  <a:cubicBezTo>
                    <a:pt x="17930" y="-5"/>
                    <a:pt x="18224" y="-5"/>
                    <a:pt x="18514" y="31"/>
                  </a:cubicBezTo>
                  <a:cubicBezTo>
                    <a:pt x="18805" y="66"/>
                    <a:pt x="19091" y="138"/>
                    <a:pt x="19348" y="221"/>
                  </a:cubicBezTo>
                  <a:cubicBezTo>
                    <a:pt x="19605" y="304"/>
                    <a:pt x="19833" y="399"/>
                    <a:pt x="20076" y="518"/>
                  </a:cubicBezTo>
                  <a:cubicBezTo>
                    <a:pt x="20318" y="637"/>
                    <a:pt x="20575" y="780"/>
                    <a:pt x="20773" y="994"/>
                  </a:cubicBezTo>
                  <a:cubicBezTo>
                    <a:pt x="20972" y="1208"/>
                    <a:pt x="21111" y="1494"/>
                    <a:pt x="21222" y="1874"/>
                  </a:cubicBezTo>
                  <a:cubicBezTo>
                    <a:pt x="21332" y="2255"/>
                    <a:pt x="21413" y="2731"/>
                    <a:pt x="21464" y="3314"/>
                  </a:cubicBezTo>
                  <a:cubicBezTo>
                    <a:pt x="21516" y="3896"/>
                    <a:pt x="21538" y="4586"/>
                    <a:pt x="21556" y="5407"/>
                  </a:cubicBezTo>
                  <a:cubicBezTo>
                    <a:pt x="21574" y="6228"/>
                    <a:pt x="21589" y="7179"/>
                    <a:pt x="21582" y="8119"/>
                  </a:cubicBezTo>
                  <a:cubicBezTo>
                    <a:pt x="21574" y="9058"/>
                    <a:pt x="21545" y="9986"/>
                    <a:pt x="21493" y="10807"/>
                  </a:cubicBezTo>
                  <a:cubicBezTo>
                    <a:pt x="21442" y="11628"/>
                    <a:pt x="21369" y="12341"/>
                    <a:pt x="21266" y="12853"/>
                  </a:cubicBezTo>
                  <a:cubicBezTo>
                    <a:pt x="21163" y="13364"/>
                    <a:pt x="21031" y="13673"/>
                    <a:pt x="20843" y="13923"/>
                  </a:cubicBezTo>
                  <a:cubicBezTo>
                    <a:pt x="20656" y="14173"/>
                    <a:pt x="20413" y="14363"/>
                    <a:pt x="20153" y="14542"/>
                  </a:cubicBezTo>
                  <a:cubicBezTo>
                    <a:pt x="19892" y="14720"/>
                    <a:pt x="19613" y="14887"/>
                    <a:pt x="19341" y="15017"/>
                  </a:cubicBezTo>
                  <a:cubicBezTo>
                    <a:pt x="19069" y="15148"/>
                    <a:pt x="18805" y="15243"/>
                    <a:pt x="18511" y="15351"/>
                  </a:cubicBezTo>
                  <a:cubicBezTo>
                    <a:pt x="18217" y="15458"/>
                    <a:pt x="17893" y="15576"/>
                    <a:pt x="17589" y="15684"/>
                  </a:cubicBezTo>
                  <a:cubicBezTo>
                    <a:pt x="17284" y="15791"/>
                    <a:pt x="16997" y="15886"/>
                    <a:pt x="16736" y="15981"/>
                  </a:cubicBezTo>
                  <a:cubicBezTo>
                    <a:pt x="16476" y="16076"/>
                    <a:pt x="16240" y="16171"/>
                    <a:pt x="15994" y="16254"/>
                  </a:cubicBezTo>
                  <a:cubicBezTo>
                    <a:pt x="15748" y="16338"/>
                    <a:pt x="15491" y="16409"/>
                    <a:pt x="15234" y="16492"/>
                  </a:cubicBezTo>
                  <a:cubicBezTo>
                    <a:pt x="14977" y="16576"/>
                    <a:pt x="14720" y="16671"/>
                    <a:pt x="14444" y="16766"/>
                  </a:cubicBezTo>
                  <a:cubicBezTo>
                    <a:pt x="14169" y="16861"/>
                    <a:pt x="13875" y="16956"/>
                    <a:pt x="13588" y="17051"/>
                  </a:cubicBezTo>
                  <a:cubicBezTo>
                    <a:pt x="13302" y="17147"/>
                    <a:pt x="13022" y="17242"/>
                    <a:pt x="12751" y="17325"/>
                  </a:cubicBezTo>
                  <a:cubicBezTo>
                    <a:pt x="12479" y="17408"/>
                    <a:pt x="12214" y="17480"/>
                    <a:pt x="11946" y="17539"/>
                  </a:cubicBezTo>
                  <a:cubicBezTo>
                    <a:pt x="11678" y="17599"/>
                    <a:pt x="11406" y="17646"/>
                    <a:pt x="11127" y="17706"/>
                  </a:cubicBezTo>
                  <a:cubicBezTo>
                    <a:pt x="10848" y="17765"/>
                    <a:pt x="10561" y="17836"/>
                    <a:pt x="10289" y="17896"/>
                  </a:cubicBezTo>
                  <a:cubicBezTo>
                    <a:pt x="10018" y="17955"/>
                    <a:pt x="9760" y="18003"/>
                    <a:pt x="9496" y="18039"/>
                  </a:cubicBezTo>
                  <a:cubicBezTo>
                    <a:pt x="9231" y="18074"/>
                    <a:pt x="8960" y="18098"/>
                    <a:pt x="8695" y="18122"/>
                  </a:cubicBezTo>
                  <a:cubicBezTo>
                    <a:pt x="8431" y="18146"/>
                    <a:pt x="8173" y="18169"/>
                    <a:pt x="7909" y="18205"/>
                  </a:cubicBezTo>
                  <a:cubicBezTo>
                    <a:pt x="7645" y="18241"/>
                    <a:pt x="7373" y="18288"/>
                    <a:pt x="7112" y="18336"/>
                  </a:cubicBezTo>
                  <a:cubicBezTo>
                    <a:pt x="6851" y="18384"/>
                    <a:pt x="6601" y="18431"/>
                    <a:pt x="6315" y="18502"/>
                  </a:cubicBezTo>
                  <a:cubicBezTo>
                    <a:pt x="6028" y="18574"/>
                    <a:pt x="5705" y="18669"/>
                    <a:pt x="5389" y="18764"/>
                  </a:cubicBezTo>
                  <a:cubicBezTo>
                    <a:pt x="5073" y="18859"/>
                    <a:pt x="4765" y="18954"/>
                    <a:pt x="4471" y="19062"/>
                  </a:cubicBezTo>
                  <a:cubicBezTo>
                    <a:pt x="4177" y="19169"/>
                    <a:pt x="3898" y="19288"/>
                    <a:pt x="3607" y="19418"/>
                  </a:cubicBezTo>
                  <a:cubicBezTo>
                    <a:pt x="3317" y="19549"/>
                    <a:pt x="3016" y="19692"/>
                    <a:pt x="2748" y="19858"/>
                  </a:cubicBezTo>
                  <a:cubicBezTo>
                    <a:pt x="2480" y="20025"/>
                    <a:pt x="2245" y="20215"/>
                    <a:pt x="2009" y="20406"/>
                  </a:cubicBezTo>
                  <a:cubicBezTo>
                    <a:pt x="1774" y="20596"/>
                    <a:pt x="1539" y="20786"/>
                    <a:pt x="1300" y="20976"/>
                  </a:cubicBezTo>
                  <a:cubicBezTo>
                    <a:pt x="1062" y="21167"/>
                    <a:pt x="819" y="21357"/>
                    <a:pt x="650" y="21464"/>
                  </a:cubicBezTo>
                  <a:cubicBezTo>
                    <a:pt x="481" y="21571"/>
                    <a:pt x="386" y="21595"/>
                    <a:pt x="320" y="21595"/>
                  </a:cubicBezTo>
                  <a:cubicBezTo>
                    <a:pt x="253" y="21595"/>
                    <a:pt x="217" y="21571"/>
                    <a:pt x="191" y="21488"/>
                  </a:cubicBezTo>
                  <a:cubicBezTo>
                    <a:pt x="165" y="21405"/>
                    <a:pt x="151" y="21262"/>
                    <a:pt x="143" y="20786"/>
                  </a:cubicBezTo>
                  <a:cubicBezTo>
                    <a:pt x="136" y="20310"/>
                    <a:pt x="136" y="19502"/>
                    <a:pt x="114" y="18657"/>
                  </a:cubicBezTo>
                  <a:cubicBezTo>
                    <a:pt x="92" y="17813"/>
                    <a:pt x="48" y="16932"/>
                    <a:pt x="22" y="16052"/>
                  </a:cubicBezTo>
                  <a:cubicBezTo>
                    <a:pt x="-4" y="15172"/>
                    <a:pt x="-11" y="14292"/>
                    <a:pt x="22" y="13507"/>
                  </a:cubicBezTo>
                  <a:cubicBezTo>
                    <a:pt x="55" y="12722"/>
                    <a:pt x="129" y="12032"/>
                    <a:pt x="298" y="11592"/>
                  </a:cubicBezTo>
                  <a:cubicBezTo>
                    <a:pt x="467" y="11152"/>
                    <a:pt x="731" y="10962"/>
                    <a:pt x="996" y="10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1557263" y="4609674"/>
              <a:ext cx="406401" cy="31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0"/>
                  </a:moveTo>
                  <a:cubicBezTo>
                    <a:pt x="1012" y="4464"/>
                    <a:pt x="2025" y="8928"/>
                    <a:pt x="2925" y="12096"/>
                  </a:cubicBezTo>
                  <a:cubicBezTo>
                    <a:pt x="3825" y="15264"/>
                    <a:pt x="4613" y="17136"/>
                    <a:pt x="5231" y="18288"/>
                  </a:cubicBezTo>
                  <a:cubicBezTo>
                    <a:pt x="5850" y="19440"/>
                    <a:pt x="6300" y="19872"/>
                    <a:pt x="6806" y="20088"/>
                  </a:cubicBezTo>
                  <a:cubicBezTo>
                    <a:pt x="7312" y="20304"/>
                    <a:pt x="7875" y="20304"/>
                    <a:pt x="8438" y="19440"/>
                  </a:cubicBezTo>
                  <a:cubicBezTo>
                    <a:pt x="9000" y="18576"/>
                    <a:pt x="9563" y="16848"/>
                    <a:pt x="9956" y="15480"/>
                  </a:cubicBezTo>
                  <a:cubicBezTo>
                    <a:pt x="10350" y="14112"/>
                    <a:pt x="10575" y="13104"/>
                    <a:pt x="10856" y="11808"/>
                  </a:cubicBezTo>
                  <a:cubicBezTo>
                    <a:pt x="11138" y="10512"/>
                    <a:pt x="11475" y="8928"/>
                    <a:pt x="11700" y="8568"/>
                  </a:cubicBezTo>
                  <a:cubicBezTo>
                    <a:pt x="11925" y="8208"/>
                    <a:pt x="12038" y="9072"/>
                    <a:pt x="12375" y="11016"/>
                  </a:cubicBezTo>
                  <a:cubicBezTo>
                    <a:pt x="12713" y="12960"/>
                    <a:pt x="13275" y="15984"/>
                    <a:pt x="13725" y="17784"/>
                  </a:cubicBezTo>
                  <a:cubicBezTo>
                    <a:pt x="14175" y="19584"/>
                    <a:pt x="14512" y="20160"/>
                    <a:pt x="14906" y="20664"/>
                  </a:cubicBezTo>
                  <a:cubicBezTo>
                    <a:pt x="15300" y="21168"/>
                    <a:pt x="15750" y="21600"/>
                    <a:pt x="16144" y="21528"/>
                  </a:cubicBezTo>
                  <a:cubicBezTo>
                    <a:pt x="16538" y="21456"/>
                    <a:pt x="16875" y="20880"/>
                    <a:pt x="17156" y="18360"/>
                  </a:cubicBezTo>
                  <a:cubicBezTo>
                    <a:pt x="17438" y="15840"/>
                    <a:pt x="17662" y="11376"/>
                    <a:pt x="17831" y="8280"/>
                  </a:cubicBezTo>
                  <a:cubicBezTo>
                    <a:pt x="18000" y="5184"/>
                    <a:pt x="18113" y="3456"/>
                    <a:pt x="18169" y="2232"/>
                  </a:cubicBezTo>
                  <a:cubicBezTo>
                    <a:pt x="18225" y="1008"/>
                    <a:pt x="18225" y="288"/>
                    <a:pt x="18788" y="144"/>
                  </a:cubicBezTo>
                  <a:cubicBezTo>
                    <a:pt x="19350" y="0"/>
                    <a:pt x="20475" y="432"/>
                    <a:pt x="21600" y="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2090663" y="4698574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8327"/>
                    <a:pt x="465" y="15055"/>
                    <a:pt x="4065" y="11455"/>
                  </a:cubicBezTo>
                  <a:cubicBezTo>
                    <a:pt x="7665" y="7855"/>
                    <a:pt x="1463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2146684" y="4793824"/>
              <a:ext cx="31228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829" y="21600"/>
                  </a:moveTo>
                  <a:cubicBezTo>
                    <a:pt x="954" y="21600"/>
                    <a:pt x="78" y="21600"/>
                    <a:pt x="5" y="21273"/>
                  </a:cubicBezTo>
                  <a:cubicBezTo>
                    <a:pt x="-68" y="20945"/>
                    <a:pt x="662" y="20291"/>
                    <a:pt x="3581" y="17018"/>
                  </a:cubicBezTo>
                  <a:cubicBezTo>
                    <a:pt x="6500" y="13745"/>
                    <a:pt x="11608" y="7855"/>
                    <a:pt x="14964" y="4582"/>
                  </a:cubicBezTo>
                  <a:cubicBezTo>
                    <a:pt x="18321" y="1309"/>
                    <a:pt x="19927" y="655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2766850" y="4426977"/>
              <a:ext cx="295363" cy="31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144" fill="norm" stroke="1" extrusionOk="0">
                  <a:moveTo>
                    <a:pt x="15512" y="11060"/>
                  </a:moveTo>
                  <a:cubicBezTo>
                    <a:pt x="15666" y="8914"/>
                    <a:pt x="15820" y="6768"/>
                    <a:pt x="15898" y="5338"/>
                  </a:cubicBezTo>
                  <a:cubicBezTo>
                    <a:pt x="15975" y="3907"/>
                    <a:pt x="15975" y="3192"/>
                    <a:pt x="14818" y="2763"/>
                  </a:cubicBezTo>
                  <a:cubicBezTo>
                    <a:pt x="13660" y="2334"/>
                    <a:pt x="11346" y="2191"/>
                    <a:pt x="8878" y="3407"/>
                  </a:cubicBezTo>
                  <a:cubicBezTo>
                    <a:pt x="6409" y="4623"/>
                    <a:pt x="3786" y="7197"/>
                    <a:pt x="2166" y="9558"/>
                  </a:cubicBezTo>
                  <a:cubicBezTo>
                    <a:pt x="546" y="11918"/>
                    <a:pt x="-71" y="14064"/>
                    <a:pt x="6" y="16066"/>
                  </a:cubicBezTo>
                  <a:cubicBezTo>
                    <a:pt x="83" y="18069"/>
                    <a:pt x="855" y="19928"/>
                    <a:pt x="2629" y="20715"/>
                  </a:cubicBezTo>
                  <a:cubicBezTo>
                    <a:pt x="4403" y="21502"/>
                    <a:pt x="7180" y="21216"/>
                    <a:pt x="10035" y="19785"/>
                  </a:cubicBezTo>
                  <a:cubicBezTo>
                    <a:pt x="12889" y="18355"/>
                    <a:pt x="15820" y="15780"/>
                    <a:pt x="17286" y="12848"/>
                  </a:cubicBezTo>
                  <a:cubicBezTo>
                    <a:pt x="18752" y="9915"/>
                    <a:pt x="18752" y="6625"/>
                    <a:pt x="17440" y="4408"/>
                  </a:cubicBezTo>
                  <a:cubicBezTo>
                    <a:pt x="16129" y="2191"/>
                    <a:pt x="13506" y="1046"/>
                    <a:pt x="11423" y="474"/>
                  </a:cubicBezTo>
                  <a:cubicBezTo>
                    <a:pt x="9340" y="-98"/>
                    <a:pt x="7798" y="-98"/>
                    <a:pt x="6563" y="188"/>
                  </a:cubicBezTo>
                  <a:cubicBezTo>
                    <a:pt x="5329" y="474"/>
                    <a:pt x="4403" y="1046"/>
                    <a:pt x="3863" y="1690"/>
                  </a:cubicBezTo>
                  <a:cubicBezTo>
                    <a:pt x="3323" y="2334"/>
                    <a:pt x="3169" y="3049"/>
                    <a:pt x="3478" y="3550"/>
                  </a:cubicBezTo>
                  <a:cubicBezTo>
                    <a:pt x="3786" y="4050"/>
                    <a:pt x="4558" y="4336"/>
                    <a:pt x="7258" y="4623"/>
                  </a:cubicBezTo>
                  <a:cubicBezTo>
                    <a:pt x="9958" y="4909"/>
                    <a:pt x="14586" y="5195"/>
                    <a:pt x="17286" y="5266"/>
                  </a:cubicBezTo>
                  <a:cubicBezTo>
                    <a:pt x="19986" y="5338"/>
                    <a:pt x="20758" y="5195"/>
                    <a:pt x="21529" y="5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2891027" y="4236911"/>
              <a:ext cx="133087" cy="12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79" fill="norm" stroke="1" extrusionOk="0">
                  <a:moveTo>
                    <a:pt x="5100" y="3999"/>
                  </a:moveTo>
                  <a:cubicBezTo>
                    <a:pt x="3728" y="7959"/>
                    <a:pt x="2357" y="11919"/>
                    <a:pt x="1500" y="15159"/>
                  </a:cubicBezTo>
                  <a:cubicBezTo>
                    <a:pt x="643" y="18399"/>
                    <a:pt x="300" y="20919"/>
                    <a:pt x="128" y="21099"/>
                  </a:cubicBezTo>
                  <a:cubicBezTo>
                    <a:pt x="-43" y="21279"/>
                    <a:pt x="-43" y="19119"/>
                    <a:pt x="128" y="15879"/>
                  </a:cubicBezTo>
                  <a:cubicBezTo>
                    <a:pt x="300" y="12639"/>
                    <a:pt x="643" y="8319"/>
                    <a:pt x="1500" y="5079"/>
                  </a:cubicBezTo>
                  <a:cubicBezTo>
                    <a:pt x="2357" y="1839"/>
                    <a:pt x="3728" y="-321"/>
                    <a:pt x="5271" y="39"/>
                  </a:cubicBezTo>
                  <a:cubicBezTo>
                    <a:pt x="6814" y="399"/>
                    <a:pt x="8528" y="3279"/>
                    <a:pt x="11271" y="7239"/>
                  </a:cubicBezTo>
                  <a:cubicBezTo>
                    <a:pt x="14014" y="11199"/>
                    <a:pt x="17786" y="16239"/>
                    <a:pt x="21557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3132063" y="4609674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3529291" y="4369744"/>
              <a:ext cx="256822" cy="33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17" fill="norm" stroke="1" extrusionOk="0">
                  <a:moveTo>
                    <a:pt x="12984" y="6025"/>
                  </a:moveTo>
                  <a:cubicBezTo>
                    <a:pt x="11921" y="5210"/>
                    <a:pt x="10859" y="4395"/>
                    <a:pt x="9797" y="4259"/>
                  </a:cubicBezTo>
                  <a:cubicBezTo>
                    <a:pt x="8734" y="4123"/>
                    <a:pt x="7672" y="4667"/>
                    <a:pt x="6079" y="6297"/>
                  </a:cubicBezTo>
                  <a:cubicBezTo>
                    <a:pt x="4485" y="7927"/>
                    <a:pt x="2361" y="10644"/>
                    <a:pt x="1210" y="12818"/>
                  </a:cubicBezTo>
                  <a:cubicBezTo>
                    <a:pt x="59" y="14991"/>
                    <a:pt x="-118" y="16621"/>
                    <a:pt x="59" y="17776"/>
                  </a:cubicBezTo>
                  <a:cubicBezTo>
                    <a:pt x="236" y="18931"/>
                    <a:pt x="767" y="19610"/>
                    <a:pt x="1387" y="20154"/>
                  </a:cubicBezTo>
                  <a:cubicBezTo>
                    <a:pt x="2007" y="20697"/>
                    <a:pt x="2715" y="21104"/>
                    <a:pt x="3512" y="21308"/>
                  </a:cubicBezTo>
                  <a:cubicBezTo>
                    <a:pt x="4308" y="21512"/>
                    <a:pt x="5193" y="21512"/>
                    <a:pt x="7230" y="20561"/>
                  </a:cubicBezTo>
                  <a:cubicBezTo>
                    <a:pt x="9266" y="19610"/>
                    <a:pt x="12452" y="17708"/>
                    <a:pt x="14577" y="15467"/>
                  </a:cubicBezTo>
                  <a:cubicBezTo>
                    <a:pt x="16702" y="13225"/>
                    <a:pt x="17764" y="10644"/>
                    <a:pt x="17852" y="8199"/>
                  </a:cubicBezTo>
                  <a:cubicBezTo>
                    <a:pt x="17941" y="5754"/>
                    <a:pt x="17056" y="3444"/>
                    <a:pt x="16259" y="2086"/>
                  </a:cubicBezTo>
                  <a:cubicBezTo>
                    <a:pt x="15462" y="727"/>
                    <a:pt x="14754" y="320"/>
                    <a:pt x="13515" y="116"/>
                  </a:cubicBezTo>
                  <a:cubicBezTo>
                    <a:pt x="12275" y="-88"/>
                    <a:pt x="10505" y="-88"/>
                    <a:pt x="8823" y="659"/>
                  </a:cubicBezTo>
                  <a:cubicBezTo>
                    <a:pt x="7141" y="1406"/>
                    <a:pt x="5548" y="2901"/>
                    <a:pt x="4751" y="4055"/>
                  </a:cubicBezTo>
                  <a:cubicBezTo>
                    <a:pt x="3954" y="5210"/>
                    <a:pt x="3954" y="6025"/>
                    <a:pt x="5193" y="6840"/>
                  </a:cubicBezTo>
                  <a:cubicBezTo>
                    <a:pt x="6433" y="7655"/>
                    <a:pt x="8912" y="8470"/>
                    <a:pt x="11833" y="9014"/>
                  </a:cubicBezTo>
                  <a:cubicBezTo>
                    <a:pt x="14754" y="9557"/>
                    <a:pt x="18118" y="9829"/>
                    <a:pt x="21482" y="1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3729398" y="4740580"/>
              <a:ext cx="102567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029" fill="norm" stroke="1" extrusionOk="0">
                  <a:moveTo>
                    <a:pt x="13889" y="12929"/>
                  </a:moveTo>
                  <a:cubicBezTo>
                    <a:pt x="13889" y="9554"/>
                    <a:pt x="13889" y="6179"/>
                    <a:pt x="12830" y="4154"/>
                  </a:cubicBezTo>
                  <a:cubicBezTo>
                    <a:pt x="11771" y="2129"/>
                    <a:pt x="9654" y="1454"/>
                    <a:pt x="7536" y="2466"/>
                  </a:cubicBezTo>
                  <a:cubicBezTo>
                    <a:pt x="5418" y="3479"/>
                    <a:pt x="3301" y="6179"/>
                    <a:pt x="1818" y="9554"/>
                  </a:cubicBezTo>
                  <a:cubicBezTo>
                    <a:pt x="336" y="12929"/>
                    <a:pt x="-511" y="16979"/>
                    <a:pt x="336" y="19004"/>
                  </a:cubicBezTo>
                  <a:cubicBezTo>
                    <a:pt x="1183" y="21029"/>
                    <a:pt x="3724" y="21029"/>
                    <a:pt x="6054" y="21029"/>
                  </a:cubicBezTo>
                  <a:cubicBezTo>
                    <a:pt x="8383" y="21029"/>
                    <a:pt x="10501" y="21029"/>
                    <a:pt x="13042" y="19004"/>
                  </a:cubicBezTo>
                  <a:cubicBezTo>
                    <a:pt x="15583" y="16979"/>
                    <a:pt x="18548" y="12929"/>
                    <a:pt x="19818" y="9217"/>
                  </a:cubicBezTo>
                  <a:cubicBezTo>
                    <a:pt x="21089" y="5504"/>
                    <a:pt x="20665" y="2129"/>
                    <a:pt x="18336" y="779"/>
                  </a:cubicBezTo>
                  <a:cubicBezTo>
                    <a:pt x="16007" y="-571"/>
                    <a:pt x="11771" y="104"/>
                    <a:pt x="7536" y="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2801863" y="4958928"/>
              <a:ext cx="1136651" cy="17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21345"/>
                  </a:moveTo>
                  <a:cubicBezTo>
                    <a:pt x="1689" y="17533"/>
                    <a:pt x="3379" y="13721"/>
                    <a:pt x="4947" y="10672"/>
                  </a:cubicBezTo>
                  <a:cubicBezTo>
                    <a:pt x="6516" y="7623"/>
                    <a:pt x="7964" y="5336"/>
                    <a:pt x="9513" y="3557"/>
                  </a:cubicBezTo>
                  <a:cubicBezTo>
                    <a:pt x="11061" y="1778"/>
                    <a:pt x="12711" y="507"/>
                    <a:pt x="14340" y="126"/>
                  </a:cubicBezTo>
                  <a:cubicBezTo>
                    <a:pt x="15969" y="-255"/>
                    <a:pt x="17578" y="253"/>
                    <a:pt x="18784" y="1270"/>
                  </a:cubicBezTo>
                  <a:cubicBezTo>
                    <a:pt x="19991" y="2286"/>
                    <a:pt x="20796" y="3811"/>
                    <a:pt x="21600" y="5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2875734" y="5315466"/>
              <a:ext cx="184762" cy="20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503" fill="norm" stroke="1" extrusionOk="0">
                  <a:moveTo>
                    <a:pt x="18064" y="1212"/>
                  </a:moveTo>
                  <a:cubicBezTo>
                    <a:pt x="14978" y="558"/>
                    <a:pt x="11892" y="-97"/>
                    <a:pt x="8925" y="12"/>
                  </a:cubicBezTo>
                  <a:cubicBezTo>
                    <a:pt x="5958" y="121"/>
                    <a:pt x="3110" y="994"/>
                    <a:pt x="1448" y="2412"/>
                  </a:cubicBezTo>
                  <a:cubicBezTo>
                    <a:pt x="-213" y="3830"/>
                    <a:pt x="-688" y="5794"/>
                    <a:pt x="1330" y="7430"/>
                  </a:cubicBezTo>
                  <a:cubicBezTo>
                    <a:pt x="3347" y="9067"/>
                    <a:pt x="7857" y="10376"/>
                    <a:pt x="11299" y="11576"/>
                  </a:cubicBezTo>
                  <a:cubicBezTo>
                    <a:pt x="14741" y="12776"/>
                    <a:pt x="17114" y="13867"/>
                    <a:pt x="18657" y="14958"/>
                  </a:cubicBezTo>
                  <a:cubicBezTo>
                    <a:pt x="20200" y="16048"/>
                    <a:pt x="20912" y="17139"/>
                    <a:pt x="20675" y="18012"/>
                  </a:cubicBezTo>
                  <a:cubicBezTo>
                    <a:pt x="20437" y="18885"/>
                    <a:pt x="19250" y="19539"/>
                    <a:pt x="17114" y="20194"/>
                  </a:cubicBezTo>
                  <a:cubicBezTo>
                    <a:pt x="14978" y="20848"/>
                    <a:pt x="11892" y="21503"/>
                    <a:pt x="9756" y="21503"/>
                  </a:cubicBezTo>
                  <a:cubicBezTo>
                    <a:pt x="7620" y="21503"/>
                    <a:pt x="6433" y="20848"/>
                    <a:pt x="5246" y="20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3059262" y="5325398"/>
              <a:ext cx="199801" cy="15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013" fill="norm" stroke="1" extrusionOk="0">
                  <a:moveTo>
                    <a:pt x="979" y="13571"/>
                  </a:moveTo>
                  <a:cubicBezTo>
                    <a:pt x="4987" y="10612"/>
                    <a:pt x="8995" y="7653"/>
                    <a:pt x="11111" y="5286"/>
                  </a:cubicBezTo>
                  <a:cubicBezTo>
                    <a:pt x="13226" y="2919"/>
                    <a:pt x="13449" y="1143"/>
                    <a:pt x="13004" y="404"/>
                  </a:cubicBezTo>
                  <a:cubicBezTo>
                    <a:pt x="12558" y="-336"/>
                    <a:pt x="11445" y="-40"/>
                    <a:pt x="9441" y="1143"/>
                  </a:cubicBezTo>
                  <a:cubicBezTo>
                    <a:pt x="7436" y="2327"/>
                    <a:pt x="4542" y="4398"/>
                    <a:pt x="2538" y="7209"/>
                  </a:cubicBezTo>
                  <a:cubicBezTo>
                    <a:pt x="533" y="10020"/>
                    <a:pt x="-580" y="13571"/>
                    <a:pt x="311" y="16086"/>
                  </a:cubicBezTo>
                  <a:cubicBezTo>
                    <a:pt x="1201" y="18601"/>
                    <a:pt x="4096" y="20080"/>
                    <a:pt x="7882" y="20672"/>
                  </a:cubicBezTo>
                  <a:cubicBezTo>
                    <a:pt x="11667" y="21264"/>
                    <a:pt x="16344" y="20968"/>
                    <a:pt x="21020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2979663" y="5157514"/>
              <a:ext cx="209551" cy="13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4" fill="norm" stroke="1" extrusionOk="0">
                  <a:moveTo>
                    <a:pt x="5891" y="7363"/>
                  </a:moveTo>
                  <a:cubicBezTo>
                    <a:pt x="4364" y="9904"/>
                    <a:pt x="2836" y="12445"/>
                    <a:pt x="1745" y="14828"/>
                  </a:cubicBezTo>
                  <a:cubicBezTo>
                    <a:pt x="655" y="17210"/>
                    <a:pt x="0" y="19433"/>
                    <a:pt x="0" y="19433"/>
                  </a:cubicBezTo>
                  <a:cubicBezTo>
                    <a:pt x="0" y="19433"/>
                    <a:pt x="655" y="17210"/>
                    <a:pt x="1855" y="13875"/>
                  </a:cubicBezTo>
                  <a:cubicBezTo>
                    <a:pt x="3055" y="10539"/>
                    <a:pt x="4800" y="6092"/>
                    <a:pt x="6436" y="3233"/>
                  </a:cubicBezTo>
                  <a:cubicBezTo>
                    <a:pt x="8073" y="375"/>
                    <a:pt x="9600" y="-896"/>
                    <a:pt x="11236" y="692"/>
                  </a:cubicBezTo>
                  <a:cubicBezTo>
                    <a:pt x="12873" y="2280"/>
                    <a:pt x="14618" y="6728"/>
                    <a:pt x="16364" y="10539"/>
                  </a:cubicBezTo>
                  <a:cubicBezTo>
                    <a:pt x="18109" y="14351"/>
                    <a:pt x="19855" y="17528"/>
                    <a:pt x="21600" y="20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3328653" y="5179677"/>
              <a:ext cx="197111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33" fill="norm" stroke="1" extrusionOk="0">
                  <a:moveTo>
                    <a:pt x="21398" y="92"/>
                  </a:moveTo>
                  <a:cubicBezTo>
                    <a:pt x="18870" y="-38"/>
                    <a:pt x="16343" y="-167"/>
                    <a:pt x="13355" y="738"/>
                  </a:cubicBezTo>
                  <a:cubicBezTo>
                    <a:pt x="10368" y="1644"/>
                    <a:pt x="6921" y="3584"/>
                    <a:pt x="4394" y="5783"/>
                  </a:cubicBezTo>
                  <a:cubicBezTo>
                    <a:pt x="1866" y="7982"/>
                    <a:pt x="258" y="10439"/>
                    <a:pt x="28" y="12573"/>
                  </a:cubicBezTo>
                  <a:cubicBezTo>
                    <a:pt x="-202" y="14707"/>
                    <a:pt x="947" y="16518"/>
                    <a:pt x="4394" y="17941"/>
                  </a:cubicBezTo>
                  <a:cubicBezTo>
                    <a:pt x="7841" y="19364"/>
                    <a:pt x="13585" y="20398"/>
                    <a:pt x="1933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3577515" y="5234406"/>
              <a:ext cx="227649" cy="25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078" fill="norm" stroke="1" extrusionOk="0">
                  <a:moveTo>
                    <a:pt x="12990" y="5548"/>
                  </a:moveTo>
                  <a:cubicBezTo>
                    <a:pt x="13188" y="4155"/>
                    <a:pt x="13386" y="2761"/>
                    <a:pt x="12990" y="1977"/>
                  </a:cubicBezTo>
                  <a:cubicBezTo>
                    <a:pt x="12594" y="1194"/>
                    <a:pt x="11603" y="1019"/>
                    <a:pt x="9819" y="1803"/>
                  </a:cubicBezTo>
                  <a:cubicBezTo>
                    <a:pt x="8036" y="2587"/>
                    <a:pt x="5460" y="4329"/>
                    <a:pt x="3577" y="7029"/>
                  </a:cubicBezTo>
                  <a:cubicBezTo>
                    <a:pt x="1694" y="9729"/>
                    <a:pt x="505" y="13387"/>
                    <a:pt x="208" y="16000"/>
                  </a:cubicBezTo>
                  <a:cubicBezTo>
                    <a:pt x="-89" y="18613"/>
                    <a:pt x="505" y="20181"/>
                    <a:pt x="3379" y="20790"/>
                  </a:cubicBezTo>
                  <a:cubicBezTo>
                    <a:pt x="6252" y="21400"/>
                    <a:pt x="11405" y="21052"/>
                    <a:pt x="14972" y="19658"/>
                  </a:cubicBezTo>
                  <a:cubicBezTo>
                    <a:pt x="18539" y="18265"/>
                    <a:pt x="20520" y="15826"/>
                    <a:pt x="21016" y="12516"/>
                  </a:cubicBezTo>
                  <a:cubicBezTo>
                    <a:pt x="21511" y="9206"/>
                    <a:pt x="20520" y="5026"/>
                    <a:pt x="18142" y="2674"/>
                  </a:cubicBezTo>
                  <a:cubicBezTo>
                    <a:pt x="15764" y="323"/>
                    <a:pt x="11999" y="-200"/>
                    <a:pt x="9027" y="61"/>
                  </a:cubicBezTo>
                  <a:cubicBezTo>
                    <a:pt x="6054" y="323"/>
                    <a:pt x="3874" y="1368"/>
                    <a:pt x="2388" y="2326"/>
                  </a:cubicBezTo>
                  <a:cubicBezTo>
                    <a:pt x="902" y="3284"/>
                    <a:pt x="109" y="4155"/>
                    <a:pt x="10" y="4939"/>
                  </a:cubicBezTo>
                  <a:cubicBezTo>
                    <a:pt x="-89" y="5723"/>
                    <a:pt x="505" y="6419"/>
                    <a:pt x="4172" y="6855"/>
                  </a:cubicBezTo>
                  <a:cubicBezTo>
                    <a:pt x="7838" y="7290"/>
                    <a:pt x="14575" y="7465"/>
                    <a:pt x="21313" y="7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3695096" y="5111188"/>
              <a:ext cx="141818" cy="11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3" fill="norm" stroke="1" extrusionOk="0">
                  <a:moveTo>
                    <a:pt x="4191" y="4653"/>
                  </a:moveTo>
                  <a:cubicBezTo>
                    <a:pt x="3224" y="6196"/>
                    <a:pt x="2257" y="7739"/>
                    <a:pt x="1451" y="9474"/>
                  </a:cubicBezTo>
                  <a:cubicBezTo>
                    <a:pt x="645" y="11210"/>
                    <a:pt x="0" y="13139"/>
                    <a:pt x="0" y="13139"/>
                  </a:cubicBezTo>
                  <a:cubicBezTo>
                    <a:pt x="0" y="13139"/>
                    <a:pt x="645" y="11210"/>
                    <a:pt x="2096" y="8703"/>
                  </a:cubicBezTo>
                  <a:cubicBezTo>
                    <a:pt x="3546" y="6196"/>
                    <a:pt x="5803" y="3110"/>
                    <a:pt x="7737" y="1374"/>
                  </a:cubicBezTo>
                  <a:cubicBezTo>
                    <a:pt x="9672" y="-361"/>
                    <a:pt x="11284" y="-747"/>
                    <a:pt x="13057" y="1953"/>
                  </a:cubicBezTo>
                  <a:cubicBezTo>
                    <a:pt x="14830" y="4653"/>
                    <a:pt x="16764" y="10439"/>
                    <a:pt x="18215" y="14103"/>
                  </a:cubicBezTo>
                  <a:cubicBezTo>
                    <a:pt x="19666" y="17767"/>
                    <a:pt x="20633" y="19310"/>
                    <a:pt x="21600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3855962" y="5149424"/>
              <a:ext cx="141992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4696" y="0"/>
                  </a:moveTo>
                  <a:cubicBezTo>
                    <a:pt x="6261" y="0"/>
                    <a:pt x="7826" y="0"/>
                    <a:pt x="9391" y="550"/>
                  </a:cubicBezTo>
                  <a:cubicBezTo>
                    <a:pt x="10957" y="1100"/>
                    <a:pt x="12522" y="2200"/>
                    <a:pt x="14713" y="4050"/>
                  </a:cubicBezTo>
                  <a:cubicBezTo>
                    <a:pt x="16904" y="5900"/>
                    <a:pt x="19722" y="8500"/>
                    <a:pt x="20661" y="10700"/>
                  </a:cubicBezTo>
                  <a:cubicBezTo>
                    <a:pt x="21600" y="12900"/>
                    <a:pt x="20661" y="14700"/>
                    <a:pt x="16904" y="16450"/>
                  </a:cubicBezTo>
                  <a:cubicBezTo>
                    <a:pt x="13148" y="18200"/>
                    <a:pt x="6574" y="19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9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89006" y="-8978"/>
              <a:ext cx="2732941" cy="1442477"/>
            </a:xfrm>
            <a:prstGeom prst="rect">
              <a:avLst/>
            </a:prstGeom>
            <a:effectLst/>
          </p:spPr>
        </p:pic>
        <p:sp>
          <p:nvSpPr>
            <p:cNvPr id="3901" name="Line"/>
            <p:cNvSpPr/>
            <p:nvPr/>
          </p:nvSpPr>
          <p:spPr>
            <a:xfrm>
              <a:off x="5587092" y="5251092"/>
              <a:ext cx="224672" cy="63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63" fill="norm" stroke="1" extrusionOk="0">
                  <a:moveTo>
                    <a:pt x="231" y="10083"/>
                  </a:moveTo>
                  <a:cubicBezTo>
                    <a:pt x="1038" y="12443"/>
                    <a:pt x="1846" y="14803"/>
                    <a:pt x="2249" y="16448"/>
                  </a:cubicBezTo>
                  <a:cubicBezTo>
                    <a:pt x="2653" y="18093"/>
                    <a:pt x="2653" y="19023"/>
                    <a:pt x="2552" y="19810"/>
                  </a:cubicBezTo>
                  <a:cubicBezTo>
                    <a:pt x="2451" y="20597"/>
                    <a:pt x="2249" y="21240"/>
                    <a:pt x="1846" y="21348"/>
                  </a:cubicBezTo>
                  <a:cubicBezTo>
                    <a:pt x="1442" y="21455"/>
                    <a:pt x="836" y="21026"/>
                    <a:pt x="433" y="19488"/>
                  </a:cubicBezTo>
                  <a:cubicBezTo>
                    <a:pt x="29" y="17950"/>
                    <a:pt x="-173" y="15304"/>
                    <a:pt x="231" y="12693"/>
                  </a:cubicBezTo>
                  <a:cubicBezTo>
                    <a:pt x="634" y="10083"/>
                    <a:pt x="1644" y="7508"/>
                    <a:pt x="3763" y="5398"/>
                  </a:cubicBezTo>
                  <a:cubicBezTo>
                    <a:pt x="5883" y="3288"/>
                    <a:pt x="9113" y="1643"/>
                    <a:pt x="11334" y="785"/>
                  </a:cubicBezTo>
                  <a:cubicBezTo>
                    <a:pt x="13554" y="-73"/>
                    <a:pt x="14765" y="-145"/>
                    <a:pt x="16178" y="177"/>
                  </a:cubicBezTo>
                  <a:cubicBezTo>
                    <a:pt x="17591" y="499"/>
                    <a:pt x="19206" y="1214"/>
                    <a:pt x="20014" y="2609"/>
                  </a:cubicBezTo>
                  <a:cubicBezTo>
                    <a:pt x="20821" y="4003"/>
                    <a:pt x="20821" y="6078"/>
                    <a:pt x="18803" y="8044"/>
                  </a:cubicBezTo>
                  <a:cubicBezTo>
                    <a:pt x="16784" y="10011"/>
                    <a:pt x="12747" y="11871"/>
                    <a:pt x="9719" y="12944"/>
                  </a:cubicBezTo>
                  <a:cubicBezTo>
                    <a:pt x="6691" y="14017"/>
                    <a:pt x="4672" y="14303"/>
                    <a:pt x="3057" y="14517"/>
                  </a:cubicBezTo>
                  <a:cubicBezTo>
                    <a:pt x="1442" y="14732"/>
                    <a:pt x="231" y="14875"/>
                    <a:pt x="29" y="15125"/>
                  </a:cubicBezTo>
                  <a:cubicBezTo>
                    <a:pt x="-173" y="15376"/>
                    <a:pt x="634" y="15733"/>
                    <a:pt x="3864" y="16448"/>
                  </a:cubicBezTo>
                  <a:cubicBezTo>
                    <a:pt x="7094" y="17164"/>
                    <a:pt x="12747" y="18236"/>
                    <a:pt x="16077" y="18844"/>
                  </a:cubicBezTo>
                  <a:cubicBezTo>
                    <a:pt x="19408" y="19452"/>
                    <a:pt x="20418" y="19595"/>
                    <a:pt x="21427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5894312" y="5616893"/>
              <a:ext cx="165101" cy="17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042" fill="norm" stroke="1" extrusionOk="0">
                  <a:moveTo>
                    <a:pt x="0" y="14181"/>
                  </a:moveTo>
                  <a:cubicBezTo>
                    <a:pt x="2970" y="10581"/>
                    <a:pt x="5940" y="6981"/>
                    <a:pt x="7560" y="4410"/>
                  </a:cubicBezTo>
                  <a:cubicBezTo>
                    <a:pt x="9180" y="1838"/>
                    <a:pt x="9450" y="295"/>
                    <a:pt x="9045" y="38"/>
                  </a:cubicBezTo>
                  <a:cubicBezTo>
                    <a:pt x="8640" y="-219"/>
                    <a:pt x="7560" y="810"/>
                    <a:pt x="5670" y="3510"/>
                  </a:cubicBezTo>
                  <a:cubicBezTo>
                    <a:pt x="3780" y="6210"/>
                    <a:pt x="1080" y="10581"/>
                    <a:pt x="270" y="14181"/>
                  </a:cubicBezTo>
                  <a:cubicBezTo>
                    <a:pt x="-540" y="17781"/>
                    <a:pt x="540" y="20610"/>
                    <a:pt x="4320" y="20995"/>
                  </a:cubicBezTo>
                  <a:cubicBezTo>
                    <a:pt x="8100" y="21381"/>
                    <a:pt x="14580" y="19324"/>
                    <a:pt x="21060" y="1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6116562" y="5651074"/>
              <a:ext cx="24490" cy="33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91" fill="norm" stroke="1" extrusionOk="0">
                  <a:moveTo>
                    <a:pt x="10800" y="0"/>
                  </a:moveTo>
                  <a:cubicBezTo>
                    <a:pt x="9000" y="2309"/>
                    <a:pt x="7200" y="4619"/>
                    <a:pt x="9000" y="7947"/>
                  </a:cubicBezTo>
                  <a:cubicBezTo>
                    <a:pt x="10800" y="11275"/>
                    <a:pt x="16200" y="15623"/>
                    <a:pt x="18900" y="18136"/>
                  </a:cubicBezTo>
                  <a:cubicBezTo>
                    <a:pt x="21600" y="20649"/>
                    <a:pt x="21600" y="21328"/>
                    <a:pt x="18000" y="21464"/>
                  </a:cubicBezTo>
                  <a:cubicBezTo>
                    <a:pt x="14400" y="21600"/>
                    <a:pt x="7200" y="21192"/>
                    <a:pt x="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6110212" y="551772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6201621" y="5525146"/>
              <a:ext cx="353092" cy="16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206" fill="norm" stroke="1" extrusionOk="0">
                  <a:moveTo>
                    <a:pt x="1005" y="13141"/>
                  </a:moveTo>
                  <a:cubicBezTo>
                    <a:pt x="2034" y="11579"/>
                    <a:pt x="3062" y="10018"/>
                    <a:pt x="3834" y="8586"/>
                  </a:cubicBezTo>
                  <a:cubicBezTo>
                    <a:pt x="4605" y="7155"/>
                    <a:pt x="5119" y="5854"/>
                    <a:pt x="5441" y="4292"/>
                  </a:cubicBezTo>
                  <a:cubicBezTo>
                    <a:pt x="5762" y="2731"/>
                    <a:pt x="5891" y="909"/>
                    <a:pt x="5569" y="259"/>
                  </a:cubicBezTo>
                  <a:cubicBezTo>
                    <a:pt x="5248" y="-392"/>
                    <a:pt x="4477" y="128"/>
                    <a:pt x="3448" y="2471"/>
                  </a:cubicBezTo>
                  <a:cubicBezTo>
                    <a:pt x="2419" y="4813"/>
                    <a:pt x="1134" y="8977"/>
                    <a:pt x="491" y="11969"/>
                  </a:cubicBezTo>
                  <a:cubicBezTo>
                    <a:pt x="-152" y="14962"/>
                    <a:pt x="-152" y="16784"/>
                    <a:pt x="427" y="18345"/>
                  </a:cubicBezTo>
                  <a:cubicBezTo>
                    <a:pt x="1005" y="19907"/>
                    <a:pt x="2162" y="21208"/>
                    <a:pt x="4219" y="19126"/>
                  </a:cubicBezTo>
                  <a:cubicBezTo>
                    <a:pt x="6277" y="17044"/>
                    <a:pt x="9234" y="11579"/>
                    <a:pt x="10969" y="8326"/>
                  </a:cubicBezTo>
                  <a:cubicBezTo>
                    <a:pt x="12705" y="5073"/>
                    <a:pt x="13219" y="4032"/>
                    <a:pt x="13027" y="3642"/>
                  </a:cubicBezTo>
                  <a:cubicBezTo>
                    <a:pt x="12834" y="3251"/>
                    <a:pt x="11934" y="3512"/>
                    <a:pt x="10905" y="5333"/>
                  </a:cubicBezTo>
                  <a:cubicBezTo>
                    <a:pt x="9877" y="7155"/>
                    <a:pt x="8719" y="10538"/>
                    <a:pt x="8141" y="13010"/>
                  </a:cubicBezTo>
                  <a:cubicBezTo>
                    <a:pt x="7562" y="15483"/>
                    <a:pt x="7562" y="17044"/>
                    <a:pt x="7884" y="18215"/>
                  </a:cubicBezTo>
                  <a:cubicBezTo>
                    <a:pt x="8205" y="19386"/>
                    <a:pt x="8848" y="20167"/>
                    <a:pt x="10584" y="19256"/>
                  </a:cubicBezTo>
                  <a:cubicBezTo>
                    <a:pt x="12319" y="18345"/>
                    <a:pt x="15148" y="15743"/>
                    <a:pt x="17141" y="12880"/>
                  </a:cubicBezTo>
                  <a:cubicBezTo>
                    <a:pt x="19134" y="10018"/>
                    <a:pt x="20291" y="6895"/>
                    <a:pt x="21448" y="3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6561062" y="5251168"/>
              <a:ext cx="133351" cy="40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4400" y="1335"/>
                  </a:moveTo>
                  <a:cubicBezTo>
                    <a:pt x="14057" y="775"/>
                    <a:pt x="13714" y="216"/>
                    <a:pt x="12686" y="48"/>
                  </a:cubicBezTo>
                  <a:cubicBezTo>
                    <a:pt x="11657" y="-120"/>
                    <a:pt x="9943" y="104"/>
                    <a:pt x="8057" y="1447"/>
                  </a:cubicBezTo>
                  <a:cubicBezTo>
                    <a:pt x="6171" y="2790"/>
                    <a:pt x="4114" y="5252"/>
                    <a:pt x="2571" y="8106"/>
                  </a:cubicBezTo>
                  <a:cubicBezTo>
                    <a:pt x="1029" y="10960"/>
                    <a:pt x="0" y="14205"/>
                    <a:pt x="0" y="16388"/>
                  </a:cubicBezTo>
                  <a:cubicBezTo>
                    <a:pt x="0" y="18570"/>
                    <a:pt x="1029" y="19689"/>
                    <a:pt x="4457" y="20417"/>
                  </a:cubicBezTo>
                  <a:cubicBezTo>
                    <a:pt x="7886" y="21144"/>
                    <a:pt x="13714" y="21480"/>
                    <a:pt x="16971" y="21480"/>
                  </a:cubicBezTo>
                  <a:cubicBezTo>
                    <a:pt x="20229" y="21480"/>
                    <a:pt x="20914" y="21144"/>
                    <a:pt x="21600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6509131" y="5492324"/>
              <a:ext cx="2170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999" y="21600"/>
                  </a:moveTo>
                  <a:cubicBezTo>
                    <a:pt x="951" y="21600"/>
                    <a:pt x="-98" y="21600"/>
                    <a:pt x="7" y="20400"/>
                  </a:cubicBezTo>
                  <a:cubicBezTo>
                    <a:pt x="112" y="19200"/>
                    <a:pt x="1370" y="16800"/>
                    <a:pt x="5145" y="13200"/>
                  </a:cubicBezTo>
                  <a:cubicBezTo>
                    <a:pt x="8919" y="9600"/>
                    <a:pt x="15211" y="48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7196062" y="5479624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760"/>
                    <a:pt x="16800" y="11520"/>
                    <a:pt x="13200" y="15120"/>
                  </a:cubicBezTo>
                  <a:cubicBezTo>
                    <a:pt x="9600" y="18720"/>
                    <a:pt x="48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7208762" y="5378024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7391716" y="5126293"/>
              <a:ext cx="115498" cy="49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02" fill="norm" stroke="1" extrusionOk="0">
                  <a:moveTo>
                    <a:pt x="21047" y="1269"/>
                  </a:moveTo>
                  <a:cubicBezTo>
                    <a:pt x="20276" y="813"/>
                    <a:pt x="19504" y="358"/>
                    <a:pt x="17961" y="130"/>
                  </a:cubicBezTo>
                  <a:cubicBezTo>
                    <a:pt x="16418" y="-98"/>
                    <a:pt x="14104" y="-98"/>
                    <a:pt x="10826" y="722"/>
                  </a:cubicBezTo>
                  <a:cubicBezTo>
                    <a:pt x="7547" y="1543"/>
                    <a:pt x="3304" y="3183"/>
                    <a:pt x="1376" y="5370"/>
                  </a:cubicBezTo>
                  <a:cubicBezTo>
                    <a:pt x="-553" y="7558"/>
                    <a:pt x="-167" y="10292"/>
                    <a:pt x="797" y="13072"/>
                  </a:cubicBezTo>
                  <a:cubicBezTo>
                    <a:pt x="1761" y="15851"/>
                    <a:pt x="3304" y="18677"/>
                    <a:pt x="484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7272262" y="5454224"/>
              <a:ext cx="292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2817" y="10800"/>
                  </a:cubicBezTo>
                  <a:cubicBezTo>
                    <a:pt x="5635" y="7200"/>
                    <a:pt x="11270" y="3600"/>
                    <a:pt x="14870" y="18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8100656" y="5215606"/>
              <a:ext cx="251108" cy="31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74" fill="norm" stroke="1" extrusionOk="0">
                  <a:moveTo>
                    <a:pt x="296" y="1546"/>
                  </a:moveTo>
                  <a:cubicBezTo>
                    <a:pt x="115" y="682"/>
                    <a:pt x="-67" y="-182"/>
                    <a:pt x="24" y="34"/>
                  </a:cubicBezTo>
                  <a:cubicBezTo>
                    <a:pt x="115" y="250"/>
                    <a:pt x="478" y="1546"/>
                    <a:pt x="841" y="4138"/>
                  </a:cubicBezTo>
                  <a:cubicBezTo>
                    <a:pt x="1204" y="6730"/>
                    <a:pt x="1567" y="10618"/>
                    <a:pt x="1839" y="12994"/>
                  </a:cubicBezTo>
                  <a:cubicBezTo>
                    <a:pt x="2111" y="15370"/>
                    <a:pt x="2293" y="16234"/>
                    <a:pt x="2565" y="17026"/>
                  </a:cubicBezTo>
                  <a:cubicBezTo>
                    <a:pt x="2837" y="17818"/>
                    <a:pt x="3200" y="18538"/>
                    <a:pt x="3745" y="18610"/>
                  </a:cubicBezTo>
                  <a:cubicBezTo>
                    <a:pt x="4289" y="18682"/>
                    <a:pt x="5015" y="18106"/>
                    <a:pt x="5832" y="16666"/>
                  </a:cubicBezTo>
                  <a:cubicBezTo>
                    <a:pt x="6649" y="15226"/>
                    <a:pt x="7557" y="12922"/>
                    <a:pt x="8283" y="11482"/>
                  </a:cubicBezTo>
                  <a:cubicBezTo>
                    <a:pt x="9009" y="10042"/>
                    <a:pt x="9553" y="9466"/>
                    <a:pt x="10007" y="9538"/>
                  </a:cubicBezTo>
                  <a:cubicBezTo>
                    <a:pt x="10461" y="9610"/>
                    <a:pt x="10824" y="10330"/>
                    <a:pt x="11641" y="12274"/>
                  </a:cubicBezTo>
                  <a:cubicBezTo>
                    <a:pt x="12457" y="14218"/>
                    <a:pt x="13728" y="17386"/>
                    <a:pt x="14726" y="19186"/>
                  </a:cubicBezTo>
                  <a:cubicBezTo>
                    <a:pt x="15725" y="20986"/>
                    <a:pt x="16451" y="21418"/>
                    <a:pt x="17177" y="21058"/>
                  </a:cubicBezTo>
                  <a:cubicBezTo>
                    <a:pt x="17903" y="20698"/>
                    <a:pt x="18629" y="19546"/>
                    <a:pt x="19355" y="16738"/>
                  </a:cubicBezTo>
                  <a:cubicBezTo>
                    <a:pt x="20081" y="13930"/>
                    <a:pt x="20807" y="9466"/>
                    <a:pt x="21170" y="6514"/>
                  </a:cubicBezTo>
                  <a:cubicBezTo>
                    <a:pt x="21533" y="3562"/>
                    <a:pt x="21533" y="2122"/>
                    <a:pt x="21533" y="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8586712" y="5371674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4400"/>
                    <a:pt x="6887" y="7200"/>
                    <a:pt x="10487" y="3600"/>
                  </a:cubicBezTo>
                  <a:cubicBezTo>
                    <a:pt x="14087" y="0"/>
                    <a:pt x="17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8624812" y="5428824"/>
              <a:ext cx="260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6200"/>
                    <a:pt x="10888" y="10800"/>
                    <a:pt x="14488" y="7200"/>
                  </a:cubicBezTo>
                  <a:cubicBezTo>
                    <a:pt x="18088" y="3600"/>
                    <a:pt x="1984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9051469" y="5189078"/>
              <a:ext cx="233745" cy="29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20" fill="norm" stroke="1" extrusionOk="0">
                  <a:moveTo>
                    <a:pt x="19561" y="2155"/>
                  </a:moveTo>
                  <a:cubicBezTo>
                    <a:pt x="17440" y="1853"/>
                    <a:pt x="15318" y="1551"/>
                    <a:pt x="12715" y="2306"/>
                  </a:cubicBezTo>
                  <a:cubicBezTo>
                    <a:pt x="10111" y="3061"/>
                    <a:pt x="7026" y="4874"/>
                    <a:pt x="4615" y="7064"/>
                  </a:cubicBezTo>
                  <a:cubicBezTo>
                    <a:pt x="2204" y="9254"/>
                    <a:pt x="468" y="11822"/>
                    <a:pt x="83" y="14088"/>
                  </a:cubicBezTo>
                  <a:cubicBezTo>
                    <a:pt x="-303" y="16353"/>
                    <a:pt x="661" y="18317"/>
                    <a:pt x="2879" y="19601"/>
                  </a:cubicBezTo>
                  <a:cubicBezTo>
                    <a:pt x="5097" y="20885"/>
                    <a:pt x="8568" y="21489"/>
                    <a:pt x="11461" y="20885"/>
                  </a:cubicBezTo>
                  <a:cubicBezTo>
                    <a:pt x="14354" y="20281"/>
                    <a:pt x="16668" y="18468"/>
                    <a:pt x="17633" y="15296"/>
                  </a:cubicBezTo>
                  <a:cubicBezTo>
                    <a:pt x="18597" y="12124"/>
                    <a:pt x="18211" y="7592"/>
                    <a:pt x="16572" y="4798"/>
                  </a:cubicBezTo>
                  <a:cubicBezTo>
                    <a:pt x="14933" y="2004"/>
                    <a:pt x="12040" y="946"/>
                    <a:pt x="9918" y="418"/>
                  </a:cubicBezTo>
                  <a:cubicBezTo>
                    <a:pt x="7797" y="-111"/>
                    <a:pt x="6447" y="-111"/>
                    <a:pt x="5193" y="267"/>
                  </a:cubicBezTo>
                  <a:cubicBezTo>
                    <a:pt x="3940" y="644"/>
                    <a:pt x="2783" y="1399"/>
                    <a:pt x="2397" y="2155"/>
                  </a:cubicBezTo>
                  <a:cubicBezTo>
                    <a:pt x="2011" y="2910"/>
                    <a:pt x="2397" y="3665"/>
                    <a:pt x="4326" y="4043"/>
                  </a:cubicBezTo>
                  <a:cubicBezTo>
                    <a:pt x="6254" y="4420"/>
                    <a:pt x="9726" y="4420"/>
                    <a:pt x="12811" y="4194"/>
                  </a:cubicBezTo>
                  <a:cubicBezTo>
                    <a:pt x="15897" y="3967"/>
                    <a:pt x="18597" y="3514"/>
                    <a:pt x="21297" y="3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9060552" y="4943859"/>
              <a:ext cx="173862" cy="16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79" fill="norm" stroke="1" extrusionOk="0">
                  <a:moveTo>
                    <a:pt x="7323" y="5294"/>
                  </a:moveTo>
                  <a:cubicBezTo>
                    <a:pt x="4981" y="8894"/>
                    <a:pt x="2639" y="12494"/>
                    <a:pt x="1337" y="15125"/>
                  </a:cubicBezTo>
                  <a:cubicBezTo>
                    <a:pt x="36" y="17756"/>
                    <a:pt x="-224" y="19417"/>
                    <a:pt x="166" y="19141"/>
                  </a:cubicBezTo>
                  <a:cubicBezTo>
                    <a:pt x="557" y="18864"/>
                    <a:pt x="1598" y="16648"/>
                    <a:pt x="2769" y="13325"/>
                  </a:cubicBezTo>
                  <a:cubicBezTo>
                    <a:pt x="3940" y="10002"/>
                    <a:pt x="5241" y="5571"/>
                    <a:pt x="6412" y="2941"/>
                  </a:cubicBezTo>
                  <a:cubicBezTo>
                    <a:pt x="7583" y="310"/>
                    <a:pt x="8624" y="-521"/>
                    <a:pt x="9665" y="310"/>
                  </a:cubicBezTo>
                  <a:cubicBezTo>
                    <a:pt x="10706" y="1141"/>
                    <a:pt x="11747" y="3633"/>
                    <a:pt x="13699" y="7371"/>
                  </a:cubicBezTo>
                  <a:cubicBezTo>
                    <a:pt x="15651" y="11110"/>
                    <a:pt x="18513" y="16094"/>
                    <a:pt x="21376" y="2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9412212" y="535262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600"/>
                    <a:pt x="7200" y="9600"/>
                    <a:pt x="10800" y="6000"/>
                  </a:cubicBezTo>
                  <a:cubicBezTo>
                    <a:pt x="14400" y="2400"/>
                    <a:pt x="18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9624058" y="5209200"/>
              <a:ext cx="258056" cy="227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504" fill="norm" stroke="1" extrusionOk="0">
                  <a:moveTo>
                    <a:pt x="13398" y="3204"/>
                  </a:moveTo>
                  <a:cubicBezTo>
                    <a:pt x="13224" y="2248"/>
                    <a:pt x="13050" y="1292"/>
                    <a:pt x="12527" y="623"/>
                  </a:cubicBezTo>
                  <a:cubicBezTo>
                    <a:pt x="12005" y="-46"/>
                    <a:pt x="11134" y="-428"/>
                    <a:pt x="9043" y="814"/>
                  </a:cubicBezTo>
                  <a:cubicBezTo>
                    <a:pt x="6953" y="2057"/>
                    <a:pt x="3643" y="4924"/>
                    <a:pt x="1814" y="8078"/>
                  </a:cubicBezTo>
                  <a:cubicBezTo>
                    <a:pt x="-15" y="11232"/>
                    <a:pt x="-363" y="14673"/>
                    <a:pt x="334" y="17158"/>
                  </a:cubicBezTo>
                  <a:cubicBezTo>
                    <a:pt x="1031" y="19643"/>
                    <a:pt x="2772" y="21172"/>
                    <a:pt x="5472" y="20216"/>
                  </a:cubicBezTo>
                  <a:cubicBezTo>
                    <a:pt x="8172" y="19260"/>
                    <a:pt x="11831" y="15820"/>
                    <a:pt x="13834" y="12284"/>
                  </a:cubicBezTo>
                  <a:cubicBezTo>
                    <a:pt x="15837" y="8747"/>
                    <a:pt x="16185" y="5115"/>
                    <a:pt x="16098" y="2917"/>
                  </a:cubicBezTo>
                  <a:cubicBezTo>
                    <a:pt x="16011" y="719"/>
                    <a:pt x="15489" y="-46"/>
                    <a:pt x="13834" y="145"/>
                  </a:cubicBezTo>
                  <a:cubicBezTo>
                    <a:pt x="12179" y="337"/>
                    <a:pt x="9392" y="1484"/>
                    <a:pt x="7998" y="2535"/>
                  </a:cubicBezTo>
                  <a:cubicBezTo>
                    <a:pt x="6605" y="3586"/>
                    <a:pt x="6605" y="4542"/>
                    <a:pt x="8521" y="5880"/>
                  </a:cubicBezTo>
                  <a:cubicBezTo>
                    <a:pt x="10437" y="7218"/>
                    <a:pt x="14269" y="8938"/>
                    <a:pt x="16708" y="9990"/>
                  </a:cubicBezTo>
                  <a:cubicBezTo>
                    <a:pt x="19147" y="11041"/>
                    <a:pt x="20192" y="11423"/>
                    <a:pt x="21237" y="11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9817392" y="5442986"/>
              <a:ext cx="70075" cy="10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0584" fill="norm" stroke="1" extrusionOk="0">
                  <a:moveTo>
                    <a:pt x="17519" y="3324"/>
                  </a:moveTo>
                  <a:cubicBezTo>
                    <a:pt x="14978" y="2124"/>
                    <a:pt x="12437" y="924"/>
                    <a:pt x="9896" y="1124"/>
                  </a:cubicBezTo>
                  <a:cubicBezTo>
                    <a:pt x="7355" y="1324"/>
                    <a:pt x="4813" y="2924"/>
                    <a:pt x="2907" y="5724"/>
                  </a:cubicBezTo>
                  <a:cubicBezTo>
                    <a:pt x="1002" y="8524"/>
                    <a:pt x="-269" y="12524"/>
                    <a:pt x="49" y="15324"/>
                  </a:cubicBezTo>
                  <a:cubicBezTo>
                    <a:pt x="366" y="18124"/>
                    <a:pt x="2272" y="19724"/>
                    <a:pt x="4813" y="20324"/>
                  </a:cubicBezTo>
                  <a:cubicBezTo>
                    <a:pt x="7355" y="20924"/>
                    <a:pt x="10531" y="20524"/>
                    <a:pt x="14025" y="18724"/>
                  </a:cubicBezTo>
                  <a:cubicBezTo>
                    <a:pt x="17519" y="16924"/>
                    <a:pt x="21331" y="13724"/>
                    <a:pt x="21013" y="10124"/>
                  </a:cubicBezTo>
                  <a:cubicBezTo>
                    <a:pt x="20696" y="6524"/>
                    <a:pt x="16249" y="2524"/>
                    <a:pt x="12437" y="924"/>
                  </a:cubicBezTo>
                  <a:cubicBezTo>
                    <a:pt x="8625" y="-676"/>
                    <a:pt x="5449" y="124"/>
                    <a:pt x="2272" y="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8980412" y="5702431"/>
              <a:ext cx="774701" cy="7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21442"/>
                  </a:moveTo>
                  <a:cubicBezTo>
                    <a:pt x="1711" y="18442"/>
                    <a:pt x="3423" y="15442"/>
                    <a:pt x="5370" y="11842"/>
                  </a:cubicBezTo>
                  <a:cubicBezTo>
                    <a:pt x="7318" y="8242"/>
                    <a:pt x="9502" y="4042"/>
                    <a:pt x="11833" y="1942"/>
                  </a:cubicBezTo>
                  <a:cubicBezTo>
                    <a:pt x="14164" y="-158"/>
                    <a:pt x="16643" y="-158"/>
                    <a:pt x="18295" y="142"/>
                  </a:cubicBezTo>
                  <a:cubicBezTo>
                    <a:pt x="19948" y="442"/>
                    <a:pt x="20774" y="1042"/>
                    <a:pt x="21600" y="1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8984646" y="6059805"/>
              <a:ext cx="186268" cy="25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21600" y="882"/>
                  </a:moveTo>
                  <a:cubicBezTo>
                    <a:pt x="17918" y="342"/>
                    <a:pt x="14236" y="-198"/>
                    <a:pt x="10800" y="72"/>
                  </a:cubicBezTo>
                  <a:cubicBezTo>
                    <a:pt x="7364" y="342"/>
                    <a:pt x="4173" y="1422"/>
                    <a:pt x="2332" y="2412"/>
                  </a:cubicBezTo>
                  <a:cubicBezTo>
                    <a:pt x="491" y="3402"/>
                    <a:pt x="0" y="4302"/>
                    <a:pt x="0" y="5202"/>
                  </a:cubicBezTo>
                  <a:cubicBezTo>
                    <a:pt x="0" y="6102"/>
                    <a:pt x="491" y="7002"/>
                    <a:pt x="2700" y="8532"/>
                  </a:cubicBezTo>
                  <a:cubicBezTo>
                    <a:pt x="4909" y="10062"/>
                    <a:pt x="8836" y="12222"/>
                    <a:pt x="11168" y="13662"/>
                  </a:cubicBezTo>
                  <a:cubicBezTo>
                    <a:pt x="13500" y="15102"/>
                    <a:pt x="14236" y="15822"/>
                    <a:pt x="14605" y="16632"/>
                  </a:cubicBezTo>
                  <a:cubicBezTo>
                    <a:pt x="14973" y="17442"/>
                    <a:pt x="14973" y="18342"/>
                    <a:pt x="13745" y="19152"/>
                  </a:cubicBezTo>
                  <a:cubicBezTo>
                    <a:pt x="12518" y="19962"/>
                    <a:pt x="10064" y="20682"/>
                    <a:pt x="7609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9132032" y="6107216"/>
              <a:ext cx="146832" cy="13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46" fill="norm" stroke="1" extrusionOk="0">
                  <a:moveTo>
                    <a:pt x="1025" y="13332"/>
                  </a:moveTo>
                  <a:cubicBezTo>
                    <a:pt x="4676" y="12994"/>
                    <a:pt x="8327" y="12656"/>
                    <a:pt x="10912" y="11306"/>
                  </a:cubicBezTo>
                  <a:cubicBezTo>
                    <a:pt x="13498" y="9956"/>
                    <a:pt x="15019" y="7594"/>
                    <a:pt x="15780" y="5569"/>
                  </a:cubicBezTo>
                  <a:cubicBezTo>
                    <a:pt x="16541" y="3544"/>
                    <a:pt x="16541" y="1856"/>
                    <a:pt x="15628" y="844"/>
                  </a:cubicBezTo>
                  <a:cubicBezTo>
                    <a:pt x="14715" y="-169"/>
                    <a:pt x="12890" y="-506"/>
                    <a:pt x="10152" y="1181"/>
                  </a:cubicBezTo>
                  <a:cubicBezTo>
                    <a:pt x="7414" y="2869"/>
                    <a:pt x="3763" y="6581"/>
                    <a:pt x="1786" y="9619"/>
                  </a:cubicBezTo>
                  <a:cubicBezTo>
                    <a:pt x="-192" y="12656"/>
                    <a:pt x="-496" y="15019"/>
                    <a:pt x="721" y="16875"/>
                  </a:cubicBezTo>
                  <a:cubicBezTo>
                    <a:pt x="1938" y="18731"/>
                    <a:pt x="4676" y="20082"/>
                    <a:pt x="8327" y="20588"/>
                  </a:cubicBezTo>
                  <a:cubicBezTo>
                    <a:pt x="11977" y="21094"/>
                    <a:pt x="16541" y="20756"/>
                    <a:pt x="21104" y="20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9089275" y="5886972"/>
              <a:ext cx="202289" cy="1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0" fill="norm" stroke="1" extrusionOk="0">
                  <a:moveTo>
                    <a:pt x="5303" y="4377"/>
                  </a:moveTo>
                  <a:cubicBezTo>
                    <a:pt x="4178" y="5135"/>
                    <a:pt x="3053" y="5893"/>
                    <a:pt x="2153" y="7977"/>
                  </a:cubicBezTo>
                  <a:cubicBezTo>
                    <a:pt x="1253" y="10062"/>
                    <a:pt x="578" y="13472"/>
                    <a:pt x="240" y="16125"/>
                  </a:cubicBezTo>
                  <a:cubicBezTo>
                    <a:pt x="-97" y="18777"/>
                    <a:pt x="-97" y="20672"/>
                    <a:pt x="353" y="20672"/>
                  </a:cubicBezTo>
                  <a:cubicBezTo>
                    <a:pt x="803" y="20672"/>
                    <a:pt x="1703" y="18777"/>
                    <a:pt x="2940" y="15556"/>
                  </a:cubicBezTo>
                  <a:cubicBezTo>
                    <a:pt x="4178" y="12335"/>
                    <a:pt x="5753" y="7788"/>
                    <a:pt x="7103" y="4756"/>
                  </a:cubicBezTo>
                  <a:cubicBezTo>
                    <a:pt x="8453" y="1725"/>
                    <a:pt x="9578" y="209"/>
                    <a:pt x="10591" y="19"/>
                  </a:cubicBezTo>
                  <a:cubicBezTo>
                    <a:pt x="11603" y="-170"/>
                    <a:pt x="12503" y="967"/>
                    <a:pt x="14303" y="4756"/>
                  </a:cubicBezTo>
                  <a:cubicBezTo>
                    <a:pt x="16103" y="8546"/>
                    <a:pt x="18803" y="14988"/>
                    <a:pt x="21503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9358971" y="5962224"/>
              <a:ext cx="192943" cy="29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23" fill="norm" stroke="1" extrusionOk="0">
                  <a:moveTo>
                    <a:pt x="16990" y="0"/>
                  </a:moveTo>
                  <a:cubicBezTo>
                    <a:pt x="13506" y="466"/>
                    <a:pt x="10023" y="932"/>
                    <a:pt x="7119" y="2564"/>
                  </a:cubicBezTo>
                  <a:cubicBezTo>
                    <a:pt x="4216" y="4196"/>
                    <a:pt x="1894" y="6993"/>
                    <a:pt x="732" y="9557"/>
                  </a:cubicBezTo>
                  <a:cubicBezTo>
                    <a:pt x="-429" y="12121"/>
                    <a:pt x="-429" y="14452"/>
                    <a:pt x="2358" y="16472"/>
                  </a:cubicBezTo>
                  <a:cubicBezTo>
                    <a:pt x="5145" y="18492"/>
                    <a:pt x="10719" y="20201"/>
                    <a:pt x="14319" y="20901"/>
                  </a:cubicBezTo>
                  <a:cubicBezTo>
                    <a:pt x="17919" y="21600"/>
                    <a:pt x="19545" y="21289"/>
                    <a:pt x="21171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9506090" y="6056354"/>
              <a:ext cx="204573" cy="1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813" fill="norm" stroke="1" extrusionOk="0">
                  <a:moveTo>
                    <a:pt x="15196" y="13472"/>
                  </a:moveTo>
                  <a:cubicBezTo>
                    <a:pt x="14760" y="10217"/>
                    <a:pt x="14323" y="6962"/>
                    <a:pt x="13014" y="5039"/>
                  </a:cubicBezTo>
                  <a:cubicBezTo>
                    <a:pt x="11705" y="3116"/>
                    <a:pt x="9523" y="2524"/>
                    <a:pt x="7342" y="3264"/>
                  </a:cubicBezTo>
                  <a:cubicBezTo>
                    <a:pt x="5160" y="4003"/>
                    <a:pt x="2978" y="6075"/>
                    <a:pt x="1560" y="8886"/>
                  </a:cubicBezTo>
                  <a:cubicBezTo>
                    <a:pt x="142" y="11697"/>
                    <a:pt x="-513" y="15247"/>
                    <a:pt x="469" y="17614"/>
                  </a:cubicBezTo>
                  <a:cubicBezTo>
                    <a:pt x="1451" y="19981"/>
                    <a:pt x="4069" y="21165"/>
                    <a:pt x="7014" y="20721"/>
                  </a:cubicBezTo>
                  <a:cubicBezTo>
                    <a:pt x="9960" y="20277"/>
                    <a:pt x="13232" y="18206"/>
                    <a:pt x="15087" y="15395"/>
                  </a:cubicBezTo>
                  <a:cubicBezTo>
                    <a:pt x="16942" y="12584"/>
                    <a:pt x="17378" y="9033"/>
                    <a:pt x="15632" y="6075"/>
                  </a:cubicBezTo>
                  <a:cubicBezTo>
                    <a:pt x="13887" y="3116"/>
                    <a:pt x="9960" y="749"/>
                    <a:pt x="7451" y="157"/>
                  </a:cubicBezTo>
                  <a:cubicBezTo>
                    <a:pt x="4942" y="-435"/>
                    <a:pt x="3851" y="749"/>
                    <a:pt x="3305" y="2080"/>
                  </a:cubicBezTo>
                  <a:cubicBezTo>
                    <a:pt x="2760" y="3412"/>
                    <a:pt x="2760" y="4891"/>
                    <a:pt x="3960" y="6370"/>
                  </a:cubicBezTo>
                  <a:cubicBezTo>
                    <a:pt x="5160" y="7850"/>
                    <a:pt x="7560" y="9329"/>
                    <a:pt x="10614" y="9625"/>
                  </a:cubicBezTo>
                  <a:cubicBezTo>
                    <a:pt x="13669" y="9921"/>
                    <a:pt x="17378" y="9033"/>
                    <a:pt x="21087" y="8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9552554" y="5943174"/>
              <a:ext cx="15811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6825" y="0"/>
                  </a:moveTo>
                  <a:cubicBezTo>
                    <a:pt x="5097" y="379"/>
                    <a:pt x="3369" y="758"/>
                    <a:pt x="2217" y="3221"/>
                  </a:cubicBezTo>
                  <a:cubicBezTo>
                    <a:pt x="1065" y="5684"/>
                    <a:pt x="489" y="10232"/>
                    <a:pt x="201" y="13453"/>
                  </a:cubicBezTo>
                  <a:cubicBezTo>
                    <a:pt x="-87" y="16674"/>
                    <a:pt x="-87" y="18568"/>
                    <a:pt x="345" y="18568"/>
                  </a:cubicBezTo>
                  <a:cubicBezTo>
                    <a:pt x="777" y="18568"/>
                    <a:pt x="1641" y="16674"/>
                    <a:pt x="2649" y="13832"/>
                  </a:cubicBezTo>
                  <a:cubicBezTo>
                    <a:pt x="3657" y="10989"/>
                    <a:pt x="4809" y="7200"/>
                    <a:pt x="6105" y="4547"/>
                  </a:cubicBezTo>
                  <a:cubicBezTo>
                    <a:pt x="7401" y="1895"/>
                    <a:pt x="8841" y="379"/>
                    <a:pt x="10281" y="568"/>
                  </a:cubicBezTo>
                  <a:cubicBezTo>
                    <a:pt x="11721" y="758"/>
                    <a:pt x="13161" y="2653"/>
                    <a:pt x="15033" y="6442"/>
                  </a:cubicBezTo>
                  <a:cubicBezTo>
                    <a:pt x="16905" y="10232"/>
                    <a:pt x="19209" y="15916"/>
                    <a:pt x="21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9755112" y="5962224"/>
              <a:ext cx="8318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600" fill="norm" stroke="1" extrusionOk="0">
                  <a:moveTo>
                    <a:pt x="6171" y="0"/>
                  </a:moveTo>
                  <a:cubicBezTo>
                    <a:pt x="10286" y="2147"/>
                    <a:pt x="14400" y="4295"/>
                    <a:pt x="17229" y="7074"/>
                  </a:cubicBezTo>
                  <a:cubicBezTo>
                    <a:pt x="20057" y="9853"/>
                    <a:pt x="21600" y="13263"/>
                    <a:pt x="18514" y="15789"/>
                  </a:cubicBezTo>
                  <a:cubicBezTo>
                    <a:pt x="15429" y="18316"/>
                    <a:pt x="7714" y="199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10323352" y="5378024"/>
              <a:ext cx="420711" cy="5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19" fill="norm" stroke="1" extrusionOk="0">
                  <a:moveTo>
                    <a:pt x="1138" y="0"/>
                  </a:moveTo>
                  <a:cubicBezTo>
                    <a:pt x="598" y="83"/>
                    <a:pt x="58" y="167"/>
                    <a:pt x="4" y="375"/>
                  </a:cubicBezTo>
                  <a:cubicBezTo>
                    <a:pt x="-50" y="584"/>
                    <a:pt x="382" y="917"/>
                    <a:pt x="2218" y="1543"/>
                  </a:cubicBezTo>
                  <a:cubicBezTo>
                    <a:pt x="4054" y="2168"/>
                    <a:pt x="7294" y="3086"/>
                    <a:pt x="10480" y="4045"/>
                  </a:cubicBezTo>
                  <a:cubicBezTo>
                    <a:pt x="13666" y="5004"/>
                    <a:pt x="16798" y="6005"/>
                    <a:pt x="18634" y="6672"/>
                  </a:cubicBezTo>
                  <a:cubicBezTo>
                    <a:pt x="20470" y="7339"/>
                    <a:pt x="21010" y="7673"/>
                    <a:pt x="21280" y="8048"/>
                  </a:cubicBezTo>
                  <a:cubicBezTo>
                    <a:pt x="21550" y="8423"/>
                    <a:pt x="21550" y="8840"/>
                    <a:pt x="21118" y="9424"/>
                  </a:cubicBezTo>
                  <a:cubicBezTo>
                    <a:pt x="20686" y="10008"/>
                    <a:pt x="19822" y="10758"/>
                    <a:pt x="17770" y="12176"/>
                  </a:cubicBezTo>
                  <a:cubicBezTo>
                    <a:pt x="15718" y="13594"/>
                    <a:pt x="12478" y="15679"/>
                    <a:pt x="10210" y="17180"/>
                  </a:cubicBezTo>
                  <a:cubicBezTo>
                    <a:pt x="7942" y="18681"/>
                    <a:pt x="6646" y="19598"/>
                    <a:pt x="5890" y="20266"/>
                  </a:cubicBezTo>
                  <a:cubicBezTo>
                    <a:pt x="5134" y="20933"/>
                    <a:pt x="4918" y="21350"/>
                    <a:pt x="5242" y="21475"/>
                  </a:cubicBezTo>
                  <a:cubicBezTo>
                    <a:pt x="5566" y="21600"/>
                    <a:pt x="6430" y="21433"/>
                    <a:pt x="7294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11070561" y="5435968"/>
              <a:ext cx="374995" cy="38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56" fill="norm" stroke="1" extrusionOk="0">
                  <a:moveTo>
                    <a:pt x="3563" y="1018"/>
                  </a:moveTo>
                  <a:cubicBezTo>
                    <a:pt x="2839" y="782"/>
                    <a:pt x="2115" y="546"/>
                    <a:pt x="2055" y="428"/>
                  </a:cubicBezTo>
                  <a:cubicBezTo>
                    <a:pt x="1994" y="310"/>
                    <a:pt x="2598" y="310"/>
                    <a:pt x="4649" y="369"/>
                  </a:cubicBezTo>
                  <a:cubicBezTo>
                    <a:pt x="6701" y="428"/>
                    <a:pt x="10200" y="546"/>
                    <a:pt x="12915" y="487"/>
                  </a:cubicBezTo>
                  <a:cubicBezTo>
                    <a:pt x="15630" y="428"/>
                    <a:pt x="17561" y="192"/>
                    <a:pt x="18888" y="74"/>
                  </a:cubicBezTo>
                  <a:cubicBezTo>
                    <a:pt x="20216" y="-44"/>
                    <a:pt x="20940" y="-44"/>
                    <a:pt x="21241" y="251"/>
                  </a:cubicBezTo>
                  <a:cubicBezTo>
                    <a:pt x="21543" y="546"/>
                    <a:pt x="21422" y="1136"/>
                    <a:pt x="20095" y="2671"/>
                  </a:cubicBezTo>
                  <a:cubicBezTo>
                    <a:pt x="18768" y="4205"/>
                    <a:pt x="16234" y="6684"/>
                    <a:pt x="13217" y="9281"/>
                  </a:cubicBezTo>
                  <a:cubicBezTo>
                    <a:pt x="10200" y="11877"/>
                    <a:pt x="6701" y="14592"/>
                    <a:pt x="4709" y="16186"/>
                  </a:cubicBezTo>
                  <a:cubicBezTo>
                    <a:pt x="2718" y="17779"/>
                    <a:pt x="2236" y="18251"/>
                    <a:pt x="1572" y="18841"/>
                  </a:cubicBezTo>
                  <a:cubicBezTo>
                    <a:pt x="908" y="19431"/>
                    <a:pt x="64" y="20140"/>
                    <a:pt x="3" y="20553"/>
                  </a:cubicBezTo>
                  <a:cubicBezTo>
                    <a:pt x="-57" y="20966"/>
                    <a:pt x="667" y="21084"/>
                    <a:pt x="3080" y="21143"/>
                  </a:cubicBezTo>
                  <a:cubicBezTo>
                    <a:pt x="5494" y="21202"/>
                    <a:pt x="9597" y="21202"/>
                    <a:pt x="12493" y="21261"/>
                  </a:cubicBezTo>
                  <a:cubicBezTo>
                    <a:pt x="15389" y="21320"/>
                    <a:pt x="17078" y="21438"/>
                    <a:pt x="1876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11352403" y="5751544"/>
              <a:ext cx="212461" cy="27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523" fill="norm" stroke="1" extrusionOk="0">
                  <a:moveTo>
                    <a:pt x="20183" y="2083"/>
                  </a:moveTo>
                  <a:cubicBezTo>
                    <a:pt x="20611" y="1086"/>
                    <a:pt x="21038" y="89"/>
                    <a:pt x="21145" y="6"/>
                  </a:cubicBezTo>
                  <a:cubicBezTo>
                    <a:pt x="21252" y="-77"/>
                    <a:pt x="21038" y="754"/>
                    <a:pt x="19007" y="2748"/>
                  </a:cubicBezTo>
                  <a:cubicBezTo>
                    <a:pt x="16975" y="4741"/>
                    <a:pt x="13125" y="7898"/>
                    <a:pt x="10238" y="9809"/>
                  </a:cubicBezTo>
                  <a:cubicBezTo>
                    <a:pt x="7351" y="11720"/>
                    <a:pt x="5426" y="12385"/>
                    <a:pt x="3929" y="12717"/>
                  </a:cubicBezTo>
                  <a:cubicBezTo>
                    <a:pt x="2432" y="13049"/>
                    <a:pt x="1363" y="13049"/>
                    <a:pt x="721" y="12634"/>
                  </a:cubicBezTo>
                  <a:cubicBezTo>
                    <a:pt x="80" y="12218"/>
                    <a:pt x="-134" y="11388"/>
                    <a:pt x="80" y="10640"/>
                  </a:cubicBezTo>
                  <a:cubicBezTo>
                    <a:pt x="294" y="9892"/>
                    <a:pt x="935" y="9228"/>
                    <a:pt x="1898" y="8812"/>
                  </a:cubicBezTo>
                  <a:cubicBezTo>
                    <a:pt x="2860" y="8397"/>
                    <a:pt x="4143" y="8231"/>
                    <a:pt x="6175" y="8895"/>
                  </a:cubicBezTo>
                  <a:cubicBezTo>
                    <a:pt x="8207" y="9560"/>
                    <a:pt x="10987" y="11055"/>
                    <a:pt x="13660" y="13298"/>
                  </a:cubicBezTo>
                  <a:cubicBezTo>
                    <a:pt x="16333" y="15541"/>
                    <a:pt x="18900" y="18532"/>
                    <a:pt x="2146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9202662" y="4350118"/>
              <a:ext cx="349251" cy="26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7136"/>
                  </a:moveTo>
                  <a:cubicBezTo>
                    <a:pt x="3404" y="5250"/>
                    <a:pt x="6807" y="3365"/>
                    <a:pt x="9295" y="2165"/>
                  </a:cubicBezTo>
                  <a:cubicBezTo>
                    <a:pt x="11782" y="965"/>
                    <a:pt x="13353" y="450"/>
                    <a:pt x="14596" y="193"/>
                  </a:cubicBezTo>
                  <a:cubicBezTo>
                    <a:pt x="15840" y="-64"/>
                    <a:pt x="16756" y="-64"/>
                    <a:pt x="17476" y="193"/>
                  </a:cubicBezTo>
                  <a:cubicBezTo>
                    <a:pt x="18196" y="450"/>
                    <a:pt x="18720" y="965"/>
                    <a:pt x="18655" y="1822"/>
                  </a:cubicBezTo>
                  <a:cubicBezTo>
                    <a:pt x="18589" y="2679"/>
                    <a:pt x="17935" y="3879"/>
                    <a:pt x="15905" y="6107"/>
                  </a:cubicBezTo>
                  <a:cubicBezTo>
                    <a:pt x="13876" y="8336"/>
                    <a:pt x="10473" y="11593"/>
                    <a:pt x="8116" y="13907"/>
                  </a:cubicBezTo>
                  <a:cubicBezTo>
                    <a:pt x="5760" y="16222"/>
                    <a:pt x="4451" y="17593"/>
                    <a:pt x="3600" y="18707"/>
                  </a:cubicBezTo>
                  <a:cubicBezTo>
                    <a:pt x="2749" y="19822"/>
                    <a:pt x="2356" y="20679"/>
                    <a:pt x="2487" y="21107"/>
                  </a:cubicBezTo>
                  <a:cubicBezTo>
                    <a:pt x="2618" y="21536"/>
                    <a:pt x="3273" y="21536"/>
                    <a:pt x="5564" y="21022"/>
                  </a:cubicBezTo>
                  <a:cubicBezTo>
                    <a:pt x="7855" y="20507"/>
                    <a:pt x="11782" y="19479"/>
                    <a:pt x="14727" y="18965"/>
                  </a:cubicBezTo>
                  <a:cubicBezTo>
                    <a:pt x="17673" y="18450"/>
                    <a:pt x="19636" y="18450"/>
                    <a:pt x="21600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9467160" y="4540310"/>
              <a:ext cx="249854" cy="1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08" fill="norm" stroke="1" extrusionOk="0">
                  <a:moveTo>
                    <a:pt x="14892" y="2082"/>
                  </a:moveTo>
                  <a:cubicBezTo>
                    <a:pt x="14710" y="895"/>
                    <a:pt x="14529" y="-292"/>
                    <a:pt x="14075" y="64"/>
                  </a:cubicBezTo>
                  <a:cubicBezTo>
                    <a:pt x="13621" y="420"/>
                    <a:pt x="12895" y="2319"/>
                    <a:pt x="10989" y="4693"/>
                  </a:cubicBezTo>
                  <a:cubicBezTo>
                    <a:pt x="9083" y="7066"/>
                    <a:pt x="5997" y="9915"/>
                    <a:pt x="4001" y="11339"/>
                  </a:cubicBezTo>
                  <a:cubicBezTo>
                    <a:pt x="2004" y="12763"/>
                    <a:pt x="1097" y="12763"/>
                    <a:pt x="552" y="12170"/>
                  </a:cubicBezTo>
                  <a:cubicBezTo>
                    <a:pt x="8" y="11576"/>
                    <a:pt x="-174" y="10389"/>
                    <a:pt x="189" y="9559"/>
                  </a:cubicBezTo>
                  <a:cubicBezTo>
                    <a:pt x="552" y="8728"/>
                    <a:pt x="1460" y="8253"/>
                    <a:pt x="3819" y="8728"/>
                  </a:cubicBezTo>
                  <a:cubicBezTo>
                    <a:pt x="6179" y="9203"/>
                    <a:pt x="9991" y="10627"/>
                    <a:pt x="13167" y="12882"/>
                  </a:cubicBezTo>
                  <a:cubicBezTo>
                    <a:pt x="16344" y="15137"/>
                    <a:pt x="18885" y="18222"/>
                    <a:pt x="21426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3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571604" y="3054452"/>
              <a:ext cx="100960" cy="960767"/>
            </a:xfrm>
            <a:prstGeom prst="rect">
              <a:avLst/>
            </a:prstGeom>
            <a:effectLst/>
          </p:spPr>
        </p:pic>
        <p:pic>
          <p:nvPicPr>
            <p:cNvPr id="393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45719" y="3282524"/>
              <a:ext cx="437995" cy="419101"/>
            </a:xfrm>
            <a:prstGeom prst="rect">
              <a:avLst/>
            </a:prstGeom>
            <a:effectLst/>
          </p:spPr>
        </p:pic>
        <p:pic>
          <p:nvPicPr>
            <p:cNvPr id="393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34462" y="3434924"/>
              <a:ext cx="419101" cy="279401"/>
            </a:xfrm>
            <a:prstGeom prst="rect">
              <a:avLst/>
            </a:prstGeom>
            <a:effectLst/>
          </p:spPr>
        </p:pic>
        <p:pic>
          <p:nvPicPr>
            <p:cNvPr id="393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04829" y="3574624"/>
              <a:ext cx="613835" cy="341959"/>
            </a:xfrm>
            <a:prstGeom prst="rect">
              <a:avLst/>
            </a:prstGeom>
            <a:effectLst/>
          </p:spPr>
        </p:pic>
        <p:pic>
          <p:nvPicPr>
            <p:cNvPr id="394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45261" y="3701624"/>
              <a:ext cx="411503" cy="171451"/>
            </a:xfrm>
            <a:prstGeom prst="rect">
              <a:avLst/>
            </a:prstGeom>
            <a:effectLst/>
          </p:spPr>
        </p:pic>
        <p:pic>
          <p:nvPicPr>
            <p:cNvPr id="394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000646" y="3587324"/>
              <a:ext cx="713318" cy="403496"/>
            </a:xfrm>
            <a:prstGeom prst="rect">
              <a:avLst/>
            </a:prstGeom>
            <a:effectLst/>
          </p:spPr>
        </p:pic>
        <p:pic>
          <p:nvPicPr>
            <p:cNvPr id="394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31056" y="3130124"/>
              <a:ext cx="143158" cy="883783"/>
            </a:xfrm>
            <a:prstGeom prst="rect">
              <a:avLst/>
            </a:prstGeom>
            <a:effectLst/>
          </p:spPr>
        </p:pic>
        <p:pic>
          <p:nvPicPr>
            <p:cNvPr id="394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85312" y="3117424"/>
              <a:ext cx="684830" cy="361951"/>
            </a:xfrm>
            <a:prstGeom prst="rect">
              <a:avLst/>
            </a:prstGeom>
            <a:effectLst/>
          </p:spPr>
        </p:pic>
        <p:pic>
          <p:nvPicPr>
            <p:cNvPr id="39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16312" y="6635717"/>
              <a:ext cx="158931" cy="597613"/>
            </a:xfrm>
            <a:prstGeom prst="rect">
              <a:avLst/>
            </a:prstGeom>
            <a:effectLst/>
          </p:spPr>
        </p:pic>
        <p:pic>
          <p:nvPicPr>
            <p:cNvPr id="39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32212" y="6825824"/>
              <a:ext cx="209551" cy="82551"/>
            </a:xfrm>
            <a:prstGeom prst="rect">
              <a:avLst/>
            </a:prstGeom>
            <a:effectLst/>
          </p:spPr>
        </p:pic>
        <p:pic>
          <p:nvPicPr>
            <p:cNvPr id="395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48112" y="6736924"/>
              <a:ext cx="165101" cy="170610"/>
            </a:xfrm>
            <a:prstGeom prst="rect">
              <a:avLst/>
            </a:prstGeom>
            <a:effectLst/>
          </p:spPr>
        </p:pic>
        <p:pic>
          <p:nvPicPr>
            <p:cNvPr id="395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97646" y="6524113"/>
              <a:ext cx="517218" cy="384262"/>
            </a:xfrm>
            <a:prstGeom prst="rect">
              <a:avLst/>
            </a:prstGeom>
            <a:effectLst/>
          </p:spPr>
        </p:pic>
        <p:pic>
          <p:nvPicPr>
            <p:cNvPr id="3957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49812" y="6705174"/>
              <a:ext cx="133351" cy="44451"/>
            </a:xfrm>
            <a:prstGeom prst="rect">
              <a:avLst/>
            </a:prstGeom>
            <a:effectLst/>
          </p:spPr>
        </p:pic>
        <p:pic>
          <p:nvPicPr>
            <p:cNvPr id="3959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94262" y="6787724"/>
              <a:ext cx="158751" cy="63501"/>
            </a:xfrm>
            <a:prstGeom prst="rect">
              <a:avLst/>
            </a:prstGeom>
            <a:effectLst/>
          </p:spPr>
        </p:pic>
        <p:pic>
          <p:nvPicPr>
            <p:cNvPr id="396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68368" y="6650373"/>
              <a:ext cx="229146" cy="156402"/>
            </a:xfrm>
            <a:prstGeom prst="rect">
              <a:avLst/>
            </a:prstGeom>
            <a:effectLst/>
          </p:spPr>
        </p:pic>
        <p:pic>
          <p:nvPicPr>
            <p:cNvPr id="396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78462" y="6641674"/>
              <a:ext cx="158751" cy="158759"/>
            </a:xfrm>
            <a:prstGeom prst="rect">
              <a:avLst/>
            </a:prstGeom>
            <a:effectLst/>
          </p:spPr>
        </p:pic>
        <p:pic>
          <p:nvPicPr>
            <p:cNvPr id="396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222501" y="6652421"/>
              <a:ext cx="192513" cy="184357"/>
            </a:xfrm>
            <a:prstGeom prst="rect">
              <a:avLst/>
            </a:prstGeom>
            <a:effectLst/>
          </p:spPr>
        </p:pic>
        <p:pic>
          <p:nvPicPr>
            <p:cNvPr id="396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74058" y="6695831"/>
              <a:ext cx="167956" cy="180794"/>
            </a:xfrm>
            <a:prstGeom prst="rect">
              <a:avLst/>
            </a:prstGeom>
            <a:effectLst/>
          </p:spPr>
        </p:pic>
        <p:pic>
          <p:nvPicPr>
            <p:cNvPr id="396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77741" y="6451174"/>
              <a:ext cx="160966" cy="360498"/>
            </a:xfrm>
            <a:prstGeom prst="rect">
              <a:avLst/>
            </a:prstGeom>
            <a:effectLst/>
          </p:spPr>
        </p:pic>
        <p:pic>
          <p:nvPicPr>
            <p:cNvPr id="397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19812" y="6578174"/>
              <a:ext cx="298451" cy="57151"/>
            </a:xfrm>
            <a:prstGeom prst="rect">
              <a:avLst/>
            </a:prstGeom>
            <a:effectLst/>
          </p:spPr>
        </p:pic>
        <p:pic>
          <p:nvPicPr>
            <p:cNvPr id="397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78612" y="6641674"/>
              <a:ext cx="190501" cy="205979"/>
            </a:xfrm>
            <a:prstGeom prst="rect">
              <a:avLst/>
            </a:prstGeom>
            <a:effectLst/>
          </p:spPr>
        </p:pic>
        <p:pic>
          <p:nvPicPr>
            <p:cNvPr id="397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510112" y="6698824"/>
              <a:ext cx="54252" cy="101116"/>
            </a:xfrm>
            <a:prstGeom prst="rect">
              <a:avLst/>
            </a:prstGeom>
            <a:effectLst/>
          </p:spPr>
        </p:pic>
        <p:pic>
          <p:nvPicPr>
            <p:cNvPr id="397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48985" y="6589769"/>
              <a:ext cx="47128" cy="64606"/>
            </a:xfrm>
            <a:prstGeom prst="rect">
              <a:avLst/>
            </a:prstGeom>
            <a:effectLst/>
          </p:spPr>
        </p:pic>
        <p:pic>
          <p:nvPicPr>
            <p:cNvPr id="397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527210" y="6524089"/>
              <a:ext cx="303853" cy="501136"/>
            </a:xfrm>
            <a:prstGeom prst="rect">
              <a:avLst/>
            </a:prstGeom>
            <a:effectLst/>
          </p:spPr>
        </p:pic>
        <p:pic>
          <p:nvPicPr>
            <p:cNvPr id="398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894562" y="6470224"/>
              <a:ext cx="69851" cy="292101"/>
            </a:xfrm>
            <a:prstGeom prst="rect">
              <a:avLst/>
            </a:prstGeom>
            <a:effectLst/>
          </p:spPr>
        </p:pic>
        <p:pic>
          <p:nvPicPr>
            <p:cNvPr id="398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56204" y="6626064"/>
              <a:ext cx="216159" cy="60061"/>
            </a:xfrm>
            <a:prstGeom prst="rect">
              <a:avLst/>
            </a:prstGeom>
            <a:effectLst/>
          </p:spPr>
        </p:pic>
        <p:pic>
          <p:nvPicPr>
            <p:cNvPr id="398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01082" y="6414397"/>
              <a:ext cx="423732" cy="600979"/>
            </a:xfrm>
            <a:prstGeom prst="rect">
              <a:avLst/>
            </a:prstGeom>
            <a:effectLst/>
          </p:spPr>
        </p:pic>
        <p:pic>
          <p:nvPicPr>
            <p:cNvPr id="398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929612" y="6603574"/>
              <a:ext cx="355601" cy="316558"/>
            </a:xfrm>
            <a:prstGeom prst="rect">
              <a:avLst/>
            </a:prstGeom>
            <a:effectLst/>
          </p:spPr>
        </p:pic>
        <p:pic>
          <p:nvPicPr>
            <p:cNvPr id="398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87912" y="7479874"/>
              <a:ext cx="330201" cy="50801"/>
            </a:xfrm>
            <a:prstGeom prst="rect">
              <a:avLst/>
            </a:prstGeom>
            <a:effectLst/>
          </p:spPr>
        </p:pic>
        <p:pic>
          <p:nvPicPr>
            <p:cNvPr id="399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570462" y="7632274"/>
              <a:ext cx="260351" cy="76201"/>
            </a:xfrm>
            <a:prstGeom prst="rect">
              <a:avLst/>
            </a:prstGeom>
            <a:effectLst/>
          </p:spPr>
        </p:pic>
        <p:pic>
          <p:nvPicPr>
            <p:cNvPr id="399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16046" y="7346524"/>
              <a:ext cx="65618" cy="444501"/>
            </a:xfrm>
            <a:prstGeom prst="rect">
              <a:avLst/>
            </a:prstGeom>
            <a:effectLst/>
          </p:spPr>
        </p:pic>
        <p:pic>
          <p:nvPicPr>
            <p:cNvPr id="399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415012" y="7568774"/>
              <a:ext cx="425451" cy="82551"/>
            </a:xfrm>
            <a:prstGeom prst="rect">
              <a:avLst/>
            </a:prstGeom>
            <a:effectLst/>
          </p:spPr>
        </p:pic>
        <p:pic>
          <p:nvPicPr>
            <p:cNvPr id="399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124605" y="7391497"/>
              <a:ext cx="279815" cy="370094"/>
            </a:xfrm>
            <a:prstGeom prst="rect">
              <a:avLst/>
            </a:prstGeom>
            <a:effectLst/>
          </p:spPr>
        </p:pic>
        <p:pic>
          <p:nvPicPr>
            <p:cNvPr id="399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234162" y="7251274"/>
              <a:ext cx="31751" cy="622574"/>
            </a:xfrm>
            <a:prstGeom prst="rect">
              <a:avLst/>
            </a:prstGeom>
            <a:effectLst/>
          </p:spPr>
        </p:pic>
        <p:pic>
          <p:nvPicPr>
            <p:cNvPr id="400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24612" y="7281561"/>
              <a:ext cx="431801" cy="84014"/>
            </a:xfrm>
            <a:prstGeom prst="rect">
              <a:avLst/>
            </a:prstGeom>
            <a:effectLst/>
          </p:spPr>
        </p:pic>
        <p:pic>
          <p:nvPicPr>
            <p:cNvPr id="400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011912" y="7848174"/>
              <a:ext cx="431801" cy="95251"/>
            </a:xfrm>
            <a:prstGeom prst="rect">
              <a:avLst/>
            </a:prstGeom>
            <a:effectLst/>
          </p:spPr>
        </p:pic>
        <p:pic>
          <p:nvPicPr>
            <p:cNvPr id="400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700605" y="7236144"/>
              <a:ext cx="232058" cy="662831"/>
            </a:xfrm>
            <a:prstGeom prst="rect">
              <a:avLst/>
            </a:prstGeom>
            <a:effectLst/>
          </p:spPr>
        </p:pic>
        <p:pic>
          <p:nvPicPr>
            <p:cNvPr id="400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970200" y="7418806"/>
              <a:ext cx="438714" cy="387362"/>
            </a:xfrm>
            <a:prstGeom prst="rect">
              <a:avLst/>
            </a:prstGeom>
            <a:effectLst/>
          </p:spPr>
        </p:pic>
        <p:pic>
          <p:nvPicPr>
            <p:cNvPr id="400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472412" y="7244924"/>
              <a:ext cx="190501" cy="641351"/>
            </a:xfrm>
            <a:prstGeom prst="rect">
              <a:avLst/>
            </a:prstGeom>
            <a:effectLst/>
          </p:spPr>
        </p:pic>
        <p:pic>
          <p:nvPicPr>
            <p:cNvPr id="401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910562" y="7590155"/>
              <a:ext cx="222251" cy="54821"/>
            </a:xfrm>
            <a:prstGeom prst="rect">
              <a:avLst/>
            </a:prstGeom>
            <a:effectLst/>
          </p:spPr>
        </p:pic>
        <p:pic>
          <p:nvPicPr>
            <p:cNvPr id="401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48662" y="7727524"/>
              <a:ext cx="203201" cy="44451"/>
            </a:xfrm>
            <a:prstGeom prst="rect">
              <a:avLst/>
            </a:prstGeom>
            <a:effectLst/>
          </p:spPr>
        </p:pic>
        <p:pic>
          <p:nvPicPr>
            <p:cNvPr id="401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656100" y="7358408"/>
              <a:ext cx="348336" cy="386320"/>
            </a:xfrm>
            <a:prstGeom prst="rect">
              <a:avLst/>
            </a:prstGeom>
            <a:effectLst/>
          </p:spPr>
        </p:pic>
        <p:pic>
          <p:nvPicPr>
            <p:cNvPr id="401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86862" y="7241437"/>
              <a:ext cx="88901" cy="676588"/>
            </a:xfrm>
            <a:prstGeom prst="rect">
              <a:avLst/>
            </a:prstGeom>
            <a:effectLst/>
          </p:spPr>
        </p:pic>
        <p:pic>
          <p:nvPicPr>
            <p:cNvPr id="401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615412" y="7277380"/>
              <a:ext cx="444501" cy="62795"/>
            </a:xfrm>
            <a:prstGeom prst="rect">
              <a:avLst/>
            </a:prstGeom>
            <a:effectLst/>
          </p:spPr>
        </p:pic>
        <p:pic>
          <p:nvPicPr>
            <p:cNvPr id="402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570962" y="7835474"/>
              <a:ext cx="419101" cy="109669"/>
            </a:xfrm>
            <a:prstGeom prst="rect">
              <a:avLst/>
            </a:prstGeom>
            <a:effectLst/>
          </p:spPr>
        </p:pic>
        <p:pic>
          <p:nvPicPr>
            <p:cNvPr id="402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155924" y="7289374"/>
              <a:ext cx="272289" cy="603251"/>
            </a:xfrm>
            <a:prstGeom prst="rect">
              <a:avLst/>
            </a:prstGeom>
            <a:effectLst/>
          </p:spPr>
        </p:pic>
        <p:pic>
          <p:nvPicPr>
            <p:cNvPr id="402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64712" y="7613224"/>
              <a:ext cx="330201" cy="88901"/>
            </a:xfrm>
            <a:prstGeom prst="rect">
              <a:avLst/>
            </a:prstGeom>
            <a:effectLst/>
          </p:spPr>
        </p:pic>
        <p:pic>
          <p:nvPicPr>
            <p:cNvPr id="402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745712" y="7404204"/>
              <a:ext cx="381001" cy="438751"/>
            </a:xfrm>
            <a:prstGeom prst="rect">
              <a:avLst/>
            </a:prstGeom>
            <a:effectLst/>
          </p:spPr>
        </p:pic>
        <p:pic>
          <p:nvPicPr>
            <p:cNvPr id="402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088612" y="7200474"/>
              <a:ext cx="251566" cy="787401"/>
            </a:xfrm>
            <a:prstGeom prst="rect">
              <a:avLst/>
            </a:prstGeom>
            <a:effectLst/>
          </p:spPr>
        </p:pic>
        <p:pic>
          <p:nvPicPr>
            <p:cNvPr id="403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18326" y="2807590"/>
              <a:ext cx="1572100" cy="1633531"/>
            </a:xfrm>
            <a:prstGeom prst="rect">
              <a:avLst/>
            </a:prstGeom>
            <a:effectLst/>
          </p:spPr>
        </p:pic>
        <p:pic>
          <p:nvPicPr>
            <p:cNvPr id="4033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014962" y="3517474"/>
              <a:ext cx="31751" cy="114301"/>
            </a:xfrm>
            <a:prstGeom prst="rect">
              <a:avLst/>
            </a:prstGeom>
            <a:effectLst/>
          </p:spPr>
        </p:pic>
        <p:pic>
          <p:nvPicPr>
            <p:cNvPr id="4035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03862" y="3733374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4037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16562" y="3936574"/>
              <a:ext cx="38101" cy="215901"/>
            </a:xfrm>
            <a:prstGeom prst="rect">
              <a:avLst/>
            </a:prstGeom>
            <a:effectLst/>
          </p:spPr>
        </p:pic>
        <p:pic>
          <p:nvPicPr>
            <p:cNvPr id="4039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10212" y="4127074"/>
              <a:ext cx="44451" cy="76201"/>
            </a:xfrm>
            <a:prstGeom prst="rect">
              <a:avLst/>
            </a:prstGeom>
            <a:effectLst/>
          </p:spPr>
        </p:pic>
        <p:pic>
          <p:nvPicPr>
            <p:cNvPr id="404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528771" y="3380145"/>
              <a:ext cx="1536993" cy="1510638"/>
            </a:xfrm>
            <a:prstGeom prst="rect">
              <a:avLst/>
            </a:prstGeom>
            <a:effectLst/>
          </p:spPr>
        </p:pic>
        <p:pic>
          <p:nvPicPr>
            <p:cNvPr id="404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897362" y="3974674"/>
              <a:ext cx="304801" cy="273051"/>
            </a:xfrm>
            <a:prstGeom prst="rect">
              <a:avLst/>
            </a:prstGeom>
            <a:effectLst/>
          </p:spPr>
        </p:pic>
        <p:pic>
          <p:nvPicPr>
            <p:cNvPr id="404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158655" y="3815237"/>
              <a:ext cx="253058" cy="431546"/>
            </a:xfrm>
            <a:prstGeom prst="rect">
              <a:avLst/>
            </a:prstGeom>
            <a:effectLst/>
          </p:spPr>
        </p:pic>
        <p:pic>
          <p:nvPicPr>
            <p:cNvPr id="404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359107" y="3879424"/>
              <a:ext cx="179607" cy="234951"/>
            </a:xfrm>
            <a:prstGeom prst="rect">
              <a:avLst/>
            </a:prstGeom>
            <a:effectLst/>
          </p:spPr>
        </p:pic>
        <p:pic>
          <p:nvPicPr>
            <p:cNvPr id="404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564112" y="3790524"/>
              <a:ext cx="177801" cy="349251"/>
            </a:xfrm>
            <a:prstGeom prst="rect">
              <a:avLst/>
            </a:prstGeom>
            <a:effectLst/>
          </p:spPr>
        </p:pic>
        <p:pic>
          <p:nvPicPr>
            <p:cNvPr id="405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653012" y="3924237"/>
              <a:ext cx="107951" cy="171088"/>
            </a:xfrm>
            <a:prstGeom prst="rect">
              <a:avLst/>
            </a:prstGeom>
            <a:effectLst/>
          </p:spPr>
        </p:pic>
        <p:pic>
          <p:nvPicPr>
            <p:cNvPr id="4053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646484" y="2851667"/>
              <a:ext cx="314668" cy="414719"/>
            </a:xfrm>
            <a:prstGeom prst="rect">
              <a:avLst/>
            </a:prstGeom>
            <a:effectLst/>
          </p:spPr>
        </p:pic>
        <p:pic>
          <p:nvPicPr>
            <p:cNvPr id="4055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668762" y="2647524"/>
              <a:ext cx="196851" cy="749301"/>
            </a:xfrm>
            <a:prstGeom prst="rect">
              <a:avLst/>
            </a:prstGeom>
            <a:effectLst/>
          </p:spPr>
        </p:pic>
        <p:pic>
          <p:nvPicPr>
            <p:cNvPr id="4057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719562" y="2752018"/>
              <a:ext cx="285751" cy="35207"/>
            </a:xfrm>
            <a:prstGeom prst="rect">
              <a:avLst/>
            </a:prstGeom>
            <a:effectLst/>
          </p:spPr>
        </p:pic>
        <p:pic>
          <p:nvPicPr>
            <p:cNvPr id="4059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395712" y="3339674"/>
              <a:ext cx="444501" cy="133351"/>
            </a:xfrm>
            <a:prstGeom prst="rect">
              <a:avLst/>
            </a:prstGeom>
            <a:effectLst/>
          </p:spPr>
        </p:pic>
        <p:pic>
          <p:nvPicPr>
            <p:cNvPr id="4061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017237" y="2707064"/>
              <a:ext cx="356377" cy="696111"/>
            </a:xfrm>
            <a:prstGeom prst="rect">
              <a:avLst/>
            </a:prstGeom>
            <a:effectLst/>
          </p:spPr>
        </p:pic>
        <p:pic>
          <p:nvPicPr>
            <p:cNvPr id="4063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195812" y="3155524"/>
              <a:ext cx="266701" cy="69851"/>
            </a:xfrm>
            <a:prstGeom prst="rect">
              <a:avLst/>
            </a:prstGeom>
            <a:effectLst/>
          </p:spPr>
        </p:pic>
        <p:pic>
          <p:nvPicPr>
            <p:cNvPr id="4065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497935" y="2878549"/>
              <a:ext cx="396378" cy="416283"/>
            </a:xfrm>
            <a:prstGeom prst="rect">
              <a:avLst/>
            </a:prstGeom>
            <a:effectLst/>
          </p:spPr>
        </p:pic>
        <p:pic>
          <p:nvPicPr>
            <p:cNvPr id="4067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767312" y="2615774"/>
              <a:ext cx="266718" cy="825501"/>
            </a:xfrm>
            <a:prstGeom prst="rect">
              <a:avLst/>
            </a:prstGeom>
            <a:effectLst/>
          </p:spPr>
        </p:pic>
        <p:pic>
          <p:nvPicPr>
            <p:cNvPr id="4069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265456" y="2190324"/>
              <a:ext cx="924758" cy="540898"/>
            </a:xfrm>
            <a:prstGeom prst="rect">
              <a:avLst/>
            </a:prstGeom>
            <a:effectLst/>
          </p:spPr>
        </p:pic>
        <p:pic>
          <p:nvPicPr>
            <p:cNvPr id="4071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361943" y="8185366"/>
              <a:ext cx="1777470" cy="2787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Drawing"/>
          <p:cNvGrpSpPr/>
          <p:nvPr/>
        </p:nvGrpSpPr>
        <p:grpSpPr>
          <a:xfrm>
            <a:off x="-19051" y="1205282"/>
            <a:ext cx="12566651" cy="7411668"/>
            <a:chOff x="-38100" y="-38100"/>
            <a:chExt cx="12566649" cy="7411666"/>
          </a:xfrm>
        </p:grpSpPr>
        <p:sp>
          <p:nvSpPr>
            <p:cNvPr id="237" name="Line"/>
            <p:cNvSpPr/>
            <p:nvPr/>
          </p:nvSpPr>
          <p:spPr>
            <a:xfrm>
              <a:off x="1860913" y="240197"/>
              <a:ext cx="323487" cy="52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449" fill="norm" stroke="1" extrusionOk="0">
                  <a:moveTo>
                    <a:pt x="823" y="5516"/>
                  </a:moveTo>
                  <a:cubicBezTo>
                    <a:pt x="541" y="4655"/>
                    <a:pt x="258" y="3795"/>
                    <a:pt x="117" y="3149"/>
                  </a:cubicBezTo>
                  <a:cubicBezTo>
                    <a:pt x="-24" y="2504"/>
                    <a:pt x="-24" y="2073"/>
                    <a:pt x="47" y="3579"/>
                  </a:cubicBezTo>
                  <a:cubicBezTo>
                    <a:pt x="117" y="5085"/>
                    <a:pt x="258" y="8528"/>
                    <a:pt x="964" y="11669"/>
                  </a:cubicBezTo>
                  <a:cubicBezTo>
                    <a:pt x="1670" y="14810"/>
                    <a:pt x="2941" y="17649"/>
                    <a:pt x="3788" y="19242"/>
                  </a:cubicBezTo>
                  <a:cubicBezTo>
                    <a:pt x="4635" y="20834"/>
                    <a:pt x="5058" y="21178"/>
                    <a:pt x="5623" y="21350"/>
                  </a:cubicBezTo>
                  <a:cubicBezTo>
                    <a:pt x="6188" y="21522"/>
                    <a:pt x="6894" y="21522"/>
                    <a:pt x="7458" y="20920"/>
                  </a:cubicBezTo>
                  <a:cubicBezTo>
                    <a:pt x="8023" y="20317"/>
                    <a:pt x="8447" y="19112"/>
                    <a:pt x="8729" y="17994"/>
                  </a:cubicBezTo>
                  <a:cubicBezTo>
                    <a:pt x="9011" y="16875"/>
                    <a:pt x="9152" y="15842"/>
                    <a:pt x="9505" y="15197"/>
                  </a:cubicBezTo>
                  <a:cubicBezTo>
                    <a:pt x="9858" y="14551"/>
                    <a:pt x="10423" y="14293"/>
                    <a:pt x="10917" y="14465"/>
                  </a:cubicBezTo>
                  <a:cubicBezTo>
                    <a:pt x="11411" y="14638"/>
                    <a:pt x="11835" y="15240"/>
                    <a:pt x="12752" y="16187"/>
                  </a:cubicBezTo>
                  <a:cubicBezTo>
                    <a:pt x="13670" y="17133"/>
                    <a:pt x="15082" y="18424"/>
                    <a:pt x="16141" y="19155"/>
                  </a:cubicBezTo>
                  <a:cubicBezTo>
                    <a:pt x="17200" y="19887"/>
                    <a:pt x="17905" y="20059"/>
                    <a:pt x="18400" y="19930"/>
                  </a:cubicBezTo>
                  <a:cubicBezTo>
                    <a:pt x="18894" y="19801"/>
                    <a:pt x="19176" y="19371"/>
                    <a:pt x="19458" y="17391"/>
                  </a:cubicBezTo>
                  <a:cubicBezTo>
                    <a:pt x="19741" y="15412"/>
                    <a:pt x="20023" y="11884"/>
                    <a:pt x="20164" y="9001"/>
                  </a:cubicBezTo>
                  <a:cubicBezTo>
                    <a:pt x="20305" y="6118"/>
                    <a:pt x="20305" y="3881"/>
                    <a:pt x="20376" y="2375"/>
                  </a:cubicBezTo>
                  <a:cubicBezTo>
                    <a:pt x="20447" y="869"/>
                    <a:pt x="20588" y="94"/>
                    <a:pt x="20658" y="8"/>
                  </a:cubicBezTo>
                  <a:cubicBezTo>
                    <a:pt x="20729" y="-78"/>
                    <a:pt x="20729" y="524"/>
                    <a:pt x="20870" y="1127"/>
                  </a:cubicBezTo>
                  <a:cubicBezTo>
                    <a:pt x="21011" y="1729"/>
                    <a:pt x="21294" y="2332"/>
                    <a:pt x="21576" y="2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2238130" y="213219"/>
              <a:ext cx="333620" cy="52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87" fill="norm" stroke="1" extrusionOk="0">
                  <a:moveTo>
                    <a:pt x="8423" y="11870"/>
                  </a:moveTo>
                  <a:cubicBezTo>
                    <a:pt x="8013" y="11523"/>
                    <a:pt x="7603" y="11176"/>
                    <a:pt x="7056" y="10959"/>
                  </a:cubicBezTo>
                  <a:cubicBezTo>
                    <a:pt x="6509" y="10742"/>
                    <a:pt x="5825" y="10656"/>
                    <a:pt x="5279" y="10786"/>
                  </a:cubicBezTo>
                  <a:cubicBezTo>
                    <a:pt x="4732" y="10916"/>
                    <a:pt x="4322" y="11263"/>
                    <a:pt x="3501" y="12477"/>
                  </a:cubicBezTo>
                  <a:cubicBezTo>
                    <a:pt x="2681" y="13692"/>
                    <a:pt x="1451" y="15774"/>
                    <a:pt x="767" y="17162"/>
                  </a:cubicBezTo>
                  <a:cubicBezTo>
                    <a:pt x="84" y="18550"/>
                    <a:pt x="-53" y="19244"/>
                    <a:pt x="15" y="19851"/>
                  </a:cubicBezTo>
                  <a:cubicBezTo>
                    <a:pt x="84" y="20458"/>
                    <a:pt x="357" y="20979"/>
                    <a:pt x="904" y="21239"/>
                  </a:cubicBezTo>
                  <a:cubicBezTo>
                    <a:pt x="1451" y="21499"/>
                    <a:pt x="2271" y="21499"/>
                    <a:pt x="3228" y="20545"/>
                  </a:cubicBezTo>
                  <a:cubicBezTo>
                    <a:pt x="4185" y="19591"/>
                    <a:pt x="5279" y="17682"/>
                    <a:pt x="5894" y="16468"/>
                  </a:cubicBezTo>
                  <a:cubicBezTo>
                    <a:pt x="6509" y="15253"/>
                    <a:pt x="6646" y="14733"/>
                    <a:pt x="6782" y="14733"/>
                  </a:cubicBezTo>
                  <a:cubicBezTo>
                    <a:pt x="6919" y="14733"/>
                    <a:pt x="7056" y="15253"/>
                    <a:pt x="7124" y="15817"/>
                  </a:cubicBezTo>
                  <a:cubicBezTo>
                    <a:pt x="7193" y="16381"/>
                    <a:pt x="7193" y="16988"/>
                    <a:pt x="7261" y="17509"/>
                  </a:cubicBezTo>
                  <a:cubicBezTo>
                    <a:pt x="7329" y="18029"/>
                    <a:pt x="7466" y="18463"/>
                    <a:pt x="7876" y="18766"/>
                  </a:cubicBezTo>
                  <a:cubicBezTo>
                    <a:pt x="8286" y="19070"/>
                    <a:pt x="8970" y="19244"/>
                    <a:pt x="9653" y="19200"/>
                  </a:cubicBezTo>
                  <a:cubicBezTo>
                    <a:pt x="10337" y="19157"/>
                    <a:pt x="11020" y="18897"/>
                    <a:pt x="12182" y="17509"/>
                  </a:cubicBezTo>
                  <a:cubicBezTo>
                    <a:pt x="13344" y="16121"/>
                    <a:pt x="14985" y="13605"/>
                    <a:pt x="16010" y="11003"/>
                  </a:cubicBezTo>
                  <a:cubicBezTo>
                    <a:pt x="17036" y="8400"/>
                    <a:pt x="17446" y="5711"/>
                    <a:pt x="17651" y="4063"/>
                  </a:cubicBezTo>
                  <a:cubicBezTo>
                    <a:pt x="17856" y="2415"/>
                    <a:pt x="17856" y="1807"/>
                    <a:pt x="17788" y="1244"/>
                  </a:cubicBezTo>
                  <a:cubicBezTo>
                    <a:pt x="17719" y="680"/>
                    <a:pt x="17582" y="159"/>
                    <a:pt x="17241" y="29"/>
                  </a:cubicBezTo>
                  <a:cubicBezTo>
                    <a:pt x="16899" y="-101"/>
                    <a:pt x="16352" y="159"/>
                    <a:pt x="15874" y="1591"/>
                  </a:cubicBezTo>
                  <a:cubicBezTo>
                    <a:pt x="15395" y="3022"/>
                    <a:pt x="14985" y="5624"/>
                    <a:pt x="15122" y="8053"/>
                  </a:cubicBezTo>
                  <a:cubicBezTo>
                    <a:pt x="15258" y="10482"/>
                    <a:pt x="15942" y="12738"/>
                    <a:pt x="17104" y="14212"/>
                  </a:cubicBezTo>
                  <a:cubicBezTo>
                    <a:pt x="18266" y="15687"/>
                    <a:pt x="19906" y="16381"/>
                    <a:pt x="21547" y="1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2619683" y="82638"/>
              <a:ext cx="180667" cy="60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00" fill="norm" stroke="1" extrusionOk="0">
                  <a:moveTo>
                    <a:pt x="9382" y="15901"/>
                  </a:moveTo>
                  <a:cubicBezTo>
                    <a:pt x="9885" y="15523"/>
                    <a:pt x="10387" y="15145"/>
                    <a:pt x="10638" y="14730"/>
                  </a:cubicBezTo>
                  <a:cubicBezTo>
                    <a:pt x="10889" y="14315"/>
                    <a:pt x="10889" y="13862"/>
                    <a:pt x="10136" y="13673"/>
                  </a:cubicBezTo>
                  <a:cubicBezTo>
                    <a:pt x="9382" y="13484"/>
                    <a:pt x="7875" y="13559"/>
                    <a:pt x="6117" y="14201"/>
                  </a:cubicBezTo>
                  <a:cubicBezTo>
                    <a:pt x="4359" y="14843"/>
                    <a:pt x="2350" y="16052"/>
                    <a:pt x="1219" y="17185"/>
                  </a:cubicBezTo>
                  <a:cubicBezTo>
                    <a:pt x="89" y="18317"/>
                    <a:pt x="-162" y="19375"/>
                    <a:pt x="89" y="20092"/>
                  </a:cubicBezTo>
                  <a:cubicBezTo>
                    <a:pt x="340" y="20810"/>
                    <a:pt x="1094" y="21187"/>
                    <a:pt x="2098" y="21376"/>
                  </a:cubicBezTo>
                  <a:cubicBezTo>
                    <a:pt x="3103" y="21565"/>
                    <a:pt x="4359" y="21565"/>
                    <a:pt x="5991" y="21187"/>
                  </a:cubicBezTo>
                  <a:cubicBezTo>
                    <a:pt x="7624" y="20810"/>
                    <a:pt x="9633" y="20055"/>
                    <a:pt x="11643" y="18393"/>
                  </a:cubicBezTo>
                  <a:cubicBezTo>
                    <a:pt x="13652" y="16731"/>
                    <a:pt x="15661" y="14164"/>
                    <a:pt x="16540" y="11520"/>
                  </a:cubicBezTo>
                  <a:cubicBezTo>
                    <a:pt x="17419" y="8877"/>
                    <a:pt x="17168" y="6158"/>
                    <a:pt x="16791" y="4383"/>
                  </a:cubicBezTo>
                  <a:cubicBezTo>
                    <a:pt x="16415" y="2608"/>
                    <a:pt x="15912" y="1778"/>
                    <a:pt x="15285" y="1136"/>
                  </a:cubicBezTo>
                  <a:cubicBezTo>
                    <a:pt x="14657" y="494"/>
                    <a:pt x="13903" y="41"/>
                    <a:pt x="13150" y="3"/>
                  </a:cubicBezTo>
                  <a:cubicBezTo>
                    <a:pt x="12396" y="-35"/>
                    <a:pt x="11643" y="343"/>
                    <a:pt x="11140" y="1740"/>
                  </a:cubicBezTo>
                  <a:cubicBezTo>
                    <a:pt x="10638" y="3137"/>
                    <a:pt x="10387" y="5554"/>
                    <a:pt x="11140" y="7706"/>
                  </a:cubicBezTo>
                  <a:cubicBezTo>
                    <a:pt x="11894" y="9859"/>
                    <a:pt x="13652" y="11747"/>
                    <a:pt x="15536" y="12993"/>
                  </a:cubicBezTo>
                  <a:cubicBezTo>
                    <a:pt x="17419" y="14239"/>
                    <a:pt x="19429" y="14843"/>
                    <a:pt x="21438" y="15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2882900" y="229817"/>
              <a:ext cx="127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38"/>
                    <a:pt x="0" y="11077"/>
                    <a:pt x="3600" y="14677"/>
                  </a:cubicBezTo>
                  <a:cubicBezTo>
                    <a:pt x="7200" y="18277"/>
                    <a:pt x="1440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2980830" y="392105"/>
              <a:ext cx="99548" cy="22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464" fill="norm" stroke="1" extrusionOk="0">
                  <a:moveTo>
                    <a:pt x="16301" y="1479"/>
                  </a:moveTo>
                  <a:cubicBezTo>
                    <a:pt x="14573" y="873"/>
                    <a:pt x="12845" y="268"/>
                    <a:pt x="10901" y="66"/>
                  </a:cubicBezTo>
                  <a:cubicBezTo>
                    <a:pt x="8957" y="-136"/>
                    <a:pt x="6797" y="66"/>
                    <a:pt x="4421" y="1479"/>
                  </a:cubicBezTo>
                  <a:cubicBezTo>
                    <a:pt x="2045" y="2892"/>
                    <a:pt x="-547" y="5516"/>
                    <a:pt x="101" y="7434"/>
                  </a:cubicBezTo>
                  <a:cubicBezTo>
                    <a:pt x="749" y="9352"/>
                    <a:pt x="4637" y="10563"/>
                    <a:pt x="8741" y="11976"/>
                  </a:cubicBezTo>
                  <a:cubicBezTo>
                    <a:pt x="12845" y="13389"/>
                    <a:pt x="17165" y="15004"/>
                    <a:pt x="19109" y="16316"/>
                  </a:cubicBezTo>
                  <a:cubicBezTo>
                    <a:pt x="21053" y="17628"/>
                    <a:pt x="20621" y="18638"/>
                    <a:pt x="18029" y="19445"/>
                  </a:cubicBezTo>
                  <a:cubicBezTo>
                    <a:pt x="15437" y="20253"/>
                    <a:pt x="10685" y="20858"/>
                    <a:pt x="5933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3181350" y="661617"/>
              <a:ext cx="889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3613150" y="217622"/>
              <a:ext cx="317500" cy="39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4501"/>
                  </a:moveTo>
                  <a:cubicBezTo>
                    <a:pt x="0" y="3920"/>
                    <a:pt x="0" y="3340"/>
                    <a:pt x="360" y="2875"/>
                  </a:cubicBezTo>
                  <a:cubicBezTo>
                    <a:pt x="720" y="2411"/>
                    <a:pt x="1440" y="2062"/>
                    <a:pt x="3600" y="1598"/>
                  </a:cubicBezTo>
                  <a:cubicBezTo>
                    <a:pt x="5760" y="1133"/>
                    <a:pt x="9360" y="553"/>
                    <a:pt x="12096" y="262"/>
                  </a:cubicBezTo>
                  <a:cubicBezTo>
                    <a:pt x="14832" y="-28"/>
                    <a:pt x="16704" y="-28"/>
                    <a:pt x="18000" y="30"/>
                  </a:cubicBezTo>
                  <a:cubicBezTo>
                    <a:pt x="19296" y="88"/>
                    <a:pt x="20016" y="204"/>
                    <a:pt x="20448" y="669"/>
                  </a:cubicBezTo>
                  <a:cubicBezTo>
                    <a:pt x="20880" y="1133"/>
                    <a:pt x="21024" y="1946"/>
                    <a:pt x="20016" y="3282"/>
                  </a:cubicBezTo>
                  <a:cubicBezTo>
                    <a:pt x="19008" y="4617"/>
                    <a:pt x="16848" y="6475"/>
                    <a:pt x="14112" y="8740"/>
                  </a:cubicBezTo>
                  <a:cubicBezTo>
                    <a:pt x="11376" y="11004"/>
                    <a:pt x="8064" y="13675"/>
                    <a:pt x="5904" y="15591"/>
                  </a:cubicBezTo>
                  <a:cubicBezTo>
                    <a:pt x="3744" y="17507"/>
                    <a:pt x="2736" y="18669"/>
                    <a:pt x="2232" y="19540"/>
                  </a:cubicBezTo>
                  <a:cubicBezTo>
                    <a:pt x="1728" y="20411"/>
                    <a:pt x="1728" y="20991"/>
                    <a:pt x="2304" y="21282"/>
                  </a:cubicBezTo>
                  <a:cubicBezTo>
                    <a:pt x="2880" y="21572"/>
                    <a:pt x="4032" y="21572"/>
                    <a:pt x="6912" y="21224"/>
                  </a:cubicBezTo>
                  <a:cubicBezTo>
                    <a:pt x="9792" y="20875"/>
                    <a:pt x="14400" y="20178"/>
                    <a:pt x="17136" y="19714"/>
                  </a:cubicBezTo>
                  <a:cubicBezTo>
                    <a:pt x="19872" y="19249"/>
                    <a:pt x="20736" y="19017"/>
                    <a:pt x="21600" y="18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4083050" y="401267"/>
              <a:ext cx="203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800"/>
                    <a:pt x="9900" y="12000"/>
                    <a:pt x="13500" y="8400"/>
                  </a:cubicBezTo>
                  <a:cubicBezTo>
                    <a:pt x="17100" y="4800"/>
                    <a:pt x="1935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4356525" y="157647"/>
              <a:ext cx="75775" cy="43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16" fill="norm" stroke="1" extrusionOk="0">
                  <a:moveTo>
                    <a:pt x="5279" y="1373"/>
                  </a:moveTo>
                  <a:cubicBezTo>
                    <a:pt x="5279" y="639"/>
                    <a:pt x="5279" y="-95"/>
                    <a:pt x="4979" y="10"/>
                  </a:cubicBezTo>
                  <a:cubicBezTo>
                    <a:pt x="4679" y="115"/>
                    <a:pt x="4079" y="1058"/>
                    <a:pt x="3479" y="3051"/>
                  </a:cubicBezTo>
                  <a:cubicBezTo>
                    <a:pt x="2879" y="5043"/>
                    <a:pt x="2279" y="8084"/>
                    <a:pt x="1679" y="10810"/>
                  </a:cubicBezTo>
                  <a:cubicBezTo>
                    <a:pt x="1079" y="13536"/>
                    <a:pt x="479" y="15948"/>
                    <a:pt x="179" y="17468"/>
                  </a:cubicBezTo>
                  <a:cubicBezTo>
                    <a:pt x="-121" y="18988"/>
                    <a:pt x="-121" y="19618"/>
                    <a:pt x="779" y="20142"/>
                  </a:cubicBezTo>
                  <a:cubicBezTo>
                    <a:pt x="1679" y="20666"/>
                    <a:pt x="3479" y="21086"/>
                    <a:pt x="5879" y="21295"/>
                  </a:cubicBezTo>
                  <a:cubicBezTo>
                    <a:pt x="8279" y="21505"/>
                    <a:pt x="11279" y="21505"/>
                    <a:pt x="13979" y="20771"/>
                  </a:cubicBezTo>
                  <a:cubicBezTo>
                    <a:pt x="16679" y="20037"/>
                    <a:pt x="19079" y="18569"/>
                    <a:pt x="21479" y="17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311650" y="375867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559547" y="381115"/>
              <a:ext cx="196604" cy="18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47" fill="norm" stroke="1" extrusionOk="0">
                  <a:moveTo>
                    <a:pt x="656" y="10805"/>
                  </a:moveTo>
                  <a:cubicBezTo>
                    <a:pt x="3839" y="8669"/>
                    <a:pt x="7022" y="6533"/>
                    <a:pt x="9068" y="4634"/>
                  </a:cubicBezTo>
                  <a:cubicBezTo>
                    <a:pt x="11115" y="2735"/>
                    <a:pt x="12024" y="1073"/>
                    <a:pt x="11456" y="361"/>
                  </a:cubicBezTo>
                  <a:cubicBezTo>
                    <a:pt x="10887" y="-351"/>
                    <a:pt x="8841" y="-114"/>
                    <a:pt x="6567" y="2023"/>
                  </a:cubicBezTo>
                  <a:cubicBezTo>
                    <a:pt x="4294" y="4159"/>
                    <a:pt x="1793" y="8194"/>
                    <a:pt x="656" y="11398"/>
                  </a:cubicBezTo>
                  <a:cubicBezTo>
                    <a:pt x="-481" y="14603"/>
                    <a:pt x="-254" y="16976"/>
                    <a:pt x="2247" y="18638"/>
                  </a:cubicBezTo>
                  <a:cubicBezTo>
                    <a:pt x="4748" y="20300"/>
                    <a:pt x="9523" y="21249"/>
                    <a:pt x="13047" y="21012"/>
                  </a:cubicBezTo>
                  <a:cubicBezTo>
                    <a:pt x="16572" y="20774"/>
                    <a:pt x="18845" y="19350"/>
                    <a:pt x="21119" y="17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782542" y="358933"/>
              <a:ext cx="78823" cy="20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327" fill="norm" stroke="1" extrusionOk="0">
                  <a:moveTo>
                    <a:pt x="19187" y="450"/>
                  </a:moveTo>
                  <a:cubicBezTo>
                    <a:pt x="15947" y="225"/>
                    <a:pt x="12707" y="0"/>
                    <a:pt x="9197" y="0"/>
                  </a:cubicBezTo>
                  <a:cubicBezTo>
                    <a:pt x="5687" y="0"/>
                    <a:pt x="1907" y="225"/>
                    <a:pt x="557" y="1012"/>
                  </a:cubicBezTo>
                  <a:cubicBezTo>
                    <a:pt x="-793" y="1800"/>
                    <a:pt x="287" y="3150"/>
                    <a:pt x="4067" y="5850"/>
                  </a:cubicBezTo>
                  <a:cubicBezTo>
                    <a:pt x="7847" y="8550"/>
                    <a:pt x="14327" y="12600"/>
                    <a:pt x="17567" y="15300"/>
                  </a:cubicBezTo>
                  <a:cubicBezTo>
                    <a:pt x="20807" y="18000"/>
                    <a:pt x="20807" y="19350"/>
                    <a:pt x="18377" y="20250"/>
                  </a:cubicBezTo>
                  <a:cubicBezTo>
                    <a:pt x="15947" y="21150"/>
                    <a:pt x="11087" y="21600"/>
                    <a:pt x="8117" y="21150"/>
                  </a:cubicBezTo>
                  <a:cubicBezTo>
                    <a:pt x="5147" y="20700"/>
                    <a:pt x="4067" y="19350"/>
                    <a:pt x="3527" y="18000"/>
                  </a:cubicBezTo>
                  <a:cubicBezTo>
                    <a:pt x="2987" y="16650"/>
                    <a:pt x="2987" y="15300"/>
                    <a:pt x="2987" y="13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4941308" y="155947"/>
              <a:ext cx="106942" cy="38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55" fill="norm" stroke="1" extrusionOk="0">
                  <a:moveTo>
                    <a:pt x="6151" y="569"/>
                  </a:moveTo>
                  <a:cubicBezTo>
                    <a:pt x="8269" y="220"/>
                    <a:pt x="10386" y="-128"/>
                    <a:pt x="11233" y="46"/>
                  </a:cubicBezTo>
                  <a:cubicBezTo>
                    <a:pt x="12080" y="220"/>
                    <a:pt x="11657" y="917"/>
                    <a:pt x="10174" y="2949"/>
                  </a:cubicBezTo>
                  <a:cubicBezTo>
                    <a:pt x="8692" y="4982"/>
                    <a:pt x="6151" y="8349"/>
                    <a:pt x="4245" y="11369"/>
                  </a:cubicBezTo>
                  <a:cubicBezTo>
                    <a:pt x="2339" y="14388"/>
                    <a:pt x="1069" y="17059"/>
                    <a:pt x="433" y="18685"/>
                  </a:cubicBezTo>
                  <a:cubicBezTo>
                    <a:pt x="-202" y="20311"/>
                    <a:pt x="-202" y="20891"/>
                    <a:pt x="857" y="21182"/>
                  </a:cubicBezTo>
                  <a:cubicBezTo>
                    <a:pt x="1916" y="21472"/>
                    <a:pt x="4033" y="21472"/>
                    <a:pt x="7633" y="20601"/>
                  </a:cubicBezTo>
                  <a:cubicBezTo>
                    <a:pt x="11233" y="19730"/>
                    <a:pt x="16316" y="17988"/>
                    <a:pt x="21398" y="16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4921250" y="363167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5111750" y="439367"/>
              <a:ext cx="508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5563241" y="153617"/>
              <a:ext cx="113660" cy="47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5" fill="norm" stroke="1" extrusionOk="0">
                  <a:moveTo>
                    <a:pt x="8279" y="0"/>
                  </a:moveTo>
                  <a:cubicBezTo>
                    <a:pt x="6679" y="1929"/>
                    <a:pt x="5079" y="3857"/>
                    <a:pt x="3679" y="6654"/>
                  </a:cubicBezTo>
                  <a:cubicBezTo>
                    <a:pt x="2279" y="9450"/>
                    <a:pt x="1079" y="13114"/>
                    <a:pt x="479" y="15525"/>
                  </a:cubicBezTo>
                  <a:cubicBezTo>
                    <a:pt x="-121" y="17936"/>
                    <a:pt x="-121" y="19093"/>
                    <a:pt x="279" y="19913"/>
                  </a:cubicBezTo>
                  <a:cubicBezTo>
                    <a:pt x="679" y="20732"/>
                    <a:pt x="1479" y="21214"/>
                    <a:pt x="2879" y="21407"/>
                  </a:cubicBezTo>
                  <a:cubicBezTo>
                    <a:pt x="4279" y="21600"/>
                    <a:pt x="6279" y="21504"/>
                    <a:pt x="9479" y="20829"/>
                  </a:cubicBezTo>
                  <a:cubicBezTo>
                    <a:pt x="12679" y="20154"/>
                    <a:pt x="17079" y="18900"/>
                    <a:pt x="21479" y="17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5499099" y="382217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5765799" y="439367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7100"/>
                    <a:pt x="11782" y="12600"/>
                    <a:pt x="15382" y="9000"/>
                  </a:cubicBezTo>
                  <a:cubicBezTo>
                    <a:pt x="18982" y="5400"/>
                    <a:pt x="2029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6115691" y="159967"/>
              <a:ext cx="75560" cy="44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00" fill="norm" stroke="1" extrusionOk="0">
                  <a:moveTo>
                    <a:pt x="16018" y="0"/>
                  </a:moveTo>
                  <a:cubicBezTo>
                    <a:pt x="11818" y="3566"/>
                    <a:pt x="7618" y="7132"/>
                    <a:pt x="4918" y="10342"/>
                  </a:cubicBezTo>
                  <a:cubicBezTo>
                    <a:pt x="2218" y="13551"/>
                    <a:pt x="1018" y="16404"/>
                    <a:pt x="418" y="18085"/>
                  </a:cubicBezTo>
                  <a:cubicBezTo>
                    <a:pt x="-182" y="19766"/>
                    <a:pt x="-182" y="20275"/>
                    <a:pt x="718" y="20734"/>
                  </a:cubicBezTo>
                  <a:cubicBezTo>
                    <a:pt x="1618" y="21192"/>
                    <a:pt x="3418" y="21600"/>
                    <a:pt x="7018" y="21294"/>
                  </a:cubicBezTo>
                  <a:cubicBezTo>
                    <a:pt x="10618" y="20989"/>
                    <a:pt x="16018" y="19970"/>
                    <a:pt x="21418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6089649" y="388567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800"/>
                    <a:pt x="9067" y="12000"/>
                    <a:pt x="12667" y="8400"/>
                  </a:cubicBezTo>
                  <a:cubicBezTo>
                    <a:pt x="16267" y="4800"/>
                    <a:pt x="1893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6285368" y="392976"/>
              <a:ext cx="210682" cy="16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78" fill="norm" stroke="1" extrusionOk="0">
                  <a:moveTo>
                    <a:pt x="2707" y="5044"/>
                  </a:moveTo>
                  <a:cubicBezTo>
                    <a:pt x="1411" y="6911"/>
                    <a:pt x="115" y="8778"/>
                    <a:pt x="7" y="9711"/>
                  </a:cubicBezTo>
                  <a:cubicBezTo>
                    <a:pt x="-101" y="10644"/>
                    <a:pt x="979" y="10644"/>
                    <a:pt x="2707" y="9978"/>
                  </a:cubicBezTo>
                  <a:cubicBezTo>
                    <a:pt x="4435" y="9311"/>
                    <a:pt x="6811" y="7978"/>
                    <a:pt x="8431" y="6911"/>
                  </a:cubicBezTo>
                  <a:cubicBezTo>
                    <a:pt x="10051" y="5844"/>
                    <a:pt x="10915" y="5044"/>
                    <a:pt x="11455" y="3978"/>
                  </a:cubicBezTo>
                  <a:cubicBezTo>
                    <a:pt x="11995" y="2911"/>
                    <a:pt x="12211" y="1578"/>
                    <a:pt x="11671" y="778"/>
                  </a:cubicBezTo>
                  <a:cubicBezTo>
                    <a:pt x="11131" y="-22"/>
                    <a:pt x="9835" y="-289"/>
                    <a:pt x="8107" y="378"/>
                  </a:cubicBezTo>
                  <a:cubicBezTo>
                    <a:pt x="6379" y="1044"/>
                    <a:pt x="4219" y="2644"/>
                    <a:pt x="2923" y="5844"/>
                  </a:cubicBezTo>
                  <a:cubicBezTo>
                    <a:pt x="1627" y="9044"/>
                    <a:pt x="1195" y="13844"/>
                    <a:pt x="2923" y="16911"/>
                  </a:cubicBezTo>
                  <a:cubicBezTo>
                    <a:pt x="4651" y="19978"/>
                    <a:pt x="8539" y="21311"/>
                    <a:pt x="11995" y="21044"/>
                  </a:cubicBezTo>
                  <a:cubicBezTo>
                    <a:pt x="15451" y="20778"/>
                    <a:pt x="18475" y="18911"/>
                    <a:pt x="21499" y="17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6488492" y="369987"/>
              <a:ext cx="128092" cy="28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01" fill="norm" stroke="1" extrusionOk="0">
                  <a:moveTo>
                    <a:pt x="17966" y="448"/>
                  </a:moveTo>
                  <a:cubicBezTo>
                    <a:pt x="14482" y="286"/>
                    <a:pt x="10998" y="125"/>
                    <a:pt x="8385" y="45"/>
                  </a:cubicBezTo>
                  <a:cubicBezTo>
                    <a:pt x="5773" y="-36"/>
                    <a:pt x="4031" y="-36"/>
                    <a:pt x="2637" y="286"/>
                  </a:cubicBezTo>
                  <a:cubicBezTo>
                    <a:pt x="1244" y="609"/>
                    <a:pt x="198" y="1254"/>
                    <a:pt x="24" y="2704"/>
                  </a:cubicBezTo>
                  <a:cubicBezTo>
                    <a:pt x="-150" y="4155"/>
                    <a:pt x="547" y="6412"/>
                    <a:pt x="4031" y="9071"/>
                  </a:cubicBezTo>
                  <a:cubicBezTo>
                    <a:pt x="7515" y="11731"/>
                    <a:pt x="13785" y="14794"/>
                    <a:pt x="17269" y="16809"/>
                  </a:cubicBezTo>
                  <a:cubicBezTo>
                    <a:pt x="20753" y="18824"/>
                    <a:pt x="21450" y="19791"/>
                    <a:pt x="20927" y="20436"/>
                  </a:cubicBezTo>
                  <a:cubicBezTo>
                    <a:pt x="20405" y="21080"/>
                    <a:pt x="18663" y="21403"/>
                    <a:pt x="16747" y="21483"/>
                  </a:cubicBezTo>
                  <a:cubicBezTo>
                    <a:pt x="14831" y="21564"/>
                    <a:pt x="12740" y="21403"/>
                    <a:pt x="10824" y="20274"/>
                  </a:cubicBezTo>
                  <a:cubicBezTo>
                    <a:pt x="8908" y="19146"/>
                    <a:pt x="7166" y="17051"/>
                    <a:pt x="5424" y="14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6698036" y="141402"/>
              <a:ext cx="166314" cy="42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1" fill="norm" stroke="1" extrusionOk="0">
                  <a:moveTo>
                    <a:pt x="6718" y="943"/>
                  </a:moveTo>
                  <a:cubicBezTo>
                    <a:pt x="7812" y="405"/>
                    <a:pt x="8906" y="-132"/>
                    <a:pt x="9453" y="29"/>
                  </a:cubicBezTo>
                  <a:cubicBezTo>
                    <a:pt x="9999" y="190"/>
                    <a:pt x="9999" y="1050"/>
                    <a:pt x="8496" y="3146"/>
                  </a:cubicBezTo>
                  <a:cubicBezTo>
                    <a:pt x="6992" y="5241"/>
                    <a:pt x="3984" y="8572"/>
                    <a:pt x="2207" y="11635"/>
                  </a:cubicBezTo>
                  <a:cubicBezTo>
                    <a:pt x="430" y="14698"/>
                    <a:pt x="-117" y="17492"/>
                    <a:pt x="20" y="19104"/>
                  </a:cubicBezTo>
                  <a:cubicBezTo>
                    <a:pt x="156" y="20716"/>
                    <a:pt x="977" y="21146"/>
                    <a:pt x="3574" y="21307"/>
                  </a:cubicBezTo>
                  <a:cubicBezTo>
                    <a:pt x="6172" y="21468"/>
                    <a:pt x="10546" y="21361"/>
                    <a:pt x="13827" y="21038"/>
                  </a:cubicBezTo>
                  <a:cubicBezTo>
                    <a:pt x="17108" y="20716"/>
                    <a:pt x="19296" y="20178"/>
                    <a:pt x="21483" y="19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6661149" y="344117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965949" y="325067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6997699" y="553667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7750405" y="286702"/>
              <a:ext cx="269645" cy="37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42" fill="norm" stroke="1" extrusionOk="0">
                  <a:moveTo>
                    <a:pt x="12791" y="4287"/>
                  </a:moveTo>
                  <a:cubicBezTo>
                    <a:pt x="13126" y="3693"/>
                    <a:pt x="13461" y="3100"/>
                    <a:pt x="13629" y="2507"/>
                  </a:cubicBezTo>
                  <a:cubicBezTo>
                    <a:pt x="13796" y="1913"/>
                    <a:pt x="13796" y="1320"/>
                    <a:pt x="13378" y="964"/>
                  </a:cubicBezTo>
                  <a:cubicBezTo>
                    <a:pt x="12959" y="608"/>
                    <a:pt x="12122" y="489"/>
                    <a:pt x="11284" y="430"/>
                  </a:cubicBezTo>
                  <a:cubicBezTo>
                    <a:pt x="10447" y="370"/>
                    <a:pt x="9610" y="370"/>
                    <a:pt x="8271" y="1082"/>
                  </a:cubicBezTo>
                  <a:cubicBezTo>
                    <a:pt x="6931" y="1795"/>
                    <a:pt x="5089" y="3219"/>
                    <a:pt x="3498" y="5355"/>
                  </a:cubicBezTo>
                  <a:cubicBezTo>
                    <a:pt x="1908" y="7491"/>
                    <a:pt x="568" y="10340"/>
                    <a:pt x="150" y="12832"/>
                  </a:cubicBezTo>
                  <a:cubicBezTo>
                    <a:pt x="-269" y="15324"/>
                    <a:pt x="233" y="17461"/>
                    <a:pt x="1154" y="18885"/>
                  </a:cubicBezTo>
                  <a:cubicBezTo>
                    <a:pt x="2075" y="20309"/>
                    <a:pt x="3415" y="21021"/>
                    <a:pt x="5340" y="21199"/>
                  </a:cubicBezTo>
                  <a:cubicBezTo>
                    <a:pt x="7266" y="21377"/>
                    <a:pt x="9778" y="21021"/>
                    <a:pt x="12122" y="19537"/>
                  </a:cubicBezTo>
                  <a:cubicBezTo>
                    <a:pt x="14466" y="18054"/>
                    <a:pt x="16643" y="15443"/>
                    <a:pt x="17647" y="12773"/>
                  </a:cubicBezTo>
                  <a:cubicBezTo>
                    <a:pt x="18652" y="10102"/>
                    <a:pt x="18484" y="7373"/>
                    <a:pt x="17396" y="5236"/>
                  </a:cubicBezTo>
                  <a:cubicBezTo>
                    <a:pt x="16308" y="3100"/>
                    <a:pt x="14298" y="1557"/>
                    <a:pt x="12875" y="726"/>
                  </a:cubicBezTo>
                  <a:cubicBezTo>
                    <a:pt x="11452" y="-104"/>
                    <a:pt x="10615" y="-223"/>
                    <a:pt x="9275" y="370"/>
                  </a:cubicBezTo>
                  <a:cubicBezTo>
                    <a:pt x="7936" y="964"/>
                    <a:pt x="6094" y="2269"/>
                    <a:pt x="4922" y="3219"/>
                  </a:cubicBezTo>
                  <a:cubicBezTo>
                    <a:pt x="3750" y="4168"/>
                    <a:pt x="3247" y="4762"/>
                    <a:pt x="2912" y="5533"/>
                  </a:cubicBezTo>
                  <a:cubicBezTo>
                    <a:pt x="2578" y="6304"/>
                    <a:pt x="2410" y="7254"/>
                    <a:pt x="2829" y="7966"/>
                  </a:cubicBezTo>
                  <a:cubicBezTo>
                    <a:pt x="3247" y="8678"/>
                    <a:pt x="4252" y="9153"/>
                    <a:pt x="6847" y="9093"/>
                  </a:cubicBezTo>
                  <a:cubicBezTo>
                    <a:pt x="9443" y="9034"/>
                    <a:pt x="13629" y="8441"/>
                    <a:pt x="16308" y="7907"/>
                  </a:cubicBezTo>
                  <a:cubicBezTo>
                    <a:pt x="18987" y="7373"/>
                    <a:pt x="20159" y="6898"/>
                    <a:pt x="21331" y="6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8261077" y="483817"/>
              <a:ext cx="152673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118" fill="norm" stroke="1" extrusionOk="0">
                  <a:moveTo>
                    <a:pt x="2701" y="14400"/>
                  </a:moveTo>
                  <a:cubicBezTo>
                    <a:pt x="1221" y="16800"/>
                    <a:pt x="-258" y="19200"/>
                    <a:pt x="38" y="20400"/>
                  </a:cubicBezTo>
                  <a:cubicBezTo>
                    <a:pt x="334" y="21600"/>
                    <a:pt x="2405" y="21600"/>
                    <a:pt x="6252" y="18000"/>
                  </a:cubicBezTo>
                  <a:cubicBezTo>
                    <a:pt x="10098" y="14400"/>
                    <a:pt x="15720" y="7200"/>
                    <a:pt x="213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8280399" y="585417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8607337" y="295671"/>
              <a:ext cx="320764" cy="36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01" fill="norm" stroke="1" extrusionOk="0">
                  <a:moveTo>
                    <a:pt x="12156" y="6158"/>
                  </a:moveTo>
                  <a:cubicBezTo>
                    <a:pt x="11588" y="5417"/>
                    <a:pt x="11019" y="4677"/>
                    <a:pt x="10380" y="4306"/>
                  </a:cubicBezTo>
                  <a:cubicBezTo>
                    <a:pt x="9740" y="3936"/>
                    <a:pt x="9030" y="3936"/>
                    <a:pt x="7538" y="4924"/>
                  </a:cubicBezTo>
                  <a:cubicBezTo>
                    <a:pt x="6046" y="5911"/>
                    <a:pt x="3772" y="7886"/>
                    <a:pt x="2280" y="9922"/>
                  </a:cubicBezTo>
                  <a:cubicBezTo>
                    <a:pt x="788" y="11959"/>
                    <a:pt x="77" y="14057"/>
                    <a:pt x="6" y="15909"/>
                  </a:cubicBezTo>
                  <a:cubicBezTo>
                    <a:pt x="-65" y="17760"/>
                    <a:pt x="503" y="19365"/>
                    <a:pt x="1782" y="20290"/>
                  </a:cubicBezTo>
                  <a:cubicBezTo>
                    <a:pt x="3061" y="21216"/>
                    <a:pt x="5051" y="21463"/>
                    <a:pt x="6898" y="20908"/>
                  </a:cubicBezTo>
                  <a:cubicBezTo>
                    <a:pt x="8746" y="20352"/>
                    <a:pt x="10451" y="18994"/>
                    <a:pt x="12085" y="16526"/>
                  </a:cubicBezTo>
                  <a:cubicBezTo>
                    <a:pt x="13719" y="14057"/>
                    <a:pt x="15282" y="10478"/>
                    <a:pt x="16064" y="8071"/>
                  </a:cubicBezTo>
                  <a:cubicBezTo>
                    <a:pt x="16846" y="5664"/>
                    <a:pt x="16846" y="4430"/>
                    <a:pt x="16774" y="3381"/>
                  </a:cubicBezTo>
                  <a:cubicBezTo>
                    <a:pt x="16703" y="2332"/>
                    <a:pt x="16561" y="1468"/>
                    <a:pt x="15993" y="850"/>
                  </a:cubicBezTo>
                  <a:cubicBezTo>
                    <a:pt x="15424" y="233"/>
                    <a:pt x="14430" y="-137"/>
                    <a:pt x="12653" y="48"/>
                  </a:cubicBezTo>
                  <a:cubicBezTo>
                    <a:pt x="10877" y="233"/>
                    <a:pt x="8319" y="974"/>
                    <a:pt x="6827" y="1591"/>
                  </a:cubicBezTo>
                  <a:cubicBezTo>
                    <a:pt x="5335" y="2208"/>
                    <a:pt x="4909" y="2702"/>
                    <a:pt x="4482" y="3257"/>
                  </a:cubicBezTo>
                  <a:cubicBezTo>
                    <a:pt x="4056" y="3813"/>
                    <a:pt x="3630" y="4430"/>
                    <a:pt x="3630" y="4985"/>
                  </a:cubicBezTo>
                  <a:cubicBezTo>
                    <a:pt x="3630" y="5541"/>
                    <a:pt x="4056" y="6034"/>
                    <a:pt x="5548" y="6281"/>
                  </a:cubicBezTo>
                  <a:cubicBezTo>
                    <a:pt x="7040" y="6528"/>
                    <a:pt x="9598" y="6528"/>
                    <a:pt x="12440" y="6281"/>
                  </a:cubicBezTo>
                  <a:cubicBezTo>
                    <a:pt x="15282" y="6034"/>
                    <a:pt x="18409" y="5541"/>
                    <a:pt x="21535" y="5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8878479" y="642567"/>
              <a:ext cx="76178" cy="12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1154" fill="norm" stroke="1" extrusionOk="0">
                  <a:moveTo>
                    <a:pt x="15030" y="4181"/>
                  </a:moveTo>
                  <a:cubicBezTo>
                    <a:pt x="12188" y="4181"/>
                    <a:pt x="9346" y="4181"/>
                    <a:pt x="6788" y="6097"/>
                  </a:cubicBezTo>
                  <a:cubicBezTo>
                    <a:pt x="4230" y="8013"/>
                    <a:pt x="1957" y="11845"/>
                    <a:pt x="820" y="14632"/>
                  </a:cubicBezTo>
                  <a:cubicBezTo>
                    <a:pt x="-317" y="17419"/>
                    <a:pt x="-317" y="19161"/>
                    <a:pt x="1104" y="20206"/>
                  </a:cubicBezTo>
                  <a:cubicBezTo>
                    <a:pt x="2525" y="21252"/>
                    <a:pt x="5367" y="21600"/>
                    <a:pt x="8778" y="20381"/>
                  </a:cubicBezTo>
                  <a:cubicBezTo>
                    <a:pt x="12188" y="19161"/>
                    <a:pt x="16167" y="16374"/>
                    <a:pt x="18441" y="13761"/>
                  </a:cubicBezTo>
                  <a:cubicBezTo>
                    <a:pt x="20715" y="11148"/>
                    <a:pt x="21283" y="8710"/>
                    <a:pt x="19009" y="6445"/>
                  </a:cubicBezTo>
                  <a:cubicBezTo>
                    <a:pt x="16736" y="4181"/>
                    <a:pt x="11620" y="2090"/>
                    <a:pt x="6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9385299" y="775917"/>
              <a:ext cx="10538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1385"/>
                    <a:pt x="21600" y="2769"/>
                    <a:pt x="18277" y="6369"/>
                  </a:cubicBezTo>
                  <a:cubicBezTo>
                    <a:pt x="14954" y="9969"/>
                    <a:pt x="7477" y="15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9740899" y="436106"/>
              <a:ext cx="381001" cy="56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21563"/>
                  </a:moveTo>
                  <a:cubicBezTo>
                    <a:pt x="1200" y="19695"/>
                    <a:pt x="2400" y="17828"/>
                    <a:pt x="3540" y="15635"/>
                  </a:cubicBezTo>
                  <a:cubicBezTo>
                    <a:pt x="4680" y="13443"/>
                    <a:pt x="5760" y="10925"/>
                    <a:pt x="6420" y="8408"/>
                  </a:cubicBezTo>
                  <a:cubicBezTo>
                    <a:pt x="7080" y="5891"/>
                    <a:pt x="7320" y="3374"/>
                    <a:pt x="7320" y="1912"/>
                  </a:cubicBezTo>
                  <a:cubicBezTo>
                    <a:pt x="7320" y="450"/>
                    <a:pt x="7080" y="44"/>
                    <a:pt x="6720" y="4"/>
                  </a:cubicBezTo>
                  <a:cubicBezTo>
                    <a:pt x="6360" y="-37"/>
                    <a:pt x="5880" y="288"/>
                    <a:pt x="5280" y="1506"/>
                  </a:cubicBezTo>
                  <a:cubicBezTo>
                    <a:pt x="4680" y="2724"/>
                    <a:pt x="3960" y="4835"/>
                    <a:pt x="3600" y="6622"/>
                  </a:cubicBezTo>
                  <a:cubicBezTo>
                    <a:pt x="3240" y="8408"/>
                    <a:pt x="3240" y="9870"/>
                    <a:pt x="3300" y="10885"/>
                  </a:cubicBezTo>
                  <a:cubicBezTo>
                    <a:pt x="3360" y="11900"/>
                    <a:pt x="3480" y="12468"/>
                    <a:pt x="3900" y="12915"/>
                  </a:cubicBezTo>
                  <a:cubicBezTo>
                    <a:pt x="4320" y="13361"/>
                    <a:pt x="5040" y="13686"/>
                    <a:pt x="5700" y="13849"/>
                  </a:cubicBezTo>
                  <a:cubicBezTo>
                    <a:pt x="6360" y="14011"/>
                    <a:pt x="6960" y="14011"/>
                    <a:pt x="7800" y="13483"/>
                  </a:cubicBezTo>
                  <a:cubicBezTo>
                    <a:pt x="8640" y="12955"/>
                    <a:pt x="9720" y="11900"/>
                    <a:pt x="10860" y="10154"/>
                  </a:cubicBezTo>
                  <a:cubicBezTo>
                    <a:pt x="12000" y="8408"/>
                    <a:pt x="13200" y="5972"/>
                    <a:pt x="13800" y="4510"/>
                  </a:cubicBezTo>
                  <a:cubicBezTo>
                    <a:pt x="14400" y="3049"/>
                    <a:pt x="14400" y="2561"/>
                    <a:pt x="14340" y="2034"/>
                  </a:cubicBezTo>
                  <a:cubicBezTo>
                    <a:pt x="14280" y="1506"/>
                    <a:pt x="14160" y="937"/>
                    <a:pt x="13980" y="1019"/>
                  </a:cubicBezTo>
                  <a:cubicBezTo>
                    <a:pt x="13800" y="1100"/>
                    <a:pt x="13560" y="1831"/>
                    <a:pt x="13560" y="3171"/>
                  </a:cubicBezTo>
                  <a:cubicBezTo>
                    <a:pt x="13560" y="4510"/>
                    <a:pt x="13800" y="6459"/>
                    <a:pt x="14400" y="7840"/>
                  </a:cubicBezTo>
                  <a:cubicBezTo>
                    <a:pt x="15000" y="9220"/>
                    <a:pt x="15960" y="10032"/>
                    <a:pt x="16800" y="10519"/>
                  </a:cubicBezTo>
                  <a:cubicBezTo>
                    <a:pt x="17640" y="11007"/>
                    <a:pt x="18360" y="11169"/>
                    <a:pt x="19140" y="10925"/>
                  </a:cubicBezTo>
                  <a:cubicBezTo>
                    <a:pt x="19920" y="10682"/>
                    <a:pt x="20760" y="10032"/>
                    <a:pt x="21600" y="9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0433049" y="591767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4400"/>
                    <a:pt x="12282" y="7200"/>
                    <a:pt x="15882" y="3600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0394949" y="718767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6457"/>
                    <a:pt x="12126" y="11314"/>
                    <a:pt x="15726" y="7714"/>
                  </a:cubicBezTo>
                  <a:cubicBezTo>
                    <a:pt x="19326" y="4114"/>
                    <a:pt x="2046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0871199" y="444587"/>
              <a:ext cx="393701" cy="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21549"/>
                  </a:moveTo>
                  <a:cubicBezTo>
                    <a:pt x="465" y="20355"/>
                    <a:pt x="929" y="19161"/>
                    <a:pt x="1858" y="16882"/>
                  </a:cubicBezTo>
                  <a:cubicBezTo>
                    <a:pt x="2787" y="14602"/>
                    <a:pt x="4181" y="11237"/>
                    <a:pt x="5284" y="8415"/>
                  </a:cubicBezTo>
                  <a:cubicBezTo>
                    <a:pt x="6387" y="5593"/>
                    <a:pt x="7200" y="3314"/>
                    <a:pt x="7606" y="1903"/>
                  </a:cubicBezTo>
                  <a:cubicBezTo>
                    <a:pt x="8013" y="492"/>
                    <a:pt x="8013" y="-51"/>
                    <a:pt x="7781" y="3"/>
                  </a:cubicBezTo>
                  <a:cubicBezTo>
                    <a:pt x="7548" y="58"/>
                    <a:pt x="7084" y="709"/>
                    <a:pt x="6387" y="2554"/>
                  </a:cubicBezTo>
                  <a:cubicBezTo>
                    <a:pt x="5690" y="4399"/>
                    <a:pt x="4761" y="7438"/>
                    <a:pt x="4471" y="10043"/>
                  </a:cubicBezTo>
                  <a:cubicBezTo>
                    <a:pt x="4181" y="12648"/>
                    <a:pt x="4529" y="14819"/>
                    <a:pt x="4935" y="16068"/>
                  </a:cubicBezTo>
                  <a:cubicBezTo>
                    <a:pt x="5342" y="17316"/>
                    <a:pt x="5806" y="17641"/>
                    <a:pt x="6677" y="17587"/>
                  </a:cubicBezTo>
                  <a:cubicBezTo>
                    <a:pt x="7548" y="17533"/>
                    <a:pt x="8826" y="17099"/>
                    <a:pt x="10510" y="15308"/>
                  </a:cubicBezTo>
                  <a:cubicBezTo>
                    <a:pt x="12194" y="13517"/>
                    <a:pt x="14284" y="10369"/>
                    <a:pt x="15503" y="8198"/>
                  </a:cubicBezTo>
                  <a:cubicBezTo>
                    <a:pt x="16723" y="6027"/>
                    <a:pt x="17071" y="4833"/>
                    <a:pt x="17361" y="3802"/>
                  </a:cubicBezTo>
                  <a:cubicBezTo>
                    <a:pt x="17652" y="2771"/>
                    <a:pt x="17884" y="1903"/>
                    <a:pt x="17884" y="1794"/>
                  </a:cubicBezTo>
                  <a:cubicBezTo>
                    <a:pt x="17884" y="1686"/>
                    <a:pt x="17652" y="2337"/>
                    <a:pt x="17361" y="4562"/>
                  </a:cubicBezTo>
                  <a:cubicBezTo>
                    <a:pt x="17071" y="6787"/>
                    <a:pt x="16723" y="10586"/>
                    <a:pt x="16548" y="12811"/>
                  </a:cubicBezTo>
                  <a:cubicBezTo>
                    <a:pt x="16374" y="15036"/>
                    <a:pt x="16374" y="15688"/>
                    <a:pt x="17245" y="16230"/>
                  </a:cubicBezTo>
                  <a:cubicBezTo>
                    <a:pt x="18116" y="16773"/>
                    <a:pt x="19858" y="17207"/>
                    <a:pt x="21600" y="17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11279123" y="788617"/>
              <a:ext cx="115589" cy="13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0782" fill="norm" stroke="1" extrusionOk="0">
                  <a:moveTo>
                    <a:pt x="15643" y="1964"/>
                  </a:moveTo>
                  <a:cubicBezTo>
                    <a:pt x="13748" y="1309"/>
                    <a:pt x="11853" y="655"/>
                    <a:pt x="9201" y="2782"/>
                  </a:cubicBezTo>
                  <a:cubicBezTo>
                    <a:pt x="6548" y="4909"/>
                    <a:pt x="3138" y="9818"/>
                    <a:pt x="1432" y="13091"/>
                  </a:cubicBezTo>
                  <a:cubicBezTo>
                    <a:pt x="-273" y="16364"/>
                    <a:pt x="-273" y="18000"/>
                    <a:pt x="485" y="19309"/>
                  </a:cubicBezTo>
                  <a:cubicBezTo>
                    <a:pt x="1243" y="20618"/>
                    <a:pt x="2759" y="21600"/>
                    <a:pt x="6359" y="19800"/>
                  </a:cubicBezTo>
                  <a:cubicBezTo>
                    <a:pt x="9959" y="18000"/>
                    <a:pt x="15643" y="13418"/>
                    <a:pt x="18485" y="10309"/>
                  </a:cubicBezTo>
                  <a:cubicBezTo>
                    <a:pt x="21327" y="7200"/>
                    <a:pt x="21327" y="5564"/>
                    <a:pt x="19053" y="4091"/>
                  </a:cubicBezTo>
                  <a:cubicBezTo>
                    <a:pt x="16780" y="2618"/>
                    <a:pt x="12232" y="1309"/>
                    <a:pt x="76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11728399" y="349828"/>
              <a:ext cx="169384" cy="36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92" fill="norm" stroke="1" extrusionOk="0">
                  <a:moveTo>
                    <a:pt x="807" y="4087"/>
                  </a:moveTo>
                  <a:cubicBezTo>
                    <a:pt x="273" y="3228"/>
                    <a:pt x="-260" y="2369"/>
                    <a:pt x="140" y="1694"/>
                  </a:cubicBezTo>
                  <a:cubicBezTo>
                    <a:pt x="540" y="1019"/>
                    <a:pt x="1873" y="528"/>
                    <a:pt x="4673" y="222"/>
                  </a:cubicBezTo>
                  <a:cubicBezTo>
                    <a:pt x="7473" y="-85"/>
                    <a:pt x="11740" y="-208"/>
                    <a:pt x="15207" y="774"/>
                  </a:cubicBezTo>
                  <a:cubicBezTo>
                    <a:pt x="18673" y="1756"/>
                    <a:pt x="21340" y="3842"/>
                    <a:pt x="21340" y="6112"/>
                  </a:cubicBezTo>
                  <a:cubicBezTo>
                    <a:pt x="21340" y="8383"/>
                    <a:pt x="18673" y="10837"/>
                    <a:pt x="16273" y="13415"/>
                  </a:cubicBezTo>
                  <a:cubicBezTo>
                    <a:pt x="13873" y="15992"/>
                    <a:pt x="11740" y="18692"/>
                    <a:pt x="9607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11823699" y="896567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7823199" y="1072209"/>
              <a:ext cx="3206751" cy="16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3652"/>
                  </a:moveTo>
                  <a:cubicBezTo>
                    <a:pt x="29" y="2250"/>
                    <a:pt x="57" y="847"/>
                    <a:pt x="114" y="286"/>
                  </a:cubicBezTo>
                  <a:cubicBezTo>
                    <a:pt x="171" y="-275"/>
                    <a:pt x="257" y="6"/>
                    <a:pt x="499" y="987"/>
                  </a:cubicBezTo>
                  <a:cubicBezTo>
                    <a:pt x="741" y="1969"/>
                    <a:pt x="1141" y="3652"/>
                    <a:pt x="1611" y="4634"/>
                  </a:cubicBezTo>
                  <a:cubicBezTo>
                    <a:pt x="2082" y="5616"/>
                    <a:pt x="2623" y="5896"/>
                    <a:pt x="3179" y="6037"/>
                  </a:cubicBezTo>
                  <a:cubicBezTo>
                    <a:pt x="3735" y="6177"/>
                    <a:pt x="4306" y="6177"/>
                    <a:pt x="4905" y="6177"/>
                  </a:cubicBezTo>
                  <a:cubicBezTo>
                    <a:pt x="5503" y="6177"/>
                    <a:pt x="6131" y="6177"/>
                    <a:pt x="6680" y="6177"/>
                  </a:cubicBezTo>
                  <a:cubicBezTo>
                    <a:pt x="7229" y="6177"/>
                    <a:pt x="7699" y="6177"/>
                    <a:pt x="8191" y="6177"/>
                  </a:cubicBezTo>
                  <a:cubicBezTo>
                    <a:pt x="8683" y="6177"/>
                    <a:pt x="9196" y="6177"/>
                    <a:pt x="9709" y="6177"/>
                  </a:cubicBezTo>
                  <a:cubicBezTo>
                    <a:pt x="10223" y="6177"/>
                    <a:pt x="10736" y="6177"/>
                    <a:pt x="11221" y="6177"/>
                  </a:cubicBezTo>
                  <a:cubicBezTo>
                    <a:pt x="11705" y="6177"/>
                    <a:pt x="12162" y="6177"/>
                    <a:pt x="12639" y="6177"/>
                  </a:cubicBezTo>
                  <a:cubicBezTo>
                    <a:pt x="13117" y="6177"/>
                    <a:pt x="13616" y="6177"/>
                    <a:pt x="14093" y="6177"/>
                  </a:cubicBezTo>
                  <a:cubicBezTo>
                    <a:pt x="14571" y="6177"/>
                    <a:pt x="15027" y="6177"/>
                    <a:pt x="15555" y="6598"/>
                  </a:cubicBezTo>
                  <a:cubicBezTo>
                    <a:pt x="16082" y="7019"/>
                    <a:pt x="16681" y="7860"/>
                    <a:pt x="17251" y="8842"/>
                  </a:cubicBezTo>
                  <a:cubicBezTo>
                    <a:pt x="17822" y="9824"/>
                    <a:pt x="18364" y="10946"/>
                    <a:pt x="18970" y="12489"/>
                  </a:cubicBezTo>
                  <a:cubicBezTo>
                    <a:pt x="19575" y="14031"/>
                    <a:pt x="20246" y="15995"/>
                    <a:pt x="20695" y="17538"/>
                  </a:cubicBezTo>
                  <a:cubicBezTo>
                    <a:pt x="21144" y="19081"/>
                    <a:pt x="21372" y="20203"/>
                    <a:pt x="2160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8591549" y="1347780"/>
              <a:ext cx="2520951" cy="1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7"/>
                  </a:moveTo>
                  <a:cubicBezTo>
                    <a:pt x="671" y="19409"/>
                    <a:pt x="1342" y="17292"/>
                    <a:pt x="1977" y="15598"/>
                  </a:cubicBezTo>
                  <a:cubicBezTo>
                    <a:pt x="2612" y="13903"/>
                    <a:pt x="3210" y="12633"/>
                    <a:pt x="3908" y="11362"/>
                  </a:cubicBezTo>
                  <a:cubicBezTo>
                    <a:pt x="4607" y="10092"/>
                    <a:pt x="5405" y="8821"/>
                    <a:pt x="6130" y="7762"/>
                  </a:cubicBezTo>
                  <a:cubicBezTo>
                    <a:pt x="6855" y="6703"/>
                    <a:pt x="7508" y="5856"/>
                    <a:pt x="8170" y="5009"/>
                  </a:cubicBezTo>
                  <a:cubicBezTo>
                    <a:pt x="8832" y="4162"/>
                    <a:pt x="9503" y="3315"/>
                    <a:pt x="10202" y="2680"/>
                  </a:cubicBezTo>
                  <a:cubicBezTo>
                    <a:pt x="10900" y="2045"/>
                    <a:pt x="11625" y="1621"/>
                    <a:pt x="12332" y="1198"/>
                  </a:cubicBezTo>
                  <a:cubicBezTo>
                    <a:pt x="13040" y="774"/>
                    <a:pt x="13729" y="351"/>
                    <a:pt x="14590" y="139"/>
                  </a:cubicBezTo>
                  <a:cubicBezTo>
                    <a:pt x="15452" y="-73"/>
                    <a:pt x="16486" y="-73"/>
                    <a:pt x="17311" y="351"/>
                  </a:cubicBezTo>
                  <a:cubicBezTo>
                    <a:pt x="18136" y="774"/>
                    <a:pt x="18753" y="1621"/>
                    <a:pt x="19433" y="3739"/>
                  </a:cubicBezTo>
                  <a:cubicBezTo>
                    <a:pt x="20113" y="5856"/>
                    <a:pt x="20856" y="9245"/>
                    <a:pt x="21600" y="12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308099" y="1717833"/>
              <a:ext cx="11220451" cy="48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59"/>
                  </a:moveTo>
                  <a:cubicBezTo>
                    <a:pt x="86" y="4602"/>
                    <a:pt x="171" y="3944"/>
                    <a:pt x="295" y="3616"/>
                  </a:cubicBezTo>
                  <a:cubicBezTo>
                    <a:pt x="420" y="3287"/>
                    <a:pt x="583" y="3287"/>
                    <a:pt x="748" y="3146"/>
                  </a:cubicBezTo>
                  <a:cubicBezTo>
                    <a:pt x="913" y="3005"/>
                    <a:pt x="1080" y="2723"/>
                    <a:pt x="1233" y="2395"/>
                  </a:cubicBezTo>
                  <a:cubicBezTo>
                    <a:pt x="1385" y="2066"/>
                    <a:pt x="1524" y="1690"/>
                    <a:pt x="1662" y="1362"/>
                  </a:cubicBezTo>
                  <a:cubicBezTo>
                    <a:pt x="1801" y="1033"/>
                    <a:pt x="1940" y="751"/>
                    <a:pt x="2086" y="563"/>
                  </a:cubicBezTo>
                  <a:cubicBezTo>
                    <a:pt x="2233" y="376"/>
                    <a:pt x="2388" y="282"/>
                    <a:pt x="2545" y="188"/>
                  </a:cubicBezTo>
                  <a:cubicBezTo>
                    <a:pt x="2702" y="94"/>
                    <a:pt x="2860" y="0"/>
                    <a:pt x="3025" y="0"/>
                  </a:cubicBezTo>
                  <a:cubicBezTo>
                    <a:pt x="3190" y="0"/>
                    <a:pt x="3362" y="94"/>
                    <a:pt x="3508" y="141"/>
                  </a:cubicBezTo>
                  <a:cubicBezTo>
                    <a:pt x="3655" y="188"/>
                    <a:pt x="3777" y="188"/>
                    <a:pt x="3908" y="235"/>
                  </a:cubicBezTo>
                  <a:cubicBezTo>
                    <a:pt x="4038" y="282"/>
                    <a:pt x="4177" y="376"/>
                    <a:pt x="4315" y="423"/>
                  </a:cubicBezTo>
                  <a:cubicBezTo>
                    <a:pt x="4454" y="470"/>
                    <a:pt x="4592" y="470"/>
                    <a:pt x="4733" y="517"/>
                  </a:cubicBezTo>
                  <a:cubicBezTo>
                    <a:pt x="4873" y="563"/>
                    <a:pt x="5016" y="657"/>
                    <a:pt x="5169" y="704"/>
                  </a:cubicBezTo>
                  <a:cubicBezTo>
                    <a:pt x="5322" y="751"/>
                    <a:pt x="5485" y="751"/>
                    <a:pt x="5652" y="751"/>
                  </a:cubicBezTo>
                  <a:cubicBezTo>
                    <a:pt x="5819" y="751"/>
                    <a:pt x="5990" y="751"/>
                    <a:pt x="6163" y="751"/>
                  </a:cubicBezTo>
                  <a:cubicBezTo>
                    <a:pt x="6336" y="751"/>
                    <a:pt x="6511" y="751"/>
                    <a:pt x="6644" y="751"/>
                  </a:cubicBezTo>
                  <a:cubicBezTo>
                    <a:pt x="6776" y="751"/>
                    <a:pt x="6866" y="751"/>
                    <a:pt x="6998" y="704"/>
                  </a:cubicBezTo>
                  <a:cubicBezTo>
                    <a:pt x="7131" y="657"/>
                    <a:pt x="7306" y="563"/>
                    <a:pt x="7442" y="517"/>
                  </a:cubicBezTo>
                  <a:cubicBezTo>
                    <a:pt x="7579" y="470"/>
                    <a:pt x="7677" y="470"/>
                    <a:pt x="7770" y="470"/>
                  </a:cubicBezTo>
                  <a:cubicBezTo>
                    <a:pt x="7864" y="470"/>
                    <a:pt x="7954" y="470"/>
                    <a:pt x="8046" y="470"/>
                  </a:cubicBezTo>
                  <a:cubicBezTo>
                    <a:pt x="8137" y="470"/>
                    <a:pt x="8231" y="470"/>
                    <a:pt x="8367" y="470"/>
                  </a:cubicBezTo>
                  <a:cubicBezTo>
                    <a:pt x="8504" y="470"/>
                    <a:pt x="8683" y="470"/>
                    <a:pt x="8865" y="470"/>
                  </a:cubicBezTo>
                  <a:cubicBezTo>
                    <a:pt x="9046" y="470"/>
                    <a:pt x="9229" y="470"/>
                    <a:pt x="9411" y="517"/>
                  </a:cubicBezTo>
                  <a:cubicBezTo>
                    <a:pt x="9592" y="563"/>
                    <a:pt x="9771" y="657"/>
                    <a:pt x="9952" y="798"/>
                  </a:cubicBezTo>
                  <a:cubicBezTo>
                    <a:pt x="10134" y="939"/>
                    <a:pt x="10317" y="1127"/>
                    <a:pt x="10498" y="1362"/>
                  </a:cubicBezTo>
                  <a:cubicBezTo>
                    <a:pt x="10680" y="1597"/>
                    <a:pt x="10859" y="1878"/>
                    <a:pt x="10994" y="2066"/>
                  </a:cubicBezTo>
                  <a:cubicBezTo>
                    <a:pt x="11128" y="2254"/>
                    <a:pt x="11218" y="2348"/>
                    <a:pt x="11309" y="2442"/>
                  </a:cubicBezTo>
                  <a:cubicBezTo>
                    <a:pt x="11401" y="2536"/>
                    <a:pt x="11495" y="2630"/>
                    <a:pt x="11590" y="2723"/>
                  </a:cubicBezTo>
                  <a:cubicBezTo>
                    <a:pt x="11686" y="2817"/>
                    <a:pt x="11784" y="2911"/>
                    <a:pt x="11878" y="3052"/>
                  </a:cubicBezTo>
                  <a:cubicBezTo>
                    <a:pt x="11971" y="3193"/>
                    <a:pt x="12061" y="3381"/>
                    <a:pt x="12155" y="3522"/>
                  </a:cubicBezTo>
                  <a:cubicBezTo>
                    <a:pt x="12249" y="3663"/>
                    <a:pt x="12346" y="3757"/>
                    <a:pt x="12452" y="3850"/>
                  </a:cubicBezTo>
                  <a:cubicBezTo>
                    <a:pt x="12558" y="3944"/>
                    <a:pt x="12672" y="4038"/>
                    <a:pt x="12772" y="4132"/>
                  </a:cubicBezTo>
                  <a:cubicBezTo>
                    <a:pt x="12872" y="4226"/>
                    <a:pt x="12958" y="4320"/>
                    <a:pt x="13055" y="4414"/>
                  </a:cubicBezTo>
                  <a:cubicBezTo>
                    <a:pt x="13153" y="4508"/>
                    <a:pt x="13263" y="4602"/>
                    <a:pt x="13377" y="4696"/>
                  </a:cubicBezTo>
                  <a:cubicBezTo>
                    <a:pt x="13491" y="4790"/>
                    <a:pt x="13610" y="4883"/>
                    <a:pt x="13724" y="4977"/>
                  </a:cubicBezTo>
                  <a:cubicBezTo>
                    <a:pt x="13838" y="5071"/>
                    <a:pt x="13948" y="5165"/>
                    <a:pt x="14048" y="5259"/>
                  </a:cubicBezTo>
                  <a:cubicBezTo>
                    <a:pt x="14147" y="5353"/>
                    <a:pt x="14237" y="5447"/>
                    <a:pt x="14345" y="5541"/>
                  </a:cubicBezTo>
                  <a:cubicBezTo>
                    <a:pt x="14453" y="5635"/>
                    <a:pt x="14579" y="5729"/>
                    <a:pt x="14697" y="5870"/>
                  </a:cubicBezTo>
                  <a:cubicBezTo>
                    <a:pt x="14816" y="6010"/>
                    <a:pt x="14926" y="6198"/>
                    <a:pt x="15032" y="6339"/>
                  </a:cubicBezTo>
                  <a:cubicBezTo>
                    <a:pt x="15138" y="6480"/>
                    <a:pt x="15239" y="6574"/>
                    <a:pt x="15345" y="6668"/>
                  </a:cubicBezTo>
                  <a:cubicBezTo>
                    <a:pt x="15451" y="6762"/>
                    <a:pt x="15561" y="6856"/>
                    <a:pt x="15667" y="6950"/>
                  </a:cubicBezTo>
                  <a:cubicBezTo>
                    <a:pt x="15773" y="7043"/>
                    <a:pt x="15875" y="7137"/>
                    <a:pt x="15979" y="7278"/>
                  </a:cubicBezTo>
                  <a:cubicBezTo>
                    <a:pt x="16083" y="7419"/>
                    <a:pt x="16189" y="7607"/>
                    <a:pt x="16301" y="7748"/>
                  </a:cubicBezTo>
                  <a:cubicBezTo>
                    <a:pt x="16413" y="7889"/>
                    <a:pt x="16531" y="7983"/>
                    <a:pt x="16633" y="8123"/>
                  </a:cubicBezTo>
                  <a:cubicBezTo>
                    <a:pt x="16735" y="8264"/>
                    <a:pt x="16820" y="8452"/>
                    <a:pt x="16918" y="8640"/>
                  </a:cubicBezTo>
                  <a:cubicBezTo>
                    <a:pt x="17016" y="8828"/>
                    <a:pt x="17126" y="9016"/>
                    <a:pt x="17230" y="9157"/>
                  </a:cubicBezTo>
                  <a:cubicBezTo>
                    <a:pt x="17334" y="9297"/>
                    <a:pt x="17432" y="9391"/>
                    <a:pt x="17540" y="9579"/>
                  </a:cubicBezTo>
                  <a:cubicBezTo>
                    <a:pt x="17648" y="9767"/>
                    <a:pt x="17766" y="10049"/>
                    <a:pt x="17870" y="10237"/>
                  </a:cubicBezTo>
                  <a:cubicBezTo>
                    <a:pt x="17974" y="10424"/>
                    <a:pt x="18063" y="10518"/>
                    <a:pt x="18167" y="10706"/>
                  </a:cubicBezTo>
                  <a:cubicBezTo>
                    <a:pt x="18271" y="10894"/>
                    <a:pt x="18389" y="11176"/>
                    <a:pt x="18550" y="11551"/>
                  </a:cubicBezTo>
                  <a:cubicBezTo>
                    <a:pt x="18711" y="11927"/>
                    <a:pt x="18915" y="12397"/>
                    <a:pt x="19121" y="12913"/>
                  </a:cubicBezTo>
                  <a:cubicBezTo>
                    <a:pt x="19326" y="13430"/>
                    <a:pt x="19534" y="13993"/>
                    <a:pt x="19746" y="14650"/>
                  </a:cubicBezTo>
                  <a:cubicBezTo>
                    <a:pt x="19958" y="15308"/>
                    <a:pt x="20174" y="16059"/>
                    <a:pt x="20325" y="16623"/>
                  </a:cubicBezTo>
                  <a:cubicBezTo>
                    <a:pt x="20475" y="17186"/>
                    <a:pt x="20561" y="17562"/>
                    <a:pt x="20706" y="18125"/>
                  </a:cubicBezTo>
                  <a:cubicBezTo>
                    <a:pt x="20850" y="18689"/>
                    <a:pt x="21054" y="19440"/>
                    <a:pt x="21213" y="20050"/>
                  </a:cubicBezTo>
                  <a:cubicBezTo>
                    <a:pt x="21372" y="20661"/>
                    <a:pt x="21486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539586" y="2141167"/>
              <a:ext cx="16164" cy="45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12518" y="0"/>
                  </a:moveTo>
                  <a:cubicBezTo>
                    <a:pt x="7118" y="2190"/>
                    <a:pt x="1718" y="4380"/>
                    <a:pt x="368" y="7416"/>
                  </a:cubicBezTo>
                  <a:cubicBezTo>
                    <a:pt x="-982" y="10452"/>
                    <a:pt x="1718" y="14334"/>
                    <a:pt x="3068" y="16673"/>
                  </a:cubicBezTo>
                  <a:cubicBezTo>
                    <a:pt x="4418" y="19012"/>
                    <a:pt x="4418" y="19808"/>
                    <a:pt x="5768" y="20455"/>
                  </a:cubicBezTo>
                  <a:cubicBezTo>
                    <a:pt x="7118" y="21102"/>
                    <a:pt x="9818" y="21600"/>
                    <a:pt x="11168" y="21600"/>
                  </a:cubicBezTo>
                  <a:cubicBezTo>
                    <a:pt x="12518" y="21600"/>
                    <a:pt x="12518" y="21102"/>
                    <a:pt x="13868" y="20704"/>
                  </a:cubicBezTo>
                  <a:cubicBezTo>
                    <a:pt x="15218" y="20306"/>
                    <a:pt x="17918" y="20007"/>
                    <a:pt x="20618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521684" y="2122117"/>
              <a:ext cx="23091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16120" y="3130"/>
                  </a:moveTo>
                  <a:cubicBezTo>
                    <a:pt x="16709" y="2504"/>
                    <a:pt x="17298" y="1878"/>
                    <a:pt x="17691" y="1252"/>
                  </a:cubicBezTo>
                  <a:cubicBezTo>
                    <a:pt x="18084" y="626"/>
                    <a:pt x="18280" y="0"/>
                    <a:pt x="18280" y="0"/>
                  </a:cubicBezTo>
                  <a:cubicBezTo>
                    <a:pt x="18280" y="0"/>
                    <a:pt x="18084" y="626"/>
                    <a:pt x="16513" y="2661"/>
                  </a:cubicBezTo>
                  <a:cubicBezTo>
                    <a:pt x="14942" y="4696"/>
                    <a:pt x="11997" y="8139"/>
                    <a:pt x="9640" y="10278"/>
                  </a:cubicBezTo>
                  <a:cubicBezTo>
                    <a:pt x="7284" y="12417"/>
                    <a:pt x="5517" y="13252"/>
                    <a:pt x="3749" y="13774"/>
                  </a:cubicBezTo>
                  <a:cubicBezTo>
                    <a:pt x="1982" y="14296"/>
                    <a:pt x="215" y="14504"/>
                    <a:pt x="18" y="14557"/>
                  </a:cubicBezTo>
                  <a:cubicBezTo>
                    <a:pt x="-178" y="14609"/>
                    <a:pt x="1197" y="14504"/>
                    <a:pt x="4044" y="15235"/>
                  </a:cubicBezTo>
                  <a:cubicBezTo>
                    <a:pt x="6891" y="15965"/>
                    <a:pt x="11211" y="17530"/>
                    <a:pt x="14353" y="18730"/>
                  </a:cubicBezTo>
                  <a:cubicBezTo>
                    <a:pt x="17495" y="19930"/>
                    <a:pt x="19458" y="20765"/>
                    <a:pt x="214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853960" y="2392028"/>
              <a:ext cx="152640" cy="2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915" fill="norm" stroke="1" extrusionOk="0">
                  <a:moveTo>
                    <a:pt x="21049" y="4167"/>
                  </a:moveTo>
                  <a:cubicBezTo>
                    <a:pt x="18714" y="2670"/>
                    <a:pt x="16379" y="1173"/>
                    <a:pt x="14481" y="425"/>
                  </a:cubicBezTo>
                  <a:cubicBezTo>
                    <a:pt x="12584" y="-324"/>
                    <a:pt x="11125" y="-324"/>
                    <a:pt x="8644" y="2456"/>
                  </a:cubicBezTo>
                  <a:cubicBezTo>
                    <a:pt x="6163" y="5236"/>
                    <a:pt x="2660" y="10797"/>
                    <a:pt x="1054" y="14432"/>
                  </a:cubicBezTo>
                  <a:cubicBezTo>
                    <a:pt x="-551" y="18068"/>
                    <a:pt x="-259" y="19779"/>
                    <a:pt x="1492" y="20527"/>
                  </a:cubicBezTo>
                  <a:cubicBezTo>
                    <a:pt x="3244" y="21276"/>
                    <a:pt x="6454" y="21062"/>
                    <a:pt x="9519" y="18817"/>
                  </a:cubicBezTo>
                  <a:cubicBezTo>
                    <a:pt x="12584" y="16571"/>
                    <a:pt x="15503" y="12294"/>
                    <a:pt x="16817" y="9621"/>
                  </a:cubicBezTo>
                  <a:cubicBezTo>
                    <a:pt x="18130" y="6947"/>
                    <a:pt x="17838" y="5878"/>
                    <a:pt x="15941" y="5129"/>
                  </a:cubicBezTo>
                  <a:cubicBezTo>
                    <a:pt x="14044" y="4381"/>
                    <a:pt x="10541" y="3953"/>
                    <a:pt x="7038" y="3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2047610" y="2126350"/>
              <a:ext cx="47890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9978" y="956"/>
                  </a:moveTo>
                  <a:cubicBezTo>
                    <a:pt x="8100" y="478"/>
                    <a:pt x="6222" y="0"/>
                    <a:pt x="4344" y="0"/>
                  </a:cubicBezTo>
                  <a:cubicBezTo>
                    <a:pt x="2465" y="0"/>
                    <a:pt x="587" y="478"/>
                    <a:pt x="118" y="2437"/>
                  </a:cubicBezTo>
                  <a:cubicBezTo>
                    <a:pt x="-352" y="4396"/>
                    <a:pt x="587" y="7837"/>
                    <a:pt x="2935" y="11087"/>
                  </a:cubicBezTo>
                  <a:cubicBezTo>
                    <a:pt x="5283" y="14336"/>
                    <a:pt x="9039" y="17395"/>
                    <a:pt x="12326" y="19115"/>
                  </a:cubicBezTo>
                  <a:cubicBezTo>
                    <a:pt x="15613" y="20835"/>
                    <a:pt x="18431" y="21218"/>
                    <a:pt x="212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2152649" y="2397492"/>
              <a:ext cx="184151" cy="16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3" fill="norm" stroke="1" extrusionOk="0">
                  <a:moveTo>
                    <a:pt x="0" y="5373"/>
                  </a:moveTo>
                  <a:cubicBezTo>
                    <a:pt x="0" y="4023"/>
                    <a:pt x="0" y="2673"/>
                    <a:pt x="248" y="2673"/>
                  </a:cubicBezTo>
                  <a:cubicBezTo>
                    <a:pt x="497" y="2673"/>
                    <a:pt x="993" y="4023"/>
                    <a:pt x="1241" y="6858"/>
                  </a:cubicBezTo>
                  <a:cubicBezTo>
                    <a:pt x="1490" y="9693"/>
                    <a:pt x="1490" y="14013"/>
                    <a:pt x="1490" y="16848"/>
                  </a:cubicBezTo>
                  <a:cubicBezTo>
                    <a:pt x="1490" y="19683"/>
                    <a:pt x="1490" y="21033"/>
                    <a:pt x="1490" y="21033"/>
                  </a:cubicBezTo>
                  <a:cubicBezTo>
                    <a:pt x="1490" y="21033"/>
                    <a:pt x="1490" y="19683"/>
                    <a:pt x="1986" y="16443"/>
                  </a:cubicBezTo>
                  <a:cubicBezTo>
                    <a:pt x="2483" y="13203"/>
                    <a:pt x="3476" y="8073"/>
                    <a:pt x="4469" y="5103"/>
                  </a:cubicBezTo>
                  <a:cubicBezTo>
                    <a:pt x="5462" y="2133"/>
                    <a:pt x="6455" y="1323"/>
                    <a:pt x="7076" y="1593"/>
                  </a:cubicBezTo>
                  <a:cubicBezTo>
                    <a:pt x="7697" y="1863"/>
                    <a:pt x="7945" y="3213"/>
                    <a:pt x="8193" y="4968"/>
                  </a:cubicBezTo>
                  <a:cubicBezTo>
                    <a:pt x="8441" y="6723"/>
                    <a:pt x="8690" y="8883"/>
                    <a:pt x="8814" y="9288"/>
                  </a:cubicBezTo>
                  <a:cubicBezTo>
                    <a:pt x="8938" y="9693"/>
                    <a:pt x="8938" y="8343"/>
                    <a:pt x="9062" y="6858"/>
                  </a:cubicBezTo>
                  <a:cubicBezTo>
                    <a:pt x="9186" y="5373"/>
                    <a:pt x="9434" y="3753"/>
                    <a:pt x="10676" y="2268"/>
                  </a:cubicBezTo>
                  <a:cubicBezTo>
                    <a:pt x="11917" y="783"/>
                    <a:pt x="14152" y="-567"/>
                    <a:pt x="15890" y="243"/>
                  </a:cubicBezTo>
                  <a:cubicBezTo>
                    <a:pt x="17628" y="1053"/>
                    <a:pt x="18869" y="4023"/>
                    <a:pt x="19738" y="7533"/>
                  </a:cubicBezTo>
                  <a:cubicBezTo>
                    <a:pt x="20607" y="11043"/>
                    <a:pt x="21103" y="15093"/>
                    <a:pt x="21600" y="19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2382962" y="2377853"/>
              <a:ext cx="101471" cy="1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4" h="20924" fill="norm" stroke="1" extrusionOk="0">
                  <a:moveTo>
                    <a:pt x="13633" y="2744"/>
                  </a:moveTo>
                  <a:cubicBezTo>
                    <a:pt x="14057" y="1517"/>
                    <a:pt x="14481" y="290"/>
                    <a:pt x="13633" y="44"/>
                  </a:cubicBezTo>
                  <a:cubicBezTo>
                    <a:pt x="12786" y="-201"/>
                    <a:pt x="10669" y="535"/>
                    <a:pt x="8128" y="3358"/>
                  </a:cubicBezTo>
                  <a:cubicBezTo>
                    <a:pt x="5586" y="6181"/>
                    <a:pt x="2622" y="11090"/>
                    <a:pt x="1139" y="14281"/>
                  </a:cubicBezTo>
                  <a:cubicBezTo>
                    <a:pt x="-343" y="17472"/>
                    <a:pt x="-343" y="18944"/>
                    <a:pt x="928" y="19926"/>
                  </a:cubicBezTo>
                  <a:cubicBezTo>
                    <a:pt x="2198" y="20908"/>
                    <a:pt x="4739" y="21399"/>
                    <a:pt x="8551" y="20294"/>
                  </a:cubicBezTo>
                  <a:cubicBezTo>
                    <a:pt x="12363" y="19190"/>
                    <a:pt x="17445" y="16490"/>
                    <a:pt x="19351" y="14035"/>
                  </a:cubicBezTo>
                  <a:cubicBezTo>
                    <a:pt x="21257" y="11581"/>
                    <a:pt x="19986" y="9372"/>
                    <a:pt x="18292" y="7899"/>
                  </a:cubicBezTo>
                  <a:cubicBezTo>
                    <a:pt x="16598" y="6426"/>
                    <a:pt x="14481" y="5690"/>
                    <a:pt x="12363" y="5199"/>
                  </a:cubicBezTo>
                  <a:cubicBezTo>
                    <a:pt x="10245" y="4708"/>
                    <a:pt x="8128" y="4463"/>
                    <a:pt x="7281" y="4954"/>
                  </a:cubicBezTo>
                  <a:cubicBezTo>
                    <a:pt x="6433" y="5444"/>
                    <a:pt x="6857" y="6672"/>
                    <a:pt x="7281" y="7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535766" y="2363179"/>
              <a:ext cx="162472" cy="50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67" fill="norm" stroke="1" extrusionOk="0">
                  <a:moveTo>
                    <a:pt x="18831" y="1603"/>
                  </a:moveTo>
                  <a:cubicBezTo>
                    <a:pt x="18554" y="1160"/>
                    <a:pt x="18277" y="718"/>
                    <a:pt x="17585" y="364"/>
                  </a:cubicBezTo>
                  <a:cubicBezTo>
                    <a:pt x="16892" y="10"/>
                    <a:pt x="15785" y="-256"/>
                    <a:pt x="12877" y="408"/>
                  </a:cubicBezTo>
                  <a:cubicBezTo>
                    <a:pt x="9969" y="1072"/>
                    <a:pt x="5262" y="2665"/>
                    <a:pt x="2769" y="3683"/>
                  </a:cubicBezTo>
                  <a:cubicBezTo>
                    <a:pt x="277" y="4701"/>
                    <a:pt x="0" y="5144"/>
                    <a:pt x="0" y="5587"/>
                  </a:cubicBezTo>
                  <a:cubicBezTo>
                    <a:pt x="0" y="6029"/>
                    <a:pt x="277" y="6472"/>
                    <a:pt x="1108" y="6693"/>
                  </a:cubicBezTo>
                  <a:cubicBezTo>
                    <a:pt x="1938" y="6914"/>
                    <a:pt x="3323" y="6914"/>
                    <a:pt x="5400" y="6428"/>
                  </a:cubicBezTo>
                  <a:cubicBezTo>
                    <a:pt x="7477" y="5941"/>
                    <a:pt x="10246" y="4967"/>
                    <a:pt x="12185" y="4037"/>
                  </a:cubicBezTo>
                  <a:cubicBezTo>
                    <a:pt x="14123" y="3108"/>
                    <a:pt x="15231" y="2223"/>
                    <a:pt x="15923" y="2046"/>
                  </a:cubicBezTo>
                  <a:cubicBezTo>
                    <a:pt x="16615" y="1869"/>
                    <a:pt x="16892" y="2400"/>
                    <a:pt x="17862" y="4214"/>
                  </a:cubicBezTo>
                  <a:cubicBezTo>
                    <a:pt x="18831" y="6029"/>
                    <a:pt x="20492" y="9128"/>
                    <a:pt x="21046" y="11960"/>
                  </a:cubicBezTo>
                  <a:cubicBezTo>
                    <a:pt x="21600" y="14793"/>
                    <a:pt x="21046" y="17360"/>
                    <a:pt x="19523" y="18954"/>
                  </a:cubicBezTo>
                  <a:cubicBezTo>
                    <a:pt x="18000" y="20547"/>
                    <a:pt x="15508" y="21167"/>
                    <a:pt x="12462" y="21255"/>
                  </a:cubicBezTo>
                  <a:cubicBezTo>
                    <a:pt x="9415" y="21344"/>
                    <a:pt x="5815" y="20901"/>
                    <a:pt x="3600" y="19795"/>
                  </a:cubicBezTo>
                  <a:cubicBezTo>
                    <a:pt x="1385" y="18688"/>
                    <a:pt x="554" y="16918"/>
                    <a:pt x="1108" y="15634"/>
                  </a:cubicBezTo>
                  <a:cubicBezTo>
                    <a:pt x="1662" y="14351"/>
                    <a:pt x="3600" y="13554"/>
                    <a:pt x="5538" y="1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2748986" y="2353107"/>
              <a:ext cx="95815" cy="20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930" fill="norm" stroke="1" extrusionOk="0">
                  <a:moveTo>
                    <a:pt x="20803" y="8020"/>
                  </a:moveTo>
                  <a:cubicBezTo>
                    <a:pt x="20803" y="6326"/>
                    <a:pt x="20803" y="4632"/>
                    <a:pt x="20573" y="3255"/>
                  </a:cubicBezTo>
                  <a:cubicBezTo>
                    <a:pt x="20343" y="1879"/>
                    <a:pt x="19884" y="820"/>
                    <a:pt x="18046" y="290"/>
                  </a:cubicBezTo>
                  <a:cubicBezTo>
                    <a:pt x="16207" y="-239"/>
                    <a:pt x="12990" y="-239"/>
                    <a:pt x="9314" y="1985"/>
                  </a:cubicBezTo>
                  <a:cubicBezTo>
                    <a:pt x="5637" y="4208"/>
                    <a:pt x="1501" y="8655"/>
                    <a:pt x="352" y="12255"/>
                  </a:cubicBezTo>
                  <a:cubicBezTo>
                    <a:pt x="-797" y="15855"/>
                    <a:pt x="1041" y="18608"/>
                    <a:pt x="3339" y="19985"/>
                  </a:cubicBezTo>
                  <a:cubicBezTo>
                    <a:pt x="5637" y="21361"/>
                    <a:pt x="8394" y="21361"/>
                    <a:pt x="11841" y="19137"/>
                  </a:cubicBezTo>
                  <a:cubicBezTo>
                    <a:pt x="15288" y="16914"/>
                    <a:pt x="19424" y="12467"/>
                    <a:pt x="19654" y="9290"/>
                  </a:cubicBezTo>
                  <a:cubicBezTo>
                    <a:pt x="19884" y="6114"/>
                    <a:pt x="16207" y="4208"/>
                    <a:pt x="12531" y="2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2914650" y="2325317"/>
              <a:ext cx="165100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47"/>
                  </a:moveTo>
                  <a:cubicBezTo>
                    <a:pt x="3046" y="5974"/>
                    <a:pt x="6092" y="8502"/>
                    <a:pt x="8169" y="11145"/>
                  </a:cubicBezTo>
                  <a:cubicBezTo>
                    <a:pt x="10246" y="13787"/>
                    <a:pt x="11354" y="16545"/>
                    <a:pt x="11769" y="18498"/>
                  </a:cubicBezTo>
                  <a:cubicBezTo>
                    <a:pt x="12185" y="20451"/>
                    <a:pt x="11908" y="21600"/>
                    <a:pt x="10108" y="21600"/>
                  </a:cubicBezTo>
                  <a:cubicBezTo>
                    <a:pt x="8308" y="21600"/>
                    <a:pt x="4985" y="20451"/>
                    <a:pt x="3877" y="18268"/>
                  </a:cubicBezTo>
                  <a:cubicBezTo>
                    <a:pt x="2769" y="16085"/>
                    <a:pt x="3877" y="12868"/>
                    <a:pt x="7200" y="9651"/>
                  </a:cubicBezTo>
                  <a:cubicBezTo>
                    <a:pt x="10523" y="6434"/>
                    <a:pt x="16062" y="32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3062515" y="2364365"/>
              <a:ext cx="118835" cy="1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95" fill="norm" stroke="1" extrusionOk="0">
                  <a:moveTo>
                    <a:pt x="19001" y="1986"/>
                  </a:moveTo>
                  <a:cubicBezTo>
                    <a:pt x="17864" y="1057"/>
                    <a:pt x="16728" y="128"/>
                    <a:pt x="15401" y="12"/>
                  </a:cubicBezTo>
                  <a:cubicBezTo>
                    <a:pt x="14075" y="-104"/>
                    <a:pt x="12559" y="593"/>
                    <a:pt x="9907" y="3380"/>
                  </a:cubicBezTo>
                  <a:cubicBezTo>
                    <a:pt x="7254" y="6167"/>
                    <a:pt x="3464" y="11044"/>
                    <a:pt x="1570" y="14412"/>
                  </a:cubicBezTo>
                  <a:cubicBezTo>
                    <a:pt x="-325" y="17780"/>
                    <a:pt x="-325" y="19638"/>
                    <a:pt x="622" y="20567"/>
                  </a:cubicBezTo>
                  <a:cubicBezTo>
                    <a:pt x="1570" y="21496"/>
                    <a:pt x="3464" y="21496"/>
                    <a:pt x="6496" y="19870"/>
                  </a:cubicBezTo>
                  <a:cubicBezTo>
                    <a:pt x="9528" y="18244"/>
                    <a:pt x="13696" y="14993"/>
                    <a:pt x="16349" y="11625"/>
                  </a:cubicBezTo>
                  <a:cubicBezTo>
                    <a:pt x="19001" y="8257"/>
                    <a:pt x="20138" y="4773"/>
                    <a:pt x="21275" y="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3244850" y="2312617"/>
              <a:ext cx="203200" cy="22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851"/>
                  </a:moveTo>
                  <a:cubicBezTo>
                    <a:pt x="900" y="2469"/>
                    <a:pt x="1800" y="3086"/>
                    <a:pt x="2587" y="5863"/>
                  </a:cubicBezTo>
                  <a:cubicBezTo>
                    <a:pt x="3375" y="8640"/>
                    <a:pt x="4050" y="13577"/>
                    <a:pt x="4388" y="16560"/>
                  </a:cubicBezTo>
                  <a:cubicBezTo>
                    <a:pt x="4725" y="19543"/>
                    <a:pt x="4725" y="20571"/>
                    <a:pt x="5288" y="21086"/>
                  </a:cubicBezTo>
                  <a:cubicBezTo>
                    <a:pt x="5850" y="21600"/>
                    <a:pt x="6975" y="21600"/>
                    <a:pt x="8213" y="20160"/>
                  </a:cubicBezTo>
                  <a:cubicBezTo>
                    <a:pt x="9450" y="18720"/>
                    <a:pt x="10800" y="15840"/>
                    <a:pt x="13050" y="12240"/>
                  </a:cubicBezTo>
                  <a:cubicBezTo>
                    <a:pt x="15300" y="8640"/>
                    <a:pt x="1845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3693959" y="2439617"/>
              <a:ext cx="21764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417" y="21600"/>
                  </a:moveTo>
                  <a:cubicBezTo>
                    <a:pt x="586" y="16200"/>
                    <a:pt x="-245" y="10800"/>
                    <a:pt x="67" y="8100"/>
                  </a:cubicBezTo>
                  <a:cubicBezTo>
                    <a:pt x="378" y="5400"/>
                    <a:pt x="1832" y="5400"/>
                    <a:pt x="5570" y="4500"/>
                  </a:cubicBezTo>
                  <a:cubicBezTo>
                    <a:pt x="9309" y="3600"/>
                    <a:pt x="15332" y="1800"/>
                    <a:pt x="21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3998035" y="2112332"/>
              <a:ext cx="199315" cy="5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49" fill="norm" stroke="1" extrusionOk="0">
                  <a:moveTo>
                    <a:pt x="20969" y="2788"/>
                  </a:moveTo>
                  <a:cubicBezTo>
                    <a:pt x="20301" y="1906"/>
                    <a:pt x="19633" y="1024"/>
                    <a:pt x="18074" y="495"/>
                  </a:cubicBezTo>
                  <a:cubicBezTo>
                    <a:pt x="16515" y="-34"/>
                    <a:pt x="14066" y="-210"/>
                    <a:pt x="11171" y="319"/>
                  </a:cubicBezTo>
                  <a:cubicBezTo>
                    <a:pt x="8276" y="848"/>
                    <a:pt x="4936" y="2082"/>
                    <a:pt x="2709" y="3757"/>
                  </a:cubicBezTo>
                  <a:cubicBezTo>
                    <a:pt x="482" y="5432"/>
                    <a:pt x="-631" y="7548"/>
                    <a:pt x="371" y="9356"/>
                  </a:cubicBezTo>
                  <a:cubicBezTo>
                    <a:pt x="1373" y="11163"/>
                    <a:pt x="4491" y="12662"/>
                    <a:pt x="7608" y="13984"/>
                  </a:cubicBezTo>
                  <a:cubicBezTo>
                    <a:pt x="10726" y="15307"/>
                    <a:pt x="13843" y="16453"/>
                    <a:pt x="15068" y="17467"/>
                  </a:cubicBezTo>
                  <a:cubicBezTo>
                    <a:pt x="16293" y="18481"/>
                    <a:pt x="15625" y="19362"/>
                    <a:pt x="13843" y="20068"/>
                  </a:cubicBezTo>
                  <a:cubicBezTo>
                    <a:pt x="12062" y="20773"/>
                    <a:pt x="9167" y="21302"/>
                    <a:pt x="6829" y="21346"/>
                  </a:cubicBezTo>
                  <a:cubicBezTo>
                    <a:pt x="4491" y="21390"/>
                    <a:pt x="2709" y="20949"/>
                    <a:pt x="1930" y="20464"/>
                  </a:cubicBezTo>
                  <a:cubicBezTo>
                    <a:pt x="1150" y="19979"/>
                    <a:pt x="1373" y="19450"/>
                    <a:pt x="1596" y="18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4217311" y="2393185"/>
              <a:ext cx="171079" cy="18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42" fill="norm" stroke="1" extrusionOk="0">
                  <a:moveTo>
                    <a:pt x="3838" y="227"/>
                  </a:moveTo>
                  <a:cubicBezTo>
                    <a:pt x="3575" y="5081"/>
                    <a:pt x="3311" y="9935"/>
                    <a:pt x="3048" y="12969"/>
                  </a:cubicBezTo>
                  <a:cubicBezTo>
                    <a:pt x="2785" y="16003"/>
                    <a:pt x="2521" y="17216"/>
                    <a:pt x="1994" y="18308"/>
                  </a:cubicBezTo>
                  <a:cubicBezTo>
                    <a:pt x="1467" y="19400"/>
                    <a:pt x="677" y="20371"/>
                    <a:pt x="282" y="20250"/>
                  </a:cubicBezTo>
                  <a:cubicBezTo>
                    <a:pt x="-113" y="20129"/>
                    <a:pt x="-113" y="18915"/>
                    <a:pt x="414" y="16003"/>
                  </a:cubicBezTo>
                  <a:cubicBezTo>
                    <a:pt x="941" y="13090"/>
                    <a:pt x="1994" y="8479"/>
                    <a:pt x="2916" y="5688"/>
                  </a:cubicBezTo>
                  <a:cubicBezTo>
                    <a:pt x="3838" y="2897"/>
                    <a:pt x="4628" y="1926"/>
                    <a:pt x="5419" y="1926"/>
                  </a:cubicBezTo>
                  <a:cubicBezTo>
                    <a:pt x="6209" y="1926"/>
                    <a:pt x="6999" y="2897"/>
                    <a:pt x="7526" y="4111"/>
                  </a:cubicBezTo>
                  <a:cubicBezTo>
                    <a:pt x="8053" y="5324"/>
                    <a:pt x="8316" y="6780"/>
                    <a:pt x="8448" y="8115"/>
                  </a:cubicBezTo>
                  <a:cubicBezTo>
                    <a:pt x="8580" y="9450"/>
                    <a:pt x="8580" y="10663"/>
                    <a:pt x="8843" y="10663"/>
                  </a:cubicBezTo>
                  <a:cubicBezTo>
                    <a:pt x="9107" y="10663"/>
                    <a:pt x="9633" y="9450"/>
                    <a:pt x="10819" y="7508"/>
                  </a:cubicBezTo>
                  <a:cubicBezTo>
                    <a:pt x="12004" y="5567"/>
                    <a:pt x="13848" y="2897"/>
                    <a:pt x="15560" y="1441"/>
                  </a:cubicBezTo>
                  <a:cubicBezTo>
                    <a:pt x="17272" y="-15"/>
                    <a:pt x="18853" y="-258"/>
                    <a:pt x="19907" y="227"/>
                  </a:cubicBezTo>
                  <a:cubicBezTo>
                    <a:pt x="20960" y="713"/>
                    <a:pt x="21487" y="1926"/>
                    <a:pt x="21224" y="5567"/>
                  </a:cubicBezTo>
                  <a:cubicBezTo>
                    <a:pt x="20960" y="9207"/>
                    <a:pt x="19907" y="15275"/>
                    <a:pt x="18853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4464050" y="2433267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4489450" y="2331667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4552950" y="2357067"/>
              <a:ext cx="120650" cy="2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0"/>
                  </a:moveTo>
                  <a:cubicBezTo>
                    <a:pt x="3789" y="4476"/>
                    <a:pt x="7579" y="8951"/>
                    <a:pt x="9853" y="12259"/>
                  </a:cubicBezTo>
                  <a:cubicBezTo>
                    <a:pt x="12126" y="15568"/>
                    <a:pt x="12884" y="17708"/>
                    <a:pt x="12695" y="19168"/>
                  </a:cubicBezTo>
                  <a:cubicBezTo>
                    <a:pt x="12505" y="20627"/>
                    <a:pt x="11368" y="21405"/>
                    <a:pt x="9853" y="21503"/>
                  </a:cubicBezTo>
                  <a:cubicBezTo>
                    <a:pt x="8337" y="21600"/>
                    <a:pt x="6442" y="21016"/>
                    <a:pt x="5116" y="19168"/>
                  </a:cubicBezTo>
                  <a:cubicBezTo>
                    <a:pt x="3789" y="17319"/>
                    <a:pt x="3032" y="14205"/>
                    <a:pt x="3221" y="11676"/>
                  </a:cubicBezTo>
                  <a:cubicBezTo>
                    <a:pt x="3411" y="9146"/>
                    <a:pt x="4547" y="7200"/>
                    <a:pt x="7768" y="5449"/>
                  </a:cubicBezTo>
                  <a:cubicBezTo>
                    <a:pt x="10989" y="3697"/>
                    <a:pt x="16295" y="2141"/>
                    <a:pt x="21600" y="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4714630" y="2382467"/>
              <a:ext cx="12115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5071" y="0"/>
                  </a:moveTo>
                  <a:cubicBezTo>
                    <a:pt x="3954" y="4080"/>
                    <a:pt x="2836" y="8160"/>
                    <a:pt x="2278" y="11040"/>
                  </a:cubicBezTo>
                  <a:cubicBezTo>
                    <a:pt x="1719" y="13920"/>
                    <a:pt x="1719" y="15600"/>
                    <a:pt x="1347" y="17160"/>
                  </a:cubicBezTo>
                  <a:cubicBezTo>
                    <a:pt x="974" y="18720"/>
                    <a:pt x="229" y="20160"/>
                    <a:pt x="43" y="20040"/>
                  </a:cubicBezTo>
                  <a:cubicBezTo>
                    <a:pt x="-143" y="19920"/>
                    <a:pt x="229" y="18240"/>
                    <a:pt x="2091" y="15240"/>
                  </a:cubicBezTo>
                  <a:cubicBezTo>
                    <a:pt x="3954" y="12240"/>
                    <a:pt x="7305" y="7920"/>
                    <a:pt x="9726" y="5400"/>
                  </a:cubicBezTo>
                  <a:cubicBezTo>
                    <a:pt x="12147" y="2880"/>
                    <a:pt x="13636" y="2160"/>
                    <a:pt x="15312" y="1800"/>
                  </a:cubicBezTo>
                  <a:cubicBezTo>
                    <a:pt x="16988" y="1440"/>
                    <a:pt x="18850" y="1440"/>
                    <a:pt x="19967" y="2040"/>
                  </a:cubicBezTo>
                  <a:cubicBezTo>
                    <a:pt x="21085" y="2640"/>
                    <a:pt x="21457" y="3840"/>
                    <a:pt x="21271" y="7200"/>
                  </a:cubicBezTo>
                  <a:cubicBezTo>
                    <a:pt x="21085" y="10560"/>
                    <a:pt x="20340" y="16080"/>
                    <a:pt x="19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4902191" y="2418864"/>
              <a:ext cx="93016" cy="15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801" fill="norm" stroke="1" extrusionOk="0">
                  <a:moveTo>
                    <a:pt x="12680" y="4492"/>
                  </a:moveTo>
                  <a:cubicBezTo>
                    <a:pt x="12680" y="2502"/>
                    <a:pt x="12680" y="513"/>
                    <a:pt x="11506" y="86"/>
                  </a:cubicBezTo>
                  <a:cubicBezTo>
                    <a:pt x="10332" y="-340"/>
                    <a:pt x="7984" y="797"/>
                    <a:pt x="5636" y="3781"/>
                  </a:cubicBezTo>
                  <a:cubicBezTo>
                    <a:pt x="3289" y="6765"/>
                    <a:pt x="941" y="11597"/>
                    <a:pt x="236" y="14723"/>
                  </a:cubicBezTo>
                  <a:cubicBezTo>
                    <a:pt x="-468" y="17849"/>
                    <a:pt x="471" y="19271"/>
                    <a:pt x="2115" y="20123"/>
                  </a:cubicBezTo>
                  <a:cubicBezTo>
                    <a:pt x="3758" y="20976"/>
                    <a:pt x="6106" y="21260"/>
                    <a:pt x="9393" y="19555"/>
                  </a:cubicBezTo>
                  <a:cubicBezTo>
                    <a:pt x="12680" y="17849"/>
                    <a:pt x="16906" y="14155"/>
                    <a:pt x="19019" y="11455"/>
                  </a:cubicBezTo>
                  <a:cubicBezTo>
                    <a:pt x="21132" y="8755"/>
                    <a:pt x="21132" y="7049"/>
                    <a:pt x="19254" y="6339"/>
                  </a:cubicBezTo>
                  <a:cubicBezTo>
                    <a:pt x="17375" y="5628"/>
                    <a:pt x="13619" y="5913"/>
                    <a:pt x="9862" y="6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5035550" y="2376117"/>
              <a:ext cx="184150" cy="20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0"/>
                  </a:moveTo>
                  <a:cubicBezTo>
                    <a:pt x="248" y="6171"/>
                    <a:pt x="497" y="12343"/>
                    <a:pt x="621" y="15980"/>
                  </a:cubicBezTo>
                  <a:cubicBezTo>
                    <a:pt x="745" y="19616"/>
                    <a:pt x="745" y="20718"/>
                    <a:pt x="1366" y="21159"/>
                  </a:cubicBezTo>
                  <a:cubicBezTo>
                    <a:pt x="1986" y="21600"/>
                    <a:pt x="3228" y="21380"/>
                    <a:pt x="4841" y="19616"/>
                  </a:cubicBezTo>
                  <a:cubicBezTo>
                    <a:pt x="6455" y="17853"/>
                    <a:pt x="8441" y="14547"/>
                    <a:pt x="11297" y="11020"/>
                  </a:cubicBezTo>
                  <a:cubicBezTo>
                    <a:pt x="14152" y="7494"/>
                    <a:pt x="17876" y="37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5757142" y="2268167"/>
              <a:ext cx="53109" cy="427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20844" y="0"/>
                  </a:moveTo>
                  <a:cubicBezTo>
                    <a:pt x="17521" y="2673"/>
                    <a:pt x="14198" y="5347"/>
                    <a:pt x="10459" y="8768"/>
                  </a:cubicBezTo>
                  <a:cubicBezTo>
                    <a:pt x="6721" y="12190"/>
                    <a:pt x="2567" y="16360"/>
                    <a:pt x="906" y="18713"/>
                  </a:cubicBezTo>
                  <a:cubicBezTo>
                    <a:pt x="-756" y="21065"/>
                    <a:pt x="75" y="21600"/>
                    <a:pt x="1736" y="21600"/>
                  </a:cubicBezTo>
                  <a:cubicBezTo>
                    <a:pt x="3398" y="21600"/>
                    <a:pt x="5890" y="21065"/>
                    <a:pt x="7552" y="20370"/>
                  </a:cubicBezTo>
                  <a:cubicBezTo>
                    <a:pt x="9213" y="19675"/>
                    <a:pt x="10044" y="18820"/>
                    <a:pt x="10875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5590116" y="2288918"/>
              <a:ext cx="442385" cy="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2377" y="21238"/>
                  </a:moveTo>
                  <a:cubicBezTo>
                    <a:pt x="1860" y="19888"/>
                    <a:pt x="1344" y="18538"/>
                    <a:pt x="878" y="16513"/>
                  </a:cubicBezTo>
                  <a:cubicBezTo>
                    <a:pt x="413" y="14488"/>
                    <a:pt x="0" y="11788"/>
                    <a:pt x="0" y="9763"/>
                  </a:cubicBezTo>
                  <a:cubicBezTo>
                    <a:pt x="0" y="7738"/>
                    <a:pt x="413" y="6388"/>
                    <a:pt x="2222" y="4588"/>
                  </a:cubicBezTo>
                  <a:cubicBezTo>
                    <a:pt x="4031" y="2788"/>
                    <a:pt x="7234" y="538"/>
                    <a:pt x="10697" y="88"/>
                  </a:cubicBezTo>
                  <a:cubicBezTo>
                    <a:pt x="14159" y="-362"/>
                    <a:pt x="17879" y="988"/>
                    <a:pt x="21600" y="2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5890120" y="2488540"/>
              <a:ext cx="155081" cy="19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1147" fill="norm" stroke="1" extrusionOk="0">
                  <a:moveTo>
                    <a:pt x="1212" y="10069"/>
                  </a:moveTo>
                  <a:cubicBezTo>
                    <a:pt x="4055" y="8896"/>
                    <a:pt x="6897" y="7722"/>
                    <a:pt x="9028" y="6548"/>
                  </a:cubicBezTo>
                  <a:cubicBezTo>
                    <a:pt x="11160" y="5374"/>
                    <a:pt x="12581" y="4200"/>
                    <a:pt x="13434" y="3026"/>
                  </a:cubicBezTo>
                  <a:cubicBezTo>
                    <a:pt x="14286" y="1852"/>
                    <a:pt x="14570" y="678"/>
                    <a:pt x="14002" y="209"/>
                  </a:cubicBezTo>
                  <a:cubicBezTo>
                    <a:pt x="13434" y="-261"/>
                    <a:pt x="12012" y="-26"/>
                    <a:pt x="9597" y="1852"/>
                  </a:cubicBezTo>
                  <a:cubicBezTo>
                    <a:pt x="7181" y="3730"/>
                    <a:pt x="3770" y="7252"/>
                    <a:pt x="1781" y="10539"/>
                  </a:cubicBezTo>
                  <a:cubicBezTo>
                    <a:pt x="-209" y="13826"/>
                    <a:pt x="-777" y="16878"/>
                    <a:pt x="1355" y="18756"/>
                  </a:cubicBezTo>
                  <a:cubicBezTo>
                    <a:pt x="3486" y="20635"/>
                    <a:pt x="8318" y="21339"/>
                    <a:pt x="12012" y="21104"/>
                  </a:cubicBezTo>
                  <a:cubicBezTo>
                    <a:pt x="15707" y="20869"/>
                    <a:pt x="18265" y="19696"/>
                    <a:pt x="20823" y="18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6115049" y="2485621"/>
              <a:ext cx="107951" cy="21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4" fill="norm" stroke="1" extrusionOk="0">
                  <a:moveTo>
                    <a:pt x="21600" y="4129"/>
                  </a:moveTo>
                  <a:cubicBezTo>
                    <a:pt x="18635" y="2703"/>
                    <a:pt x="15671" y="1276"/>
                    <a:pt x="12706" y="563"/>
                  </a:cubicBezTo>
                  <a:cubicBezTo>
                    <a:pt x="9741" y="-150"/>
                    <a:pt x="6776" y="-150"/>
                    <a:pt x="4871" y="359"/>
                  </a:cubicBezTo>
                  <a:cubicBezTo>
                    <a:pt x="2965" y="869"/>
                    <a:pt x="2118" y="1888"/>
                    <a:pt x="3176" y="4027"/>
                  </a:cubicBezTo>
                  <a:cubicBezTo>
                    <a:pt x="4235" y="6167"/>
                    <a:pt x="7200" y="9427"/>
                    <a:pt x="9741" y="11873"/>
                  </a:cubicBezTo>
                  <a:cubicBezTo>
                    <a:pt x="12282" y="14318"/>
                    <a:pt x="14400" y="15948"/>
                    <a:pt x="15459" y="17273"/>
                  </a:cubicBezTo>
                  <a:cubicBezTo>
                    <a:pt x="16518" y="18597"/>
                    <a:pt x="16518" y="19616"/>
                    <a:pt x="15459" y="20329"/>
                  </a:cubicBezTo>
                  <a:cubicBezTo>
                    <a:pt x="14400" y="21042"/>
                    <a:pt x="12282" y="21450"/>
                    <a:pt x="9529" y="20125"/>
                  </a:cubicBezTo>
                  <a:cubicBezTo>
                    <a:pt x="6776" y="18801"/>
                    <a:pt x="3388" y="15744"/>
                    <a:pt x="0" y="12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6291570" y="2255467"/>
              <a:ext cx="128280" cy="42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509" fill="norm" stroke="1" extrusionOk="0">
                  <a:moveTo>
                    <a:pt x="17979" y="0"/>
                  </a:moveTo>
                  <a:cubicBezTo>
                    <a:pt x="14495" y="2859"/>
                    <a:pt x="11011" y="5718"/>
                    <a:pt x="7875" y="9000"/>
                  </a:cubicBezTo>
                  <a:cubicBezTo>
                    <a:pt x="4740" y="12282"/>
                    <a:pt x="1953" y="15988"/>
                    <a:pt x="733" y="18159"/>
                  </a:cubicBezTo>
                  <a:cubicBezTo>
                    <a:pt x="-486" y="20329"/>
                    <a:pt x="-138" y="20965"/>
                    <a:pt x="1430" y="21282"/>
                  </a:cubicBezTo>
                  <a:cubicBezTo>
                    <a:pt x="2998" y="21600"/>
                    <a:pt x="5785" y="21600"/>
                    <a:pt x="9269" y="21176"/>
                  </a:cubicBezTo>
                  <a:cubicBezTo>
                    <a:pt x="12753" y="20753"/>
                    <a:pt x="16933" y="19906"/>
                    <a:pt x="21114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6299199" y="2433267"/>
              <a:ext cx="260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5" y="18000"/>
                    <a:pt x="2810" y="14400"/>
                    <a:pt x="6410" y="10800"/>
                  </a:cubicBezTo>
                  <a:cubicBezTo>
                    <a:pt x="10010" y="7200"/>
                    <a:pt x="1580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7100496" y="2362203"/>
              <a:ext cx="227404" cy="47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35" fill="norm" stroke="1" extrusionOk="0">
                  <a:moveTo>
                    <a:pt x="21290" y="3181"/>
                  </a:moveTo>
                  <a:cubicBezTo>
                    <a:pt x="20696" y="2234"/>
                    <a:pt x="20101" y="1286"/>
                    <a:pt x="19308" y="718"/>
                  </a:cubicBezTo>
                  <a:cubicBezTo>
                    <a:pt x="18516" y="149"/>
                    <a:pt x="17525" y="-40"/>
                    <a:pt x="16039" y="7"/>
                  </a:cubicBezTo>
                  <a:cubicBezTo>
                    <a:pt x="14552" y="55"/>
                    <a:pt x="12571" y="339"/>
                    <a:pt x="10094" y="1618"/>
                  </a:cubicBezTo>
                  <a:cubicBezTo>
                    <a:pt x="7617" y="2897"/>
                    <a:pt x="4644" y="5171"/>
                    <a:pt x="2662" y="7918"/>
                  </a:cubicBezTo>
                  <a:cubicBezTo>
                    <a:pt x="681" y="10665"/>
                    <a:pt x="-310" y="13886"/>
                    <a:pt x="86" y="16255"/>
                  </a:cubicBezTo>
                  <a:cubicBezTo>
                    <a:pt x="483" y="18623"/>
                    <a:pt x="2266" y="20139"/>
                    <a:pt x="3951" y="20849"/>
                  </a:cubicBezTo>
                  <a:cubicBezTo>
                    <a:pt x="5635" y="21560"/>
                    <a:pt x="7220" y="21465"/>
                    <a:pt x="8806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7365999" y="2471367"/>
              <a:ext cx="190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51"/>
                    <a:pt x="7200" y="8902"/>
                    <a:pt x="3600" y="12502"/>
                  </a:cubicBezTo>
                  <a:cubicBezTo>
                    <a:pt x="0" y="16102"/>
                    <a:pt x="0" y="188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7323197" y="2534867"/>
              <a:ext cx="157103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0512" y="0"/>
                  </a:moveTo>
                  <a:cubicBezTo>
                    <a:pt x="17920" y="2679"/>
                    <a:pt x="15328" y="5358"/>
                    <a:pt x="12448" y="7619"/>
                  </a:cubicBezTo>
                  <a:cubicBezTo>
                    <a:pt x="9568" y="9879"/>
                    <a:pt x="6400" y="11721"/>
                    <a:pt x="4240" y="12893"/>
                  </a:cubicBezTo>
                  <a:cubicBezTo>
                    <a:pt x="2080" y="14065"/>
                    <a:pt x="928" y="14567"/>
                    <a:pt x="352" y="15237"/>
                  </a:cubicBezTo>
                  <a:cubicBezTo>
                    <a:pt x="-224" y="15907"/>
                    <a:pt x="-224" y="16744"/>
                    <a:pt x="1360" y="17498"/>
                  </a:cubicBezTo>
                  <a:cubicBezTo>
                    <a:pt x="2944" y="18251"/>
                    <a:pt x="6112" y="18921"/>
                    <a:pt x="9712" y="19591"/>
                  </a:cubicBezTo>
                  <a:cubicBezTo>
                    <a:pt x="13312" y="20260"/>
                    <a:pt x="17344" y="20930"/>
                    <a:pt x="213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7575549" y="2706317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5600"/>
                    <a:pt x="6720" y="9600"/>
                    <a:pt x="10320" y="6000"/>
                  </a:cubicBezTo>
                  <a:cubicBezTo>
                    <a:pt x="13920" y="2400"/>
                    <a:pt x="177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7880349" y="2496630"/>
              <a:ext cx="171451" cy="3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222" fill="norm" stroke="1" extrusionOk="0">
                  <a:moveTo>
                    <a:pt x="21337" y="3771"/>
                  </a:moveTo>
                  <a:cubicBezTo>
                    <a:pt x="20020" y="2517"/>
                    <a:pt x="18703" y="1263"/>
                    <a:pt x="15542" y="566"/>
                  </a:cubicBezTo>
                  <a:cubicBezTo>
                    <a:pt x="12381" y="-131"/>
                    <a:pt x="7376" y="-270"/>
                    <a:pt x="4215" y="636"/>
                  </a:cubicBezTo>
                  <a:cubicBezTo>
                    <a:pt x="1054" y="1542"/>
                    <a:pt x="-263" y="3493"/>
                    <a:pt x="1186" y="5792"/>
                  </a:cubicBezTo>
                  <a:cubicBezTo>
                    <a:pt x="2635" y="8091"/>
                    <a:pt x="6849" y="10739"/>
                    <a:pt x="9747" y="12760"/>
                  </a:cubicBezTo>
                  <a:cubicBezTo>
                    <a:pt x="12644" y="14780"/>
                    <a:pt x="14225" y="16174"/>
                    <a:pt x="15015" y="17219"/>
                  </a:cubicBezTo>
                  <a:cubicBezTo>
                    <a:pt x="15805" y="18264"/>
                    <a:pt x="15805" y="18961"/>
                    <a:pt x="15147" y="19588"/>
                  </a:cubicBezTo>
                  <a:cubicBezTo>
                    <a:pt x="14488" y="20215"/>
                    <a:pt x="13171" y="20773"/>
                    <a:pt x="10932" y="21051"/>
                  </a:cubicBezTo>
                  <a:cubicBezTo>
                    <a:pt x="8693" y="21330"/>
                    <a:pt x="5532" y="21330"/>
                    <a:pt x="3557" y="20564"/>
                  </a:cubicBezTo>
                  <a:cubicBezTo>
                    <a:pt x="1581" y="19797"/>
                    <a:pt x="791" y="18264"/>
                    <a:pt x="0" y="16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8358247" y="2395167"/>
              <a:ext cx="182503" cy="4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9" fill="norm" stroke="1" extrusionOk="0">
                  <a:moveTo>
                    <a:pt x="21407" y="0"/>
                  </a:moveTo>
                  <a:cubicBezTo>
                    <a:pt x="17931" y="1818"/>
                    <a:pt x="14455" y="3636"/>
                    <a:pt x="11352" y="5774"/>
                  </a:cubicBezTo>
                  <a:cubicBezTo>
                    <a:pt x="8248" y="7913"/>
                    <a:pt x="5517" y="10372"/>
                    <a:pt x="3655" y="12725"/>
                  </a:cubicBezTo>
                  <a:cubicBezTo>
                    <a:pt x="1793" y="15077"/>
                    <a:pt x="800" y="17323"/>
                    <a:pt x="304" y="18713"/>
                  </a:cubicBezTo>
                  <a:cubicBezTo>
                    <a:pt x="-193" y="20103"/>
                    <a:pt x="-193" y="20638"/>
                    <a:pt x="1173" y="21012"/>
                  </a:cubicBezTo>
                  <a:cubicBezTo>
                    <a:pt x="2538" y="21386"/>
                    <a:pt x="5269" y="21600"/>
                    <a:pt x="8248" y="21172"/>
                  </a:cubicBezTo>
                  <a:cubicBezTo>
                    <a:pt x="11228" y="20745"/>
                    <a:pt x="14455" y="19675"/>
                    <a:pt x="17683" y="18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8386233" y="2611067"/>
              <a:ext cx="17991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21600"/>
                  </a:moveTo>
                  <a:cubicBezTo>
                    <a:pt x="1271" y="18000"/>
                    <a:pt x="0" y="14400"/>
                    <a:pt x="0" y="10800"/>
                  </a:cubicBezTo>
                  <a:cubicBezTo>
                    <a:pt x="0" y="7200"/>
                    <a:pt x="1271" y="3600"/>
                    <a:pt x="5082" y="1800"/>
                  </a:cubicBezTo>
                  <a:cubicBezTo>
                    <a:pt x="8894" y="0"/>
                    <a:pt x="152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8590418" y="2635960"/>
              <a:ext cx="153532" cy="14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28" fill="norm" stroke="1" extrusionOk="0">
                  <a:moveTo>
                    <a:pt x="2821" y="5472"/>
                  </a:moveTo>
                  <a:cubicBezTo>
                    <a:pt x="1341" y="5772"/>
                    <a:pt x="-138" y="6072"/>
                    <a:pt x="10" y="6372"/>
                  </a:cubicBezTo>
                  <a:cubicBezTo>
                    <a:pt x="158" y="6672"/>
                    <a:pt x="1933" y="6972"/>
                    <a:pt x="5040" y="6822"/>
                  </a:cubicBezTo>
                  <a:cubicBezTo>
                    <a:pt x="8147" y="6672"/>
                    <a:pt x="12585" y="6072"/>
                    <a:pt x="15544" y="5322"/>
                  </a:cubicBezTo>
                  <a:cubicBezTo>
                    <a:pt x="18503" y="4572"/>
                    <a:pt x="19983" y="3672"/>
                    <a:pt x="20278" y="2622"/>
                  </a:cubicBezTo>
                  <a:cubicBezTo>
                    <a:pt x="20574" y="1572"/>
                    <a:pt x="19687" y="372"/>
                    <a:pt x="17467" y="72"/>
                  </a:cubicBezTo>
                  <a:cubicBezTo>
                    <a:pt x="15248" y="-228"/>
                    <a:pt x="11698" y="372"/>
                    <a:pt x="8443" y="2622"/>
                  </a:cubicBezTo>
                  <a:cubicBezTo>
                    <a:pt x="5188" y="4872"/>
                    <a:pt x="2229" y="8772"/>
                    <a:pt x="1194" y="12222"/>
                  </a:cubicBezTo>
                  <a:cubicBezTo>
                    <a:pt x="158" y="15672"/>
                    <a:pt x="1046" y="18672"/>
                    <a:pt x="4744" y="20022"/>
                  </a:cubicBezTo>
                  <a:cubicBezTo>
                    <a:pt x="8443" y="21372"/>
                    <a:pt x="14952" y="21072"/>
                    <a:pt x="21462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8793552" y="2618863"/>
              <a:ext cx="96449" cy="24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277" fill="norm" stroke="1" extrusionOk="0">
                  <a:moveTo>
                    <a:pt x="20941" y="3225"/>
                  </a:moveTo>
                  <a:cubicBezTo>
                    <a:pt x="16345" y="2107"/>
                    <a:pt x="11750" y="990"/>
                    <a:pt x="8303" y="432"/>
                  </a:cubicBezTo>
                  <a:cubicBezTo>
                    <a:pt x="4856" y="-127"/>
                    <a:pt x="2558" y="-127"/>
                    <a:pt x="1179" y="339"/>
                  </a:cubicBezTo>
                  <a:cubicBezTo>
                    <a:pt x="-199" y="804"/>
                    <a:pt x="-659" y="1735"/>
                    <a:pt x="1409" y="3225"/>
                  </a:cubicBezTo>
                  <a:cubicBezTo>
                    <a:pt x="3477" y="4714"/>
                    <a:pt x="8073" y="6763"/>
                    <a:pt x="11750" y="8904"/>
                  </a:cubicBezTo>
                  <a:cubicBezTo>
                    <a:pt x="15426" y="11045"/>
                    <a:pt x="18184" y="13280"/>
                    <a:pt x="18873" y="15328"/>
                  </a:cubicBezTo>
                  <a:cubicBezTo>
                    <a:pt x="19562" y="17376"/>
                    <a:pt x="18184" y="19239"/>
                    <a:pt x="16345" y="20263"/>
                  </a:cubicBezTo>
                  <a:cubicBezTo>
                    <a:pt x="14507" y="21287"/>
                    <a:pt x="12209" y="21473"/>
                    <a:pt x="10371" y="21101"/>
                  </a:cubicBezTo>
                  <a:cubicBezTo>
                    <a:pt x="8532" y="20728"/>
                    <a:pt x="7154" y="19797"/>
                    <a:pt x="6464" y="18494"/>
                  </a:cubicBezTo>
                  <a:cubicBezTo>
                    <a:pt x="5775" y="17190"/>
                    <a:pt x="5775" y="15514"/>
                    <a:pt x="5775" y="13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8955146" y="2382467"/>
              <a:ext cx="106304" cy="442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84" fill="norm" stroke="1" extrusionOk="0">
                  <a:moveTo>
                    <a:pt x="21270" y="0"/>
                  </a:moveTo>
                  <a:cubicBezTo>
                    <a:pt x="18729" y="2777"/>
                    <a:pt x="16188" y="5554"/>
                    <a:pt x="12588" y="8434"/>
                  </a:cubicBezTo>
                  <a:cubicBezTo>
                    <a:pt x="8988" y="11314"/>
                    <a:pt x="4329" y="14297"/>
                    <a:pt x="1999" y="16406"/>
                  </a:cubicBezTo>
                  <a:cubicBezTo>
                    <a:pt x="-330" y="18514"/>
                    <a:pt x="-330" y="19749"/>
                    <a:pt x="517" y="20520"/>
                  </a:cubicBezTo>
                  <a:cubicBezTo>
                    <a:pt x="1364" y="21291"/>
                    <a:pt x="3058" y="21600"/>
                    <a:pt x="6658" y="21446"/>
                  </a:cubicBezTo>
                  <a:cubicBezTo>
                    <a:pt x="10258" y="21291"/>
                    <a:pt x="15764" y="20674"/>
                    <a:pt x="2127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8929098" y="2649167"/>
              <a:ext cx="20855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3170" y="21600"/>
                  </a:moveTo>
                  <a:cubicBezTo>
                    <a:pt x="1642" y="16200"/>
                    <a:pt x="115" y="10800"/>
                    <a:pt x="6" y="7200"/>
                  </a:cubicBezTo>
                  <a:cubicBezTo>
                    <a:pt x="-103" y="3600"/>
                    <a:pt x="1206" y="1800"/>
                    <a:pt x="5024" y="900"/>
                  </a:cubicBezTo>
                  <a:cubicBezTo>
                    <a:pt x="8842" y="0"/>
                    <a:pt x="15170" y="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9023349" y="2388817"/>
              <a:ext cx="27408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8302" y="0"/>
                  </a:moveTo>
                  <a:cubicBezTo>
                    <a:pt x="19621" y="1705"/>
                    <a:pt x="20940" y="3411"/>
                    <a:pt x="21270" y="5921"/>
                  </a:cubicBezTo>
                  <a:cubicBezTo>
                    <a:pt x="21600" y="8432"/>
                    <a:pt x="20940" y="11747"/>
                    <a:pt x="18879" y="14400"/>
                  </a:cubicBezTo>
                  <a:cubicBezTo>
                    <a:pt x="16818" y="17053"/>
                    <a:pt x="13356" y="19042"/>
                    <a:pt x="9976" y="20132"/>
                  </a:cubicBezTo>
                  <a:cubicBezTo>
                    <a:pt x="6595" y="21221"/>
                    <a:pt x="3298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009650" y="2801567"/>
              <a:ext cx="76644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3" y="19800"/>
                    <a:pt x="286" y="18000"/>
                    <a:pt x="459" y="16971"/>
                  </a:cubicBezTo>
                  <a:cubicBezTo>
                    <a:pt x="632" y="15943"/>
                    <a:pt x="835" y="15686"/>
                    <a:pt x="1053" y="15300"/>
                  </a:cubicBezTo>
                  <a:cubicBezTo>
                    <a:pt x="1271" y="14914"/>
                    <a:pt x="1503" y="14400"/>
                    <a:pt x="1730" y="14014"/>
                  </a:cubicBezTo>
                  <a:cubicBezTo>
                    <a:pt x="1957" y="13629"/>
                    <a:pt x="2177" y="13371"/>
                    <a:pt x="2380" y="12986"/>
                  </a:cubicBezTo>
                  <a:cubicBezTo>
                    <a:pt x="2583" y="12600"/>
                    <a:pt x="2768" y="12086"/>
                    <a:pt x="2959" y="11443"/>
                  </a:cubicBezTo>
                  <a:cubicBezTo>
                    <a:pt x="3150" y="10800"/>
                    <a:pt x="3346" y="10029"/>
                    <a:pt x="3561" y="9386"/>
                  </a:cubicBezTo>
                  <a:cubicBezTo>
                    <a:pt x="3776" y="8743"/>
                    <a:pt x="4009" y="8229"/>
                    <a:pt x="4241" y="7586"/>
                  </a:cubicBezTo>
                  <a:cubicBezTo>
                    <a:pt x="4474" y="6943"/>
                    <a:pt x="4707" y="6171"/>
                    <a:pt x="4951" y="5400"/>
                  </a:cubicBezTo>
                  <a:cubicBezTo>
                    <a:pt x="5196" y="4629"/>
                    <a:pt x="5452" y="3857"/>
                    <a:pt x="5706" y="3214"/>
                  </a:cubicBezTo>
                  <a:cubicBezTo>
                    <a:pt x="5959" y="2571"/>
                    <a:pt x="6210" y="2057"/>
                    <a:pt x="6404" y="1671"/>
                  </a:cubicBezTo>
                  <a:cubicBezTo>
                    <a:pt x="6598" y="1286"/>
                    <a:pt x="6735" y="1029"/>
                    <a:pt x="6872" y="771"/>
                  </a:cubicBezTo>
                  <a:cubicBezTo>
                    <a:pt x="7009" y="514"/>
                    <a:pt x="7146" y="257"/>
                    <a:pt x="7286" y="129"/>
                  </a:cubicBezTo>
                  <a:cubicBezTo>
                    <a:pt x="7427" y="0"/>
                    <a:pt x="7570" y="0"/>
                    <a:pt x="7704" y="0"/>
                  </a:cubicBezTo>
                  <a:cubicBezTo>
                    <a:pt x="7838" y="0"/>
                    <a:pt x="7964" y="0"/>
                    <a:pt x="8107" y="0"/>
                  </a:cubicBezTo>
                  <a:cubicBezTo>
                    <a:pt x="8250" y="0"/>
                    <a:pt x="8411" y="0"/>
                    <a:pt x="8554" y="0"/>
                  </a:cubicBezTo>
                  <a:cubicBezTo>
                    <a:pt x="8697" y="0"/>
                    <a:pt x="8823" y="0"/>
                    <a:pt x="8963" y="0"/>
                  </a:cubicBezTo>
                  <a:cubicBezTo>
                    <a:pt x="9103" y="0"/>
                    <a:pt x="9258" y="0"/>
                    <a:pt x="9401" y="0"/>
                  </a:cubicBezTo>
                  <a:cubicBezTo>
                    <a:pt x="9544" y="0"/>
                    <a:pt x="9676" y="0"/>
                    <a:pt x="9828" y="0"/>
                  </a:cubicBezTo>
                  <a:cubicBezTo>
                    <a:pt x="9980" y="0"/>
                    <a:pt x="10153" y="0"/>
                    <a:pt x="10305" y="129"/>
                  </a:cubicBezTo>
                  <a:cubicBezTo>
                    <a:pt x="10457" y="257"/>
                    <a:pt x="10588" y="514"/>
                    <a:pt x="10740" y="643"/>
                  </a:cubicBezTo>
                  <a:cubicBezTo>
                    <a:pt x="10892" y="771"/>
                    <a:pt x="11065" y="771"/>
                    <a:pt x="11218" y="771"/>
                  </a:cubicBezTo>
                  <a:cubicBezTo>
                    <a:pt x="11370" y="771"/>
                    <a:pt x="11501" y="771"/>
                    <a:pt x="11647" y="900"/>
                  </a:cubicBezTo>
                  <a:cubicBezTo>
                    <a:pt x="11793" y="1029"/>
                    <a:pt x="11954" y="1286"/>
                    <a:pt x="12121" y="1414"/>
                  </a:cubicBezTo>
                  <a:cubicBezTo>
                    <a:pt x="12288" y="1543"/>
                    <a:pt x="12461" y="1543"/>
                    <a:pt x="12631" y="1543"/>
                  </a:cubicBezTo>
                  <a:cubicBezTo>
                    <a:pt x="12801" y="1543"/>
                    <a:pt x="12968" y="1543"/>
                    <a:pt x="13207" y="1671"/>
                  </a:cubicBezTo>
                  <a:cubicBezTo>
                    <a:pt x="13446" y="1800"/>
                    <a:pt x="13756" y="2057"/>
                    <a:pt x="13979" y="2314"/>
                  </a:cubicBezTo>
                  <a:cubicBezTo>
                    <a:pt x="14203" y="2571"/>
                    <a:pt x="14340" y="2829"/>
                    <a:pt x="14489" y="2957"/>
                  </a:cubicBezTo>
                  <a:cubicBezTo>
                    <a:pt x="14639" y="3086"/>
                    <a:pt x="14800" y="3086"/>
                    <a:pt x="14952" y="3214"/>
                  </a:cubicBezTo>
                  <a:cubicBezTo>
                    <a:pt x="15104" y="3343"/>
                    <a:pt x="15247" y="3600"/>
                    <a:pt x="15405" y="3857"/>
                  </a:cubicBezTo>
                  <a:cubicBezTo>
                    <a:pt x="15563" y="4114"/>
                    <a:pt x="15736" y="4371"/>
                    <a:pt x="15885" y="4629"/>
                  </a:cubicBezTo>
                  <a:cubicBezTo>
                    <a:pt x="16034" y="4886"/>
                    <a:pt x="16160" y="5143"/>
                    <a:pt x="16297" y="5400"/>
                  </a:cubicBezTo>
                  <a:cubicBezTo>
                    <a:pt x="16434" y="5657"/>
                    <a:pt x="16583" y="5914"/>
                    <a:pt x="16789" y="6300"/>
                  </a:cubicBezTo>
                  <a:cubicBezTo>
                    <a:pt x="16995" y="6686"/>
                    <a:pt x="17257" y="7200"/>
                    <a:pt x="17514" y="7586"/>
                  </a:cubicBezTo>
                  <a:cubicBezTo>
                    <a:pt x="17770" y="7971"/>
                    <a:pt x="18021" y="8229"/>
                    <a:pt x="18257" y="8614"/>
                  </a:cubicBezTo>
                  <a:cubicBezTo>
                    <a:pt x="18492" y="9000"/>
                    <a:pt x="18713" y="9514"/>
                    <a:pt x="18919" y="9900"/>
                  </a:cubicBezTo>
                  <a:cubicBezTo>
                    <a:pt x="19124" y="10286"/>
                    <a:pt x="19315" y="10543"/>
                    <a:pt x="19542" y="10800"/>
                  </a:cubicBezTo>
                  <a:cubicBezTo>
                    <a:pt x="19769" y="11057"/>
                    <a:pt x="20031" y="11314"/>
                    <a:pt x="20297" y="11443"/>
                  </a:cubicBezTo>
                  <a:cubicBezTo>
                    <a:pt x="20562" y="11571"/>
                    <a:pt x="20830" y="11571"/>
                    <a:pt x="21048" y="11443"/>
                  </a:cubicBezTo>
                  <a:cubicBezTo>
                    <a:pt x="21266" y="11314"/>
                    <a:pt x="21433" y="11057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1200149" y="3125417"/>
              <a:ext cx="7226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" y="14880"/>
                    <a:pt x="405" y="8160"/>
                    <a:pt x="614" y="4560"/>
                  </a:cubicBezTo>
                  <a:cubicBezTo>
                    <a:pt x="822" y="960"/>
                    <a:pt x="1038" y="480"/>
                    <a:pt x="1275" y="240"/>
                  </a:cubicBezTo>
                  <a:cubicBezTo>
                    <a:pt x="1512" y="0"/>
                    <a:pt x="1772" y="0"/>
                    <a:pt x="2025" y="0"/>
                  </a:cubicBezTo>
                  <a:cubicBezTo>
                    <a:pt x="2278" y="0"/>
                    <a:pt x="2524" y="0"/>
                    <a:pt x="2787" y="0"/>
                  </a:cubicBezTo>
                  <a:cubicBezTo>
                    <a:pt x="3050" y="0"/>
                    <a:pt x="3328" y="0"/>
                    <a:pt x="3562" y="0"/>
                  </a:cubicBezTo>
                  <a:cubicBezTo>
                    <a:pt x="3796" y="0"/>
                    <a:pt x="3986" y="0"/>
                    <a:pt x="4192" y="0"/>
                  </a:cubicBezTo>
                  <a:cubicBezTo>
                    <a:pt x="4397" y="0"/>
                    <a:pt x="4619" y="0"/>
                    <a:pt x="4891" y="0"/>
                  </a:cubicBezTo>
                  <a:cubicBezTo>
                    <a:pt x="5163" y="0"/>
                    <a:pt x="5485" y="0"/>
                    <a:pt x="5751" y="0"/>
                  </a:cubicBezTo>
                  <a:cubicBezTo>
                    <a:pt x="6017" y="0"/>
                    <a:pt x="6226" y="0"/>
                    <a:pt x="6507" y="240"/>
                  </a:cubicBezTo>
                  <a:cubicBezTo>
                    <a:pt x="6789" y="480"/>
                    <a:pt x="7143" y="960"/>
                    <a:pt x="7444" y="1440"/>
                  </a:cubicBezTo>
                  <a:cubicBezTo>
                    <a:pt x="7744" y="1920"/>
                    <a:pt x="7991" y="2400"/>
                    <a:pt x="8238" y="3120"/>
                  </a:cubicBezTo>
                  <a:cubicBezTo>
                    <a:pt x="8484" y="3840"/>
                    <a:pt x="8731" y="4800"/>
                    <a:pt x="8981" y="5520"/>
                  </a:cubicBezTo>
                  <a:cubicBezTo>
                    <a:pt x="9231" y="6240"/>
                    <a:pt x="9484" y="6720"/>
                    <a:pt x="9743" y="7440"/>
                  </a:cubicBezTo>
                  <a:cubicBezTo>
                    <a:pt x="10003" y="8160"/>
                    <a:pt x="10269" y="9120"/>
                    <a:pt x="10537" y="9840"/>
                  </a:cubicBezTo>
                  <a:cubicBezTo>
                    <a:pt x="10806" y="10560"/>
                    <a:pt x="11078" y="11040"/>
                    <a:pt x="11360" y="11520"/>
                  </a:cubicBezTo>
                  <a:cubicBezTo>
                    <a:pt x="11641" y="12000"/>
                    <a:pt x="11933" y="12480"/>
                    <a:pt x="12157" y="12720"/>
                  </a:cubicBezTo>
                  <a:cubicBezTo>
                    <a:pt x="12382" y="12960"/>
                    <a:pt x="12540" y="12960"/>
                    <a:pt x="12692" y="13200"/>
                  </a:cubicBezTo>
                  <a:cubicBezTo>
                    <a:pt x="12844" y="13440"/>
                    <a:pt x="12989" y="13920"/>
                    <a:pt x="13135" y="14160"/>
                  </a:cubicBezTo>
                  <a:cubicBezTo>
                    <a:pt x="13280" y="14400"/>
                    <a:pt x="13426" y="14400"/>
                    <a:pt x="13587" y="14400"/>
                  </a:cubicBezTo>
                  <a:cubicBezTo>
                    <a:pt x="13748" y="14400"/>
                    <a:pt x="13925" y="14400"/>
                    <a:pt x="14080" y="14400"/>
                  </a:cubicBezTo>
                  <a:cubicBezTo>
                    <a:pt x="14236" y="14400"/>
                    <a:pt x="14368" y="14400"/>
                    <a:pt x="14517" y="14400"/>
                  </a:cubicBezTo>
                  <a:cubicBezTo>
                    <a:pt x="14666" y="14400"/>
                    <a:pt x="14830" y="14400"/>
                    <a:pt x="14988" y="14640"/>
                  </a:cubicBezTo>
                  <a:cubicBezTo>
                    <a:pt x="15147" y="14880"/>
                    <a:pt x="15298" y="15360"/>
                    <a:pt x="15460" y="15600"/>
                  </a:cubicBezTo>
                  <a:cubicBezTo>
                    <a:pt x="15621" y="15840"/>
                    <a:pt x="15792" y="15840"/>
                    <a:pt x="16017" y="15840"/>
                  </a:cubicBezTo>
                  <a:cubicBezTo>
                    <a:pt x="16241" y="15840"/>
                    <a:pt x="16520" y="15840"/>
                    <a:pt x="16795" y="15840"/>
                  </a:cubicBezTo>
                  <a:cubicBezTo>
                    <a:pt x="17070" y="15840"/>
                    <a:pt x="17342" y="15840"/>
                    <a:pt x="17601" y="15600"/>
                  </a:cubicBezTo>
                  <a:cubicBezTo>
                    <a:pt x="17861" y="15360"/>
                    <a:pt x="18108" y="14880"/>
                    <a:pt x="18345" y="14400"/>
                  </a:cubicBezTo>
                  <a:cubicBezTo>
                    <a:pt x="18582" y="13920"/>
                    <a:pt x="18810" y="13440"/>
                    <a:pt x="19019" y="12960"/>
                  </a:cubicBezTo>
                  <a:cubicBezTo>
                    <a:pt x="19227" y="12480"/>
                    <a:pt x="19417" y="12000"/>
                    <a:pt x="19686" y="11040"/>
                  </a:cubicBezTo>
                  <a:cubicBezTo>
                    <a:pt x="19955" y="10080"/>
                    <a:pt x="20303" y="8640"/>
                    <a:pt x="20635" y="7920"/>
                  </a:cubicBezTo>
                  <a:cubicBezTo>
                    <a:pt x="20967" y="7200"/>
                    <a:pt x="21284" y="72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778911" y="3449267"/>
              <a:ext cx="163548" cy="61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33" fill="norm" stroke="1" extrusionOk="0">
                  <a:moveTo>
                    <a:pt x="11512" y="11058"/>
                  </a:moveTo>
                  <a:cubicBezTo>
                    <a:pt x="9850" y="12975"/>
                    <a:pt x="8189" y="14891"/>
                    <a:pt x="6666" y="16476"/>
                  </a:cubicBezTo>
                  <a:cubicBezTo>
                    <a:pt x="5143" y="18061"/>
                    <a:pt x="3758" y="19315"/>
                    <a:pt x="2650" y="20199"/>
                  </a:cubicBezTo>
                  <a:cubicBezTo>
                    <a:pt x="1543" y="21084"/>
                    <a:pt x="712" y="21600"/>
                    <a:pt x="296" y="21526"/>
                  </a:cubicBezTo>
                  <a:cubicBezTo>
                    <a:pt x="-119" y="21453"/>
                    <a:pt x="-119" y="20789"/>
                    <a:pt x="435" y="19204"/>
                  </a:cubicBezTo>
                  <a:cubicBezTo>
                    <a:pt x="989" y="17619"/>
                    <a:pt x="2096" y="15113"/>
                    <a:pt x="4173" y="12385"/>
                  </a:cubicBezTo>
                  <a:cubicBezTo>
                    <a:pt x="6250" y="9657"/>
                    <a:pt x="9296" y="6709"/>
                    <a:pt x="11373" y="4829"/>
                  </a:cubicBezTo>
                  <a:cubicBezTo>
                    <a:pt x="13450" y="2949"/>
                    <a:pt x="14558" y="2138"/>
                    <a:pt x="15389" y="1401"/>
                  </a:cubicBezTo>
                  <a:cubicBezTo>
                    <a:pt x="16219" y="663"/>
                    <a:pt x="16773" y="0"/>
                    <a:pt x="17050" y="0"/>
                  </a:cubicBezTo>
                  <a:cubicBezTo>
                    <a:pt x="17327" y="0"/>
                    <a:pt x="17327" y="663"/>
                    <a:pt x="17327" y="2506"/>
                  </a:cubicBezTo>
                  <a:cubicBezTo>
                    <a:pt x="17327" y="4349"/>
                    <a:pt x="17327" y="7372"/>
                    <a:pt x="17743" y="9952"/>
                  </a:cubicBezTo>
                  <a:cubicBezTo>
                    <a:pt x="18158" y="12532"/>
                    <a:pt x="18989" y="14670"/>
                    <a:pt x="19404" y="15924"/>
                  </a:cubicBezTo>
                  <a:cubicBezTo>
                    <a:pt x="19819" y="17177"/>
                    <a:pt x="19819" y="17545"/>
                    <a:pt x="20096" y="17951"/>
                  </a:cubicBezTo>
                  <a:cubicBezTo>
                    <a:pt x="20373" y="18356"/>
                    <a:pt x="20927" y="18799"/>
                    <a:pt x="21204" y="18835"/>
                  </a:cubicBezTo>
                  <a:cubicBezTo>
                    <a:pt x="21481" y="18872"/>
                    <a:pt x="21481" y="18504"/>
                    <a:pt x="21066" y="17951"/>
                  </a:cubicBezTo>
                  <a:cubicBezTo>
                    <a:pt x="20650" y="17398"/>
                    <a:pt x="19819" y="16661"/>
                    <a:pt x="18989" y="15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791185" y="3792167"/>
              <a:ext cx="16461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398" y="21600"/>
                  </a:moveTo>
                  <a:cubicBezTo>
                    <a:pt x="1031" y="20000"/>
                    <a:pt x="-336" y="18400"/>
                    <a:pt x="74" y="17600"/>
                  </a:cubicBezTo>
                  <a:cubicBezTo>
                    <a:pt x="484" y="16800"/>
                    <a:pt x="2672" y="16800"/>
                    <a:pt x="6499" y="14000"/>
                  </a:cubicBezTo>
                  <a:cubicBezTo>
                    <a:pt x="10327" y="11200"/>
                    <a:pt x="15796" y="5600"/>
                    <a:pt x="212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2015860" y="3512767"/>
              <a:ext cx="2884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1983"/>
                    <a:pt x="964" y="3965"/>
                    <a:pt x="192" y="6470"/>
                  </a:cubicBezTo>
                  <a:cubicBezTo>
                    <a:pt x="-579" y="8974"/>
                    <a:pt x="964" y="12000"/>
                    <a:pt x="4821" y="14609"/>
                  </a:cubicBezTo>
                  <a:cubicBezTo>
                    <a:pt x="8678" y="17217"/>
                    <a:pt x="14850" y="19409"/>
                    <a:pt x="210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2109482" y="3461967"/>
              <a:ext cx="36818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1646"/>
                    <a:pt x="4073" y="3291"/>
                    <a:pt x="1673" y="5914"/>
                  </a:cubicBezTo>
                  <a:cubicBezTo>
                    <a:pt x="-727" y="8537"/>
                    <a:pt x="-727" y="12137"/>
                    <a:pt x="2873" y="14914"/>
                  </a:cubicBezTo>
                  <a:cubicBezTo>
                    <a:pt x="6473" y="17691"/>
                    <a:pt x="13673" y="19646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2204361" y="3720717"/>
              <a:ext cx="79323" cy="16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0939" fill="norm" stroke="1" extrusionOk="0">
                  <a:moveTo>
                    <a:pt x="14347" y="201"/>
                  </a:moveTo>
                  <a:cubicBezTo>
                    <a:pt x="11107" y="-65"/>
                    <a:pt x="7867" y="-332"/>
                    <a:pt x="5437" y="1268"/>
                  </a:cubicBezTo>
                  <a:cubicBezTo>
                    <a:pt x="3007" y="2868"/>
                    <a:pt x="1387" y="6335"/>
                    <a:pt x="577" y="9535"/>
                  </a:cubicBezTo>
                  <a:cubicBezTo>
                    <a:pt x="-233" y="12735"/>
                    <a:pt x="-233" y="15668"/>
                    <a:pt x="847" y="17801"/>
                  </a:cubicBezTo>
                  <a:cubicBezTo>
                    <a:pt x="1927" y="19935"/>
                    <a:pt x="4087" y="21268"/>
                    <a:pt x="8137" y="20868"/>
                  </a:cubicBezTo>
                  <a:cubicBezTo>
                    <a:pt x="12187" y="20468"/>
                    <a:pt x="18127" y="18335"/>
                    <a:pt x="19747" y="15268"/>
                  </a:cubicBezTo>
                  <a:cubicBezTo>
                    <a:pt x="21367" y="12201"/>
                    <a:pt x="18667" y="8201"/>
                    <a:pt x="15967" y="4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2374899" y="3715967"/>
              <a:ext cx="15466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0" y="0"/>
                  </a:moveTo>
                  <a:cubicBezTo>
                    <a:pt x="292" y="5400"/>
                    <a:pt x="584" y="10800"/>
                    <a:pt x="1314" y="14400"/>
                  </a:cubicBezTo>
                  <a:cubicBezTo>
                    <a:pt x="2043" y="18000"/>
                    <a:pt x="3211" y="19800"/>
                    <a:pt x="4378" y="20314"/>
                  </a:cubicBezTo>
                  <a:cubicBezTo>
                    <a:pt x="5546" y="20829"/>
                    <a:pt x="6714" y="20057"/>
                    <a:pt x="7297" y="19029"/>
                  </a:cubicBezTo>
                  <a:cubicBezTo>
                    <a:pt x="7881" y="18000"/>
                    <a:pt x="7881" y="16714"/>
                    <a:pt x="8027" y="15429"/>
                  </a:cubicBezTo>
                  <a:cubicBezTo>
                    <a:pt x="8173" y="14143"/>
                    <a:pt x="8465" y="12857"/>
                    <a:pt x="8611" y="12986"/>
                  </a:cubicBezTo>
                  <a:cubicBezTo>
                    <a:pt x="8757" y="13114"/>
                    <a:pt x="8757" y="14657"/>
                    <a:pt x="8757" y="16071"/>
                  </a:cubicBezTo>
                  <a:cubicBezTo>
                    <a:pt x="8757" y="17486"/>
                    <a:pt x="8757" y="18771"/>
                    <a:pt x="9486" y="19800"/>
                  </a:cubicBezTo>
                  <a:cubicBezTo>
                    <a:pt x="10216" y="20829"/>
                    <a:pt x="11676" y="21600"/>
                    <a:pt x="12989" y="21600"/>
                  </a:cubicBezTo>
                  <a:cubicBezTo>
                    <a:pt x="14303" y="21600"/>
                    <a:pt x="15470" y="20829"/>
                    <a:pt x="16930" y="17743"/>
                  </a:cubicBezTo>
                  <a:cubicBezTo>
                    <a:pt x="18389" y="14657"/>
                    <a:pt x="20141" y="9257"/>
                    <a:pt x="20870" y="5914"/>
                  </a:cubicBezTo>
                  <a:cubicBezTo>
                    <a:pt x="21600" y="2571"/>
                    <a:pt x="21308" y="1286"/>
                    <a:pt x="210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2592220" y="3640711"/>
              <a:ext cx="112880" cy="26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336" fill="norm" stroke="1" extrusionOk="0">
                  <a:moveTo>
                    <a:pt x="20944" y="1478"/>
                  </a:moveTo>
                  <a:cubicBezTo>
                    <a:pt x="16231" y="787"/>
                    <a:pt x="11519" y="96"/>
                    <a:pt x="8180" y="9"/>
                  </a:cubicBezTo>
                  <a:cubicBezTo>
                    <a:pt x="4842" y="-77"/>
                    <a:pt x="2879" y="441"/>
                    <a:pt x="1504" y="1565"/>
                  </a:cubicBezTo>
                  <a:cubicBezTo>
                    <a:pt x="129" y="2688"/>
                    <a:pt x="-656" y="4416"/>
                    <a:pt x="719" y="6576"/>
                  </a:cubicBezTo>
                  <a:cubicBezTo>
                    <a:pt x="2093" y="8736"/>
                    <a:pt x="5628" y="11328"/>
                    <a:pt x="8966" y="13401"/>
                  </a:cubicBezTo>
                  <a:cubicBezTo>
                    <a:pt x="12304" y="15475"/>
                    <a:pt x="15446" y="17030"/>
                    <a:pt x="17213" y="18240"/>
                  </a:cubicBezTo>
                  <a:cubicBezTo>
                    <a:pt x="18980" y="19449"/>
                    <a:pt x="19373" y="20313"/>
                    <a:pt x="18588" y="20832"/>
                  </a:cubicBezTo>
                  <a:cubicBezTo>
                    <a:pt x="17802" y="21350"/>
                    <a:pt x="15839" y="21523"/>
                    <a:pt x="13679" y="21091"/>
                  </a:cubicBezTo>
                  <a:cubicBezTo>
                    <a:pt x="11519" y="20659"/>
                    <a:pt x="9162" y="19622"/>
                    <a:pt x="6806" y="18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3309143" y="3722317"/>
              <a:ext cx="234157" cy="25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24" fill="norm" stroke="1" extrusionOk="0">
                  <a:moveTo>
                    <a:pt x="1678" y="0"/>
                  </a:moveTo>
                  <a:cubicBezTo>
                    <a:pt x="1095" y="1964"/>
                    <a:pt x="511" y="3927"/>
                    <a:pt x="219" y="6694"/>
                  </a:cubicBezTo>
                  <a:cubicBezTo>
                    <a:pt x="-73" y="9461"/>
                    <a:pt x="-73" y="13031"/>
                    <a:pt x="219" y="15531"/>
                  </a:cubicBezTo>
                  <a:cubicBezTo>
                    <a:pt x="511" y="18030"/>
                    <a:pt x="1095" y="19458"/>
                    <a:pt x="1873" y="20350"/>
                  </a:cubicBezTo>
                  <a:cubicBezTo>
                    <a:pt x="2651" y="21243"/>
                    <a:pt x="3624" y="21600"/>
                    <a:pt x="4500" y="21511"/>
                  </a:cubicBezTo>
                  <a:cubicBezTo>
                    <a:pt x="5376" y="21421"/>
                    <a:pt x="6154" y="20886"/>
                    <a:pt x="7808" y="18387"/>
                  </a:cubicBezTo>
                  <a:cubicBezTo>
                    <a:pt x="9462" y="15888"/>
                    <a:pt x="11992" y="11425"/>
                    <a:pt x="13451" y="8301"/>
                  </a:cubicBezTo>
                  <a:cubicBezTo>
                    <a:pt x="14911" y="5177"/>
                    <a:pt x="15300" y="3392"/>
                    <a:pt x="15495" y="3035"/>
                  </a:cubicBezTo>
                  <a:cubicBezTo>
                    <a:pt x="15689" y="2678"/>
                    <a:pt x="15689" y="3749"/>
                    <a:pt x="15592" y="5802"/>
                  </a:cubicBezTo>
                  <a:cubicBezTo>
                    <a:pt x="15495" y="7855"/>
                    <a:pt x="15300" y="10889"/>
                    <a:pt x="15300" y="12853"/>
                  </a:cubicBezTo>
                  <a:cubicBezTo>
                    <a:pt x="15300" y="14817"/>
                    <a:pt x="15495" y="15709"/>
                    <a:pt x="16565" y="16334"/>
                  </a:cubicBezTo>
                  <a:cubicBezTo>
                    <a:pt x="17635" y="16959"/>
                    <a:pt x="19581" y="17316"/>
                    <a:pt x="21527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3581400" y="3705000"/>
              <a:ext cx="120650" cy="280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21600" y="1802"/>
                  </a:moveTo>
                  <a:cubicBezTo>
                    <a:pt x="17053" y="996"/>
                    <a:pt x="12505" y="190"/>
                    <a:pt x="9474" y="29"/>
                  </a:cubicBezTo>
                  <a:cubicBezTo>
                    <a:pt x="6442" y="-132"/>
                    <a:pt x="4926" y="352"/>
                    <a:pt x="3789" y="2044"/>
                  </a:cubicBezTo>
                  <a:cubicBezTo>
                    <a:pt x="2653" y="3737"/>
                    <a:pt x="1895" y="6638"/>
                    <a:pt x="3600" y="9056"/>
                  </a:cubicBezTo>
                  <a:cubicBezTo>
                    <a:pt x="5305" y="11474"/>
                    <a:pt x="9474" y="13408"/>
                    <a:pt x="12126" y="14698"/>
                  </a:cubicBezTo>
                  <a:cubicBezTo>
                    <a:pt x="14779" y="15987"/>
                    <a:pt x="15916" y="16632"/>
                    <a:pt x="16484" y="17358"/>
                  </a:cubicBezTo>
                  <a:cubicBezTo>
                    <a:pt x="17053" y="18083"/>
                    <a:pt x="17053" y="18889"/>
                    <a:pt x="16105" y="19614"/>
                  </a:cubicBezTo>
                  <a:cubicBezTo>
                    <a:pt x="15158" y="20340"/>
                    <a:pt x="13263" y="20984"/>
                    <a:pt x="10611" y="21226"/>
                  </a:cubicBezTo>
                  <a:cubicBezTo>
                    <a:pt x="7958" y="21468"/>
                    <a:pt x="4547" y="21307"/>
                    <a:pt x="2653" y="20662"/>
                  </a:cubicBezTo>
                  <a:cubicBezTo>
                    <a:pt x="758" y="20017"/>
                    <a:pt x="379" y="18889"/>
                    <a:pt x="0" y="17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365852" y="3404817"/>
              <a:ext cx="72798" cy="55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24" fill="norm" stroke="1" extrusionOk="0">
                  <a:moveTo>
                    <a:pt x="13819" y="0"/>
                  </a:moveTo>
                  <a:cubicBezTo>
                    <a:pt x="11351" y="2792"/>
                    <a:pt x="8882" y="5585"/>
                    <a:pt x="6722" y="8254"/>
                  </a:cubicBezTo>
                  <a:cubicBezTo>
                    <a:pt x="4562" y="10923"/>
                    <a:pt x="2711" y="13469"/>
                    <a:pt x="1476" y="15522"/>
                  </a:cubicBezTo>
                  <a:cubicBezTo>
                    <a:pt x="242" y="17576"/>
                    <a:pt x="-375" y="19136"/>
                    <a:pt x="242" y="20081"/>
                  </a:cubicBezTo>
                  <a:cubicBezTo>
                    <a:pt x="859" y="21025"/>
                    <a:pt x="2711" y="21354"/>
                    <a:pt x="5488" y="21477"/>
                  </a:cubicBezTo>
                  <a:cubicBezTo>
                    <a:pt x="8265" y="21600"/>
                    <a:pt x="11968" y="21518"/>
                    <a:pt x="14745" y="20820"/>
                  </a:cubicBezTo>
                  <a:cubicBezTo>
                    <a:pt x="17522" y="20122"/>
                    <a:pt x="19374" y="18808"/>
                    <a:pt x="21225" y="17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4280898" y="3715967"/>
              <a:ext cx="259353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551" y="19722"/>
                  </a:moveTo>
                  <a:cubicBezTo>
                    <a:pt x="1322" y="20661"/>
                    <a:pt x="93" y="21600"/>
                    <a:pt x="5" y="21600"/>
                  </a:cubicBezTo>
                  <a:cubicBezTo>
                    <a:pt x="-83" y="21600"/>
                    <a:pt x="971" y="20661"/>
                    <a:pt x="4219" y="17374"/>
                  </a:cubicBezTo>
                  <a:cubicBezTo>
                    <a:pt x="7468" y="14087"/>
                    <a:pt x="12912" y="8452"/>
                    <a:pt x="16161" y="5165"/>
                  </a:cubicBezTo>
                  <a:cubicBezTo>
                    <a:pt x="19410" y="1878"/>
                    <a:pt x="20463" y="939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4501019" y="3728667"/>
              <a:ext cx="122134" cy="232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184" fill="norm" stroke="1" extrusionOk="0">
                  <a:moveTo>
                    <a:pt x="18552" y="0"/>
                  </a:moveTo>
                  <a:cubicBezTo>
                    <a:pt x="13512" y="1736"/>
                    <a:pt x="8472" y="3471"/>
                    <a:pt x="5052" y="6171"/>
                  </a:cubicBezTo>
                  <a:cubicBezTo>
                    <a:pt x="1632" y="8871"/>
                    <a:pt x="-168" y="12536"/>
                    <a:pt x="12" y="15429"/>
                  </a:cubicBezTo>
                  <a:cubicBezTo>
                    <a:pt x="192" y="18321"/>
                    <a:pt x="2352" y="20443"/>
                    <a:pt x="6132" y="21021"/>
                  </a:cubicBezTo>
                  <a:cubicBezTo>
                    <a:pt x="9912" y="21600"/>
                    <a:pt x="15312" y="20636"/>
                    <a:pt x="18192" y="18129"/>
                  </a:cubicBezTo>
                  <a:cubicBezTo>
                    <a:pt x="21072" y="15621"/>
                    <a:pt x="21432" y="11571"/>
                    <a:pt x="19812" y="9064"/>
                  </a:cubicBezTo>
                  <a:cubicBezTo>
                    <a:pt x="18192" y="6557"/>
                    <a:pt x="14592" y="5593"/>
                    <a:pt x="10992" y="5496"/>
                  </a:cubicBezTo>
                  <a:cubicBezTo>
                    <a:pt x="7392" y="5400"/>
                    <a:pt x="3792" y="6171"/>
                    <a:pt x="192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252447" y="3700185"/>
              <a:ext cx="157754" cy="33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28" fill="norm" stroke="1" extrusionOk="0">
                  <a:moveTo>
                    <a:pt x="21464" y="3415"/>
                  </a:moveTo>
                  <a:cubicBezTo>
                    <a:pt x="20888" y="2208"/>
                    <a:pt x="20312" y="1000"/>
                    <a:pt x="19304" y="397"/>
                  </a:cubicBezTo>
                  <a:cubicBezTo>
                    <a:pt x="18296" y="-207"/>
                    <a:pt x="16856" y="-207"/>
                    <a:pt x="14264" y="1000"/>
                  </a:cubicBezTo>
                  <a:cubicBezTo>
                    <a:pt x="11672" y="2208"/>
                    <a:pt x="7928" y="4623"/>
                    <a:pt x="5048" y="7709"/>
                  </a:cubicBezTo>
                  <a:cubicBezTo>
                    <a:pt x="2168" y="10794"/>
                    <a:pt x="152" y="14551"/>
                    <a:pt x="8" y="17167"/>
                  </a:cubicBezTo>
                  <a:cubicBezTo>
                    <a:pt x="-136" y="19783"/>
                    <a:pt x="1592" y="21259"/>
                    <a:pt x="5480" y="21326"/>
                  </a:cubicBezTo>
                  <a:cubicBezTo>
                    <a:pt x="9368" y="21393"/>
                    <a:pt x="15416" y="20051"/>
                    <a:pt x="21464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443039" y="3544517"/>
              <a:ext cx="13861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91" fill="norm" stroke="1" extrusionOk="0">
                  <a:moveTo>
                    <a:pt x="11614" y="0"/>
                  </a:moveTo>
                  <a:cubicBezTo>
                    <a:pt x="9650" y="3582"/>
                    <a:pt x="7687" y="7164"/>
                    <a:pt x="6214" y="10583"/>
                  </a:cubicBezTo>
                  <a:cubicBezTo>
                    <a:pt x="4741" y="14002"/>
                    <a:pt x="3759" y="17258"/>
                    <a:pt x="2777" y="19158"/>
                  </a:cubicBezTo>
                  <a:cubicBezTo>
                    <a:pt x="1796" y="21057"/>
                    <a:pt x="814" y="21600"/>
                    <a:pt x="323" y="21437"/>
                  </a:cubicBezTo>
                  <a:cubicBezTo>
                    <a:pt x="-168" y="21274"/>
                    <a:pt x="-168" y="20406"/>
                    <a:pt x="814" y="19429"/>
                  </a:cubicBezTo>
                  <a:cubicBezTo>
                    <a:pt x="1796" y="18452"/>
                    <a:pt x="3759" y="17367"/>
                    <a:pt x="5396" y="16661"/>
                  </a:cubicBezTo>
                  <a:cubicBezTo>
                    <a:pt x="7032" y="15956"/>
                    <a:pt x="8341" y="15630"/>
                    <a:pt x="9814" y="15576"/>
                  </a:cubicBezTo>
                  <a:cubicBezTo>
                    <a:pt x="11287" y="15522"/>
                    <a:pt x="12923" y="15739"/>
                    <a:pt x="14232" y="16498"/>
                  </a:cubicBezTo>
                  <a:cubicBezTo>
                    <a:pt x="15541" y="17258"/>
                    <a:pt x="16523" y="18561"/>
                    <a:pt x="17668" y="19483"/>
                  </a:cubicBezTo>
                  <a:cubicBezTo>
                    <a:pt x="18814" y="20406"/>
                    <a:pt x="20123" y="20949"/>
                    <a:pt x="21432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622665" y="3526004"/>
              <a:ext cx="413280" cy="47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49" fill="norm" stroke="1" extrusionOk="0">
                  <a:moveTo>
                    <a:pt x="840" y="16968"/>
                  </a:moveTo>
                  <a:cubicBezTo>
                    <a:pt x="1721" y="16200"/>
                    <a:pt x="2603" y="15432"/>
                    <a:pt x="3209" y="14808"/>
                  </a:cubicBezTo>
                  <a:cubicBezTo>
                    <a:pt x="3815" y="14184"/>
                    <a:pt x="4146" y="13704"/>
                    <a:pt x="4366" y="13176"/>
                  </a:cubicBezTo>
                  <a:cubicBezTo>
                    <a:pt x="4587" y="12648"/>
                    <a:pt x="4697" y="12072"/>
                    <a:pt x="4421" y="11880"/>
                  </a:cubicBezTo>
                  <a:cubicBezTo>
                    <a:pt x="4146" y="11688"/>
                    <a:pt x="3485" y="11880"/>
                    <a:pt x="2768" y="12744"/>
                  </a:cubicBezTo>
                  <a:cubicBezTo>
                    <a:pt x="2052" y="13608"/>
                    <a:pt x="1280" y="15144"/>
                    <a:pt x="785" y="16440"/>
                  </a:cubicBezTo>
                  <a:cubicBezTo>
                    <a:pt x="289" y="17736"/>
                    <a:pt x="68" y="18792"/>
                    <a:pt x="13" y="19608"/>
                  </a:cubicBezTo>
                  <a:cubicBezTo>
                    <a:pt x="-42" y="20424"/>
                    <a:pt x="68" y="21000"/>
                    <a:pt x="399" y="21240"/>
                  </a:cubicBezTo>
                  <a:cubicBezTo>
                    <a:pt x="729" y="21480"/>
                    <a:pt x="1280" y="21384"/>
                    <a:pt x="2658" y="20328"/>
                  </a:cubicBezTo>
                  <a:cubicBezTo>
                    <a:pt x="4036" y="19272"/>
                    <a:pt x="6240" y="17256"/>
                    <a:pt x="7507" y="16056"/>
                  </a:cubicBezTo>
                  <a:cubicBezTo>
                    <a:pt x="8774" y="14856"/>
                    <a:pt x="9105" y="14472"/>
                    <a:pt x="9546" y="14280"/>
                  </a:cubicBezTo>
                  <a:cubicBezTo>
                    <a:pt x="9987" y="14088"/>
                    <a:pt x="10538" y="14088"/>
                    <a:pt x="11144" y="14088"/>
                  </a:cubicBezTo>
                  <a:cubicBezTo>
                    <a:pt x="11750" y="14088"/>
                    <a:pt x="12411" y="14088"/>
                    <a:pt x="12301" y="14040"/>
                  </a:cubicBezTo>
                  <a:cubicBezTo>
                    <a:pt x="12191" y="13992"/>
                    <a:pt x="11309" y="13896"/>
                    <a:pt x="10427" y="14184"/>
                  </a:cubicBezTo>
                  <a:cubicBezTo>
                    <a:pt x="9546" y="14472"/>
                    <a:pt x="8664" y="15144"/>
                    <a:pt x="8003" y="15912"/>
                  </a:cubicBezTo>
                  <a:cubicBezTo>
                    <a:pt x="7342" y="16680"/>
                    <a:pt x="6901" y="17544"/>
                    <a:pt x="6625" y="18264"/>
                  </a:cubicBezTo>
                  <a:cubicBezTo>
                    <a:pt x="6350" y="18984"/>
                    <a:pt x="6240" y="19560"/>
                    <a:pt x="6515" y="20088"/>
                  </a:cubicBezTo>
                  <a:cubicBezTo>
                    <a:pt x="6791" y="20616"/>
                    <a:pt x="7452" y="21096"/>
                    <a:pt x="8499" y="21240"/>
                  </a:cubicBezTo>
                  <a:cubicBezTo>
                    <a:pt x="9546" y="21384"/>
                    <a:pt x="10978" y="21192"/>
                    <a:pt x="12466" y="20184"/>
                  </a:cubicBezTo>
                  <a:cubicBezTo>
                    <a:pt x="13954" y="19176"/>
                    <a:pt x="15497" y="17352"/>
                    <a:pt x="16819" y="14856"/>
                  </a:cubicBezTo>
                  <a:cubicBezTo>
                    <a:pt x="18142" y="12360"/>
                    <a:pt x="19244" y="9192"/>
                    <a:pt x="19960" y="6888"/>
                  </a:cubicBezTo>
                  <a:cubicBezTo>
                    <a:pt x="20676" y="4584"/>
                    <a:pt x="21007" y="3144"/>
                    <a:pt x="21227" y="2040"/>
                  </a:cubicBezTo>
                  <a:cubicBezTo>
                    <a:pt x="21448" y="936"/>
                    <a:pt x="21558" y="168"/>
                    <a:pt x="21503" y="24"/>
                  </a:cubicBezTo>
                  <a:cubicBezTo>
                    <a:pt x="21448" y="-120"/>
                    <a:pt x="21227" y="360"/>
                    <a:pt x="20897" y="2424"/>
                  </a:cubicBezTo>
                  <a:cubicBezTo>
                    <a:pt x="20566" y="4488"/>
                    <a:pt x="20125" y="8136"/>
                    <a:pt x="19795" y="11400"/>
                  </a:cubicBezTo>
                  <a:cubicBezTo>
                    <a:pt x="19464" y="14664"/>
                    <a:pt x="19244" y="17544"/>
                    <a:pt x="19078" y="19224"/>
                  </a:cubicBezTo>
                  <a:cubicBezTo>
                    <a:pt x="18913" y="20904"/>
                    <a:pt x="18803" y="21384"/>
                    <a:pt x="18858" y="21336"/>
                  </a:cubicBezTo>
                  <a:cubicBezTo>
                    <a:pt x="18913" y="21288"/>
                    <a:pt x="19134" y="20712"/>
                    <a:pt x="19409" y="20136"/>
                  </a:cubicBezTo>
                  <a:cubicBezTo>
                    <a:pt x="19685" y="19560"/>
                    <a:pt x="20015" y="18984"/>
                    <a:pt x="20346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958254" y="3715967"/>
              <a:ext cx="17584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506" y="0"/>
                  </a:moveTo>
                  <a:cubicBezTo>
                    <a:pt x="12877" y="2954"/>
                    <a:pt x="8249" y="5908"/>
                    <a:pt x="5292" y="8308"/>
                  </a:cubicBezTo>
                  <a:cubicBezTo>
                    <a:pt x="2334" y="10708"/>
                    <a:pt x="1049" y="12554"/>
                    <a:pt x="406" y="14031"/>
                  </a:cubicBezTo>
                  <a:cubicBezTo>
                    <a:pt x="-237" y="15508"/>
                    <a:pt x="-237" y="16615"/>
                    <a:pt x="1306" y="17631"/>
                  </a:cubicBezTo>
                  <a:cubicBezTo>
                    <a:pt x="2849" y="18646"/>
                    <a:pt x="5934" y="19569"/>
                    <a:pt x="9534" y="20215"/>
                  </a:cubicBezTo>
                  <a:cubicBezTo>
                    <a:pt x="13134" y="20862"/>
                    <a:pt x="17249" y="21231"/>
                    <a:pt x="21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796087" y="3798517"/>
              <a:ext cx="207963" cy="25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14" fill="norm" stroke="1" extrusionOk="0">
                  <a:moveTo>
                    <a:pt x="3763" y="2142"/>
                  </a:moveTo>
                  <a:cubicBezTo>
                    <a:pt x="2454" y="6426"/>
                    <a:pt x="1145" y="10711"/>
                    <a:pt x="491" y="13478"/>
                  </a:cubicBezTo>
                  <a:cubicBezTo>
                    <a:pt x="-164" y="16245"/>
                    <a:pt x="-164" y="17494"/>
                    <a:pt x="491" y="17940"/>
                  </a:cubicBezTo>
                  <a:cubicBezTo>
                    <a:pt x="1145" y="18387"/>
                    <a:pt x="2454" y="18030"/>
                    <a:pt x="3436" y="17494"/>
                  </a:cubicBezTo>
                  <a:cubicBezTo>
                    <a:pt x="4418" y="16959"/>
                    <a:pt x="5072" y="16245"/>
                    <a:pt x="5836" y="15174"/>
                  </a:cubicBezTo>
                  <a:cubicBezTo>
                    <a:pt x="6600" y="14102"/>
                    <a:pt x="7472" y="12674"/>
                    <a:pt x="7909" y="12496"/>
                  </a:cubicBezTo>
                  <a:cubicBezTo>
                    <a:pt x="8345" y="12317"/>
                    <a:pt x="8345" y="13388"/>
                    <a:pt x="8345" y="14460"/>
                  </a:cubicBezTo>
                  <a:cubicBezTo>
                    <a:pt x="8345" y="15531"/>
                    <a:pt x="8345" y="16602"/>
                    <a:pt x="8454" y="17673"/>
                  </a:cubicBezTo>
                  <a:cubicBezTo>
                    <a:pt x="8563" y="18744"/>
                    <a:pt x="8781" y="19815"/>
                    <a:pt x="9436" y="20529"/>
                  </a:cubicBezTo>
                  <a:cubicBezTo>
                    <a:pt x="10091" y="21243"/>
                    <a:pt x="11181" y="21600"/>
                    <a:pt x="12927" y="19815"/>
                  </a:cubicBezTo>
                  <a:cubicBezTo>
                    <a:pt x="14672" y="18030"/>
                    <a:pt x="17072" y="14102"/>
                    <a:pt x="18600" y="10443"/>
                  </a:cubicBezTo>
                  <a:cubicBezTo>
                    <a:pt x="20127" y="6783"/>
                    <a:pt x="20781" y="3392"/>
                    <a:pt x="214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7043090" y="3550595"/>
              <a:ext cx="551511" cy="46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41" fill="norm" stroke="1" extrusionOk="0">
                  <a:moveTo>
                    <a:pt x="1204" y="2652"/>
                  </a:moveTo>
                  <a:cubicBezTo>
                    <a:pt x="1370" y="2163"/>
                    <a:pt x="1535" y="1674"/>
                    <a:pt x="1618" y="1821"/>
                  </a:cubicBezTo>
                  <a:cubicBezTo>
                    <a:pt x="1701" y="1967"/>
                    <a:pt x="1701" y="2749"/>
                    <a:pt x="1618" y="4753"/>
                  </a:cubicBezTo>
                  <a:cubicBezTo>
                    <a:pt x="1535" y="6757"/>
                    <a:pt x="1370" y="9982"/>
                    <a:pt x="1163" y="12621"/>
                  </a:cubicBezTo>
                  <a:cubicBezTo>
                    <a:pt x="956" y="15260"/>
                    <a:pt x="708" y="17312"/>
                    <a:pt x="501" y="18632"/>
                  </a:cubicBezTo>
                  <a:cubicBezTo>
                    <a:pt x="294" y="19951"/>
                    <a:pt x="129" y="20538"/>
                    <a:pt x="46" y="20391"/>
                  </a:cubicBezTo>
                  <a:cubicBezTo>
                    <a:pt x="-37" y="20244"/>
                    <a:pt x="-37" y="19365"/>
                    <a:pt x="294" y="18045"/>
                  </a:cubicBezTo>
                  <a:cubicBezTo>
                    <a:pt x="625" y="16726"/>
                    <a:pt x="1287" y="14967"/>
                    <a:pt x="1866" y="13989"/>
                  </a:cubicBezTo>
                  <a:cubicBezTo>
                    <a:pt x="2446" y="13012"/>
                    <a:pt x="2942" y="12816"/>
                    <a:pt x="3273" y="13012"/>
                  </a:cubicBezTo>
                  <a:cubicBezTo>
                    <a:pt x="3604" y="13207"/>
                    <a:pt x="3770" y="13794"/>
                    <a:pt x="3894" y="14918"/>
                  </a:cubicBezTo>
                  <a:cubicBezTo>
                    <a:pt x="4018" y="16042"/>
                    <a:pt x="4101" y="17703"/>
                    <a:pt x="4142" y="18778"/>
                  </a:cubicBezTo>
                  <a:cubicBezTo>
                    <a:pt x="4184" y="19853"/>
                    <a:pt x="4184" y="20342"/>
                    <a:pt x="4349" y="20733"/>
                  </a:cubicBezTo>
                  <a:cubicBezTo>
                    <a:pt x="4515" y="21124"/>
                    <a:pt x="4846" y="21417"/>
                    <a:pt x="5260" y="21173"/>
                  </a:cubicBezTo>
                  <a:cubicBezTo>
                    <a:pt x="5673" y="20929"/>
                    <a:pt x="6170" y="20147"/>
                    <a:pt x="6832" y="18876"/>
                  </a:cubicBezTo>
                  <a:cubicBezTo>
                    <a:pt x="7494" y="17605"/>
                    <a:pt x="8322" y="15846"/>
                    <a:pt x="8735" y="14722"/>
                  </a:cubicBezTo>
                  <a:cubicBezTo>
                    <a:pt x="9149" y="13598"/>
                    <a:pt x="9149" y="13110"/>
                    <a:pt x="8901" y="12865"/>
                  </a:cubicBezTo>
                  <a:cubicBezTo>
                    <a:pt x="8653" y="12621"/>
                    <a:pt x="8156" y="12621"/>
                    <a:pt x="7618" y="13158"/>
                  </a:cubicBezTo>
                  <a:cubicBezTo>
                    <a:pt x="7080" y="13696"/>
                    <a:pt x="6501" y="14771"/>
                    <a:pt x="6129" y="15944"/>
                  </a:cubicBezTo>
                  <a:cubicBezTo>
                    <a:pt x="5756" y="17117"/>
                    <a:pt x="5591" y="18387"/>
                    <a:pt x="5632" y="19218"/>
                  </a:cubicBezTo>
                  <a:cubicBezTo>
                    <a:pt x="5673" y="20049"/>
                    <a:pt x="5922" y="20440"/>
                    <a:pt x="6253" y="20684"/>
                  </a:cubicBezTo>
                  <a:cubicBezTo>
                    <a:pt x="6584" y="20929"/>
                    <a:pt x="6997" y="21026"/>
                    <a:pt x="7701" y="20684"/>
                  </a:cubicBezTo>
                  <a:cubicBezTo>
                    <a:pt x="8404" y="20342"/>
                    <a:pt x="9397" y="19560"/>
                    <a:pt x="10597" y="17703"/>
                  </a:cubicBezTo>
                  <a:cubicBezTo>
                    <a:pt x="11797" y="15846"/>
                    <a:pt x="13204" y="12914"/>
                    <a:pt x="14156" y="10275"/>
                  </a:cubicBezTo>
                  <a:cubicBezTo>
                    <a:pt x="15108" y="7636"/>
                    <a:pt x="15604" y="5291"/>
                    <a:pt x="15894" y="3776"/>
                  </a:cubicBezTo>
                  <a:cubicBezTo>
                    <a:pt x="16184" y="2261"/>
                    <a:pt x="16266" y="1577"/>
                    <a:pt x="16266" y="990"/>
                  </a:cubicBezTo>
                  <a:cubicBezTo>
                    <a:pt x="16266" y="404"/>
                    <a:pt x="16184" y="-85"/>
                    <a:pt x="16018" y="13"/>
                  </a:cubicBezTo>
                  <a:cubicBezTo>
                    <a:pt x="15853" y="110"/>
                    <a:pt x="15604" y="795"/>
                    <a:pt x="15232" y="2358"/>
                  </a:cubicBezTo>
                  <a:cubicBezTo>
                    <a:pt x="14860" y="3922"/>
                    <a:pt x="14363" y="6366"/>
                    <a:pt x="14032" y="9151"/>
                  </a:cubicBezTo>
                  <a:cubicBezTo>
                    <a:pt x="13701" y="11937"/>
                    <a:pt x="13535" y="15064"/>
                    <a:pt x="13494" y="17117"/>
                  </a:cubicBezTo>
                  <a:cubicBezTo>
                    <a:pt x="13453" y="19169"/>
                    <a:pt x="13535" y="20147"/>
                    <a:pt x="13784" y="20733"/>
                  </a:cubicBezTo>
                  <a:cubicBezTo>
                    <a:pt x="14032" y="21320"/>
                    <a:pt x="14446" y="21515"/>
                    <a:pt x="14777" y="21417"/>
                  </a:cubicBezTo>
                  <a:cubicBezTo>
                    <a:pt x="15108" y="21320"/>
                    <a:pt x="15356" y="20929"/>
                    <a:pt x="15563" y="19902"/>
                  </a:cubicBezTo>
                  <a:cubicBezTo>
                    <a:pt x="15770" y="18876"/>
                    <a:pt x="15935" y="17215"/>
                    <a:pt x="15522" y="15553"/>
                  </a:cubicBezTo>
                  <a:cubicBezTo>
                    <a:pt x="15108" y="13891"/>
                    <a:pt x="14115" y="12230"/>
                    <a:pt x="13370" y="11301"/>
                  </a:cubicBezTo>
                  <a:cubicBezTo>
                    <a:pt x="12625" y="10373"/>
                    <a:pt x="12129" y="10177"/>
                    <a:pt x="12129" y="9884"/>
                  </a:cubicBezTo>
                  <a:cubicBezTo>
                    <a:pt x="12129" y="9591"/>
                    <a:pt x="12625" y="9200"/>
                    <a:pt x="13660" y="8174"/>
                  </a:cubicBezTo>
                  <a:cubicBezTo>
                    <a:pt x="14694" y="7148"/>
                    <a:pt x="16266" y="5486"/>
                    <a:pt x="17177" y="4411"/>
                  </a:cubicBezTo>
                  <a:cubicBezTo>
                    <a:pt x="18087" y="3336"/>
                    <a:pt x="18335" y="2847"/>
                    <a:pt x="18708" y="2261"/>
                  </a:cubicBezTo>
                  <a:cubicBezTo>
                    <a:pt x="19080" y="1674"/>
                    <a:pt x="19577" y="990"/>
                    <a:pt x="19660" y="990"/>
                  </a:cubicBezTo>
                  <a:cubicBezTo>
                    <a:pt x="19742" y="990"/>
                    <a:pt x="19411" y="1674"/>
                    <a:pt x="18873" y="3727"/>
                  </a:cubicBezTo>
                  <a:cubicBezTo>
                    <a:pt x="18335" y="5779"/>
                    <a:pt x="17591" y="9200"/>
                    <a:pt x="17135" y="11301"/>
                  </a:cubicBezTo>
                  <a:cubicBezTo>
                    <a:pt x="16680" y="13403"/>
                    <a:pt x="16515" y="14185"/>
                    <a:pt x="16391" y="14820"/>
                  </a:cubicBezTo>
                  <a:cubicBezTo>
                    <a:pt x="16266" y="15455"/>
                    <a:pt x="16184" y="15944"/>
                    <a:pt x="16101" y="16482"/>
                  </a:cubicBezTo>
                  <a:cubicBezTo>
                    <a:pt x="16018" y="17019"/>
                    <a:pt x="15935" y="17605"/>
                    <a:pt x="15977" y="17605"/>
                  </a:cubicBezTo>
                  <a:cubicBezTo>
                    <a:pt x="16018" y="17605"/>
                    <a:pt x="16184" y="17019"/>
                    <a:pt x="16556" y="16188"/>
                  </a:cubicBezTo>
                  <a:cubicBezTo>
                    <a:pt x="16929" y="15358"/>
                    <a:pt x="17508" y="14282"/>
                    <a:pt x="18046" y="13647"/>
                  </a:cubicBezTo>
                  <a:cubicBezTo>
                    <a:pt x="18584" y="13012"/>
                    <a:pt x="19080" y="12816"/>
                    <a:pt x="19453" y="12963"/>
                  </a:cubicBezTo>
                  <a:cubicBezTo>
                    <a:pt x="19825" y="13110"/>
                    <a:pt x="20073" y="13598"/>
                    <a:pt x="20197" y="14234"/>
                  </a:cubicBezTo>
                  <a:cubicBezTo>
                    <a:pt x="20322" y="14869"/>
                    <a:pt x="20322" y="15651"/>
                    <a:pt x="20322" y="16335"/>
                  </a:cubicBezTo>
                  <a:cubicBezTo>
                    <a:pt x="20322" y="17019"/>
                    <a:pt x="20322" y="17605"/>
                    <a:pt x="20529" y="17948"/>
                  </a:cubicBezTo>
                  <a:cubicBezTo>
                    <a:pt x="20735" y="18290"/>
                    <a:pt x="21149" y="18387"/>
                    <a:pt x="21563" y="18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7619999" y="3801504"/>
              <a:ext cx="101601" cy="18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0" y="9227"/>
                  </a:moveTo>
                  <a:cubicBezTo>
                    <a:pt x="4950" y="7509"/>
                    <a:pt x="9900" y="5790"/>
                    <a:pt x="12825" y="4072"/>
                  </a:cubicBezTo>
                  <a:cubicBezTo>
                    <a:pt x="15750" y="2354"/>
                    <a:pt x="16650" y="636"/>
                    <a:pt x="15975" y="145"/>
                  </a:cubicBezTo>
                  <a:cubicBezTo>
                    <a:pt x="15300" y="-346"/>
                    <a:pt x="13050" y="390"/>
                    <a:pt x="10125" y="2722"/>
                  </a:cubicBezTo>
                  <a:cubicBezTo>
                    <a:pt x="7200" y="5054"/>
                    <a:pt x="3600" y="8981"/>
                    <a:pt x="1800" y="12172"/>
                  </a:cubicBezTo>
                  <a:cubicBezTo>
                    <a:pt x="0" y="15363"/>
                    <a:pt x="0" y="17818"/>
                    <a:pt x="2250" y="19290"/>
                  </a:cubicBezTo>
                  <a:cubicBezTo>
                    <a:pt x="4500" y="20763"/>
                    <a:pt x="9000" y="21254"/>
                    <a:pt x="12600" y="20886"/>
                  </a:cubicBezTo>
                  <a:cubicBezTo>
                    <a:pt x="16200" y="20518"/>
                    <a:pt x="18900" y="19290"/>
                    <a:pt x="21600" y="18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7778749" y="3766767"/>
              <a:ext cx="209551" cy="21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3176"/>
                  </a:moveTo>
                  <a:cubicBezTo>
                    <a:pt x="1091" y="2965"/>
                    <a:pt x="2182" y="2753"/>
                    <a:pt x="3709" y="4765"/>
                  </a:cubicBezTo>
                  <a:cubicBezTo>
                    <a:pt x="5236" y="6776"/>
                    <a:pt x="7200" y="11012"/>
                    <a:pt x="8182" y="13765"/>
                  </a:cubicBezTo>
                  <a:cubicBezTo>
                    <a:pt x="9164" y="16518"/>
                    <a:pt x="9164" y="17788"/>
                    <a:pt x="8945" y="18953"/>
                  </a:cubicBezTo>
                  <a:cubicBezTo>
                    <a:pt x="8727" y="20118"/>
                    <a:pt x="8291" y="21176"/>
                    <a:pt x="7636" y="21388"/>
                  </a:cubicBezTo>
                  <a:cubicBezTo>
                    <a:pt x="6982" y="21600"/>
                    <a:pt x="6109" y="20965"/>
                    <a:pt x="5891" y="19059"/>
                  </a:cubicBezTo>
                  <a:cubicBezTo>
                    <a:pt x="5673" y="17153"/>
                    <a:pt x="6109" y="13976"/>
                    <a:pt x="8836" y="10588"/>
                  </a:cubicBezTo>
                  <a:cubicBezTo>
                    <a:pt x="11564" y="7200"/>
                    <a:pt x="165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8352137" y="3829161"/>
              <a:ext cx="207663" cy="51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25" fill="norm" stroke="1" extrusionOk="0">
                  <a:moveTo>
                    <a:pt x="21405" y="1363"/>
                  </a:moveTo>
                  <a:cubicBezTo>
                    <a:pt x="19223" y="660"/>
                    <a:pt x="17041" y="-42"/>
                    <a:pt x="13987" y="2"/>
                  </a:cubicBezTo>
                  <a:cubicBezTo>
                    <a:pt x="10932" y="46"/>
                    <a:pt x="7005" y="836"/>
                    <a:pt x="4496" y="1670"/>
                  </a:cubicBezTo>
                  <a:cubicBezTo>
                    <a:pt x="1987" y="2504"/>
                    <a:pt x="896" y="3382"/>
                    <a:pt x="350" y="4041"/>
                  </a:cubicBezTo>
                  <a:cubicBezTo>
                    <a:pt x="-195" y="4699"/>
                    <a:pt x="-195" y="5138"/>
                    <a:pt x="1005" y="5402"/>
                  </a:cubicBezTo>
                  <a:cubicBezTo>
                    <a:pt x="2205" y="5665"/>
                    <a:pt x="4605" y="5753"/>
                    <a:pt x="6787" y="5621"/>
                  </a:cubicBezTo>
                  <a:cubicBezTo>
                    <a:pt x="8969" y="5490"/>
                    <a:pt x="10932" y="5138"/>
                    <a:pt x="12460" y="4656"/>
                  </a:cubicBezTo>
                  <a:cubicBezTo>
                    <a:pt x="13987" y="4173"/>
                    <a:pt x="15078" y="3558"/>
                    <a:pt x="15514" y="3470"/>
                  </a:cubicBezTo>
                  <a:cubicBezTo>
                    <a:pt x="15950" y="3382"/>
                    <a:pt x="15732" y="3821"/>
                    <a:pt x="15514" y="5621"/>
                  </a:cubicBezTo>
                  <a:cubicBezTo>
                    <a:pt x="15296" y="7421"/>
                    <a:pt x="15078" y="10582"/>
                    <a:pt x="14532" y="13129"/>
                  </a:cubicBezTo>
                  <a:cubicBezTo>
                    <a:pt x="13987" y="15675"/>
                    <a:pt x="13114" y="17607"/>
                    <a:pt x="11805" y="18924"/>
                  </a:cubicBezTo>
                  <a:cubicBezTo>
                    <a:pt x="10496" y="20241"/>
                    <a:pt x="8750" y="20943"/>
                    <a:pt x="7223" y="21251"/>
                  </a:cubicBezTo>
                  <a:cubicBezTo>
                    <a:pt x="5696" y="21558"/>
                    <a:pt x="4387" y="21470"/>
                    <a:pt x="3296" y="20899"/>
                  </a:cubicBezTo>
                  <a:cubicBezTo>
                    <a:pt x="2205" y="20329"/>
                    <a:pt x="1332" y="19275"/>
                    <a:pt x="1769" y="17782"/>
                  </a:cubicBezTo>
                  <a:cubicBezTo>
                    <a:pt x="2205" y="16290"/>
                    <a:pt x="3950" y="14358"/>
                    <a:pt x="5914" y="12909"/>
                  </a:cubicBezTo>
                  <a:cubicBezTo>
                    <a:pt x="7878" y="11460"/>
                    <a:pt x="10060" y="10495"/>
                    <a:pt x="12241" y="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8597899" y="3881067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8616949" y="3749484"/>
              <a:ext cx="12701" cy="4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8686799" y="3849317"/>
              <a:ext cx="120651" cy="15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79" y="15750"/>
                  </a:cubicBezTo>
                  <a:cubicBezTo>
                    <a:pt x="758" y="19500"/>
                    <a:pt x="1516" y="21000"/>
                    <a:pt x="2653" y="21300"/>
                  </a:cubicBezTo>
                  <a:cubicBezTo>
                    <a:pt x="3789" y="21600"/>
                    <a:pt x="5305" y="20700"/>
                    <a:pt x="7768" y="17550"/>
                  </a:cubicBezTo>
                  <a:cubicBezTo>
                    <a:pt x="10232" y="14400"/>
                    <a:pt x="13642" y="9000"/>
                    <a:pt x="16105" y="5850"/>
                  </a:cubicBezTo>
                  <a:cubicBezTo>
                    <a:pt x="18568" y="2700"/>
                    <a:pt x="20084" y="1800"/>
                    <a:pt x="21600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8823096" y="3828360"/>
              <a:ext cx="320905" cy="22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0646" fill="norm" stroke="1" extrusionOk="0">
                  <a:moveTo>
                    <a:pt x="2786" y="7181"/>
                  </a:moveTo>
                  <a:cubicBezTo>
                    <a:pt x="3497" y="7570"/>
                    <a:pt x="4207" y="7959"/>
                    <a:pt x="5273" y="7473"/>
                  </a:cubicBezTo>
                  <a:cubicBezTo>
                    <a:pt x="6339" y="6986"/>
                    <a:pt x="7760" y="5624"/>
                    <a:pt x="8470" y="4456"/>
                  </a:cubicBezTo>
                  <a:cubicBezTo>
                    <a:pt x="9181" y="3289"/>
                    <a:pt x="9181" y="2316"/>
                    <a:pt x="9039" y="1343"/>
                  </a:cubicBezTo>
                  <a:cubicBezTo>
                    <a:pt x="8897" y="370"/>
                    <a:pt x="8612" y="-603"/>
                    <a:pt x="7191" y="467"/>
                  </a:cubicBezTo>
                  <a:cubicBezTo>
                    <a:pt x="5770" y="1538"/>
                    <a:pt x="3212" y="4651"/>
                    <a:pt x="1791" y="7473"/>
                  </a:cubicBezTo>
                  <a:cubicBezTo>
                    <a:pt x="370" y="10294"/>
                    <a:pt x="86" y="12824"/>
                    <a:pt x="15" y="14575"/>
                  </a:cubicBezTo>
                  <a:cubicBezTo>
                    <a:pt x="-56" y="16327"/>
                    <a:pt x="86" y="17300"/>
                    <a:pt x="1152" y="17494"/>
                  </a:cubicBezTo>
                  <a:cubicBezTo>
                    <a:pt x="2218" y="17689"/>
                    <a:pt x="4207" y="17105"/>
                    <a:pt x="6055" y="15451"/>
                  </a:cubicBezTo>
                  <a:cubicBezTo>
                    <a:pt x="7902" y="13797"/>
                    <a:pt x="9607" y="11073"/>
                    <a:pt x="10602" y="9224"/>
                  </a:cubicBezTo>
                  <a:cubicBezTo>
                    <a:pt x="11597" y="7375"/>
                    <a:pt x="11881" y="6402"/>
                    <a:pt x="11952" y="6402"/>
                  </a:cubicBezTo>
                  <a:cubicBezTo>
                    <a:pt x="12023" y="6402"/>
                    <a:pt x="11881" y="7375"/>
                    <a:pt x="11526" y="9224"/>
                  </a:cubicBezTo>
                  <a:cubicBezTo>
                    <a:pt x="11170" y="11073"/>
                    <a:pt x="10602" y="13797"/>
                    <a:pt x="10176" y="16035"/>
                  </a:cubicBezTo>
                  <a:cubicBezTo>
                    <a:pt x="9749" y="18273"/>
                    <a:pt x="9465" y="20024"/>
                    <a:pt x="9536" y="20511"/>
                  </a:cubicBezTo>
                  <a:cubicBezTo>
                    <a:pt x="9607" y="20997"/>
                    <a:pt x="10033" y="20219"/>
                    <a:pt x="11099" y="17397"/>
                  </a:cubicBezTo>
                  <a:cubicBezTo>
                    <a:pt x="12165" y="14575"/>
                    <a:pt x="13870" y="9711"/>
                    <a:pt x="15291" y="6986"/>
                  </a:cubicBezTo>
                  <a:cubicBezTo>
                    <a:pt x="16712" y="4262"/>
                    <a:pt x="17849" y="3678"/>
                    <a:pt x="18844" y="4748"/>
                  </a:cubicBezTo>
                  <a:cubicBezTo>
                    <a:pt x="19839" y="5819"/>
                    <a:pt x="20691" y="8543"/>
                    <a:pt x="21118" y="11170"/>
                  </a:cubicBezTo>
                  <a:cubicBezTo>
                    <a:pt x="21544" y="13797"/>
                    <a:pt x="21544" y="16327"/>
                    <a:pt x="21544" y="18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9343960" y="3523350"/>
              <a:ext cx="584510" cy="59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15" fill="norm" stroke="1" extrusionOk="0">
                  <a:moveTo>
                    <a:pt x="6180" y="15992"/>
                  </a:moveTo>
                  <a:cubicBezTo>
                    <a:pt x="6180" y="15537"/>
                    <a:pt x="6180" y="15082"/>
                    <a:pt x="5752" y="14703"/>
                  </a:cubicBezTo>
                  <a:cubicBezTo>
                    <a:pt x="5325" y="14324"/>
                    <a:pt x="4470" y="14021"/>
                    <a:pt x="3421" y="14741"/>
                  </a:cubicBezTo>
                  <a:cubicBezTo>
                    <a:pt x="2372" y="15461"/>
                    <a:pt x="1129" y="17204"/>
                    <a:pt x="508" y="18417"/>
                  </a:cubicBezTo>
                  <a:cubicBezTo>
                    <a:pt x="-114" y="19629"/>
                    <a:pt x="-114" y="20312"/>
                    <a:pt x="236" y="20804"/>
                  </a:cubicBezTo>
                  <a:cubicBezTo>
                    <a:pt x="585" y="21297"/>
                    <a:pt x="1285" y="21600"/>
                    <a:pt x="2333" y="20918"/>
                  </a:cubicBezTo>
                  <a:cubicBezTo>
                    <a:pt x="3382" y="20236"/>
                    <a:pt x="4781" y="18568"/>
                    <a:pt x="5830" y="16560"/>
                  </a:cubicBezTo>
                  <a:cubicBezTo>
                    <a:pt x="6879" y="14552"/>
                    <a:pt x="7578" y="12202"/>
                    <a:pt x="8083" y="9891"/>
                  </a:cubicBezTo>
                  <a:cubicBezTo>
                    <a:pt x="8588" y="7579"/>
                    <a:pt x="8899" y="5305"/>
                    <a:pt x="9015" y="3979"/>
                  </a:cubicBezTo>
                  <a:cubicBezTo>
                    <a:pt x="9132" y="2653"/>
                    <a:pt x="9054" y="2274"/>
                    <a:pt x="8860" y="2198"/>
                  </a:cubicBezTo>
                  <a:cubicBezTo>
                    <a:pt x="8666" y="2122"/>
                    <a:pt x="8355" y="2349"/>
                    <a:pt x="7928" y="3600"/>
                  </a:cubicBezTo>
                  <a:cubicBezTo>
                    <a:pt x="7500" y="4851"/>
                    <a:pt x="6957" y="7124"/>
                    <a:pt x="6646" y="9512"/>
                  </a:cubicBezTo>
                  <a:cubicBezTo>
                    <a:pt x="6335" y="11899"/>
                    <a:pt x="6257" y="14400"/>
                    <a:pt x="6490" y="16067"/>
                  </a:cubicBezTo>
                  <a:cubicBezTo>
                    <a:pt x="6723" y="17735"/>
                    <a:pt x="7267" y="18568"/>
                    <a:pt x="7733" y="18985"/>
                  </a:cubicBezTo>
                  <a:cubicBezTo>
                    <a:pt x="8200" y="19402"/>
                    <a:pt x="8588" y="19402"/>
                    <a:pt x="9249" y="18834"/>
                  </a:cubicBezTo>
                  <a:cubicBezTo>
                    <a:pt x="9909" y="18265"/>
                    <a:pt x="10841" y="17128"/>
                    <a:pt x="11385" y="16371"/>
                  </a:cubicBezTo>
                  <a:cubicBezTo>
                    <a:pt x="11929" y="15613"/>
                    <a:pt x="12085" y="15234"/>
                    <a:pt x="12201" y="14855"/>
                  </a:cubicBezTo>
                  <a:cubicBezTo>
                    <a:pt x="12318" y="14476"/>
                    <a:pt x="12395" y="14097"/>
                    <a:pt x="12240" y="13907"/>
                  </a:cubicBezTo>
                  <a:cubicBezTo>
                    <a:pt x="12085" y="13718"/>
                    <a:pt x="11696" y="13718"/>
                    <a:pt x="11113" y="14135"/>
                  </a:cubicBezTo>
                  <a:cubicBezTo>
                    <a:pt x="10531" y="14552"/>
                    <a:pt x="9754" y="15385"/>
                    <a:pt x="9287" y="16257"/>
                  </a:cubicBezTo>
                  <a:cubicBezTo>
                    <a:pt x="8821" y="17128"/>
                    <a:pt x="8666" y="18038"/>
                    <a:pt x="8705" y="18644"/>
                  </a:cubicBezTo>
                  <a:cubicBezTo>
                    <a:pt x="8744" y="19251"/>
                    <a:pt x="8977" y="19554"/>
                    <a:pt x="9287" y="19667"/>
                  </a:cubicBezTo>
                  <a:cubicBezTo>
                    <a:pt x="9598" y="19781"/>
                    <a:pt x="9987" y="19705"/>
                    <a:pt x="10336" y="19554"/>
                  </a:cubicBezTo>
                  <a:cubicBezTo>
                    <a:pt x="10686" y="19402"/>
                    <a:pt x="10997" y="19175"/>
                    <a:pt x="11346" y="18985"/>
                  </a:cubicBezTo>
                  <a:cubicBezTo>
                    <a:pt x="11696" y="18796"/>
                    <a:pt x="12085" y="18644"/>
                    <a:pt x="12318" y="18872"/>
                  </a:cubicBezTo>
                  <a:cubicBezTo>
                    <a:pt x="12551" y="19099"/>
                    <a:pt x="12628" y="19705"/>
                    <a:pt x="12862" y="19933"/>
                  </a:cubicBezTo>
                  <a:cubicBezTo>
                    <a:pt x="13095" y="20160"/>
                    <a:pt x="13483" y="20008"/>
                    <a:pt x="14105" y="19175"/>
                  </a:cubicBezTo>
                  <a:cubicBezTo>
                    <a:pt x="14726" y="18341"/>
                    <a:pt x="15581" y="16825"/>
                    <a:pt x="16474" y="14703"/>
                  </a:cubicBezTo>
                  <a:cubicBezTo>
                    <a:pt x="17368" y="12581"/>
                    <a:pt x="18300" y="9853"/>
                    <a:pt x="19116" y="7427"/>
                  </a:cubicBezTo>
                  <a:cubicBezTo>
                    <a:pt x="19932" y="5002"/>
                    <a:pt x="20631" y="2880"/>
                    <a:pt x="21020" y="1629"/>
                  </a:cubicBezTo>
                  <a:cubicBezTo>
                    <a:pt x="21408" y="379"/>
                    <a:pt x="21486" y="0"/>
                    <a:pt x="21447" y="0"/>
                  </a:cubicBezTo>
                  <a:cubicBezTo>
                    <a:pt x="21408" y="0"/>
                    <a:pt x="21253" y="379"/>
                    <a:pt x="20709" y="1781"/>
                  </a:cubicBezTo>
                  <a:cubicBezTo>
                    <a:pt x="20165" y="3183"/>
                    <a:pt x="19233" y="5608"/>
                    <a:pt x="18533" y="8034"/>
                  </a:cubicBezTo>
                  <a:cubicBezTo>
                    <a:pt x="17834" y="10459"/>
                    <a:pt x="17368" y="12884"/>
                    <a:pt x="17096" y="14400"/>
                  </a:cubicBezTo>
                  <a:cubicBezTo>
                    <a:pt x="16824" y="15916"/>
                    <a:pt x="16746" y="16522"/>
                    <a:pt x="16746" y="17015"/>
                  </a:cubicBezTo>
                  <a:cubicBezTo>
                    <a:pt x="16746" y="17507"/>
                    <a:pt x="16824" y="17886"/>
                    <a:pt x="17057" y="18114"/>
                  </a:cubicBezTo>
                  <a:cubicBezTo>
                    <a:pt x="17290" y="18341"/>
                    <a:pt x="17679" y="18417"/>
                    <a:pt x="18145" y="18189"/>
                  </a:cubicBezTo>
                  <a:cubicBezTo>
                    <a:pt x="18611" y="17962"/>
                    <a:pt x="19155" y="17432"/>
                    <a:pt x="19466" y="16901"/>
                  </a:cubicBezTo>
                  <a:cubicBezTo>
                    <a:pt x="19777" y="16371"/>
                    <a:pt x="19854" y="15840"/>
                    <a:pt x="19932" y="15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9776685" y="3837796"/>
              <a:ext cx="180116" cy="5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154" fill="norm" stroke="1" extrusionOk="0">
                  <a:moveTo>
                    <a:pt x="8563" y="21154"/>
                  </a:moveTo>
                  <a:cubicBezTo>
                    <a:pt x="7307" y="17954"/>
                    <a:pt x="6051" y="14754"/>
                    <a:pt x="4293" y="11154"/>
                  </a:cubicBezTo>
                  <a:cubicBezTo>
                    <a:pt x="2535" y="7554"/>
                    <a:pt x="274" y="3554"/>
                    <a:pt x="23" y="1554"/>
                  </a:cubicBezTo>
                  <a:cubicBezTo>
                    <a:pt x="-228" y="-446"/>
                    <a:pt x="1530" y="-446"/>
                    <a:pt x="5423" y="1154"/>
                  </a:cubicBezTo>
                  <a:cubicBezTo>
                    <a:pt x="9316" y="2754"/>
                    <a:pt x="15344" y="5954"/>
                    <a:pt x="21372" y="9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9914165" y="3892085"/>
              <a:ext cx="188686" cy="14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910" fill="norm" stroke="1" extrusionOk="0">
                  <a:moveTo>
                    <a:pt x="19234" y="1188"/>
                  </a:moveTo>
                  <a:cubicBezTo>
                    <a:pt x="15154" y="249"/>
                    <a:pt x="11074" y="-690"/>
                    <a:pt x="7834" y="719"/>
                  </a:cubicBezTo>
                  <a:cubicBezTo>
                    <a:pt x="4594" y="2127"/>
                    <a:pt x="2194" y="5884"/>
                    <a:pt x="994" y="8545"/>
                  </a:cubicBezTo>
                  <a:cubicBezTo>
                    <a:pt x="-206" y="11206"/>
                    <a:pt x="-206" y="12771"/>
                    <a:pt x="394" y="13553"/>
                  </a:cubicBezTo>
                  <a:cubicBezTo>
                    <a:pt x="994" y="14336"/>
                    <a:pt x="2194" y="14336"/>
                    <a:pt x="3754" y="13397"/>
                  </a:cubicBezTo>
                  <a:cubicBezTo>
                    <a:pt x="5314" y="12458"/>
                    <a:pt x="7234" y="10580"/>
                    <a:pt x="8794" y="9171"/>
                  </a:cubicBezTo>
                  <a:cubicBezTo>
                    <a:pt x="10354" y="7762"/>
                    <a:pt x="11554" y="6823"/>
                    <a:pt x="12274" y="7293"/>
                  </a:cubicBezTo>
                  <a:cubicBezTo>
                    <a:pt x="12994" y="7762"/>
                    <a:pt x="13234" y="9640"/>
                    <a:pt x="13594" y="11675"/>
                  </a:cubicBezTo>
                  <a:cubicBezTo>
                    <a:pt x="13954" y="13710"/>
                    <a:pt x="14434" y="15901"/>
                    <a:pt x="15754" y="17467"/>
                  </a:cubicBezTo>
                  <a:cubicBezTo>
                    <a:pt x="17074" y="19032"/>
                    <a:pt x="19234" y="19971"/>
                    <a:pt x="21394" y="2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0667999" y="3601599"/>
              <a:ext cx="208392" cy="571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44" fill="norm" stroke="1" extrusionOk="0">
                  <a:moveTo>
                    <a:pt x="19636" y="3338"/>
                  </a:moveTo>
                  <a:cubicBezTo>
                    <a:pt x="20291" y="2703"/>
                    <a:pt x="20945" y="2068"/>
                    <a:pt x="21273" y="1512"/>
                  </a:cubicBezTo>
                  <a:cubicBezTo>
                    <a:pt x="21600" y="956"/>
                    <a:pt x="21600" y="479"/>
                    <a:pt x="20836" y="201"/>
                  </a:cubicBezTo>
                  <a:cubicBezTo>
                    <a:pt x="20073" y="-77"/>
                    <a:pt x="18545" y="-156"/>
                    <a:pt x="16473" y="559"/>
                  </a:cubicBezTo>
                  <a:cubicBezTo>
                    <a:pt x="14400" y="1273"/>
                    <a:pt x="11782" y="2782"/>
                    <a:pt x="9491" y="4887"/>
                  </a:cubicBezTo>
                  <a:cubicBezTo>
                    <a:pt x="7200" y="6991"/>
                    <a:pt x="5236" y="9691"/>
                    <a:pt x="4255" y="12034"/>
                  </a:cubicBezTo>
                  <a:cubicBezTo>
                    <a:pt x="3273" y="14376"/>
                    <a:pt x="3273" y="16362"/>
                    <a:pt x="2727" y="17870"/>
                  </a:cubicBezTo>
                  <a:cubicBezTo>
                    <a:pt x="2182" y="19379"/>
                    <a:pt x="1091" y="20412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0591749" y="4018089"/>
              <a:ext cx="260401" cy="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182" fill="norm" stroke="1" extrusionOk="0">
                  <a:moveTo>
                    <a:pt x="527" y="21182"/>
                  </a:moveTo>
                  <a:cubicBezTo>
                    <a:pt x="178" y="17771"/>
                    <a:pt x="-170" y="14361"/>
                    <a:pt x="91" y="11803"/>
                  </a:cubicBezTo>
                  <a:cubicBezTo>
                    <a:pt x="353" y="9245"/>
                    <a:pt x="1224" y="7540"/>
                    <a:pt x="3662" y="5550"/>
                  </a:cubicBezTo>
                  <a:cubicBezTo>
                    <a:pt x="6101" y="3561"/>
                    <a:pt x="10107" y="1287"/>
                    <a:pt x="13330" y="435"/>
                  </a:cubicBezTo>
                  <a:cubicBezTo>
                    <a:pt x="16553" y="-418"/>
                    <a:pt x="18991" y="150"/>
                    <a:pt x="21430" y="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0781309" y="3969967"/>
              <a:ext cx="110747" cy="12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059" fill="norm" stroke="1" extrusionOk="0">
                  <a:moveTo>
                    <a:pt x="16678" y="8786"/>
                  </a:moveTo>
                  <a:cubicBezTo>
                    <a:pt x="14714" y="7688"/>
                    <a:pt x="12751" y="6590"/>
                    <a:pt x="10002" y="6956"/>
                  </a:cubicBezTo>
                  <a:cubicBezTo>
                    <a:pt x="7253" y="7322"/>
                    <a:pt x="3718" y="9153"/>
                    <a:pt x="1754" y="11349"/>
                  </a:cubicBezTo>
                  <a:cubicBezTo>
                    <a:pt x="-209" y="13546"/>
                    <a:pt x="-602" y="16108"/>
                    <a:pt x="969" y="18122"/>
                  </a:cubicBezTo>
                  <a:cubicBezTo>
                    <a:pt x="2540" y="20136"/>
                    <a:pt x="6074" y="21600"/>
                    <a:pt x="9805" y="20868"/>
                  </a:cubicBezTo>
                  <a:cubicBezTo>
                    <a:pt x="13536" y="20136"/>
                    <a:pt x="17463" y="17207"/>
                    <a:pt x="19231" y="13363"/>
                  </a:cubicBezTo>
                  <a:cubicBezTo>
                    <a:pt x="20998" y="9519"/>
                    <a:pt x="20605" y="4759"/>
                    <a:pt x="20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10973808" y="3736913"/>
              <a:ext cx="72265" cy="42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375" fill="norm" stroke="1" extrusionOk="0">
                  <a:moveTo>
                    <a:pt x="18220" y="1803"/>
                  </a:moveTo>
                  <a:cubicBezTo>
                    <a:pt x="19455" y="960"/>
                    <a:pt x="20689" y="117"/>
                    <a:pt x="20997" y="11"/>
                  </a:cubicBezTo>
                  <a:cubicBezTo>
                    <a:pt x="21306" y="-94"/>
                    <a:pt x="20689" y="538"/>
                    <a:pt x="17912" y="2856"/>
                  </a:cubicBezTo>
                  <a:cubicBezTo>
                    <a:pt x="15135" y="5174"/>
                    <a:pt x="10197" y="9178"/>
                    <a:pt x="6803" y="12392"/>
                  </a:cubicBezTo>
                  <a:cubicBezTo>
                    <a:pt x="3409" y="15606"/>
                    <a:pt x="1557" y="18029"/>
                    <a:pt x="632" y="19504"/>
                  </a:cubicBezTo>
                  <a:cubicBezTo>
                    <a:pt x="-294" y="20979"/>
                    <a:pt x="-294" y="21506"/>
                    <a:pt x="1249" y="21348"/>
                  </a:cubicBezTo>
                  <a:cubicBezTo>
                    <a:pt x="2792" y="21190"/>
                    <a:pt x="5877" y="20347"/>
                    <a:pt x="8963" y="19346"/>
                  </a:cubicBezTo>
                  <a:cubicBezTo>
                    <a:pt x="12049" y="18345"/>
                    <a:pt x="15135" y="17186"/>
                    <a:pt x="18220" y="16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11094244" y="3754067"/>
              <a:ext cx="3095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0"/>
                  </a:moveTo>
                  <a:cubicBezTo>
                    <a:pt x="16740" y="3537"/>
                    <a:pt x="12420" y="7074"/>
                    <a:pt x="8820" y="10295"/>
                  </a:cubicBezTo>
                  <a:cubicBezTo>
                    <a:pt x="5220" y="13516"/>
                    <a:pt x="2340" y="16421"/>
                    <a:pt x="900" y="18253"/>
                  </a:cubicBezTo>
                  <a:cubicBezTo>
                    <a:pt x="-540" y="20084"/>
                    <a:pt x="-540" y="20842"/>
                    <a:pt x="3060" y="21221"/>
                  </a:cubicBezTo>
                  <a:cubicBezTo>
                    <a:pt x="6660" y="21600"/>
                    <a:pt x="13860" y="21600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11167844" y="3971673"/>
              <a:ext cx="78569" cy="11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0713" fill="norm" stroke="1" extrusionOk="0">
                  <a:moveTo>
                    <a:pt x="18750" y="7789"/>
                  </a:moveTo>
                  <a:cubicBezTo>
                    <a:pt x="18750" y="5860"/>
                    <a:pt x="18750" y="3932"/>
                    <a:pt x="17365" y="2389"/>
                  </a:cubicBezTo>
                  <a:cubicBezTo>
                    <a:pt x="15980" y="846"/>
                    <a:pt x="13211" y="-311"/>
                    <a:pt x="10442" y="75"/>
                  </a:cubicBezTo>
                  <a:cubicBezTo>
                    <a:pt x="7673" y="460"/>
                    <a:pt x="4903" y="2389"/>
                    <a:pt x="3242" y="4510"/>
                  </a:cubicBezTo>
                  <a:cubicBezTo>
                    <a:pt x="1580" y="6632"/>
                    <a:pt x="1027" y="8946"/>
                    <a:pt x="473" y="11646"/>
                  </a:cubicBezTo>
                  <a:cubicBezTo>
                    <a:pt x="-81" y="14346"/>
                    <a:pt x="-635" y="17432"/>
                    <a:pt x="1857" y="19168"/>
                  </a:cubicBezTo>
                  <a:cubicBezTo>
                    <a:pt x="4350" y="20903"/>
                    <a:pt x="9888" y="21289"/>
                    <a:pt x="13765" y="19746"/>
                  </a:cubicBezTo>
                  <a:cubicBezTo>
                    <a:pt x="17642" y="18203"/>
                    <a:pt x="19857" y="14732"/>
                    <a:pt x="20411" y="11839"/>
                  </a:cubicBezTo>
                  <a:cubicBezTo>
                    <a:pt x="20965" y="8946"/>
                    <a:pt x="19857" y="6632"/>
                    <a:pt x="18750" y="4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1291479" y="3944567"/>
              <a:ext cx="195672" cy="16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33" fill="norm" stroke="1" extrusionOk="0">
                  <a:moveTo>
                    <a:pt x="2658" y="0"/>
                  </a:moveTo>
                  <a:cubicBezTo>
                    <a:pt x="1729" y="5400"/>
                    <a:pt x="800" y="10800"/>
                    <a:pt x="336" y="14175"/>
                  </a:cubicBezTo>
                  <a:cubicBezTo>
                    <a:pt x="-129" y="17550"/>
                    <a:pt x="-129" y="18900"/>
                    <a:pt x="452" y="19440"/>
                  </a:cubicBezTo>
                  <a:cubicBezTo>
                    <a:pt x="1032" y="19980"/>
                    <a:pt x="2194" y="19710"/>
                    <a:pt x="3239" y="18765"/>
                  </a:cubicBezTo>
                  <a:cubicBezTo>
                    <a:pt x="4284" y="17820"/>
                    <a:pt x="5213" y="16200"/>
                    <a:pt x="6026" y="14850"/>
                  </a:cubicBezTo>
                  <a:cubicBezTo>
                    <a:pt x="6839" y="13500"/>
                    <a:pt x="7536" y="12420"/>
                    <a:pt x="7768" y="12555"/>
                  </a:cubicBezTo>
                  <a:cubicBezTo>
                    <a:pt x="8000" y="12690"/>
                    <a:pt x="7768" y="14040"/>
                    <a:pt x="7652" y="15390"/>
                  </a:cubicBezTo>
                  <a:cubicBezTo>
                    <a:pt x="7536" y="16740"/>
                    <a:pt x="7536" y="18090"/>
                    <a:pt x="7884" y="19305"/>
                  </a:cubicBezTo>
                  <a:cubicBezTo>
                    <a:pt x="8232" y="20520"/>
                    <a:pt x="8929" y="21600"/>
                    <a:pt x="11019" y="20925"/>
                  </a:cubicBezTo>
                  <a:cubicBezTo>
                    <a:pt x="13110" y="20250"/>
                    <a:pt x="16594" y="17820"/>
                    <a:pt x="18568" y="14715"/>
                  </a:cubicBezTo>
                  <a:cubicBezTo>
                    <a:pt x="20542" y="11610"/>
                    <a:pt x="21006" y="7830"/>
                    <a:pt x="21471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1455399" y="3951711"/>
              <a:ext cx="161195" cy="23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18" fill="norm" stroke="1" extrusionOk="0">
                  <a:moveTo>
                    <a:pt x="21039" y="3908"/>
                  </a:moveTo>
                  <a:cubicBezTo>
                    <a:pt x="21319" y="2961"/>
                    <a:pt x="21600" y="2013"/>
                    <a:pt x="21039" y="1350"/>
                  </a:cubicBezTo>
                  <a:cubicBezTo>
                    <a:pt x="20478" y="687"/>
                    <a:pt x="19075" y="308"/>
                    <a:pt x="17673" y="118"/>
                  </a:cubicBezTo>
                  <a:cubicBezTo>
                    <a:pt x="16270" y="-71"/>
                    <a:pt x="14868" y="-71"/>
                    <a:pt x="13886" y="403"/>
                  </a:cubicBezTo>
                  <a:cubicBezTo>
                    <a:pt x="12904" y="876"/>
                    <a:pt x="12343" y="1824"/>
                    <a:pt x="13184" y="4476"/>
                  </a:cubicBezTo>
                  <a:cubicBezTo>
                    <a:pt x="14026" y="7129"/>
                    <a:pt x="16270" y="11487"/>
                    <a:pt x="17392" y="14424"/>
                  </a:cubicBezTo>
                  <a:cubicBezTo>
                    <a:pt x="18514" y="17361"/>
                    <a:pt x="18514" y="18876"/>
                    <a:pt x="16831" y="19918"/>
                  </a:cubicBezTo>
                  <a:cubicBezTo>
                    <a:pt x="15148" y="20961"/>
                    <a:pt x="11782" y="21529"/>
                    <a:pt x="8696" y="21245"/>
                  </a:cubicBezTo>
                  <a:cubicBezTo>
                    <a:pt x="5610" y="20961"/>
                    <a:pt x="2805" y="19824"/>
                    <a:pt x="0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4214693" y="4503758"/>
              <a:ext cx="262057" cy="22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963" fill="norm" stroke="1" extrusionOk="0">
                  <a:moveTo>
                    <a:pt x="13510" y="6563"/>
                  </a:moveTo>
                  <a:cubicBezTo>
                    <a:pt x="12310" y="4563"/>
                    <a:pt x="11110" y="2563"/>
                    <a:pt x="9653" y="1263"/>
                  </a:cubicBezTo>
                  <a:cubicBezTo>
                    <a:pt x="8195" y="-37"/>
                    <a:pt x="6481" y="-637"/>
                    <a:pt x="4681" y="963"/>
                  </a:cubicBezTo>
                  <a:cubicBezTo>
                    <a:pt x="2881" y="2563"/>
                    <a:pt x="995" y="6363"/>
                    <a:pt x="310" y="9563"/>
                  </a:cubicBezTo>
                  <a:cubicBezTo>
                    <a:pt x="-376" y="12763"/>
                    <a:pt x="138" y="15363"/>
                    <a:pt x="1253" y="16663"/>
                  </a:cubicBezTo>
                  <a:cubicBezTo>
                    <a:pt x="2367" y="17963"/>
                    <a:pt x="4081" y="17963"/>
                    <a:pt x="5453" y="17363"/>
                  </a:cubicBezTo>
                  <a:cubicBezTo>
                    <a:pt x="6824" y="16763"/>
                    <a:pt x="7853" y="15563"/>
                    <a:pt x="9567" y="14863"/>
                  </a:cubicBezTo>
                  <a:cubicBezTo>
                    <a:pt x="11281" y="14163"/>
                    <a:pt x="13681" y="13963"/>
                    <a:pt x="15738" y="15063"/>
                  </a:cubicBezTo>
                  <a:cubicBezTo>
                    <a:pt x="17795" y="16163"/>
                    <a:pt x="19510" y="18563"/>
                    <a:pt x="21224" y="20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5289635" y="4546112"/>
              <a:ext cx="158665" cy="27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25" fill="norm" stroke="1" extrusionOk="0">
                  <a:moveTo>
                    <a:pt x="21028" y="9107"/>
                  </a:moveTo>
                  <a:cubicBezTo>
                    <a:pt x="20186" y="6448"/>
                    <a:pt x="19345" y="3790"/>
                    <a:pt x="18503" y="2128"/>
                  </a:cubicBezTo>
                  <a:cubicBezTo>
                    <a:pt x="17662" y="467"/>
                    <a:pt x="16820" y="-198"/>
                    <a:pt x="14155" y="51"/>
                  </a:cubicBezTo>
                  <a:cubicBezTo>
                    <a:pt x="11490" y="300"/>
                    <a:pt x="7002" y="1464"/>
                    <a:pt x="4898" y="3291"/>
                  </a:cubicBezTo>
                  <a:cubicBezTo>
                    <a:pt x="2794" y="5119"/>
                    <a:pt x="3075" y="7611"/>
                    <a:pt x="5459" y="10020"/>
                  </a:cubicBezTo>
                  <a:cubicBezTo>
                    <a:pt x="7844" y="12430"/>
                    <a:pt x="12332" y="14756"/>
                    <a:pt x="14716" y="16334"/>
                  </a:cubicBezTo>
                  <a:cubicBezTo>
                    <a:pt x="17101" y="17913"/>
                    <a:pt x="17381" y="18744"/>
                    <a:pt x="14857" y="19574"/>
                  </a:cubicBezTo>
                  <a:cubicBezTo>
                    <a:pt x="12332" y="20405"/>
                    <a:pt x="7002" y="21236"/>
                    <a:pt x="3776" y="21319"/>
                  </a:cubicBezTo>
                  <a:cubicBezTo>
                    <a:pt x="550" y="21402"/>
                    <a:pt x="-572" y="20737"/>
                    <a:pt x="270" y="19242"/>
                  </a:cubicBezTo>
                  <a:cubicBezTo>
                    <a:pt x="1111" y="17747"/>
                    <a:pt x="3916" y="15420"/>
                    <a:pt x="6722" y="14008"/>
                  </a:cubicBezTo>
                  <a:cubicBezTo>
                    <a:pt x="9527" y="12596"/>
                    <a:pt x="12332" y="12097"/>
                    <a:pt x="15137" y="11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5468261" y="4589836"/>
              <a:ext cx="125346" cy="42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60" fill="norm" stroke="1" extrusionOk="0">
                  <a:moveTo>
                    <a:pt x="5158" y="5522"/>
                  </a:moveTo>
                  <a:cubicBezTo>
                    <a:pt x="5513" y="7957"/>
                    <a:pt x="5867" y="10392"/>
                    <a:pt x="5513" y="12828"/>
                  </a:cubicBezTo>
                  <a:cubicBezTo>
                    <a:pt x="5158" y="15263"/>
                    <a:pt x="4096" y="17698"/>
                    <a:pt x="3034" y="19234"/>
                  </a:cubicBezTo>
                  <a:cubicBezTo>
                    <a:pt x="1972" y="20769"/>
                    <a:pt x="909" y="21404"/>
                    <a:pt x="378" y="21457"/>
                  </a:cubicBezTo>
                  <a:cubicBezTo>
                    <a:pt x="-153" y="21510"/>
                    <a:pt x="-153" y="20981"/>
                    <a:pt x="555" y="18757"/>
                  </a:cubicBezTo>
                  <a:cubicBezTo>
                    <a:pt x="1263" y="16534"/>
                    <a:pt x="2680" y="12616"/>
                    <a:pt x="4627" y="9439"/>
                  </a:cubicBezTo>
                  <a:cubicBezTo>
                    <a:pt x="6575" y="6263"/>
                    <a:pt x="9054" y="3828"/>
                    <a:pt x="11178" y="2292"/>
                  </a:cubicBezTo>
                  <a:cubicBezTo>
                    <a:pt x="13303" y="757"/>
                    <a:pt x="15073" y="122"/>
                    <a:pt x="16490" y="16"/>
                  </a:cubicBezTo>
                  <a:cubicBezTo>
                    <a:pt x="17906" y="-90"/>
                    <a:pt x="18968" y="334"/>
                    <a:pt x="19854" y="1498"/>
                  </a:cubicBezTo>
                  <a:cubicBezTo>
                    <a:pt x="20739" y="2663"/>
                    <a:pt x="21447" y="4569"/>
                    <a:pt x="20562" y="5998"/>
                  </a:cubicBezTo>
                  <a:cubicBezTo>
                    <a:pt x="19677" y="7428"/>
                    <a:pt x="17198" y="8381"/>
                    <a:pt x="14719" y="8910"/>
                  </a:cubicBezTo>
                  <a:cubicBezTo>
                    <a:pt x="12240" y="9439"/>
                    <a:pt x="9762" y="9545"/>
                    <a:pt x="8345" y="9281"/>
                  </a:cubicBezTo>
                  <a:cubicBezTo>
                    <a:pt x="6929" y="9016"/>
                    <a:pt x="6575" y="8381"/>
                    <a:pt x="7460" y="7639"/>
                  </a:cubicBezTo>
                  <a:cubicBezTo>
                    <a:pt x="8345" y="6898"/>
                    <a:pt x="10470" y="6051"/>
                    <a:pt x="12595" y="5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5623139" y="4587523"/>
              <a:ext cx="117261" cy="16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0986" fill="norm" stroke="1" extrusionOk="0">
                  <a:moveTo>
                    <a:pt x="2804" y="6436"/>
                  </a:moveTo>
                  <a:cubicBezTo>
                    <a:pt x="4319" y="7267"/>
                    <a:pt x="5835" y="8098"/>
                    <a:pt x="7730" y="8375"/>
                  </a:cubicBezTo>
                  <a:cubicBezTo>
                    <a:pt x="9625" y="8651"/>
                    <a:pt x="11898" y="8375"/>
                    <a:pt x="13225" y="6990"/>
                  </a:cubicBezTo>
                  <a:cubicBezTo>
                    <a:pt x="14551" y="5605"/>
                    <a:pt x="14930" y="3113"/>
                    <a:pt x="14172" y="1590"/>
                  </a:cubicBezTo>
                  <a:cubicBezTo>
                    <a:pt x="13414" y="67"/>
                    <a:pt x="11519" y="-487"/>
                    <a:pt x="9246" y="482"/>
                  </a:cubicBezTo>
                  <a:cubicBezTo>
                    <a:pt x="6972" y="1451"/>
                    <a:pt x="4319" y="3944"/>
                    <a:pt x="2425" y="7128"/>
                  </a:cubicBezTo>
                  <a:cubicBezTo>
                    <a:pt x="530" y="10313"/>
                    <a:pt x="-607" y="14190"/>
                    <a:pt x="340" y="16821"/>
                  </a:cubicBezTo>
                  <a:cubicBezTo>
                    <a:pt x="1288" y="19451"/>
                    <a:pt x="4319" y="20836"/>
                    <a:pt x="8109" y="20975"/>
                  </a:cubicBezTo>
                  <a:cubicBezTo>
                    <a:pt x="11898" y="21113"/>
                    <a:pt x="16446" y="20005"/>
                    <a:pt x="20993" y="18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5771944" y="4556156"/>
              <a:ext cx="171656" cy="18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0992" fill="norm" stroke="1" extrusionOk="0">
                  <a:moveTo>
                    <a:pt x="16997" y="2684"/>
                  </a:moveTo>
                  <a:cubicBezTo>
                    <a:pt x="16225" y="1714"/>
                    <a:pt x="15454" y="743"/>
                    <a:pt x="14425" y="257"/>
                  </a:cubicBezTo>
                  <a:cubicBezTo>
                    <a:pt x="13397" y="-228"/>
                    <a:pt x="12111" y="-228"/>
                    <a:pt x="9411" y="2078"/>
                  </a:cubicBezTo>
                  <a:cubicBezTo>
                    <a:pt x="6711" y="4383"/>
                    <a:pt x="2597" y="8994"/>
                    <a:pt x="925" y="12514"/>
                  </a:cubicBezTo>
                  <a:cubicBezTo>
                    <a:pt x="-746" y="16033"/>
                    <a:pt x="25" y="18460"/>
                    <a:pt x="1825" y="19794"/>
                  </a:cubicBezTo>
                  <a:cubicBezTo>
                    <a:pt x="3625" y="21129"/>
                    <a:pt x="6454" y="21372"/>
                    <a:pt x="9797" y="20401"/>
                  </a:cubicBezTo>
                  <a:cubicBezTo>
                    <a:pt x="13140" y="19430"/>
                    <a:pt x="16997" y="17246"/>
                    <a:pt x="20854" y="15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5968999" y="4585917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5988049" y="4471617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5976219" y="4293086"/>
              <a:ext cx="246782" cy="43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44" fill="norm" stroke="1" extrusionOk="0">
                  <a:moveTo>
                    <a:pt x="19145" y="3738"/>
                  </a:moveTo>
                  <a:cubicBezTo>
                    <a:pt x="18962" y="2607"/>
                    <a:pt x="18779" y="1476"/>
                    <a:pt x="17773" y="756"/>
                  </a:cubicBezTo>
                  <a:cubicBezTo>
                    <a:pt x="16766" y="36"/>
                    <a:pt x="14935" y="-273"/>
                    <a:pt x="12922" y="293"/>
                  </a:cubicBezTo>
                  <a:cubicBezTo>
                    <a:pt x="10908" y="858"/>
                    <a:pt x="8711" y="2298"/>
                    <a:pt x="7339" y="4613"/>
                  </a:cubicBezTo>
                  <a:cubicBezTo>
                    <a:pt x="5966" y="6927"/>
                    <a:pt x="5417" y="10116"/>
                    <a:pt x="5417" y="12841"/>
                  </a:cubicBezTo>
                  <a:cubicBezTo>
                    <a:pt x="5417" y="15567"/>
                    <a:pt x="5966" y="17830"/>
                    <a:pt x="6332" y="19218"/>
                  </a:cubicBezTo>
                  <a:cubicBezTo>
                    <a:pt x="6698" y="20607"/>
                    <a:pt x="6881" y="21121"/>
                    <a:pt x="6515" y="21224"/>
                  </a:cubicBezTo>
                  <a:cubicBezTo>
                    <a:pt x="6149" y="21327"/>
                    <a:pt x="5234" y="21018"/>
                    <a:pt x="4135" y="20453"/>
                  </a:cubicBezTo>
                  <a:cubicBezTo>
                    <a:pt x="3037" y="19887"/>
                    <a:pt x="1756" y="19064"/>
                    <a:pt x="932" y="18396"/>
                  </a:cubicBezTo>
                  <a:cubicBezTo>
                    <a:pt x="108" y="17727"/>
                    <a:pt x="-258" y="17213"/>
                    <a:pt x="200" y="16801"/>
                  </a:cubicBezTo>
                  <a:cubicBezTo>
                    <a:pt x="657" y="16390"/>
                    <a:pt x="1939" y="16081"/>
                    <a:pt x="4593" y="15927"/>
                  </a:cubicBezTo>
                  <a:cubicBezTo>
                    <a:pt x="7247" y="15773"/>
                    <a:pt x="11274" y="15773"/>
                    <a:pt x="14295" y="16133"/>
                  </a:cubicBezTo>
                  <a:cubicBezTo>
                    <a:pt x="17315" y="16493"/>
                    <a:pt x="19328" y="17213"/>
                    <a:pt x="21342" y="17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6153876" y="4598617"/>
              <a:ext cx="24674" cy="14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53" fill="norm" stroke="1" extrusionOk="0">
                  <a:moveTo>
                    <a:pt x="20982" y="0"/>
                  </a:moveTo>
                  <a:cubicBezTo>
                    <a:pt x="13782" y="5635"/>
                    <a:pt x="6582" y="11270"/>
                    <a:pt x="2982" y="15183"/>
                  </a:cubicBezTo>
                  <a:cubicBezTo>
                    <a:pt x="-618" y="19096"/>
                    <a:pt x="-618" y="21287"/>
                    <a:pt x="1182" y="21443"/>
                  </a:cubicBezTo>
                  <a:cubicBezTo>
                    <a:pt x="2982" y="21600"/>
                    <a:pt x="6582" y="19722"/>
                    <a:pt x="10182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6178549" y="4503367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6226561" y="4568882"/>
              <a:ext cx="180589" cy="14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0597" fill="norm" stroke="1" extrusionOk="0">
                  <a:moveTo>
                    <a:pt x="18733" y="4273"/>
                  </a:moveTo>
                  <a:cubicBezTo>
                    <a:pt x="17751" y="2752"/>
                    <a:pt x="16769" y="1231"/>
                    <a:pt x="14928" y="471"/>
                  </a:cubicBezTo>
                  <a:cubicBezTo>
                    <a:pt x="13087" y="-290"/>
                    <a:pt x="10387" y="-290"/>
                    <a:pt x="7442" y="1687"/>
                  </a:cubicBezTo>
                  <a:cubicBezTo>
                    <a:pt x="4497" y="3665"/>
                    <a:pt x="1306" y="7620"/>
                    <a:pt x="324" y="11423"/>
                  </a:cubicBezTo>
                  <a:cubicBezTo>
                    <a:pt x="-658" y="15225"/>
                    <a:pt x="569" y="18876"/>
                    <a:pt x="4374" y="20093"/>
                  </a:cubicBezTo>
                  <a:cubicBezTo>
                    <a:pt x="8178" y="21310"/>
                    <a:pt x="14560" y="20093"/>
                    <a:pt x="20942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6852708" y="4301913"/>
              <a:ext cx="221192" cy="53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36" fill="norm" stroke="1" extrusionOk="0">
                  <a:moveTo>
                    <a:pt x="20263" y="14923"/>
                  </a:moveTo>
                  <a:cubicBezTo>
                    <a:pt x="19028" y="14076"/>
                    <a:pt x="17794" y="13229"/>
                    <a:pt x="16148" y="12636"/>
                  </a:cubicBezTo>
                  <a:cubicBezTo>
                    <a:pt x="14503" y="12043"/>
                    <a:pt x="12446" y="11704"/>
                    <a:pt x="10080" y="12170"/>
                  </a:cubicBezTo>
                  <a:cubicBezTo>
                    <a:pt x="7714" y="12636"/>
                    <a:pt x="5040" y="13906"/>
                    <a:pt x="3291" y="15262"/>
                  </a:cubicBezTo>
                  <a:cubicBezTo>
                    <a:pt x="1543" y="16617"/>
                    <a:pt x="720" y="18057"/>
                    <a:pt x="308" y="19031"/>
                  </a:cubicBezTo>
                  <a:cubicBezTo>
                    <a:pt x="-103" y="20005"/>
                    <a:pt x="-103" y="20514"/>
                    <a:pt x="308" y="20895"/>
                  </a:cubicBezTo>
                  <a:cubicBezTo>
                    <a:pt x="720" y="21276"/>
                    <a:pt x="1543" y="21530"/>
                    <a:pt x="3086" y="21403"/>
                  </a:cubicBezTo>
                  <a:cubicBezTo>
                    <a:pt x="4628" y="21276"/>
                    <a:pt x="6891" y="20768"/>
                    <a:pt x="9874" y="19116"/>
                  </a:cubicBezTo>
                  <a:cubicBezTo>
                    <a:pt x="12857" y="17464"/>
                    <a:pt x="16560" y="14669"/>
                    <a:pt x="18617" y="11958"/>
                  </a:cubicBezTo>
                  <a:cubicBezTo>
                    <a:pt x="20674" y="9248"/>
                    <a:pt x="21086" y="6622"/>
                    <a:pt x="20983" y="4801"/>
                  </a:cubicBezTo>
                  <a:cubicBezTo>
                    <a:pt x="20880" y="2979"/>
                    <a:pt x="20263" y="1963"/>
                    <a:pt x="19543" y="1243"/>
                  </a:cubicBezTo>
                  <a:cubicBezTo>
                    <a:pt x="18823" y="523"/>
                    <a:pt x="18000" y="99"/>
                    <a:pt x="17177" y="15"/>
                  </a:cubicBezTo>
                  <a:cubicBezTo>
                    <a:pt x="16354" y="-70"/>
                    <a:pt x="15531" y="184"/>
                    <a:pt x="14811" y="1412"/>
                  </a:cubicBezTo>
                  <a:cubicBezTo>
                    <a:pt x="14091" y="2641"/>
                    <a:pt x="13474" y="4843"/>
                    <a:pt x="13371" y="7426"/>
                  </a:cubicBezTo>
                  <a:cubicBezTo>
                    <a:pt x="13268" y="10010"/>
                    <a:pt x="13680" y="12975"/>
                    <a:pt x="14400" y="14965"/>
                  </a:cubicBezTo>
                  <a:cubicBezTo>
                    <a:pt x="15120" y="16956"/>
                    <a:pt x="16148" y="17972"/>
                    <a:pt x="17074" y="18608"/>
                  </a:cubicBezTo>
                  <a:cubicBezTo>
                    <a:pt x="18000" y="19243"/>
                    <a:pt x="18823" y="19497"/>
                    <a:pt x="19543" y="19412"/>
                  </a:cubicBezTo>
                  <a:cubicBezTo>
                    <a:pt x="20263" y="19328"/>
                    <a:pt x="20880" y="18904"/>
                    <a:pt x="21497" y="18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7118349" y="4541467"/>
              <a:ext cx="50801" cy="22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2484"/>
                  </a:moveTo>
                  <a:cubicBezTo>
                    <a:pt x="2700" y="14862"/>
                    <a:pt x="5400" y="17240"/>
                    <a:pt x="7200" y="18925"/>
                  </a:cubicBezTo>
                  <a:cubicBezTo>
                    <a:pt x="9000" y="20609"/>
                    <a:pt x="9900" y="21600"/>
                    <a:pt x="10800" y="21501"/>
                  </a:cubicBezTo>
                  <a:cubicBezTo>
                    <a:pt x="11700" y="21402"/>
                    <a:pt x="12600" y="20213"/>
                    <a:pt x="13050" y="16943"/>
                  </a:cubicBezTo>
                  <a:cubicBezTo>
                    <a:pt x="13500" y="13673"/>
                    <a:pt x="13500" y="8323"/>
                    <a:pt x="14850" y="5152"/>
                  </a:cubicBezTo>
                  <a:cubicBezTo>
                    <a:pt x="16200" y="1982"/>
                    <a:pt x="18900" y="9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7162799" y="4558071"/>
              <a:ext cx="177801" cy="25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1600" y="1257"/>
                  </a:moveTo>
                  <a:cubicBezTo>
                    <a:pt x="18257" y="554"/>
                    <a:pt x="14914" y="-148"/>
                    <a:pt x="12086" y="28"/>
                  </a:cubicBezTo>
                  <a:cubicBezTo>
                    <a:pt x="9257" y="203"/>
                    <a:pt x="6943" y="1257"/>
                    <a:pt x="6171" y="2750"/>
                  </a:cubicBezTo>
                  <a:cubicBezTo>
                    <a:pt x="5400" y="4242"/>
                    <a:pt x="6171" y="6174"/>
                    <a:pt x="8229" y="8720"/>
                  </a:cubicBezTo>
                  <a:cubicBezTo>
                    <a:pt x="10286" y="11267"/>
                    <a:pt x="13629" y="14428"/>
                    <a:pt x="15300" y="16535"/>
                  </a:cubicBezTo>
                  <a:cubicBezTo>
                    <a:pt x="16971" y="18642"/>
                    <a:pt x="16971" y="19696"/>
                    <a:pt x="15686" y="20398"/>
                  </a:cubicBezTo>
                  <a:cubicBezTo>
                    <a:pt x="14400" y="21101"/>
                    <a:pt x="11829" y="21452"/>
                    <a:pt x="9129" y="20837"/>
                  </a:cubicBezTo>
                  <a:cubicBezTo>
                    <a:pt x="6429" y="20223"/>
                    <a:pt x="3600" y="18642"/>
                    <a:pt x="2057" y="16974"/>
                  </a:cubicBezTo>
                  <a:cubicBezTo>
                    <a:pt x="514" y="15306"/>
                    <a:pt x="257" y="13550"/>
                    <a:pt x="0" y="11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7396533" y="4370017"/>
              <a:ext cx="147268" cy="44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6" fill="norm" stroke="1" extrusionOk="0">
                  <a:moveTo>
                    <a:pt x="21469" y="0"/>
                  </a:moveTo>
                  <a:cubicBezTo>
                    <a:pt x="19926" y="0"/>
                    <a:pt x="18383" y="0"/>
                    <a:pt x="16223" y="713"/>
                  </a:cubicBezTo>
                  <a:cubicBezTo>
                    <a:pt x="14063" y="1426"/>
                    <a:pt x="11286" y="2853"/>
                    <a:pt x="8663" y="5094"/>
                  </a:cubicBezTo>
                  <a:cubicBezTo>
                    <a:pt x="6040" y="7336"/>
                    <a:pt x="3572" y="10392"/>
                    <a:pt x="2029" y="12991"/>
                  </a:cubicBezTo>
                  <a:cubicBezTo>
                    <a:pt x="486" y="15589"/>
                    <a:pt x="-131" y="17728"/>
                    <a:pt x="23" y="19053"/>
                  </a:cubicBezTo>
                  <a:cubicBezTo>
                    <a:pt x="178" y="20377"/>
                    <a:pt x="1103" y="20887"/>
                    <a:pt x="2338" y="21192"/>
                  </a:cubicBezTo>
                  <a:cubicBezTo>
                    <a:pt x="3572" y="21498"/>
                    <a:pt x="5115" y="21600"/>
                    <a:pt x="6966" y="20887"/>
                  </a:cubicBezTo>
                  <a:cubicBezTo>
                    <a:pt x="8818" y="20174"/>
                    <a:pt x="10978" y="18645"/>
                    <a:pt x="13138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7340599" y="4541467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8400"/>
                    <a:pt x="5143" y="15200"/>
                    <a:pt x="8743" y="11600"/>
                  </a:cubicBezTo>
                  <a:cubicBezTo>
                    <a:pt x="12343" y="8000"/>
                    <a:pt x="16971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7575549" y="4573217"/>
              <a:ext cx="69851" cy="17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0"/>
                  </a:moveTo>
                  <a:cubicBezTo>
                    <a:pt x="5236" y="4886"/>
                    <a:pt x="10473" y="9771"/>
                    <a:pt x="13418" y="12857"/>
                  </a:cubicBezTo>
                  <a:cubicBezTo>
                    <a:pt x="16364" y="15943"/>
                    <a:pt x="17018" y="17229"/>
                    <a:pt x="17018" y="18514"/>
                  </a:cubicBezTo>
                  <a:cubicBezTo>
                    <a:pt x="17018" y="19800"/>
                    <a:pt x="16364" y="21086"/>
                    <a:pt x="14727" y="21343"/>
                  </a:cubicBezTo>
                  <a:cubicBezTo>
                    <a:pt x="13091" y="21600"/>
                    <a:pt x="10473" y="20829"/>
                    <a:pt x="9164" y="18771"/>
                  </a:cubicBezTo>
                  <a:cubicBezTo>
                    <a:pt x="7855" y="16714"/>
                    <a:pt x="7855" y="13371"/>
                    <a:pt x="10145" y="10157"/>
                  </a:cubicBezTo>
                  <a:cubicBezTo>
                    <a:pt x="12436" y="6943"/>
                    <a:pt x="17018" y="3857"/>
                    <a:pt x="21600" y="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7749116" y="4528767"/>
              <a:ext cx="4235" cy="12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21600" y="11782"/>
                  </a:moveTo>
                  <a:cubicBezTo>
                    <a:pt x="10800" y="16691"/>
                    <a:pt x="0" y="21600"/>
                    <a:pt x="0" y="19636"/>
                  </a:cubicBezTo>
                  <a:cubicBezTo>
                    <a:pt x="0" y="17673"/>
                    <a:pt x="10800" y="88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7778749" y="4408117"/>
              <a:ext cx="110068" cy="36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13708" y="0"/>
                  </a:moveTo>
                  <a:cubicBezTo>
                    <a:pt x="12046" y="3228"/>
                    <a:pt x="10385" y="6455"/>
                    <a:pt x="8931" y="9621"/>
                  </a:cubicBezTo>
                  <a:cubicBezTo>
                    <a:pt x="7477" y="12786"/>
                    <a:pt x="6231" y="15890"/>
                    <a:pt x="5400" y="17814"/>
                  </a:cubicBezTo>
                  <a:cubicBezTo>
                    <a:pt x="4569" y="19738"/>
                    <a:pt x="4154" y="20483"/>
                    <a:pt x="4362" y="20421"/>
                  </a:cubicBezTo>
                  <a:cubicBezTo>
                    <a:pt x="4569" y="20359"/>
                    <a:pt x="5400" y="19490"/>
                    <a:pt x="6854" y="18434"/>
                  </a:cubicBezTo>
                  <a:cubicBezTo>
                    <a:pt x="8308" y="17379"/>
                    <a:pt x="10385" y="16138"/>
                    <a:pt x="12254" y="15331"/>
                  </a:cubicBezTo>
                  <a:cubicBezTo>
                    <a:pt x="14123" y="14524"/>
                    <a:pt x="15785" y="14152"/>
                    <a:pt x="17031" y="14276"/>
                  </a:cubicBezTo>
                  <a:cubicBezTo>
                    <a:pt x="18277" y="14400"/>
                    <a:pt x="19108" y="15021"/>
                    <a:pt x="19938" y="16014"/>
                  </a:cubicBezTo>
                  <a:cubicBezTo>
                    <a:pt x="20769" y="17007"/>
                    <a:pt x="21600" y="18372"/>
                    <a:pt x="21600" y="19366"/>
                  </a:cubicBezTo>
                  <a:cubicBezTo>
                    <a:pt x="21600" y="20359"/>
                    <a:pt x="20769" y="20979"/>
                    <a:pt x="19315" y="21290"/>
                  </a:cubicBezTo>
                  <a:cubicBezTo>
                    <a:pt x="17862" y="21600"/>
                    <a:pt x="15785" y="21600"/>
                    <a:pt x="13500" y="21538"/>
                  </a:cubicBezTo>
                  <a:cubicBezTo>
                    <a:pt x="11215" y="21476"/>
                    <a:pt x="8723" y="21352"/>
                    <a:pt x="6438" y="20979"/>
                  </a:cubicBezTo>
                  <a:cubicBezTo>
                    <a:pt x="4154" y="20607"/>
                    <a:pt x="2077" y="19986"/>
                    <a:pt x="0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7694459" y="4451435"/>
              <a:ext cx="33492" cy="2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827" fill="norm" stroke="1" extrusionOk="0">
                  <a:moveTo>
                    <a:pt x="8669" y="20827"/>
                  </a:moveTo>
                  <a:cubicBezTo>
                    <a:pt x="3586" y="10858"/>
                    <a:pt x="-1496" y="889"/>
                    <a:pt x="410" y="58"/>
                  </a:cubicBezTo>
                  <a:cubicBezTo>
                    <a:pt x="2316" y="-773"/>
                    <a:pt x="11210" y="7535"/>
                    <a:pt x="20104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7918955" y="4338924"/>
              <a:ext cx="380495" cy="45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260" fill="norm" stroke="1" extrusionOk="0">
                  <a:moveTo>
                    <a:pt x="1771" y="13643"/>
                  </a:moveTo>
                  <a:cubicBezTo>
                    <a:pt x="1771" y="13147"/>
                    <a:pt x="1771" y="12652"/>
                    <a:pt x="1531" y="12652"/>
                  </a:cubicBezTo>
                  <a:cubicBezTo>
                    <a:pt x="1291" y="12652"/>
                    <a:pt x="811" y="13147"/>
                    <a:pt x="511" y="14237"/>
                  </a:cubicBezTo>
                  <a:cubicBezTo>
                    <a:pt x="211" y="15327"/>
                    <a:pt x="91" y="17011"/>
                    <a:pt x="31" y="18101"/>
                  </a:cubicBezTo>
                  <a:cubicBezTo>
                    <a:pt x="-29" y="19191"/>
                    <a:pt x="-29" y="19687"/>
                    <a:pt x="271" y="19984"/>
                  </a:cubicBezTo>
                  <a:cubicBezTo>
                    <a:pt x="571" y="20281"/>
                    <a:pt x="1171" y="20380"/>
                    <a:pt x="1951" y="20033"/>
                  </a:cubicBezTo>
                  <a:cubicBezTo>
                    <a:pt x="2731" y="19687"/>
                    <a:pt x="3691" y="18894"/>
                    <a:pt x="4291" y="18200"/>
                  </a:cubicBezTo>
                  <a:cubicBezTo>
                    <a:pt x="4891" y="17507"/>
                    <a:pt x="5131" y="16912"/>
                    <a:pt x="5371" y="16367"/>
                  </a:cubicBezTo>
                  <a:cubicBezTo>
                    <a:pt x="5611" y="15822"/>
                    <a:pt x="5851" y="15327"/>
                    <a:pt x="5971" y="15327"/>
                  </a:cubicBezTo>
                  <a:cubicBezTo>
                    <a:pt x="6091" y="15327"/>
                    <a:pt x="6091" y="15822"/>
                    <a:pt x="6091" y="16318"/>
                  </a:cubicBezTo>
                  <a:cubicBezTo>
                    <a:pt x="6091" y="16813"/>
                    <a:pt x="6091" y="17309"/>
                    <a:pt x="6211" y="17854"/>
                  </a:cubicBezTo>
                  <a:cubicBezTo>
                    <a:pt x="6331" y="18399"/>
                    <a:pt x="6571" y="18993"/>
                    <a:pt x="7051" y="19340"/>
                  </a:cubicBezTo>
                  <a:cubicBezTo>
                    <a:pt x="7531" y="19687"/>
                    <a:pt x="8251" y="19786"/>
                    <a:pt x="9151" y="19340"/>
                  </a:cubicBezTo>
                  <a:cubicBezTo>
                    <a:pt x="10051" y="18894"/>
                    <a:pt x="11131" y="17903"/>
                    <a:pt x="12331" y="15872"/>
                  </a:cubicBezTo>
                  <a:cubicBezTo>
                    <a:pt x="13531" y="13841"/>
                    <a:pt x="14851" y="10769"/>
                    <a:pt x="15751" y="8391"/>
                  </a:cubicBezTo>
                  <a:cubicBezTo>
                    <a:pt x="16651" y="6013"/>
                    <a:pt x="17131" y="4329"/>
                    <a:pt x="17431" y="2942"/>
                  </a:cubicBezTo>
                  <a:cubicBezTo>
                    <a:pt x="17731" y="1554"/>
                    <a:pt x="17851" y="465"/>
                    <a:pt x="17671" y="118"/>
                  </a:cubicBezTo>
                  <a:cubicBezTo>
                    <a:pt x="17491" y="-229"/>
                    <a:pt x="17011" y="167"/>
                    <a:pt x="16231" y="1604"/>
                  </a:cubicBezTo>
                  <a:cubicBezTo>
                    <a:pt x="15451" y="3041"/>
                    <a:pt x="14371" y="5518"/>
                    <a:pt x="13651" y="8391"/>
                  </a:cubicBezTo>
                  <a:cubicBezTo>
                    <a:pt x="12931" y="11265"/>
                    <a:pt x="12571" y="14534"/>
                    <a:pt x="12451" y="16665"/>
                  </a:cubicBezTo>
                  <a:cubicBezTo>
                    <a:pt x="12331" y="18795"/>
                    <a:pt x="12451" y="19786"/>
                    <a:pt x="12811" y="20430"/>
                  </a:cubicBezTo>
                  <a:cubicBezTo>
                    <a:pt x="13171" y="21074"/>
                    <a:pt x="13771" y="21371"/>
                    <a:pt x="14251" y="21222"/>
                  </a:cubicBezTo>
                  <a:cubicBezTo>
                    <a:pt x="14731" y="21074"/>
                    <a:pt x="15091" y="20479"/>
                    <a:pt x="14971" y="19241"/>
                  </a:cubicBezTo>
                  <a:cubicBezTo>
                    <a:pt x="14851" y="18002"/>
                    <a:pt x="14251" y="16120"/>
                    <a:pt x="13711" y="15030"/>
                  </a:cubicBezTo>
                  <a:cubicBezTo>
                    <a:pt x="13171" y="13940"/>
                    <a:pt x="12691" y="13643"/>
                    <a:pt x="11971" y="13345"/>
                  </a:cubicBezTo>
                  <a:cubicBezTo>
                    <a:pt x="11251" y="13048"/>
                    <a:pt x="10291" y="12751"/>
                    <a:pt x="10111" y="12701"/>
                  </a:cubicBezTo>
                  <a:cubicBezTo>
                    <a:pt x="9931" y="12652"/>
                    <a:pt x="10531" y="12850"/>
                    <a:pt x="11911" y="12949"/>
                  </a:cubicBezTo>
                  <a:cubicBezTo>
                    <a:pt x="13291" y="13048"/>
                    <a:pt x="15451" y="13048"/>
                    <a:pt x="16831" y="13147"/>
                  </a:cubicBezTo>
                  <a:cubicBezTo>
                    <a:pt x="18211" y="13246"/>
                    <a:pt x="18811" y="13444"/>
                    <a:pt x="19231" y="13791"/>
                  </a:cubicBezTo>
                  <a:cubicBezTo>
                    <a:pt x="19651" y="14138"/>
                    <a:pt x="19891" y="14633"/>
                    <a:pt x="20011" y="15129"/>
                  </a:cubicBezTo>
                  <a:cubicBezTo>
                    <a:pt x="20131" y="15624"/>
                    <a:pt x="20131" y="16120"/>
                    <a:pt x="20071" y="16714"/>
                  </a:cubicBezTo>
                  <a:cubicBezTo>
                    <a:pt x="20011" y="17309"/>
                    <a:pt x="19891" y="18002"/>
                    <a:pt x="19891" y="17953"/>
                  </a:cubicBezTo>
                  <a:cubicBezTo>
                    <a:pt x="19891" y="17903"/>
                    <a:pt x="20011" y="17110"/>
                    <a:pt x="20311" y="15624"/>
                  </a:cubicBezTo>
                  <a:cubicBezTo>
                    <a:pt x="20611" y="14138"/>
                    <a:pt x="21091" y="11958"/>
                    <a:pt x="21571" y="9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8332652" y="4600541"/>
              <a:ext cx="303911" cy="15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38" fill="norm" stroke="1" extrusionOk="0">
                  <a:moveTo>
                    <a:pt x="5708" y="4922"/>
                  </a:moveTo>
                  <a:cubicBezTo>
                    <a:pt x="6006" y="3194"/>
                    <a:pt x="6304" y="1466"/>
                    <a:pt x="5931" y="602"/>
                  </a:cubicBezTo>
                  <a:cubicBezTo>
                    <a:pt x="5559" y="-262"/>
                    <a:pt x="4516" y="-262"/>
                    <a:pt x="3399" y="1034"/>
                  </a:cubicBezTo>
                  <a:cubicBezTo>
                    <a:pt x="2281" y="2330"/>
                    <a:pt x="1090" y="4922"/>
                    <a:pt x="494" y="7658"/>
                  </a:cubicBezTo>
                  <a:cubicBezTo>
                    <a:pt x="-102" y="10394"/>
                    <a:pt x="-102" y="13274"/>
                    <a:pt x="196" y="15146"/>
                  </a:cubicBezTo>
                  <a:cubicBezTo>
                    <a:pt x="494" y="17018"/>
                    <a:pt x="1090" y="17882"/>
                    <a:pt x="2058" y="17450"/>
                  </a:cubicBezTo>
                  <a:cubicBezTo>
                    <a:pt x="3026" y="17018"/>
                    <a:pt x="4367" y="15290"/>
                    <a:pt x="5261" y="13562"/>
                  </a:cubicBezTo>
                  <a:cubicBezTo>
                    <a:pt x="6155" y="11834"/>
                    <a:pt x="6601" y="10106"/>
                    <a:pt x="6899" y="8522"/>
                  </a:cubicBezTo>
                  <a:cubicBezTo>
                    <a:pt x="7197" y="6938"/>
                    <a:pt x="7346" y="5498"/>
                    <a:pt x="7793" y="4634"/>
                  </a:cubicBezTo>
                  <a:cubicBezTo>
                    <a:pt x="8240" y="3770"/>
                    <a:pt x="8985" y="3482"/>
                    <a:pt x="9655" y="2906"/>
                  </a:cubicBezTo>
                  <a:cubicBezTo>
                    <a:pt x="10326" y="2330"/>
                    <a:pt x="10921" y="1466"/>
                    <a:pt x="11368" y="1754"/>
                  </a:cubicBezTo>
                  <a:cubicBezTo>
                    <a:pt x="11815" y="2042"/>
                    <a:pt x="12113" y="3482"/>
                    <a:pt x="12337" y="5066"/>
                  </a:cubicBezTo>
                  <a:cubicBezTo>
                    <a:pt x="12560" y="6650"/>
                    <a:pt x="12709" y="8378"/>
                    <a:pt x="12858" y="10394"/>
                  </a:cubicBezTo>
                  <a:cubicBezTo>
                    <a:pt x="13007" y="12410"/>
                    <a:pt x="13156" y="14714"/>
                    <a:pt x="13156" y="15146"/>
                  </a:cubicBezTo>
                  <a:cubicBezTo>
                    <a:pt x="13156" y="15578"/>
                    <a:pt x="13007" y="14138"/>
                    <a:pt x="13379" y="11834"/>
                  </a:cubicBezTo>
                  <a:cubicBezTo>
                    <a:pt x="13752" y="9530"/>
                    <a:pt x="14646" y="6362"/>
                    <a:pt x="15539" y="4346"/>
                  </a:cubicBezTo>
                  <a:cubicBezTo>
                    <a:pt x="16433" y="2330"/>
                    <a:pt x="17327" y="1466"/>
                    <a:pt x="18072" y="2186"/>
                  </a:cubicBezTo>
                  <a:cubicBezTo>
                    <a:pt x="18817" y="2906"/>
                    <a:pt x="19412" y="5210"/>
                    <a:pt x="20008" y="7946"/>
                  </a:cubicBezTo>
                  <a:cubicBezTo>
                    <a:pt x="20604" y="10682"/>
                    <a:pt x="21200" y="13850"/>
                    <a:pt x="21349" y="16154"/>
                  </a:cubicBezTo>
                  <a:cubicBezTo>
                    <a:pt x="21498" y="18458"/>
                    <a:pt x="21200" y="19898"/>
                    <a:pt x="20902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8931618" y="4595352"/>
              <a:ext cx="123482" cy="12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130" fill="norm" stroke="1" extrusionOk="0">
                  <a:moveTo>
                    <a:pt x="21358" y="2628"/>
                  </a:moveTo>
                  <a:cubicBezTo>
                    <a:pt x="19894" y="1235"/>
                    <a:pt x="18429" y="-159"/>
                    <a:pt x="15317" y="15"/>
                  </a:cubicBezTo>
                  <a:cubicBezTo>
                    <a:pt x="12205" y="189"/>
                    <a:pt x="7446" y="1931"/>
                    <a:pt x="4517" y="4893"/>
                  </a:cubicBezTo>
                  <a:cubicBezTo>
                    <a:pt x="1589" y="7854"/>
                    <a:pt x="490" y="12035"/>
                    <a:pt x="124" y="14996"/>
                  </a:cubicBezTo>
                  <a:cubicBezTo>
                    <a:pt x="-242" y="17957"/>
                    <a:pt x="124" y="19699"/>
                    <a:pt x="2321" y="20570"/>
                  </a:cubicBezTo>
                  <a:cubicBezTo>
                    <a:pt x="4517" y="21441"/>
                    <a:pt x="8544" y="21441"/>
                    <a:pt x="11473" y="19525"/>
                  </a:cubicBezTo>
                  <a:cubicBezTo>
                    <a:pt x="14402" y="17609"/>
                    <a:pt x="16233" y="13776"/>
                    <a:pt x="16965" y="10815"/>
                  </a:cubicBezTo>
                  <a:cubicBezTo>
                    <a:pt x="17697" y="7854"/>
                    <a:pt x="17331" y="5764"/>
                    <a:pt x="16233" y="4893"/>
                  </a:cubicBezTo>
                  <a:cubicBezTo>
                    <a:pt x="15134" y="4022"/>
                    <a:pt x="13304" y="4370"/>
                    <a:pt x="11473" y="4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9042399" y="4522417"/>
              <a:ext cx="241301" cy="24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7389"/>
                  </a:moveTo>
                  <a:cubicBezTo>
                    <a:pt x="1137" y="6632"/>
                    <a:pt x="2274" y="5874"/>
                    <a:pt x="4168" y="6442"/>
                  </a:cubicBezTo>
                  <a:cubicBezTo>
                    <a:pt x="6063" y="7011"/>
                    <a:pt x="8716" y="8905"/>
                    <a:pt x="10232" y="11274"/>
                  </a:cubicBezTo>
                  <a:cubicBezTo>
                    <a:pt x="11747" y="13642"/>
                    <a:pt x="12126" y="16484"/>
                    <a:pt x="12032" y="18284"/>
                  </a:cubicBezTo>
                  <a:cubicBezTo>
                    <a:pt x="11937" y="20084"/>
                    <a:pt x="11368" y="20842"/>
                    <a:pt x="10611" y="21221"/>
                  </a:cubicBezTo>
                  <a:cubicBezTo>
                    <a:pt x="9853" y="21600"/>
                    <a:pt x="8905" y="21600"/>
                    <a:pt x="8337" y="21126"/>
                  </a:cubicBezTo>
                  <a:cubicBezTo>
                    <a:pt x="7768" y="20653"/>
                    <a:pt x="7579" y="19705"/>
                    <a:pt x="7958" y="17053"/>
                  </a:cubicBezTo>
                  <a:cubicBezTo>
                    <a:pt x="8337" y="14400"/>
                    <a:pt x="9284" y="10042"/>
                    <a:pt x="11653" y="6916"/>
                  </a:cubicBezTo>
                  <a:cubicBezTo>
                    <a:pt x="14021" y="3789"/>
                    <a:pt x="17811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9812338" y="4611295"/>
              <a:ext cx="144463" cy="20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386" fill="norm" stroke="1" extrusionOk="0">
                  <a:moveTo>
                    <a:pt x="2582" y="4538"/>
                  </a:moveTo>
                  <a:cubicBezTo>
                    <a:pt x="3208" y="7346"/>
                    <a:pt x="3835" y="10154"/>
                    <a:pt x="3991" y="12098"/>
                  </a:cubicBezTo>
                  <a:cubicBezTo>
                    <a:pt x="4148" y="14042"/>
                    <a:pt x="3835" y="15122"/>
                    <a:pt x="3052" y="16094"/>
                  </a:cubicBezTo>
                  <a:cubicBezTo>
                    <a:pt x="2269" y="17066"/>
                    <a:pt x="1017" y="17930"/>
                    <a:pt x="391" y="17714"/>
                  </a:cubicBezTo>
                  <a:cubicBezTo>
                    <a:pt x="-235" y="17498"/>
                    <a:pt x="-235" y="16202"/>
                    <a:pt x="1330" y="13610"/>
                  </a:cubicBezTo>
                  <a:cubicBezTo>
                    <a:pt x="2895" y="11018"/>
                    <a:pt x="6026" y="7130"/>
                    <a:pt x="8061" y="4754"/>
                  </a:cubicBezTo>
                  <a:cubicBezTo>
                    <a:pt x="10095" y="2378"/>
                    <a:pt x="11035" y="1514"/>
                    <a:pt x="12287" y="866"/>
                  </a:cubicBezTo>
                  <a:cubicBezTo>
                    <a:pt x="13539" y="218"/>
                    <a:pt x="15104" y="-214"/>
                    <a:pt x="16043" y="110"/>
                  </a:cubicBezTo>
                  <a:cubicBezTo>
                    <a:pt x="16982" y="434"/>
                    <a:pt x="17295" y="1514"/>
                    <a:pt x="17452" y="4322"/>
                  </a:cubicBezTo>
                  <a:cubicBezTo>
                    <a:pt x="17608" y="7130"/>
                    <a:pt x="17608" y="11666"/>
                    <a:pt x="18235" y="14798"/>
                  </a:cubicBezTo>
                  <a:cubicBezTo>
                    <a:pt x="18861" y="17930"/>
                    <a:pt x="20113" y="19658"/>
                    <a:pt x="2136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0006350" y="4681167"/>
              <a:ext cx="90150" cy="13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264" fill="norm" stroke="1" extrusionOk="0">
                  <a:moveTo>
                    <a:pt x="20443" y="2025"/>
                  </a:moveTo>
                  <a:cubicBezTo>
                    <a:pt x="17563" y="1687"/>
                    <a:pt x="14683" y="1350"/>
                    <a:pt x="11083" y="3544"/>
                  </a:cubicBezTo>
                  <a:cubicBezTo>
                    <a:pt x="7483" y="5737"/>
                    <a:pt x="3163" y="10462"/>
                    <a:pt x="1243" y="13669"/>
                  </a:cubicBezTo>
                  <a:cubicBezTo>
                    <a:pt x="-677" y="16875"/>
                    <a:pt x="-197" y="18563"/>
                    <a:pt x="1483" y="19744"/>
                  </a:cubicBezTo>
                  <a:cubicBezTo>
                    <a:pt x="3163" y="20925"/>
                    <a:pt x="6043" y="21600"/>
                    <a:pt x="9883" y="21094"/>
                  </a:cubicBezTo>
                  <a:cubicBezTo>
                    <a:pt x="13723" y="20588"/>
                    <a:pt x="18523" y="18900"/>
                    <a:pt x="19723" y="16031"/>
                  </a:cubicBezTo>
                  <a:cubicBezTo>
                    <a:pt x="20923" y="13162"/>
                    <a:pt x="18523" y="9112"/>
                    <a:pt x="16843" y="6244"/>
                  </a:cubicBezTo>
                  <a:cubicBezTo>
                    <a:pt x="15163" y="3375"/>
                    <a:pt x="14203" y="1687"/>
                    <a:pt x="132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0174223" y="4439867"/>
              <a:ext cx="119127" cy="41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38" fill="norm" stroke="1" extrusionOk="0">
                  <a:moveTo>
                    <a:pt x="21327" y="0"/>
                  </a:moveTo>
                  <a:cubicBezTo>
                    <a:pt x="17538" y="2836"/>
                    <a:pt x="13748" y="5673"/>
                    <a:pt x="10148" y="8836"/>
                  </a:cubicBezTo>
                  <a:cubicBezTo>
                    <a:pt x="6548" y="12000"/>
                    <a:pt x="3138" y="15491"/>
                    <a:pt x="1432" y="17564"/>
                  </a:cubicBezTo>
                  <a:cubicBezTo>
                    <a:pt x="-273" y="19636"/>
                    <a:pt x="-273" y="20291"/>
                    <a:pt x="485" y="20782"/>
                  </a:cubicBezTo>
                  <a:cubicBezTo>
                    <a:pt x="1243" y="21273"/>
                    <a:pt x="2759" y="21600"/>
                    <a:pt x="5411" y="21055"/>
                  </a:cubicBezTo>
                  <a:cubicBezTo>
                    <a:pt x="8064" y="20509"/>
                    <a:pt x="11853" y="19091"/>
                    <a:pt x="15643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10134599" y="4662117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850900" y="3836617"/>
              <a:ext cx="558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82" y="16800"/>
                    <a:pt x="3764" y="12000"/>
                    <a:pt x="5973" y="7800"/>
                  </a:cubicBezTo>
                  <a:cubicBezTo>
                    <a:pt x="8182" y="3600"/>
                    <a:pt x="10718" y="0"/>
                    <a:pt x="13336" y="0"/>
                  </a:cubicBezTo>
                  <a:cubicBezTo>
                    <a:pt x="15955" y="0"/>
                    <a:pt x="18655" y="3600"/>
                    <a:pt x="20045" y="5400"/>
                  </a:cubicBezTo>
                  <a:cubicBezTo>
                    <a:pt x="21436" y="7200"/>
                    <a:pt x="21518" y="72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1301749" y="3770746"/>
              <a:ext cx="123157" cy="26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451" fill="norm" stroke="1" extrusionOk="0">
                  <a:moveTo>
                    <a:pt x="9561" y="1201"/>
                  </a:moveTo>
                  <a:cubicBezTo>
                    <a:pt x="7790" y="864"/>
                    <a:pt x="6020" y="526"/>
                    <a:pt x="4072" y="273"/>
                  </a:cubicBezTo>
                  <a:cubicBezTo>
                    <a:pt x="2125" y="20"/>
                    <a:pt x="0" y="-149"/>
                    <a:pt x="0" y="189"/>
                  </a:cubicBezTo>
                  <a:cubicBezTo>
                    <a:pt x="0" y="526"/>
                    <a:pt x="2125" y="1370"/>
                    <a:pt x="6197" y="3226"/>
                  </a:cubicBezTo>
                  <a:cubicBezTo>
                    <a:pt x="10269" y="5082"/>
                    <a:pt x="16289" y="7951"/>
                    <a:pt x="18944" y="10313"/>
                  </a:cubicBezTo>
                  <a:cubicBezTo>
                    <a:pt x="21600" y="12676"/>
                    <a:pt x="20892" y="14532"/>
                    <a:pt x="18059" y="16304"/>
                  </a:cubicBezTo>
                  <a:cubicBezTo>
                    <a:pt x="15226" y="18076"/>
                    <a:pt x="10269" y="19764"/>
                    <a:pt x="5311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1136649" y="5506667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1073679" y="5516689"/>
              <a:ext cx="564621" cy="2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19311" fill="norm" stroke="1" extrusionOk="0">
                  <a:moveTo>
                    <a:pt x="1430" y="8375"/>
                  </a:moveTo>
                  <a:cubicBezTo>
                    <a:pt x="786" y="6412"/>
                    <a:pt x="141" y="4448"/>
                    <a:pt x="20" y="6412"/>
                  </a:cubicBezTo>
                  <a:cubicBezTo>
                    <a:pt x="-101" y="8375"/>
                    <a:pt x="302" y="14266"/>
                    <a:pt x="1793" y="17212"/>
                  </a:cubicBezTo>
                  <a:cubicBezTo>
                    <a:pt x="3284" y="20157"/>
                    <a:pt x="5863" y="20157"/>
                    <a:pt x="8563" y="16230"/>
                  </a:cubicBezTo>
                  <a:cubicBezTo>
                    <a:pt x="11263" y="12302"/>
                    <a:pt x="14084" y="4448"/>
                    <a:pt x="16260" y="1502"/>
                  </a:cubicBezTo>
                  <a:cubicBezTo>
                    <a:pt x="18436" y="-1443"/>
                    <a:pt x="19968" y="521"/>
                    <a:pt x="21499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1473199" y="5398717"/>
              <a:ext cx="17105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0" y="0"/>
                  </a:moveTo>
                  <a:cubicBezTo>
                    <a:pt x="4164" y="1050"/>
                    <a:pt x="8328" y="2100"/>
                    <a:pt x="11841" y="3300"/>
                  </a:cubicBezTo>
                  <a:cubicBezTo>
                    <a:pt x="15354" y="4500"/>
                    <a:pt x="18217" y="5850"/>
                    <a:pt x="19778" y="7500"/>
                  </a:cubicBezTo>
                  <a:cubicBezTo>
                    <a:pt x="21340" y="9150"/>
                    <a:pt x="21600" y="11100"/>
                    <a:pt x="19648" y="13500"/>
                  </a:cubicBezTo>
                  <a:cubicBezTo>
                    <a:pt x="17696" y="15900"/>
                    <a:pt x="13533" y="18750"/>
                    <a:pt x="93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1860549" y="5271448"/>
              <a:ext cx="495301" cy="55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738" y="18148"/>
                    <a:pt x="1477" y="14768"/>
                    <a:pt x="2354" y="11717"/>
                  </a:cubicBezTo>
                  <a:cubicBezTo>
                    <a:pt x="3231" y="8667"/>
                    <a:pt x="4246" y="5946"/>
                    <a:pt x="4985" y="4174"/>
                  </a:cubicBezTo>
                  <a:cubicBezTo>
                    <a:pt x="5723" y="2401"/>
                    <a:pt x="6185" y="1577"/>
                    <a:pt x="6508" y="959"/>
                  </a:cubicBezTo>
                  <a:cubicBezTo>
                    <a:pt x="6831" y="340"/>
                    <a:pt x="7015" y="-72"/>
                    <a:pt x="7154" y="10"/>
                  </a:cubicBezTo>
                  <a:cubicBezTo>
                    <a:pt x="7292" y="93"/>
                    <a:pt x="7385" y="670"/>
                    <a:pt x="7338" y="2690"/>
                  </a:cubicBezTo>
                  <a:cubicBezTo>
                    <a:pt x="7292" y="4710"/>
                    <a:pt x="7108" y="8172"/>
                    <a:pt x="7015" y="10934"/>
                  </a:cubicBezTo>
                  <a:cubicBezTo>
                    <a:pt x="6923" y="13696"/>
                    <a:pt x="6923" y="15757"/>
                    <a:pt x="6923" y="17035"/>
                  </a:cubicBezTo>
                  <a:cubicBezTo>
                    <a:pt x="6923" y="18313"/>
                    <a:pt x="6923" y="18807"/>
                    <a:pt x="6785" y="18890"/>
                  </a:cubicBezTo>
                  <a:cubicBezTo>
                    <a:pt x="6646" y="18972"/>
                    <a:pt x="6369" y="18643"/>
                    <a:pt x="5538" y="17694"/>
                  </a:cubicBezTo>
                  <a:cubicBezTo>
                    <a:pt x="4708" y="16746"/>
                    <a:pt x="3323" y="15180"/>
                    <a:pt x="2308" y="14232"/>
                  </a:cubicBezTo>
                  <a:cubicBezTo>
                    <a:pt x="1292" y="13284"/>
                    <a:pt x="646" y="12954"/>
                    <a:pt x="646" y="12830"/>
                  </a:cubicBezTo>
                  <a:cubicBezTo>
                    <a:pt x="646" y="12707"/>
                    <a:pt x="1292" y="12789"/>
                    <a:pt x="2538" y="12665"/>
                  </a:cubicBezTo>
                  <a:cubicBezTo>
                    <a:pt x="3785" y="12542"/>
                    <a:pt x="5631" y="12212"/>
                    <a:pt x="7477" y="11429"/>
                  </a:cubicBezTo>
                  <a:cubicBezTo>
                    <a:pt x="9323" y="10646"/>
                    <a:pt x="11169" y="9409"/>
                    <a:pt x="12508" y="8007"/>
                  </a:cubicBezTo>
                  <a:cubicBezTo>
                    <a:pt x="13846" y="6606"/>
                    <a:pt x="14677" y="5039"/>
                    <a:pt x="15092" y="3968"/>
                  </a:cubicBezTo>
                  <a:cubicBezTo>
                    <a:pt x="15508" y="2896"/>
                    <a:pt x="15508" y="2319"/>
                    <a:pt x="15277" y="2278"/>
                  </a:cubicBezTo>
                  <a:cubicBezTo>
                    <a:pt x="15046" y="2236"/>
                    <a:pt x="14585" y="2731"/>
                    <a:pt x="13938" y="4421"/>
                  </a:cubicBezTo>
                  <a:cubicBezTo>
                    <a:pt x="13292" y="6111"/>
                    <a:pt x="12462" y="8997"/>
                    <a:pt x="11954" y="11223"/>
                  </a:cubicBezTo>
                  <a:cubicBezTo>
                    <a:pt x="11446" y="13449"/>
                    <a:pt x="11262" y="15015"/>
                    <a:pt x="11215" y="16046"/>
                  </a:cubicBezTo>
                  <a:cubicBezTo>
                    <a:pt x="11169" y="17076"/>
                    <a:pt x="11262" y="17571"/>
                    <a:pt x="11538" y="17901"/>
                  </a:cubicBezTo>
                  <a:cubicBezTo>
                    <a:pt x="11815" y="18230"/>
                    <a:pt x="12277" y="18395"/>
                    <a:pt x="12692" y="18272"/>
                  </a:cubicBezTo>
                  <a:cubicBezTo>
                    <a:pt x="13108" y="18148"/>
                    <a:pt x="13477" y="17736"/>
                    <a:pt x="14400" y="16252"/>
                  </a:cubicBezTo>
                  <a:cubicBezTo>
                    <a:pt x="15323" y="14768"/>
                    <a:pt x="16800" y="12212"/>
                    <a:pt x="17769" y="9904"/>
                  </a:cubicBezTo>
                  <a:cubicBezTo>
                    <a:pt x="18738" y="7595"/>
                    <a:pt x="19200" y="5534"/>
                    <a:pt x="19385" y="4297"/>
                  </a:cubicBezTo>
                  <a:cubicBezTo>
                    <a:pt x="19569" y="3061"/>
                    <a:pt x="19477" y="2649"/>
                    <a:pt x="19292" y="2649"/>
                  </a:cubicBezTo>
                  <a:cubicBezTo>
                    <a:pt x="19108" y="2649"/>
                    <a:pt x="18831" y="3061"/>
                    <a:pt x="18600" y="4545"/>
                  </a:cubicBezTo>
                  <a:cubicBezTo>
                    <a:pt x="18369" y="6029"/>
                    <a:pt x="18185" y="8584"/>
                    <a:pt x="18277" y="10522"/>
                  </a:cubicBezTo>
                  <a:cubicBezTo>
                    <a:pt x="18369" y="12459"/>
                    <a:pt x="18738" y="13778"/>
                    <a:pt x="19338" y="14685"/>
                  </a:cubicBezTo>
                  <a:cubicBezTo>
                    <a:pt x="19938" y="15592"/>
                    <a:pt x="20769" y="16087"/>
                    <a:pt x="21600" y="16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2368030" y="5549894"/>
              <a:ext cx="105608" cy="14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119" fill="norm" stroke="1" extrusionOk="0">
                  <a:moveTo>
                    <a:pt x="15056" y="1120"/>
                  </a:moveTo>
                  <a:cubicBezTo>
                    <a:pt x="12979" y="494"/>
                    <a:pt x="10902" y="-132"/>
                    <a:pt x="9033" y="25"/>
                  </a:cubicBezTo>
                  <a:cubicBezTo>
                    <a:pt x="7164" y="181"/>
                    <a:pt x="5502" y="1120"/>
                    <a:pt x="3841" y="4094"/>
                  </a:cubicBezTo>
                  <a:cubicBezTo>
                    <a:pt x="2179" y="7068"/>
                    <a:pt x="518" y="12077"/>
                    <a:pt x="102" y="15364"/>
                  </a:cubicBezTo>
                  <a:cubicBezTo>
                    <a:pt x="-313" y="18651"/>
                    <a:pt x="518" y="20216"/>
                    <a:pt x="3010" y="20842"/>
                  </a:cubicBezTo>
                  <a:cubicBezTo>
                    <a:pt x="5502" y="21468"/>
                    <a:pt x="9656" y="21155"/>
                    <a:pt x="13187" y="18651"/>
                  </a:cubicBezTo>
                  <a:cubicBezTo>
                    <a:pt x="16718" y="16146"/>
                    <a:pt x="19625" y="11451"/>
                    <a:pt x="20456" y="8320"/>
                  </a:cubicBezTo>
                  <a:cubicBezTo>
                    <a:pt x="21287" y="5190"/>
                    <a:pt x="20041" y="3625"/>
                    <a:pt x="18795" y="2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2556605" y="5532067"/>
              <a:ext cx="211995" cy="1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34" fill="norm" stroke="1" extrusionOk="0">
                  <a:moveTo>
                    <a:pt x="888" y="1045"/>
                  </a:moveTo>
                  <a:cubicBezTo>
                    <a:pt x="674" y="4529"/>
                    <a:pt x="461" y="8013"/>
                    <a:pt x="247" y="10626"/>
                  </a:cubicBezTo>
                  <a:cubicBezTo>
                    <a:pt x="33" y="13239"/>
                    <a:pt x="-181" y="14981"/>
                    <a:pt x="247" y="16200"/>
                  </a:cubicBezTo>
                  <a:cubicBezTo>
                    <a:pt x="674" y="17419"/>
                    <a:pt x="1744" y="18116"/>
                    <a:pt x="2920" y="18639"/>
                  </a:cubicBezTo>
                  <a:cubicBezTo>
                    <a:pt x="4096" y="19161"/>
                    <a:pt x="5379" y="19510"/>
                    <a:pt x="6556" y="19510"/>
                  </a:cubicBezTo>
                  <a:cubicBezTo>
                    <a:pt x="7732" y="19510"/>
                    <a:pt x="8801" y="19161"/>
                    <a:pt x="10191" y="19684"/>
                  </a:cubicBezTo>
                  <a:cubicBezTo>
                    <a:pt x="11581" y="20206"/>
                    <a:pt x="13292" y="21600"/>
                    <a:pt x="14896" y="20555"/>
                  </a:cubicBezTo>
                  <a:cubicBezTo>
                    <a:pt x="16500" y="19510"/>
                    <a:pt x="17997" y="16026"/>
                    <a:pt x="19067" y="12194"/>
                  </a:cubicBezTo>
                  <a:cubicBezTo>
                    <a:pt x="20136" y="8361"/>
                    <a:pt x="20777" y="4181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2810751" y="5489332"/>
              <a:ext cx="103296" cy="18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261" fill="norm" stroke="1" extrusionOk="0">
                  <a:moveTo>
                    <a:pt x="19519" y="6356"/>
                  </a:moveTo>
                  <a:cubicBezTo>
                    <a:pt x="19095" y="5142"/>
                    <a:pt x="18672" y="3929"/>
                    <a:pt x="16131" y="2715"/>
                  </a:cubicBezTo>
                  <a:cubicBezTo>
                    <a:pt x="13589" y="1502"/>
                    <a:pt x="8931" y="288"/>
                    <a:pt x="5754" y="46"/>
                  </a:cubicBezTo>
                  <a:cubicBezTo>
                    <a:pt x="2578" y="-197"/>
                    <a:pt x="884" y="531"/>
                    <a:pt x="248" y="1987"/>
                  </a:cubicBezTo>
                  <a:cubicBezTo>
                    <a:pt x="-387" y="3443"/>
                    <a:pt x="37" y="5628"/>
                    <a:pt x="3425" y="8055"/>
                  </a:cubicBezTo>
                  <a:cubicBezTo>
                    <a:pt x="6813" y="10482"/>
                    <a:pt x="13166" y="13151"/>
                    <a:pt x="16766" y="15093"/>
                  </a:cubicBezTo>
                  <a:cubicBezTo>
                    <a:pt x="20366" y="17034"/>
                    <a:pt x="21213" y="18248"/>
                    <a:pt x="20366" y="19219"/>
                  </a:cubicBezTo>
                  <a:cubicBezTo>
                    <a:pt x="19519" y="20190"/>
                    <a:pt x="16978" y="20918"/>
                    <a:pt x="14648" y="21160"/>
                  </a:cubicBezTo>
                  <a:cubicBezTo>
                    <a:pt x="12319" y="21403"/>
                    <a:pt x="10201" y="21160"/>
                    <a:pt x="8084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525044" y="5557471"/>
              <a:ext cx="245144" cy="15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012" fill="norm" stroke="1" extrusionOk="0">
                  <a:moveTo>
                    <a:pt x="2700" y="876"/>
                  </a:moveTo>
                  <a:cubicBezTo>
                    <a:pt x="1777" y="4670"/>
                    <a:pt x="854" y="8465"/>
                    <a:pt x="393" y="11238"/>
                  </a:cubicBezTo>
                  <a:cubicBezTo>
                    <a:pt x="-69" y="14011"/>
                    <a:pt x="-69" y="15762"/>
                    <a:pt x="116" y="17367"/>
                  </a:cubicBezTo>
                  <a:cubicBezTo>
                    <a:pt x="300" y="18973"/>
                    <a:pt x="669" y="20432"/>
                    <a:pt x="1316" y="20870"/>
                  </a:cubicBezTo>
                  <a:cubicBezTo>
                    <a:pt x="1962" y="21308"/>
                    <a:pt x="2885" y="20724"/>
                    <a:pt x="3993" y="19265"/>
                  </a:cubicBezTo>
                  <a:cubicBezTo>
                    <a:pt x="5100" y="17805"/>
                    <a:pt x="6393" y="15470"/>
                    <a:pt x="7223" y="13573"/>
                  </a:cubicBezTo>
                  <a:cubicBezTo>
                    <a:pt x="8054" y="11676"/>
                    <a:pt x="8423" y="10216"/>
                    <a:pt x="8885" y="10508"/>
                  </a:cubicBezTo>
                  <a:cubicBezTo>
                    <a:pt x="9346" y="10800"/>
                    <a:pt x="9900" y="12843"/>
                    <a:pt x="10639" y="14011"/>
                  </a:cubicBezTo>
                  <a:cubicBezTo>
                    <a:pt x="11377" y="15178"/>
                    <a:pt x="12300" y="15470"/>
                    <a:pt x="13223" y="15616"/>
                  </a:cubicBezTo>
                  <a:cubicBezTo>
                    <a:pt x="14146" y="15762"/>
                    <a:pt x="15069" y="15762"/>
                    <a:pt x="15808" y="15178"/>
                  </a:cubicBezTo>
                  <a:cubicBezTo>
                    <a:pt x="16546" y="14594"/>
                    <a:pt x="17100" y="13427"/>
                    <a:pt x="17839" y="11384"/>
                  </a:cubicBezTo>
                  <a:cubicBezTo>
                    <a:pt x="18577" y="9340"/>
                    <a:pt x="19500" y="6422"/>
                    <a:pt x="19869" y="4232"/>
                  </a:cubicBezTo>
                  <a:cubicBezTo>
                    <a:pt x="20239" y="2043"/>
                    <a:pt x="20054" y="584"/>
                    <a:pt x="19500" y="146"/>
                  </a:cubicBezTo>
                  <a:cubicBezTo>
                    <a:pt x="18946" y="-292"/>
                    <a:pt x="18023" y="292"/>
                    <a:pt x="17746" y="1459"/>
                  </a:cubicBezTo>
                  <a:cubicBezTo>
                    <a:pt x="17469" y="2627"/>
                    <a:pt x="17839" y="4378"/>
                    <a:pt x="18577" y="6713"/>
                  </a:cubicBezTo>
                  <a:cubicBezTo>
                    <a:pt x="19316" y="9049"/>
                    <a:pt x="20423" y="11967"/>
                    <a:pt x="20977" y="14157"/>
                  </a:cubicBezTo>
                  <a:cubicBezTo>
                    <a:pt x="21531" y="16346"/>
                    <a:pt x="21531" y="17805"/>
                    <a:pt x="20885" y="18535"/>
                  </a:cubicBezTo>
                  <a:cubicBezTo>
                    <a:pt x="20239" y="19265"/>
                    <a:pt x="18946" y="19265"/>
                    <a:pt x="17839" y="18973"/>
                  </a:cubicBezTo>
                  <a:cubicBezTo>
                    <a:pt x="16731" y="18681"/>
                    <a:pt x="15808" y="18097"/>
                    <a:pt x="14885" y="1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4124235" y="5309817"/>
              <a:ext cx="276315" cy="46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98" fill="norm" stroke="1" extrusionOk="0">
                  <a:moveTo>
                    <a:pt x="15589" y="0"/>
                  </a:moveTo>
                  <a:cubicBezTo>
                    <a:pt x="13610" y="3748"/>
                    <a:pt x="11632" y="7496"/>
                    <a:pt x="10230" y="10800"/>
                  </a:cubicBezTo>
                  <a:cubicBezTo>
                    <a:pt x="8829" y="14104"/>
                    <a:pt x="8004" y="16964"/>
                    <a:pt x="7675" y="18690"/>
                  </a:cubicBezTo>
                  <a:cubicBezTo>
                    <a:pt x="7345" y="20416"/>
                    <a:pt x="7510" y="21008"/>
                    <a:pt x="8004" y="21304"/>
                  </a:cubicBezTo>
                  <a:cubicBezTo>
                    <a:pt x="8499" y="21600"/>
                    <a:pt x="9323" y="21600"/>
                    <a:pt x="10643" y="21008"/>
                  </a:cubicBezTo>
                  <a:cubicBezTo>
                    <a:pt x="11962" y="20416"/>
                    <a:pt x="13775" y="19233"/>
                    <a:pt x="14847" y="18345"/>
                  </a:cubicBezTo>
                  <a:cubicBezTo>
                    <a:pt x="15919" y="17458"/>
                    <a:pt x="16249" y="16866"/>
                    <a:pt x="16414" y="16323"/>
                  </a:cubicBezTo>
                  <a:cubicBezTo>
                    <a:pt x="16578" y="15781"/>
                    <a:pt x="16578" y="15288"/>
                    <a:pt x="16249" y="15238"/>
                  </a:cubicBezTo>
                  <a:cubicBezTo>
                    <a:pt x="15919" y="15189"/>
                    <a:pt x="15259" y="15584"/>
                    <a:pt x="14765" y="16274"/>
                  </a:cubicBezTo>
                  <a:cubicBezTo>
                    <a:pt x="14270" y="16964"/>
                    <a:pt x="13940" y="17951"/>
                    <a:pt x="13775" y="18740"/>
                  </a:cubicBezTo>
                  <a:cubicBezTo>
                    <a:pt x="13610" y="19529"/>
                    <a:pt x="13610" y="20121"/>
                    <a:pt x="13940" y="20268"/>
                  </a:cubicBezTo>
                  <a:cubicBezTo>
                    <a:pt x="14270" y="20416"/>
                    <a:pt x="14930" y="20121"/>
                    <a:pt x="15672" y="19529"/>
                  </a:cubicBezTo>
                  <a:cubicBezTo>
                    <a:pt x="16414" y="18937"/>
                    <a:pt x="17238" y="18049"/>
                    <a:pt x="17733" y="17310"/>
                  </a:cubicBezTo>
                  <a:cubicBezTo>
                    <a:pt x="18227" y="16570"/>
                    <a:pt x="18392" y="15978"/>
                    <a:pt x="17980" y="15584"/>
                  </a:cubicBezTo>
                  <a:cubicBezTo>
                    <a:pt x="17568" y="15189"/>
                    <a:pt x="16578" y="14992"/>
                    <a:pt x="14105" y="14548"/>
                  </a:cubicBezTo>
                  <a:cubicBezTo>
                    <a:pt x="11632" y="14104"/>
                    <a:pt x="7675" y="13414"/>
                    <a:pt x="5284" y="13068"/>
                  </a:cubicBezTo>
                  <a:cubicBezTo>
                    <a:pt x="2893" y="12723"/>
                    <a:pt x="2069" y="12723"/>
                    <a:pt x="1327" y="12575"/>
                  </a:cubicBezTo>
                  <a:cubicBezTo>
                    <a:pt x="585" y="12427"/>
                    <a:pt x="-75" y="12132"/>
                    <a:pt x="7" y="11885"/>
                  </a:cubicBezTo>
                  <a:cubicBezTo>
                    <a:pt x="90" y="11638"/>
                    <a:pt x="914" y="11441"/>
                    <a:pt x="4624" y="10899"/>
                  </a:cubicBezTo>
                  <a:cubicBezTo>
                    <a:pt x="8334" y="10356"/>
                    <a:pt x="14930" y="9468"/>
                    <a:pt x="21525" y="8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4942187" y="5393364"/>
              <a:ext cx="796843" cy="4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49" fill="norm" stroke="1" extrusionOk="0">
                  <a:moveTo>
                    <a:pt x="3549" y="13988"/>
                  </a:moveTo>
                  <a:cubicBezTo>
                    <a:pt x="3663" y="12993"/>
                    <a:pt x="3778" y="11997"/>
                    <a:pt x="3663" y="11450"/>
                  </a:cubicBezTo>
                  <a:cubicBezTo>
                    <a:pt x="3549" y="10902"/>
                    <a:pt x="3206" y="10803"/>
                    <a:pt x="2663" y="11201"/>
                  </a:cubicBezTo>
                  <a:cubicBezTo>
                    <a:pt x="2120" y="11599"/>
                    <a:pt x="1378" y="12495"/>
                    <a:pt x="835" y="13988"/>
                  </a:cubicBezTo>
                  <a:cubicBezTo>
                    <a:pt x="292" y="15481"/>
                    <a:pt x="-51" y="17571"/>
                    <a:pt x="6" y="19015"/>
                  </a:cubicBezTo>
                  <a:cubicBezTo>
                    <a:pt x="63" y="20458"/>
                    <a:pt x="520" y="21254"/>
                    <a:pt x="1292" y="21304"/>
                  </a:cubicBezTo>
                  <a:cubicBezTo>
                    <a:pt x="2063" y="21354"/>
                    <a:pt x="3149" y="20657"/>
                    <a:pt x="4120" y="18816"/>
                  </a:cubicBezTo>
                  <a:cubicBezTo>
                    <a:pt x="5092" y="16974"/>
                    <a:pt x="5949" y="13988"/>
                    <a:pt x="6492" y="10902"/>
                  </a:cubicBezTo>
                  <a:cubicBezTo>
                    <a:pt x="7035" y="7817"/>
                    <a:pt x="7263" y="4631"/>
                    <a:pt x="7349" y="2690"/>
                  </a:cubicBezTo>
                  <a:cubicBezTo>
                    <a:pt x="7435" y="749"/>
                    <a:pt x="7378" y="53"/>
                    <a:pt x="7263" y="3"/>
                  </a:cubicBezTo>
                  <a:cubicBezTo>
                    <a:pt x="7149" y="-47"/>
                    <a:pt x="6978" y="550"/>
                    <a:pt x="6835" y="2143"/>
                  </a:cubicBezTo>
                  <a:cubicBezTo>
                    <a:pt x="6692" y="3735"/>
                    <a:pt x="6578" y="6324"/>
                    <a:pt x="6463" y="9260"/>
                  </a:cubicBezTo>
                  <a:cubicBezTo>
                    <a:pt x="6349" y="12196"/>
                    <a:pt x="6235" y="15481"/>
                    <a:pt x="6178" y="17372"/>
                  </a:cubicBezTo>
                  <a:cubicBezTo>
                    <a:pt x="6120" y="19264"/>
                    <a:pt x="6120" y="19761"/>
                    <a:pt x="6206" y="19114"/>
                  </a:cubicBezTo>
                  <a:cubicBezTo>
                    <a:pt x="6292" y="18467"/>
                    <a:pt x="6463" y="16676"/>
                    <a:pt x="6663" y="15531"/>
                  </a:cubicBezTo>
                  <a:cubicBezTo>
                    <a:pt x="6863" y="14386"/>
                    <a:pt x="7092" y="13888"/>
                    <a:pt x="7349" y="13490"/>
                  </a:cubicBezTo>
                  <a:cubicBezTo>
                    <a:pt x="7606" y="13092"/>
                    <a:pt x="7892" y="12794"/>
                    <a:pt x="8092" y="12943"/>
                  </a:cubicBezTo>
                  <a:cubicBezTo>
                    <a:pt x="8292" y="13092"/>
                    <a:pt x="8406" y="13689"/>
                    <a:pt x="8606" y="14983"/>
                  </a:cubicBezTo>
                  <a:cubicBezTo>
                    <a:pt x="8806" y="16277"/>
                    <a:pt x="9092" y="18268"/>
                    <a:pt x="9292" y="19512"/>
                  </a:cubicBezTo>
                  <a:cubicBezTo>
                    <a:pt x="9492" y="20757"/>
                    <a:pt x="9606" y="21254"/>
                    <a:pt x="9806" y="21404"/>
                  </a:cubicBezTo>
                  <a:cubicBezTo>
                    <a:pt x="10006" y="21553"/>
                    <a:pt x="10292" y="21354"/>
                    <a:pt x="10663" y="20458"/>
                  </a:cubicBezTo>
                  <a:cubicBezTo>
                    <a:pt x="11035" y="19562"/>
                    <a:pt x="11492" y="17970"/>
                    <a:pt x="11749" y="16924"/>
                  </a:cubicBezTo>
                  <a:cubicBezTo>
                    <a:pt x="12006" y="15879"/>
                    <a:pt x="12063" y="15382"/>
                    <a:pt x="12092" y="14884"/>
                  </a:cubicBezTo>
                  <a:cubicBezTo>
                    <a:pt x="12120" y="14386"/>
                    <a:pt x="12120" y="13888"/>
                    <a:pt x="11978" y="13640"/>
                  </a:cubicBezTo>
                  <a:cubicBezTo>
                    <a:pt x="11835" y="13391"/>
                    <a:pt x="11549" y="13391"/>
                    <a:pt x="11349" y="13640"/>
                  </a:cubicBezTo>
                  <a:cubicBezTo>
                    <a:pt x="11149" y="13888"/>
                    <a:pt x="11035" y="14386"/>
                    <a:pt x="10978" y="15133"/>
                  </a:cubicBezTo>
                  <a:cubicBezTo>
                    <a:pt x="10920" y="15879"/>
                    <a:pt x="10920" y="16875"/>
                    <a:pt x="10978" y="17621"/>
                  </a:cubicBezTo>
                  <a:cubicBezTo>
                    <a:pt x="11035" y="18368"/>
                    <a:pt x="11149" y="18865"/>
                    <a:pt x="11349" y="19114"/>
                  </a:cubicBezTo>
                  <a:cubicBezTo>
                    <a:pt x="11549" y="19363"/>
                    <a:pt x="11835" y="19363"/>
                    <a:pt x="12349" y="18915"/>
                  </a:cubicBezTo>
                  <a:cubicBezTo>
                    <a:pt x="12863" y="18467"/>
                    <a:pt x="13606" y="17571"/>
                    <a:pt x="14235" y="16576"/>
                  </a:cubicBezTo>
                  <a:cubicBezTo>
                    <a:pt x="14863" y="15581"/>
                    <a:pt x="15378" y="14486"/>
                    <a:pt x="15663" y="13689"/>
                  </a:cubicBezTo>
                  <a:cubicBezTo>
                    <a:pt x="15949" y="12893"/>
                    <a:pt x="16006" y="12395"/>
                    <a:pt x="16035" y="12445"/>
                  </a:cubicBezTo>
                  <a:cubicBezTo>
                    <a:pt x="16063" y="12495"/>
                    <a:pt x="16063" y="13092"/>
                    <a:pt x="16120" y="13640"/>
                  </a:cubicBezTo>
                  <a:cubicBezTo>
                    <a:pt x="16178" y="14187"/>
                    <a:pt x="16292" y="14685"/>
                    <a:pt x="16320" y="14685"/>
                  </a:cubicBezTo>
                  <a:cubicBezTo>
                    <a:pt x="16349" y="14685"/>
                    <a:pt x="16292" y="14187"/>
                    <a:pt x="16035" y="13839"/>
                  </a:cubicBezTo>
                  <a:cubicBezTo>
                    <a:pt x="15778" y="13490"/>
                    <a:pt x="15320" y="13291"/>
                    <a:pt x="15006" y="13490"/>
                  </a:cubicBezTo>
                  <a:cubicBezTo>
                    <a:pt x="14692" y="13689"/>
                    <a:pt x="14520" y="14287"/>
                    <a:pt x="14435" y="15133"/>
                  </a:cubicBezTo>
                  <a:cubicBezTo>
                    <a:pt x="14349" y="15979"/>
                    <a:pt x="14349" y="17074"/>
                    <a:pt x="14378" y="17870"/>
                  </a:cubicBezTo>
                  <a:cubicBezTo>
                    <a:pt x="14406" y="18666"/>
                    <a:pt x="14463" y="19164"/>
                    <a:pt x="14635" y="19512"/>
                  </a:cubicBezTo>
                  <a:cubicBezTo>
                    <a:pt x="14806" y="19861"/>
                    <a:pt x="15092" y="20060"/>
                    <a:pt x="15520" y="19911"/>
                  </a:cubicBezTo>
                  <a:cubicBezTo>
                    <a:pt x="15949" y="19761"/>
                    <a:pt x="16520" y="19264"/>
                    <a:pt x="17235" y="17820"/>
                  </a:cubicBezTo>
                  <a:cubicBezTo>
                    <a:pt x="17949" y="16377"/>
                    <a:pt x="18806" y="13988"/>
                    <a:pt x="19549" y="11251"/>
                  </a:cubicBezTo>
                  <a:cubicBezTo>
                    <a:pt x="20292" y="8513"/>
                    <a:pt x="20920" y="5428"/>
                    <a:pt x="21235" y="3586"/>
                  </a:cubicBezTo>
                  <a:cubicBezTo>
                    <a:pt x="21549" y="1745"/>
                    <a:pt x="21549" y="1147"/>
                    <a:pt x="21463" y="1247"/>
                  </a:cubicBezTo>
                  <a:cubicBezTo>
                    <a:pt x="21378" y="1347"/>
                    <a:pt x="21206" y="2143"/>
                    <a:pt x="20978" y="4382"/>
                  </a:cubicBezTo>
                  <a:cubicBezTo>
                    <a:pt x="20749" y="6622"/>
                    <a:pt x="20463" y="10305"/>
                    <a:pt x="20263" y="12594"/>
                  </a:cubicBezTo>
                  <a:cubicBezTo>
                    <a:pt x="20063" y="14884"/>
                    <a:pt x="19949" y="15780"/>
                    <a:pt x="19892" y="16676"/>
                  </a:cubicBezTo>
                  <a:cubicBezTo>
                    <a:pt x="19835" y="17571"/>
                    <a:pt x="19835" y="18467"/>
                    <a:pt x="19949" y="18666"/>
                  </a:cubicBezTo>
                  <a:cubicBezTo>
                    <a:pt x="20063" y="18865"/>
                    <a:pt x="20292" y="18368"/>
                    <a:pt x="20520" y="17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5662996" y="5557467"/>
              <a:ext cx="15360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584" y="0"/>
                  </a:moveTo>
                  <a:cubicBezTo>
                    <a:pt x="14371" y="3252"/>
                    <a:pt x="8157" y="6503"/>
                    <a:pt x="4606" y="8594"/>
                  </a:cubicBezTo>
                  <a:cubicBezTo>
                    <a:pt x="1056" y="10684"/>
                    <a:pt x="168" y="11613"/>
                    <a:pt x="20" y="12658"/>
                  </a:cubicBezTo>
                  <a:cubicBezTo>
                    <a:pt x="-128" y="13703"/>
                    <a:pt x="464" y="14865"/>
                    <a:pt x="4162" y="16374"/>
                  </a:cubicBezTo>
                  <a:cubicBezTo>
                    <a:pt x="7861" y="17884"/>
                    <a:pt x="14667" y="19742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6305549" y="5671767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6362699" y="5519367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6426199" y="5349990"/>
              <a:ext cx="165101" cy="44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1422"/>
                  </a:moveTo>
                  <a:cubicBezTo>
                    <a:pt x="21046" y="915"/>
                    <a:pt x="20492" y="408"/>
                    <a:pt x="18969" y="155"/>
                  </a:cubicBezTo>
                  <a:cubicBezTo>
                    <a:pt x="17446" y="-99"/>
                    <a:pt x="14954" y="-99"/>
                    <a:pt x="12323" y="611"/>
                  </a:cubicBezTo>
                  <a:cubicBezTo>
                    <a:pt x="9692" y="1321"/>
                    <a:pt x="6923" y="2740"/>
                    <a:pt x="5262" y="5225"/>
                  </a:cubicBezTo>
                  <a:cubicBezTo>
                    <a:pt x="3600" y="7709"/>
                    <a:pt x="3046" y="11259"/>
                    <a:pt x="3046" y="13743"/>
                  </a:cubicBezTo>
                  <a:cubicBezTo>
                    <a:pt x="3046" y="16228"/>
                    <a:pt x="3600" y="17647"/>
                    <a:pt x="3877" y="18662"/>
                  </a:cubicBezTo>
                  <a:cubicBezTo>
                    <a:pt x="4154" y="19676"/>
                    <a:pt x="4154" y="20284"/>
                    <a:pt x="3462" y="20690"/>
                  </a:cubicBezTo>
                  <a:cubicBezTo>
                    <a:pt x="2769" y="21095"/>
                    <a:pt x="1385" y="21298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6377508" y="5570167"/>
              <a:ext cx="27729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01" y="21600"/>
                  </a:moveTo>
                  <a:cubicBezTo>
                    <a:pt x="1146" y="19029"/>
                    <a:pt x="492" y="16457"/>
                    <a:pt x="164" y="14400"/>
                  </a:cubicBezTo>
                  <a:cubicBezTo>
                    <a:pt x="-163" y="12343"/>
                    <a:pt x="-163" y="10800"/>
                    <a:pt x="1719" y="8743"/>
                  </a:cubicBezTo>
                  <a:cubicBezTo>
                    <a:pt x="3601" y="6686"/>
                    <a:pt x="7364" y="4114"/>
                    <a:pt x="10964" y="2571"/>
                  </a:cubicBezTo>
                  <a:cubicBezTo>
                    <a:pt x="14564" y="1029"/>
                    <a:pt x="18001" y="514"/>
                    <a:pt x="21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7189379" y="5364850"/>
              <a:ext cx="96700" cy="40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558" fill="norm" stroke="1" extrusionOk="0">
                  <a:moveTo>
                    <a:pt x="17667" y="2812"/>
                  </a:moveTo>
                  <a:cubicBezTo>
                    <a:pt x="18587" y="2250"/>
                    <a:pt x="19506" y="1688"/>
                    <a:pt x="20195" y="1125"/>
                  </a:cubicBezTo>
                  <a:cubicBezTo>
                    <a:pt x="20884" y="562"/>
                    <a:pt x="21344" y="0"/>
                    <a:pt x="20655" y="0"/>
                  </a:cubicBezTo>
                  <a:cubicBezTo>
                    <a:pt x="19965" y="0"/>
                    <a:pt x="18127" y="562"/>
                    <a:pt x="15370" y="2756"/>
                  </a:cubicBezTo>
                  <a:cubicBezTo>
                    <a:pt x="12612" y="4950"/>
                    <a:pt x="8935" y="8775"/>
                    <a:pt x="6178" y="11756"/>
                  </a:cubicBezTo>
                  <a:cubicBezTo>
                    <a:pt x="3421" y="14738"/>
                    <a:pt x="1582" y="16875"/>
                    <a:pt x="663" y="18281"/>
                  </a:cubicBezTo>
                  <a:cubicBezTo>
                    <a:pt x="-256" y="19687"/>
                    <a:pt x="-256" y="20362"/>
                    <a:pt x="893" y="20813"/>
                  </a:cubicBezTo>
                  <a:cubicBezTo>
                    <a:pt x="2042" y="21262"/>
                    <a:pt x="4340" y="21488"/>
                    <a:pt x="6638" y="21544"/>
                  </a:cubicBezTo>
                  <a:cubicBezTo>
                    <a:pt x="8935" y="21600"/>
                    <a:pt x="11233" y="21488"/>
                    <a:pt x="13761" y="21206"/>
                  </a:cubicBezTo>
                  <a:cubicBezTo>
                    <a:pt x="16289" y="20925"/>
                    <a:pt x="19046" y="20475"/>
                    <a:pt x="19965" y="19856"/>
                  </a:cubicBezTo>
                  <a:cubicBezTo>
                    <a:pt x="20884" y="19238"/>
                    <a:pt x="19965" y="18450"/>
                    <a:pt x="19046" y="17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7113888" y="5566751"/>
              <a:ext cx="391813" cy="17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87" fill="norm" stroke="1" extrusionOk="0">
                  <a:moveTo>
                    <a:pt x="6864" y="12130"/>
                  </a:moveTo>
                  <a:cubicBezTo>
                    <a:pt x="5006" y="10569"/>
                    <a:pt x="3148" y="9007"/>
                    <a:pt x="1870" y="8097"/>
                  </a:cubicBezTo>
                  <a:cubicBezTo>
                    <a:pt x="593" y="7186"/>
                    <a:pt x="-104" y="6926"/>
                    <a:pt x="12" y="6535"/>
                  </a:cubicBezTo>
                  <a:cubicBezTo>
                    <a:pt x="128" y="6145"/>
                    <a:pt x="1057" y="5624"/>
                    <a:pt x="3496" y="4713"/>
                  </a:cubicBezTo>
                  <a:cubicBezTo>
                    <a:pt x="5935" y="3803"/>
                    <a:pt x="9883" y="2501"/>
                    <a:pt x="12148" y="1591"/>
                  </a:cubicBezTo>
                  <a:cubicBezTo>
                    <a:pt x="14412" y="680"/>
                    <a:pt x="14993" y="159"/>
                    <a:pt x="14935" y="29"/>
                  </a:cubicBezTo>
                  <a:cubicBezTo>
                    <a:pt x="14877" y="-101"/>
                    <a:pt x="14180" y="159"/>
                    <a:pt x="13541" y="1591"/>
                  </a:cubicBezTo>
                  <a:cubicBezTo>
                    <a:pt x="12902" y="3022"/>
                    <a:pt x="12322" y="5624"/>
                    <a:pt x="11973" y="8357"/>
                  </a:cubicBezTo>
                  <a:cubicBezTo>
                    <a:pt x="11625" y="11089"/>
                    <a:pt x="11509" y="13952"/>
                    <a:pt x="11509" y="16034"/>
                  </a:cubicBezTo>
                  <a:cubicBezTo>
                    <a:pt x="11509" y="18116"/>
                    <a:pt x="11625" y="19417"/>
                    <a:pt x="11973" y="19807"/>
                  </a:cubicBezTo>
                  <a:cubicBezTo>
                    <a:pt x="12322" y="20198"/>
                    <a:pt x="12902" y="19677"/>
                    <a:pt x="13309" y="18766"/>
                  </a:cubicBezTo>
                  <a:cubicBezTo>
                    <a:pt x="13715" y="17856"/>
                    <a:pt x="13948" y="16554"/>
                    <a:pt x="14354" y="15253"/>
                  </a:cubicBezTo>
                  <a:cubicBezTo>
                    <a:pt x="14761" y="13952"/>
                    <a:pt x="15341" y="12651"/>
                    <a:pt x="15573" y="12651"/>
                  </a:cubicBezTo>
                  <a:cubicBezTo>
                    <a:pt x="15806" y="12651"/>
                    <a:pt x="15690" y="13952"/>
                    <a:pt x="15690" y="15253"/>
                  </a:cubicBezTo>
                  <a:cubicBezTo>
                    <a:pt x="15690" y="16554"/>
                    <a:pt x="15806" y="17856"/>
                    <a:pt x="16096" y="18897"/>
                  </a:cubicBezTo>
                  <a:cubicBezTo>
                    <a:pt x="16386" y="19938"/>
                    <a:pt x="16851" y="20718"/>
                    <a:pt x="17373" y="21109"/>
                  </a:cubicBezTo>
                  <a:cubicBezTo>
                    <a:pt x="17896" y="21499"/>
                    <a:pt x="18477" y="21499"/>
                    <a:pt x="18941" y="20979"/>
                  </a:cubicBezTo>
                  <a:cubicBezTo>
                    <a:pt x="19406" y="20458"/>
                    <a:pt x="19754" y="19417"/>
                    <a:pt x="20161" y="16034"/>
                  </a:cubicBezTo>
                  <a:cubicBezTo>
                    <a:pt x="20567" y="12651"/>
                    <a:pt x="21031" y="6926"/>
                    <a:pt x="21496" y="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7528983" y="5563817"/>
              <a:ext cx="116417" cy="15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21600" y="8100"/>
                  </a:moveTo>
                  <a:cubicBezTo>
                    <a:pt x="21207" y="6600"/>
                    <a:pt x="20815" y="5100"/>
                    <a:pt x="19833" y="3750"/>
                  </a:cubicBezTo>
                  <a:cubicBezTo>
                    <a:pt x="18851" y="2400"/>
                    <a:pt x="17280" y="1200"/>
                    <a:pt x="14138" y="1800"/>
                  </a:cubicBezTo>
                  <a:cubicBezTo>
                    <a:pt x="10996" y="2400"/>
                    <a:pt x="6284" y="4800"/>
                    <a:pt x="3535" y="7800"/>
                  </a:cubicBezTo>
                  <a:cubicBezTo>
                    <a:pt x="785" y="10800"/>
                    <a:pt x="0" y="14400"/>
                    <a:pt x="0" y="16950"/>
                  </a:cubicBezTo>
                  <a:cubicBezTo>
                    <a:pt x="0" y="19500"/>
                    <a:pt x="785" y="21000"/>
                    <a:pt x="3535" y="21300"/>
                  </a:cubicBezTo>
                  <a:cubicBezTo>
                    <a:pt x="6284" y="21600"/>
                    <a:pt x="10996" y="20700"/>
                    <a:pt x="13353" y="16950"/>
                  </a:cubicBezTo>
                  <a:cubicBezTo>
                    <a:pt x="15709" y="13200"/>
                    <a:pt x="15709" y="6600"/>
                    <a:pt x="157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8056105" y="5322972"/>
              <a:ext cx="706895" cy="53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4" fill="norm" stroke="1" extrusionOk="0">
                  <a:moveTo>
                    <a:pt x="8380" y="16245"/>
                  </a:moveTo>
                  <a:cubicBezTo>
                    <a:pt x="8380" y="15737"/>
                    <a:pt x="8380" y="15229"/>
                    <a:pt x="8218" y="14805"/>
                  </a:cubicBezTo>
                  <a:cubicBezTo>
                    <a:pt x="8057" y="14382"/>
                    <a:pt x="7735" y="14043"/>
                    <a:pt x="7154" y="13831"/>
                  </a:cubicBezTo>
                  <a:cubicBezTo>
                    <a:pt x="6574" y="13619"/>
                    <a:pt x="5736" y="13535"/>
                    <a:pt x="4801" y="14001"/>
                  </a:cubicBezTo>
                  <a:cubicBezTo>
                    <a:pt x="3866" y="14466"/>
                    <a:pt x="2834" y="15483"/>
                    <a:pt x="2029" y="16542"/>
                  </a:cubicBezTo>
                  <a:cubicBezTo>
                    <a:pt x="1223" y="17601"/>
                    <a:pt x="642" y="18702"/>
                    <a:pt x="320" y="19506"/>
                  </a:cubicBezTo>
                  <a:cubicBezTo>
                    <a:pt x="-3" y="20311"/>
                    <a:pt x="-67" y="20819"/>
                    <a:pt x="62" y="21116"/>
                  </a:cubicBezTo>
                  <a:cubicBezTo>
                    <a:pt x="191" y="21412"/>
                    <a:pt x="513" y="21497"/>
                    <a:pt x="1416" y="20989"/>
                  </a:cubicBezTo>
                  <a:cubicBezTo>
                    <a:pt x="2319" y="20481"/>
                    <a:pt x="3802" y="19379"/>
                    <a:pt x="5123" y="17389"/>
                  </a:cubicBezTo>
                  <a:cubicBezTo>
                    <a:pt x="6445" y="15398"/>
                    <a:pt x="7606" y="12518"/>
                    <a:pt x="8315" y="9765"/>
                  </a:cubicBezTo>
                  <a:cubicBezTo>
                    <a:pt x="9024" y="7012"/>
                    <a:pt x="9282" y="4386"/>
                    <a:pt x="9411" y="2819"/>
                  </a:cubicBezTo>
                  <a:cubicBezTo>
                    <a:pt x="9540" y="1252"/>
                    <a:pt x="9540" y="744"/>
                    <a:pt x="9379" y="405"/>
                  </a:cubicBezTo>
                  <a:cubicBezTo>
                    <a:pt x="9218" y="66"/>
                    <a:pt x="8895" y="-103"/>
                    <a:pt x="8605" y="66"/>
                  </a:cubicBezTo>
                  <a:cubicBezTo>
                    <a:pt x="8315" y="236"/>
                    <a:pt x="8057" y="744"/>
                    <a:pt x="7703" y="2523"/>
                  </a:cubicBezTo>
                  <a:cubicBezTo>
                    <a:pt x="7348" y="4302"/>
                    <a:pt x="6897" y="7351"/>
                    <a:pt x="6735" y="10019"/>
                  </a:cubicBezTo>
                  <a:cubicBezTo>
                    <a:pt x="6574" y="12688"/>
                    <a:pt x="6703" y="14975"/>
                    <a:pt x="6897" y="16372"/>
                  </a:cubicBezTo>
                  <a:cubicBezTo>
                    <a:pt x="7090" y="17770"/>
                    <a:pt x="7348" y="18278"/>
                    <a:pt x="7638" y="18575"/>
                  </a:cubicBezTo>
                  <a:cubicBezTo>
                    <a:pt x="7928" y="18871"/>
                    <a:pt x="8251" y="18956"/>
                    <a:pt x="8734" y="18702"/>
                  </a:cubicBezTo>
                  <a:cubicBezTo>
                    <a:pt x="9218" y="18448"/>
                    <a:pt x="9863" y="17855"/>
                    <a:pt x="10282" y="17219"/>
                  </a:cubicBezTo>
                  <a:cubicBezTo>
                    <a:pt x="10701" y="16584"/>
                    <a:pt x="10894" y="15906"/>
                    <a:pt x="10991" y="15356"/>
                  </a:cubicBezTo>
                  <a:cubicBezTo>
                    <a:pt x="11088" y="14805"/>
                    <a:pt x="11088" y="14382"/>
                    <a:pt x="10926" y="14128"/>
                  </a:cubicBezTo>
                  <a:cubicBezTo>
                    <a:pt x="10765" y="13873"/>
                    <a:pt x="10443" y="13789"/>
                    <a:pt x="9959" y="14128"/>
                  </a:cubicBezTo>
                  <a:cubicBezTo>
                    <a:pt x="9476" y="14466"/>
                    <a:pt x="8831" y="15229"/>
                    <a:pt x="8380" y="15949"/>
                  </a:cubicBezTo>
                  <a:cubicBezTo>
                    <a:pt x="7928" y="16669"/>
                    <a:pt x="7670" y="17346"/>
                    <a:pt x="7541" y="18024"/>
                  </a:cubicBezTo>
                  <a:cubicBezTo>
                    <a:pt x="7412" y="18702"/>
                    <a:pt x="7412" y="19379"/>
                    <a:pt x="7606" y="19718"/>
                  </a:cubicBezTo>
                  <a:cubicBezTo>
                    <a:pt x="7799" y="20057"/>
                    <a:pt x="8186" y="20057"/>
                    <a:pt x="8605" y="19718"/>
                  </a:cubicBezTo>
                  <a:cubicBezTo>
                    <a:pt x="9024" y="19379"/>
                    <a:pt x="9476" y="18702"/>
                    <a:pt x="9766" y="18109"/>
                  </a:cubicBezTo>
                  <a:cubicBezTo>
                    <a:pt x="10056" y="17516"/>
                    <a:pt x="10185" y="17008"/>
                    <a:pt x="10314" y="16965"/>
                  </a:cubicBezTo>
                  <a:cubicBezTo>
                    <a:pt x="10443" y="16923"/>
                    <a:pt x="10572" y="17346"/>
                    <a:pt x="10797" y="17601"/>
                  </a:cubicBezTo>
                  <a:cubicBezTo>
                    <a:pt x="11023" y="17855"/>
                    <a:pt x="11346" y="17939"/>
                    <a:pt x="11829" y="17601"/>
                  </a:cubicBezTo>
                  <a:cubicBezTo>
                    <a:pt x="12313" y="17262"/>
                    <a:pt x="12957" y="16499"/>
                    <a:pt x="13796" y="14848"/>
                  </a:cubicBezTo>
                  <a:cubicBezTo>
                    <a:pt x="14634" y="13196"/>
                    <a:pt x="15666" y="10655"/>
                    <a:pt x="16407" y="8410"/>
                  </a:cubicBezTo>
                  <a:cubicBezTo>
                    <a:pt x="17149" y="6165"/>
                    <a:pt x="17600" y="4217"/>
                    <a:pt x="17826" y="3031"/>
                  </a:cubicBezTo>
                  <a:cubicBezTo>
                    <a:pt x="18051" y="1845"/>
                    <a:pt x="18051" y="1422"/>
                    <a:pt x="17922" y="1041"/>
                  </a:cubicBezTo>
                  <a:cubicBezTo>
                    <a:pt x="17793" y="659"/>
                    <a:pt x="17535" y="321"/>
                    <a:pt x="17245" y="575"/>
                  </a:cubicBezTo>
                  <a:cubicBezTo>
                    <a:pt x="16955" y="829"/>
                    <a:pt x="16633" y="1676"/>
                    <a:pt x="16052" y="3412"/>
                  </a:cubicBezTo>
                  <a:cubicBezTo>
                    <a:pt x="15472" y="5149"/>
                    <a:pt x="14634" y="7775"/>
                    <a:pt x="14150" y="9935"/>
                  </a:cubicBezTo>
                  <a:cubicBezTo>
                    <a:pt x="13667" y="12095"/>
                    <a:pt x="13538" y="13789"/>
                    <a:pt x="13538" y="15017"/>
                  </a:cubicBezTo>
                  <a:cubicBezTo>
                    <a:pt x="13538" y="16245"/>
                    <a:pt x="13667" y="17008"/>
                    <a:pt x="13925" y="17431"/>
                  </a:cubicBezTo>
                  <a:cubicBezTo>
                    <a:pt x="14183" y="17855"/>
                    <a:pt x="14569" y="17939"/>
                    <a:pt x="15182" y="17473"/>
                  </a:cubicBezTo>
                  <a:cubicBezTo>
                    <a:pt x="15794" y="17008"/>
                    <a:pt x="16633" y="15991"/>
                    <a:pt x="17149" y="15271"/>
                  </a:cubicBezTo>
                  <a:cubicBezTo>
                    <a:pt x="17664" y="14551"/>
                    <a:pt x="17858" y="14128"/>
                    <a:pt x="17858" y="13746"/>
                  </a:cubicBezTo>
                  <a:cubicBezTo>
                    <a:pt x="17858" y="13365"/>
                    <a:pt x="17664" y="13026"/>
                    <a:pt x="17406" y="12942"/>
                  </a:cubicBezTo>
                  <a:cubicBezTo>
                    <a:pt x="17149" y="12857"/>
                    <a:pt x="16826" y="13026"/>
                    <a:pt x="16568" y="13281"/>
                  </a:cubicBezTo>
                  <a:cubicBezTo>
                    <a:pt x="16310" y="13535"/>
                    <a:pt x="16117" y="13873"/>
                    <a:pt x="15956" y="14339"/>
                  </a:cubicBezTo>
                  <a:cubicBezTo>
                    <a:pt x="15794" y="14805"/>
                    <a:pt x="15666" y="15398"/>
                    <a:pt x="15762" y="15695"/>
                  </a:cubicBezTo>
                  <a:cubicBezTo>
                    <a:pt x="15859" y="15991"/>
                    <a:pt x="16181" y="15991"/>
                    <a:pt x="16472" y="15822"/>
                  </a:cubicBezTo>
                  <a:cubicBezTo>
                    <a:pt x="16762" y="15652"/>
                    <a:pt x="17020" y="15313"/>
                    <a:pt x="17277" y="15017"/>
                  </a:cubicBezTo>
                  <a:cubicBezTo>
                    <a:pt x="17535" y="14721"/>
                    <a:pt x="17793" y="14466"/>
                    <a:pt x="18083" y="14424"/>
                  </a:cubicBezTo>
                  <a:cubicBezTo>
                    <a:pt x="18374" y="14382"/>
                    <a:pt x="18696" y="14551"/>
                    <a:pt x="19276" y="15144"/>
                  </a:cubicBezTo>
                  <a:cubicBezTo>
                    <a:pt x="19857" y="15737"/>
                    <a:pt x="20695" y="16753"/>
                    <a:pt x="21533" y="17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8458199" y="5509582"/>
              <a:ext cx="228601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0" y="14768"/>
                    <a:pt x="0" y="8415"/>
                    <a:pt x="500" y="4603"/>
                  </a:cubicBezTo>
                  <a:cubicBezTo>
                    <a:pt x="1000" y="792"/>
                    <a:pt x="2000" y="-479"/>
                    <a:pt x="5600" y="156"/>
                  </a:cubicBezTo>
                  <a:cubicBezTo>
                    <a:pt x="9200" y="792"/>
                    <a:pt x="15400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8734253" y="5585210"/>
              <a:ext cx="104947" cy="20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086" fill="norm" stroke="1" extrusionOk="0">
                  <a:moveTo>
                    <a:pt x="20999" y="4385"/>
                  </a:moveTo>
                  <a:cubicBezTo>
                    <a:pt x="20999" y="3283"/>
                    <a:pt x="20999" y="2180"/>
                    <a:pt x="20152" y="1299"/>
                  </a:cubicBezTo>
                  <a:cubicBezTo>
                    <a:pt x="19305" y="417"/>
                    <a:pt x="17611" y="-244"/>
                    <a:pt x="14011" y="87"/>
                  </a:cubicBezTo>
                  <a:cubicBezTo>
                    <a:pt x="10411" y="417"/>
                    <a:pt x="4905" y="1740"/>
                    <a:pt x="2152" y="2952"/>
                  </a:cubicBezTo>
                  <a:cubicBezTo>
                    <a:pt x="-601" y="4164"/>
                    <a:pt x="-601" y="5266"/>
                    <a:pt x="1517" y="7029"/>
                  </a:cubicBezTo>
                  <a:cubicBezTo>
                    <a:pt x="3634" y="8793"/>
                    <a:pt x="7870" y="11217"/>
                    <a:pt x="10623" y="12980"/>
                  </a:cubicBezTo>
                  <a:cubicBezTo>
                    <a:pt x="13375" y="14744"/>
                    <a:pt x="14646" y="15846"/>
                    <a:pt x="15493" y="17058"/>
                  </a:cubicBezTo>
                  <a:cubicBezTo>
                    <a:pt x="16340" y="18270"/>
                    <a:pt x="16764" y="19593"/>
                    <a:pt x="15070" y="20364"/>
                  </a:cubicBezTo>
                  <a:cubicBezTo>
                    <a:pt x="13375" y="21136"/>
                    <a:pt x="9564" y="21356"/>
                    <a:pt x="7658" y="20695"/>
                  </a:cubicBezTo>
                  <a:cubicBezTo>
                    <a:pt x="5752" y="20034"/>
                    <a:pt x="5752" y="18491"/>
                    <a:pt x="5752" y="16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8858249" y="5399952"/>
              <a:ext cx="330201" cy="39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15362"/>
                  </a:moveTo>
                  <a:cubicBezTo>
                    <a:pt x="692" y="15590"/>
                    <a:pt x="1385" y="15819"/>
                    <a:pt x="2423" y="15648"/>
                  </a:cubicBezTo>
                  <a:cubicBezTo>
                    <a:pt x="3462" y="15476"/>
                    <a:pt x="4846" y="14905"/>
                    <a:pt x="5608" y="14333"/>
                  </a:cubicBezTo>
                  <a:cubicBezTo>
                    <a:pt x="6369" y="13762"/>
                    <a:pt x="6508" y="13190"/>
                    <a:pt x="6577" y="12619"/>
                  </a:cubicBezTo>
                  <a:cubicBezTo>
                    <a:pt x="6646" y="12048"/>
                    <a:pt x="6646" y="11476"/>
                    <a:pt x="6300" y="11190"/>
                  </a:cubicBezTo>
                  <a:cubicBezTo>
                    <a:pt x="5954" y="10905"/>
                    <a:pt x="5262" y="10905"/>
                    <a:pt x="4154" y="11933"/>
                  </a:cubicBezTo>
                  <a:cubicBezTo>
                    <a:pt x="3046" y="12962"/>
                    <a:pt x="1523" y="15019"/>
                    <a:pt x="762" y="16333"/>
                  </a:cubicBezTo>
                  <a:cubicBezTo>
                    <a:pt x="0" y="17648"/>
                    <a:pt x="0" y="18219"/>
                    <a:pt x="0" y="18790"/>
                  </a:cubicBezTo>
                  <a:cubicBezTo>
                    <a:pt x="0" y="19362"/>
                    <a:pt x="0" y="19933"/>
                    <a:pt x="346" y="20333"/>
                  </a:cubicBezTo>
                  <a:cubicBezTo>
                    <a:pt x="692" y="20733"/>
                    <a:pt x="1385" y="20962"/>
                    <a:pt x="2631" y="20905"/>
                  </a:cubicBezTo>
                  <a:cubicBezTo>
                    <a:pt x="3877" y="20848"/>
                    <a:pt x="5677" y="20505"/>
                    <a:pt x="7962" y="18790"/>
                  </a:cubicBezTo>
                  <a:cubicBezTo>
                    <a:pt x="10246" y="17076"/>
                    <a:pt x="13015" y="13990"/>
                    <a:pt x="15231" y="11019"/>
                  </a:cubicBezTo>
                  <a:cubicBezTo>
                    <a:pt x="17446" y="8048"/>
                    <a:pt x="19108" y="5190"/>
                    <a:pt x="20008" y="3248"/>
                  </a:cubicBezTo>
                  <a:cubicBezTo>
                    <a:pt x="20908" y="1305"/>
                    <a:pt x="21046" y="276"/>
                    <a:pt x="20838" y="48"/>
                  </a:cubicBezTo>
                  <a:cubicBezTo>
                    <a:pt x="20631" y="-181"/>
                    <a:pt x="20077" y="390"/>
                    <a:pt x="18831" y="2276"/>
                  </a:cubicBezTo>
                  <a:cubicBezTo>
                    <a:pt x="17585" y="4162"/>
                    <a:pt x="15646" y="7362"/>
                    <a:pt x="14262" y="10390"/>
                  </a:cubicBezTo>
                  <a:cubicBezTo>
                    <a:pt x="12877" y="13419"/>
                    <a:pt x="12046" y="16276"/>
                    <a:pt x="11769" y="18048"/>
                  </a:cubicBezTo>
                  <a:cubicBezTo>
                    <a:pt x="11492" y="19819"/>
                    <a:pt x="11769" y="20505"/>
                    <a:pt x="12254" y="20905"/>
                  </a:cubicBezTo>
                  <a:cubicBezTo>
                    <a:pt x="12738" y="21305"/>
                    <a:pt x="13431" y="21419"/>
                    <a:pt x="14123" y="21362"/>
                  </a:cubicBezTo>
                  <a:cubicBezTo>
                    <a:pt x="14815" y="21305"/>
                    <a:pt x="15508" y="21076"/>
                    <a:pt x="15923" y="20333"/>
                  </a:cubicBezTo>
                  <a:cubicBezTo>
                    <a:pt x="16338" y="19590"/>
                    <a:pt x="16477" y="18333"/>
                    <a:pt x="15715" y="16790"/>
                  </a:cubicBezTo>
                  <a:cubicBezTo>
                    <a:pt x="14954" y="15248"/>
                    <a:pt x="13292" y="13419"/>
                    <a:pt x="12115" y="12390"/>
                  </a:cubicBezTo>
                  <a:cubicBezTo>
                    <a:pt x="10938" y="11362"/>
                    <a:pt x="10246" y="11133"/>
                    <a:pt x="10315" y="11019"/>
                  </a:cubicBezTo>
                  <a:cubicBezTo>
                    <a:pt x="10385" y="10905"/>
                    <a:pt x="11215" y="10905"/>
                    <a:pt x="13223" y="11305"/>
                  </a:cubicBezTo>
                  <a:cubicBezTo>
                    <a:pt x="15231" y="11705"/>
                    <a:pt x="18415" y="12505"/>
                    <a:pt x="21600" y="13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9080499" y="5612364"/>
              <a:ext cx="146051" cy="18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21600" y="3171"/>
                  </a:moveTo>
                  <a:cubicBezTo>
                    <a:pt x="20348" y="2200"/>
                    <a:pt x="19096" y="1229"/>
                    <a:pt x="17217" y="622"/>
                  </a:cubicBezTo>
                  <a:cubicBezTo>
                    <a:pt x="15339" y="16"/>
                    <a:pt x="12835" y="-227"/>
                    <a:pt x="11426" y="258"/>
                  </a:cubicBezTo>
                  <a:cubicBezTo>
                    <a:pt x="10017" y="744"/>
                    <a:pt x="9704" y="1957"/>
                    <a:pt x="10487" y="4506"/>
                  </a:cubicBezTo>
                  <a:cubicBezTo>
                    <a:pt x="11270" y="7054"/>
                    <a:pt x="13148" y="10937"/>
                    <a:pt x="14243" y="13728"/>
                  </a:cubicBezTo>
                  <a:cubicBezTo>
                    <a:pt x="15339" y="16519"/>
                    <a:pt x="15652" y="18218"/>
                    <a:pt x="15026" y="19310"/>
                  </a:cubicBezTo>
                  <a:cubicBezTo>
                    <a:pt x="14400" y="20402"/>
                    <a:pt x="12835" y="20888"/>
                    <a:pt x="11113" y="21130"/>
                  </a:cubicBezTo>
                  <a:cubicBezTo>
                    <a:pt x="9391" y="21373"/>
                    <a:pt x="7513" y="21373"/>
                    <a:pt x="5635" y="20281"/>
                  </a:cubicBezTo>
                  <a:cubicBezTo>
                    <a:pt x="3757" y="19189"/>
                    <a:pt x="1878" y="17004"/>
                    <a:pt x="0" y="14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9156699" y="5455867"/>
              <a:ext cx="2159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24" y="3173"/>
                    <a:pt x="15247" y="6346"/>
                    <a:pt x="11859" y="9580"/>
                  </a:cubicBezTo>
                  <a:cubicBezTo>
                    <a:pt x="8471" y="12814"/>
                    <a:pt x="4871" y="16108"/>
                    <a:pt x="2859" y="18122"/>
                  </a:cubicBezTo>
                  <a:cubicBezTo>
                    <a:pt x="847" y="20136"/>
                    <a:pt x="424" y="208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9308829" y="5590587"/>
              <a:ext cx="114572" cy="25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53" fill="norm" stroke="1" extrusionOk="0">
                  <a:moveTo>
                    <a:pt x="21258" y="6363"/>
                  </a:moveTo>
                  <a:cubicBezTo>
                    <a:pt x="19687" y="4743"/>
                    <a:pt x="18116" y="3123"/>
                    <a:pt x="16545" y="2043"/>
                  </a:cubicBezTo>
                  <a:cubicBezTo>
                    <a:pt x="14974" y="963"/>
                    <a:pt x="13403" y="423"/>
                    <a:pt x="11636" y="153"/>
                  </a:cubicBezTo>
                  <a:cubicBezTo>
                    <a:pt x="9869" y="-117"/>
                    <a:pt x="7905" y="-117"/>
                    <a:pt x="6138" y="873"/>
                  </a:cubicBezTo>
                  <a:cubicBezTo>
                    <a:pt x="4371" y="1863"/>
                    <a:pt x="2800" y="3843"/>
                    <a:pt x="4567" y="6363"/>
                  </a:cubicBezTo>
                  <a:cubicBezTo>
                    <a:pt x="6334" y="8883"/>
                    <a:pt x="11440" y="11943"/>
                    <a:pt x="14189" y="14373"/>
                  </a:cubicBezTo>
                  <a:cubicBezTo>
                    <a:pt x="16938" y="16803"/>
                    <a:pt x="17331" y="18603"/>
                    <a:pt x="16545" y="19683"/>
                  </a:cubicBezTo>
                  <a:cubicBezTo>
                    <a:pt x="15760" y="20763"/>
                    <a:pt x="13796" y="21123"/>
                    <a:pt x="11440" y="21303"/>
                  </a:cubicBezTo>
                  <a:cubicBezTo>
                    <a:pt x="9083" y="21483"/>
                    <a:pt x="6334" y="21483"/>
                    <a:pt x="3978" y="21393"/>
                  </a:cubicBezTo>
                  <a:cubicBezTo>
                    <a:pt x="1622" y="21303"/>
                    <a:pt x="-342" y="21123"/>
                    <a:pt x="51" y="20223"/>
                  </a:cubicBezTo>
                  <a:cubicBezTo>
                    <a:pt x="443" y="19323"/>
                    <a:pt x="3193" y="17703"/>
                    <a:pt x="5942" y="1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9415038" y="5679563"/>
              <a:ext cx="389363" cy="18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30" fill="norm" stroke="1" extrusionOk="0">
                  <a:moveTo>
                    <a:pt x="7466" y="3554"/>
                  </a:moveTo>
                  <a:cubicBezTo>
                    <a:pt x="7466" y="2313"/>
                    <a:pt x="7466" y="1071"/>
                    <a:pt x="6999" y="451"/>
                  </a:cubicBezTo>
                  <a:cubicBezTo>
                    <a:pt x="6532" y="-170"/>
                    <a:pt x="5598" y="-170"/>
                    <a:pt x="4606" y="575"/>
                  </a:cubicBezTo>
                  <a:cubicBezTo>
                    <a:pt x="3613" y="1320"/>
                    <a:pt x="2562" y="2809"/>
                    <a:pt x="1745" y="4671"/>
                  </a:cubicBezTo>
                  <a:cubicBezTo>
                    <a:pt x="928" y="6533"/>
                    <a:pt x="344" y="8768"/>
                    <a:pt x="111" y="10506"/>
                  </a:cubicBezTo>
                  <a:cubicBezTo>
                    <a:pt x="-123" y="12244"/>
                    <a:pt x="-6" y="13485"/>
                    <a:pt x="636" y="13982"/>
                  </a:cubicBezTo>
                  <a:cubicBezTo>
                    <a:pt x="1278" y="14478"/>
                    <a:pt x="2446" y="14230"/>
                    <a:pt x="3380" y="13485"/>
                  </a:cubicBezTo>
                  <a:cubicBezTo>
                    <a:pt x="4314" y="12740"/>
                    <a:pt x="5014" y="11499"/>
                    <a:pt x="5481" y="10258"/>
                  </a:cubicBezTo>
                  <a:cubicBezTo>
                    <a:pt x="5948" y="9016"/>
                    <a:pt x="6182" y="7775"/>
                    <a:pt x="6240" y="7775"/>
                  </a:cubicBezTo>
                  <a:cubicBezTo>
                    <a:pt x="6299" y="7775"/>
                    <a:pt x="6182" y="9016"/>
                    <a:pt x="6123" y="10258"/>
                  </a:cubicBezTo>
                  <a:cubicBezTo>
                    <a:pt x="6065" y="11499"/>
                    <a:pt x="6065" y="12740"/>
                    <a:pt x="6240" y="13858"/>
                  </a:cubicBezTo>
                  <a:cubicBezTo>
                    <a:pt x="6415" y="14975"/>
                    <a:pt x="6766" y="15968"/>
                    <a:pt x="7233" y="16464"/>
                  </a:cubicBezTo>
                  <a:cubicBezTo>
                    <a:pt x="7700" y="16961"/>
                    <a:pt x="8283" y="16961"/>
                    <a:pt x="8984" y="15347"/>
                  </a:cubicBezTo>
                  <a:cubicBezTo>
                    <a:pt x="9685" y="13733"/>
                    <a:pt x="10502" y="10506"/>
                    <a:pt x="11202" y="8147"/>
                  </a:cubicBezTo>
                  <a:cubicBezTo>
                    <a:pt x="11903" y="5789"/>
                    <a:pt x="12487" y="4299"/>
                    <a:pt x="12779" y="4299"/>
                  </a:cubicBezTo>
                  <a:cubicBezTo>
                    <a:pt x="13071" y="4299"/>
                    <a:pt x="13071" y="5789"/>
                    <a:pt x="13071" y="7775"/>
                  </a:cubicBezTo>
                  <a:cubicBezTo>
                    <a:pt x="13071" y="9761"/>
                    <a:pt x="13071" y="12244"/>
                    <a:pt x="13071" y="14106"/>
                  </a:cubicBezTo>
                  <a:cubicBezTo>
                    <a:pt x="13071" y="15968"/>
                    <a:pt x="13071" y="17209"/>
                    <a:pt x="13129" y="17209"/>
                  </a:cubicBezTo>
                  <a:cubicBezTo>
                    <a:pt x="13187" y="17209"/>
                    <a:pt x="13304" y="15968"/>
                    <a:pt x="13888" y="13733"/>
                  </a:cubicBezTo>
                  <a:cubicBezTo>
                    <a:pt x="14472" y="11499"/>
                    <a:pt x="15522" y="8271"/>
                    <a:pt x="16340" y="6409"/>
                  </a:cubicBezTo>
                  <a:cubicBezTo>
                    <a:pt x="17157" y="4547"/>
                    <a:pt x="17741" y="4051"/>
                    <a:pt x="18033" y="4423"/>
                  </a:cubicBezTo>
                  <a:cubicBezTo>
                    <a:pt x="18325" y="4796"/>
                    <a:pt x="18325" y="6037"/>
                    <a:pt x="18266" y="7899"/>
                  </a:cubicBezTo>
                  <a:cubicBezTo>
                    <a:pt x="18208" y="9761"/>
                    <a:pt x="18091" y="12244"/>
                    <a:pt x="17916" y="14106"/>
                  </a:cubicBezTo>
                  <a:cubicBezTo>
                    <a:pt x="17741" y="15968"/>
                    <a:pt x="17507" y="17209"/>
                    <a:pt x="17274" y="17209"/>
                  </a:cubicBezTo>
                  <a:cubicBezTo>
                    <a:pt x="17040" y="17209"/>
                    <a:pt x="16807" y="15968"/>
                    <a:pt x="16865" y="14727"/>
                  </a:cubicBezTo>
                  <a:cubicBezTo>
                    <a:pt x="16923" y="13485"/>
                    <a:pt x="17274" y="12244"/>
                    <a:pt x="17682" y="11127"/>
                  </a:cubicBezTo>
                  <a:cubicBezTo>
                    <a:pt x="18091" y="10009"/>
                    <a:pt x="18558" y="9016"/>
                    <a:pt x="19083" y="8520"/>
                  </a:cubicBezTo>
                  <a:cubicBezTo>
                    <a:pt x="19609" y="8023"/>
                    <a:pt x="20193" y="8023"/>
                    <a:pt x="20660" y="8644"/>
                  </a:cubicBezTo>
                  <a:cubicBezTo>
                    <a:pt x="21127" y="9264"/>
                    <a:pt x="21477" y="10506"/>
                    <a:pt x="21477" y="12740"/>
                  </a:cubicBezTo>
                  <a:cubicBezTo>
                    <a:pt x="21477" y="14975"/>
                    <a:pt x="21127" y="18202"/>
                    <a:pt x="2077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9746734" y="5635378"/>
              <a:ext cx="199373" cy="48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06" fill="norm" stroke="1" extrusionOk="0">
                  <a:moveTo>
                    <a:pt x="14905" y="5866"/>
                  </a:moveTo>
                  <a:cubicBezTo>
                    <a:pt x="12430" y="8790"/>
                    <a:pt x="9955" y="11714"/>
                    <a:pt x="7818" y="14025"/>
                  </a:cubicBezTo>
                  <a:cubicBezTo>
                    <a:pt x="5680" y="16336"/>
                    <a:pt x="3880" y="18034"/>
                    <a:pt x="2530" y="19260"/>
                  </a:cubicBezTo>
                  <a:cubicBezTo>
                    <a:pt x="1180" y="20486"/>
                    <a:pt x="280" y="21241"/>
                    <a:pt x="55" y="21383"/>
                  </a:cubicBezTo>
                  <a:cubicBezTo>
                    <a:pt x="-170" y="21524"/>
                    <a:pt x="280" y="21052"/>
                    <a:pt x="1743" y="19260"/>
                  </a:cubicBezTo>
                  <a:cubicBezTo>
                    <a:pt x="3205" y="17468"/>
                    <a:pt x="5680" y="14355"/>
                    <a:pt x="8268" y="11337"/>
                  </a:cubicBezTo>
                  <a:cubicBezTo>
                    <a:pt x="10855" y="8319"/>
                    <a:pt x="13555" y="5395"/>
                    <a:pt x="15243" y="3603"/>
                  </a:cubicBezTo>
                  <a:cubicBezTo>
                    <a:pt x="16930" y="1810"/>
                    <a:pt x="17605" y="1150"/>
                    <a:pt x="18392" y="679"/>
                  </a:cubicBezTo>
                  <a:cubicBezTo>
                    <a:pt x="19180" y="207"/>
                    <a:pt x="20080" y="-76"/>
                    <a:pt x="20643" y="18"/>
                  </a:cubicBezTo>
                  <a:cubicBezTo>
                    <a:pt x="21205" y="113"/>
                    <a:pt x="21430" y="584"/>
                    <a:pt x="20868" y="1858"/>
                  </a:cubicBezTo>
                  <a:cubicBezTo>
                    <a:pt x="20305" y="3131"/>
                    <a:pt x="18955" y="5206"/>
                    <a:pt x="17717" y="6432"/>
                  </a:cubicBezTo>
                  <a:cubicBezTo>
                    <a:pt x="16480" y="7658"/>
                    <a:pt x="15355" y="8036"/>
                    <a:pt x="13667" y="8177"/>
                  </a:cubicBezTo>
                  <a:cubicBezTo>
                    <a:pt x="11980" y="8319"/>
                    <a:pt x="9730" y="8224"/>
                    <a:pt x="9055" y="7658"/>
                  </a:cubicBezTo>
                  <a:cubicBezTo>
                    <a:pt x="8380" y="7093"/>
                    <a:pt x="9280" y="6055"/>
                    <a:pt x="10180" y="5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9975925" y="5513017"/>
              <a:ext cx="24353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7747" y="0"/>
                  </a:moveTo>
                  <a:cubicBezTo>
                    <a:pt x="7747" y="1333"/>
                    <a:pt x="7747" y="2667"/>
                    <a:pt x="6547" y="4933"/>
                  </a:cubicBezTo>
                  <a:cubicBezTo>
                    <a:pt x="5347" y="7200"/>
                    <a:pt x="2947" y="10400"/>
                    <a:pt x="1563" y="12333"/>
                  </a:cubicBezTo>
                  <a:cubicBezTo>
                    <a:pt x="178" y="14267"/>
                    <a:pt x="-191" y="14933"/>
                    <a:pt x="86" y="15333"/>
                  </a:cubicBezTo>
                  <a:cubicBezTo>
                    <a:pt x="363" y="15733"/>
                    <a:pt x="1286" y="15867"/>
                    <a:pt x="2117" y="15733"/>
                  </a:cubicBezTo>
                  <a:cubicBezTo>
                    <a:pt x="2947" y="15600"/>
                    <a:pt x="3686" y="15200"/>
                    <a:pt x="4609" y="14467"/>
                  </a:cubicBezTo>
                  <a:cubicBezTo>
                    <a:pt x="5532" y="13733"/>
                    <a:pt x="6640" y="12667"/>
                    <a:pt x="7286" y="11733"/>
                  </a:cubicBezTo>
                  <a:cubicBezTo>
                    <a:pt x="7932" y="10800"/>
                    <a:pt x="8117" y="10000"/>
                    <a:pt x="7840" y="9800"/>
                  </a:cubicBezTo>
                  <a:cubicBezTo>
                    <a:pt x="7563" y="9600"/>
                    <a:pt x="6824" y="10000"/>
                    <a:pt x="5717" y="11333"/>
                  </a:cubicBezTo>
                  <a:cubicBezTo>
                    <a:pt x="4609" y="12667"/>
                    <a:pt x="3132" y="14933"/>
                    <a:pt x="2301" y="16533"/>
                  </a:cubicBezTo>
                  <a:cubicBezTo>
                    <a:pt x="1471" y="18133"/>
                    <a:pt x="1286" y="19067"/>
                    <a:pt x="1655" y="19733"/>
                  </a:cubicBezTo>
                  <a:cubicBezTo>
                    <a:pt x="2024" y="20400"/>
                    <a:pt x="2947" y="20800"/>
                    <a:pt x="4609" y="20667"/>
                  </a:cubicBezTo>
                  <a:cubicBezTo>
                    <a:pt x="6271" y="20533"/>
                    <a:pt x="8671" y="19867"/>
                    <a:pt x="11255" y="18467"/>
                  </a:cubicBezTo>
                  <a:cubicBezTo>
                    <a:pt x="13840" y="17067"/>
                    <a:pt x="16609" y="14933"/>
                    <a:pt x="18271" y="13467"/>
                  </a:cubicBezTo>
                  <a:cubicBezTo>
                    <a:pt x="19932" y="12000"/>
                    <a:pt x="20486" y="11200"/>
                    <a:pt x="20855" y="10467"/>
                  </a:cubicBezTo>
                  <a:cubicBezTo>
                    <a:pt x="21224" y="9733"/>
                    <a:pt x="21409" y="9067"/>
                    <a:pt x="21040" y="8667"/>
                  </a:cubicBezTo>
                  <a:cubicBezTo>
                    <a:pt x="20671" y="8267"/>
                    <a:pt x="19747" y="8133"/>
                    <a:pt x="19009" y="8400"/>
                  </a:cubicBezTo>
                  <a:cubicBezTo>
                    <a:pt x="18271" y="8667"/>
                    <a:pt x="17717" y="9333"/>
                    <a:pt x="17532" y="10667"/>
                  </a:cubicBezTo>
                  <a:cubicBezTo>
                    <a:pt x="17347" y="12000"/>
                    <a:pt x="17532" y="14000"/>
                    <a:pt x="17809" y="15333"/>
                  </a:cubicBezTo>
                  <a:cubicBezTo>
                    <a:pt x="18086" y="16667"/>
                    <a:pt x="18455" y="17333"/>
                    <a:pt x="18363" y="18267"/>
                  </a:cubicBezTo>
                  <a:cubicBezTo>
                    <a:pt x="18271" y="19200"/>
                    <a:pt x="17717" y="20400"/>
                    <a:pt x="16978" y="21000"/>
                  </a:cubicBezTo>
                  <a:cubicBezTo>
                    <a:pt x="16240" y="21600"/>
                    <a:pt x="15317" y="21600"/>
                    <a:pt x="14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10657023" y="5445638"/>
              <a:ext cx="341177" cy="42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85" fill="norm" stroke="1" extrusionOk="0">
                  <a:moveTo>
                    <a:pt x="17891" y="5008"/>
                  </a:moveTo>
                  <a:cubicBezTo>
                    <a:pt x="18291" y="4259"/>
                    <a:pt x="18691" y="3511"/>
                    <a:pt x="18558" y="2602"/>
                  </a:cubicBezTo>
                  <a:cubicBezTo>
                    <a:pt x="18424" y="1693"/>
                    <a:pt x="17758" y="623"/>
                    <a:pt x="16424" y="196"/>
                  </a:cubicBezTo>
                  <a:cubicBezTo>
                    <a:pt x="15091" y="-232"/>
                    <a:pt x="13091" y="-18"/>
                    <a:pt x="11358" y="1425"/>
                  </a:cubicBezTo>
                  <a:cubicBezTo>
                    <a:pt x="9624" y="2869"/>
                    <a:pt x="8158" y="5542"/>
                    <a:pt x="7691" y="8322"/>
                  </a:cubicBezTo>
                  <a:cubicBezTo>
                    <a:pt x="7224" y="11103"/>
                    <a:pt x="7758" y="13990"/>
                    <a:pt x="8091" y="15915"/>
                  </a:cubicBezTo>
                  <a:cubicBezTo>
                    <a:pt x="8424" y="17839"/>
                    <a:pt x="8558" y="18802"/>
                    <a:pt x="8491" y="19550"/>
                  </a:cubicBezTo>
                  <a:cubicBezTo>
                    <a:pt x="8424" y="20299"/>
                    <a:pt x="8158" y="20833"/>
                    <a:pt x="7691" y="21101"/>
                  </a:cubicBezTo>
                  <a:cubicBezTo>
                    <a:pt x="7224" y="21368"/>
                    <a:pt x="6558" y="21368"/>
                    <a:pt x="5358" y="20940"/>
                  </a:cubicBezTo>
                  <a:cubicBezTo>
                    <a:pt x="4158" y="20513"/>
                    <a:pt x="2424" y="19657"/>
                    <a:pt x="1358" y="18962"/>
                  </a:cubicBezTo>
                  <a:cubicBezTo>
                    <a:pt x="291" y="18267"/>
                    <a:pt x="-109" y="17732"/>
                    <a:pt x="24" y="17412"/>
                  </a:cubicBezTo>
                  <a:cubicBezTo>
                    <a:pt x="158" y="17091"/>
                    <a:pt x="824" y="16984"/>
                    <a:pt x="3291" y="16823"/>
                  </a:cubicBezTo>
                  <a:cubicBezTo>
                    <a:pt x="5758" y="16663"/>
                    <a:pt x="10024" y="16449"/>
                    <a:pt x="13091" y="16289"/>
                  </a:cubicBezTo>
                  <a:cubicBezTo>
                    <a:pt x="16158" y="16128"/>
                    <a:pt x="18024" y="16021"/>
                    <a:pt x="19224" y="15808"/>
                  </a:cubicBezTo>
                  <a:cubicBezTo>
                    <a:pt x="20424" y="15594"/>
                    <a:pt x="20958" y="15273"/>
                    <a:pt x="20824" y="15059"/>
                  </a:cubicBezTo>
                  <a:cubicBezTo>
                    <a:pt x="20691" y="14845"/>
                    <a:pt x="19891" y="14738"/>
                    <a:pt x="18824" y="14685"/>
                  </a:cubicBezTo>
                  <a:cubicBezTo>
                    <a:pt x="17758" y="14631"/>
                    <a:pt x="16424" y="14631"/>
                    <a:pt x="15424" y="14792"/>
                  </a:cubicBezTo>
                  <a:cubicBezTo>
                    <a:pt x="14424" y="14952"/>
                    <a:pt x="13758" y="15273"/>
                    <a:pt x="13358" y="15701"/>
                  </a:cubicBezTo>
                  <a:cubicBezTo>
                    <a:pt x="12958" y="16128"/>
                    <a:pt x="12824" y="16663"/>
                    <a:pt x="13158" y="17037"/>
                  </a:cubicBezTo>
                  <a:cubicBezTo>
                    <a:pt x="13491" y="17412"/>
                    <a:pt x="14291" y="17625"/>
                    <a:pt x="15024" y="17732"/>
                  </a:cubicBezTo>
                  <a:cubicBezTo>
                    <a:pt x="15758" y="17839"/>
                    <a:pt x="16424" y="17839"/>
                    <a:pt x="17091" y="17732"/>
                  </a:cubicBezTo>
                  <a:cubicBezTo>
                    <a:pt x="17758" y="17625"/>
                    <a:pt x="18424" y="17412"/>
                    <a:pt x="18824" y="17037"/>
                  </a:cubicBezTo>
                  <a:cubicBezTo>
                    <a:pt x="19224" y="16663"/>
                    <a:pt x="19358" y="16128"/>
                    <a:pt x="19758" y="15219"/>
                  </a:cubicBezTo>
                  <a:cubicBezTo>
                    <a:pt x="20158" y="14311"/>
                    <a:pt x="20824" y="13027"/>
                    <a:pt x="21491" y="11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11082866" y="5544767"/>
              <a:ext cx="29635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668"/>
                    <a:pt x="9257" y="11336"/>
                    <a:pt x="6171" y="14553"/>
                  </a:cubicBezTo>
                  <a:cubicBezTo>
                    <a:pt x="3086" y="17770"/>
                    <a:pt x="3086" y="18536"/>
                    <a:pt x="2314" y="19302"/>
                  </a:cubicBezTo>
                  <a:cubicBezTo>
                    <a:pt x="1543" y="20068"/>
                    <a:pt x="0" y="20834"/>
                    <a:pt x="0" y="21217"/>
                  </a:cubicBezTo>
                  <a:cubicBezTo>
                    <a:pt x="0" y="21600"/>
                    <a:pt x="1543" y="2160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11170183" y="5500317"/>
              <a:ext cx="50268" cy="30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53" fill="norm" stroke="1" extrusionOk="0">
                  <a:moveTo>
                    <a:pt x="21373" y="0"/>
                  </a:moveTo>
                  <a:cubicBezTo>
                    <a:pt x="15073" y="3503"/>
                    <a:pt x="8773" y="7005"/>
                    <a:pt x="5173" y="9924"/>
                  </a:cubicBezTo>
                  <a:cubicBezTo>
                    <a:pt x="1573" y="12843"/>
                    <a:pt x="673" y="15178"/>
                    <a:pt x="223" y="17076"/>
                  </a:cubicBezTo>
                  <a:cubicBezTo>
                    <a:pt x="-227" y="18973"/>
                    <a:pt x="-227" y="20432"/>
                    <a:pt x="2473" y="21016"/>
                  </a:cubicBezTo>
                  <a:cubicBezTo>
                    <a:pt x="5173" y="21600"/>
                    <a:pt x="10573" y="21308"/>
                    <a:pt x="15973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11228387" y="5684467"/>
              <a:ext cx="68263" cy="12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926" fill="norm" stroke="1" extrusionOk="0">
                  <a:moveTo>
                    <a:pt x="21109" y="6271"/>
                  </a:moveTo>
                  <a:cubicBezTo>
                    <a:pt x="17836" y="5574"/>
                    <a:pt x="14564" y="4877"/>
                    <a:pt x="10964" y="5748"/>
                  </a:cubicBezTo>
                  <a:cubicBezTo>
                    <a:pt x="7364" y="6619"/>
                    <a:pt x="3436" y="9058"/>
                    <a:pt x="1473" y="11845"/>
                  </a:cubicBezTo>
                  <a:cubicBezTo>
                    <a:pt x="-491" y="14632"/>
                    <a:pt x="-491" y="17768"/>
                    <a:pt x="1473" y="19510"/>
                  </a:cubicBezTo>
                  <a:cubicBezTo>
                    <a:pt x="3436" y="21252"/>
                    <a:pt x="7364" y="21600"/>
                    <a:pt x="10964" y="19335"/>
                  </a:cubicBezTo>
                  <a:cubicBezTo>
                    <a:pt x="14564" y="17071"/>
                    <a:pt x="17836" y="12194"/>
                    <a:pt x="19145" y="8535"/>
                  </a:cubicBezTo>
                  <a:cubicBezTo>
                    <a:pt x="20454" y="4877"/>
                    <a:pt x="19800" y="2439"/>
                    <a:pt x="191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1360149" y="5665417"/>
              <a:ext cx="210114" cy="15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17" fill="norm" stroke="1" extrusionOk="0">
                  <a:moveTo>
                    <a:pt x="0" y="0"/>
                  </a:moveTo>
                  <a:cubicBezTo>
                    <a:pt x="0" y="2842"/>
                    <a:pt x="0" y="5684"/>
                    <a:pt x="0" y="8384"/>
                  </a:cubicBezTo>
                  <a:cubicBezTo>
                    <a:pt x="0" y="11084"/>
                    <a:pt x="0" y="13642"/>
                    <a:pt x="324" y="15489"/>
                  </a:cubicBezTo>
                  <a:cubicBezTo>
                    <a:pt x="648" y="17337"/>
                    <a:pt x="1296" y="18474"/>
                    <a:pt x="2052" y="18474"/>
                  </a:cubicBezTo>
                  <a:cubicBezTo>
                    <a:pt x="2808" y="18474"/>
                    <a:pt x="3672" y="17337"/>
                    <a:pt x="4428" y="15916"/>
                  </a:cubicBezTo>
                  <a:cubicBezTo>
                    <a:pt x="5184" y="14495"/>
                    <a:pt x="5832" y="12789"/>
                    <a:pt x="6264" y="12789"/>
                  </a:cubicBezTo>
                  <a:cubicBezTo>
                    <a:pt x="6696" y="12789"/>
                    <a:pt x="6912" y="14495"/>
                    <a:pt x="7236" y="16058"/>
                  </a:cubicBezTo>
                  <a:cubicBezTo>
                    <a:pt x="7560" y="17621"/>
                    <a:pt x="7992" y="19042"/>
                    <a:pt x="8856" y="20037"/>
                  </a:cubicBezTo>
                  <a:cubicBezTo>
                    <a:pt x="9720" y="21032"/>
                    <a:pt x="11016" y="21600"/>
                    <a:pt x="12852" y="21174"/>
                  </a:cubicBezTo>
                  <a:cubicBezTo>
                    <a:pt x="14688" y="20747"/>
                    <a:pt x="17064" y="19326"/>
                    <a:pt x="18684" y="18189"/>
                  </a:cubicBezTo>
                  <a:cubicBezTo>
                    <a:pt x="20304" y="17053"/>
                    <a:pt x="21168" y="16200"/>
                    <a:pt x="21384" y="13926"/>
                  </a:cubicBezTo>
                  <a:cubicBezTo>
                    <a:pt x="21600" y="11653"/>
                    <a:pt x="21168" y="7958"/>
                    <a:pt x="20736" y="4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495800" y="6104799"/>
              <a:ext cx="565150" cy="42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9222" y="2161"/>
                  </a:moveTo>
                  <a:cubicBezTo>
                    <a:pt x="9222" y="1208"/>
                    <a:pt x="9222" y="256"/>
                    <a:pt x="9182" y="44"/>
                  </a:cubicBezTo>
                  <a:cubicBezTo>
                    <a:pt x="9142" y="-168"/>
                    <a:pt x="9061" y="361"/>
                    <a:pt x="8737" y="2056"/>
                  </a:cubicBezTo>
                  <a:cubicBezTo>
                    <a:pt x="8413" y="3750"/>
                    <a:pt x="7847" y="6608"/>
                    <a:pt x="7402" y="9626"/>
                  </a:cubicBezTo>
                  <a:cubicBezTo>
                    <a:pt x="6957" y="12644"/>
                    <a:pt x="6634" y="15820"/>
                    <a:pt x="6553" y="17779"/>
                  </a:cubicBezTo>
                  <a:cubicBezTo>
                    <a:pt x="6472" y="19738"/>
                    <a:pt x="6634" y="20479"/>
                    <a:pt x="6917" y="20903"/>
                  </a:cubicBezTo>
                  <a:cubicBezTo>
                    <a:pt x="7200" y="21326"/>
                    <a:pt x="7604" y="21432"/>
                    <a:pt x="7847" y="21220"/>
                  </a:cubicBezTo>
                  <a:cubicBezTo>
                    <a:pt x="8090" y="21008"/>
                    <a:pt x="8171" y="20479"/>
                    <a:pt x="7807" y="19420"/>
                  </a:cubicBezTo>
                  <a:cubicBezTo>
                    <a:pt x="7443" y="18361"/>
                    <a:pt x="6634" y="16773"/>
                    <a:pt x="5420" y="15661"/>
                  </a:cubicBezTo>
                  <a:cubicBezTo>
                    <a:pt x="4207" y="14550"/>
                    <a:pt x="2589" y="13914"/>
                    <a:pt x="1537" y="13597"/>
                  </a:cubicBezTo>
                  <a:cubicBezTo>
                    <a:pt x="485" y="13279"/>
                    <a:pt x="0" y="13279"/>
                    <a:pt x="0" y="13067"/>
                  </a:cubicBezTo>
                  <a:cubicBezTo>
                    <a:pt x="0" y="12856"/>
                    <a:pt x="485" y="12432"/>
                    <a:pt x="1901" y="11161"/>
                  </a:cubicBezTo>
                  <a:cubicBezTo>
                    <a:pt x="3317" y="9891"/>
                    <a:pt x="5663" y="7773"/>
                    <a:pt x="7362" y="6132"/>
                  </a:cubicBezTo>
                  <a:cubicBezTo>
                    <a:pt x="9061" y="4491"/>
                    <a:pt x="10112" y="3326"/>
                    <a:pt x="10840" y="2585"/>
                  </a:cubicBezTo>
                  <a:cubicBezTo>
                    <a:pt x="11569" y="1844"/>
                    <a:pt x="11973" y="1526"/>
                    <a:pt x="12175" y="1632"/>
                  </a:cubicBezTo>
                  <a:cubicBezTo>
                    <a:pt x="12378" y="1738"/>
                    <a:pt x="12378" y="2267"/>
                    <a:pt x="12094" y="3856"/>
                  </a:cubicBezTo>
                  <a:cubicBezTo>
                    <a:pt x="11811" y="5444"/>
                    <a:pt x="11245" y="8091"/>
                    <a:pt x="10881" y="9944"/>
                  </a:cubicBezTo>
                  <a:cubicBezTo>
                    <a:pt x="10517" y="11797"/>
                    <a:pt x="10355" y="12856"/>
                    <a:pt x="10234" y="13650"/>
                  </a:cubicBezTo>
                  <a:cubicBezTo>
                    <a:pt x="10112" y="14444"/>
                    <a:pt x="10031" y="14973"/>
                    <a:pt x="10072" y="14973"/>
                  </a:cubicBezTo>
                  <a:cubicBezTo>
                    <a:pt x="10112" y="14973"/>
                    <a:pt x="10274" y="14444"/>
                    <a:pt x="10719" y="13808"/>
                  </a:cubicBezTo>
                  <a:cubicBezTo>
                    <a:pt x="11164" y="13173"/>
                    <a:pt x="11892" y="12432"/>
                    <a:pt x="12458" y="12061"/>
                  </a:cubicBezTo>
                  <a:cubicBezTo>
                    <a:pt x="13025" y="11691"/>
                    <a:pt x="13429" y="11691"/>
                    <a:pt x="13631" y="12167"/>
                  </a:cubicBezTo>
                  <a:cubicBezTo>
                    <a:pt x="13834" y="12644"/>
                    <a:pt x="13834" y="13597"/>
                    <a:pt x="13874" y="14338"/>
                  </a:cubicBezTo>
                  <a:cubicBezTo>
                    <a:pt x="13915" y="15079"/>
                    <a:pt x="13996" y="15608"/>
                    <a:pt x="14238" y="15820"/>
                  </a:cubicBezTo>
                  <a:cubicBezTo>
                    <a:pt x="14481" y="16032"/>
                    <a:pt x="14885" y="15926"/>
                    <a:pt x="15492" y="15450"/>
                  </a:cubicBezTo>
                  <a:cubicBezTo>
                    <a:pt x="16099" y="14973"/>
                    <a:pt x="16908" y="14126"/>
                    <a:pt x="17434" y="13491"/>
                  </a:cubicBezTo>
                  <a:cubicBezTo>
                    <a:pt x="17960" y="12856"/>
                    <a:pt x="18202" y="12432"/>
                    <a:pt x="18364" y="11903"/>
                  </a:cubicBezTo>
                  <a:cubicBezTo>
                    <a:pt x="18526" y="11373"/>
                    <a:pt x="18607" y="10738"/>
                    <a:pt x="18445" y="10367"/>
                  </a:cubicBezTo>
                  <a:cubicBezTo>
                    <a:pt x="18283" y="9997"/>
                    <a:pt x="17879" y="9891"/>
                    <a:pt x="17515" y="9997"/>
                  </a:cubicBezTo>
                  <a:cubicBezTo>
                    <a:pt x="17151" y="10103"/>
                    <a:pt x="16827" y="10420"/>
                    <a:pt x="16382" y="11214"/>
                  </a:cubicBezTo>
                  <a:cubicBezTo>
                    <a:pt x="15937" y="12008"/>
                    <a:pt x="15371" y="13279"/>
                    <a:pt x="15169" y="14179"/>
                  </a:cubicBezTo>
                  <a:cubicBezTo>
                    <a:pt x="14966" y="15079"/>
                    <a:pt x="15128" y="15608"/>
                    <a:pt x="16261" y="16032"/>
                  </a:cubicBezTo>
                  <a:cubicBezTo>
                    <a:pt x="17393" y="16456"/>
                    <a:pt x="19497" y="16773"/>
                    <a:pt x="21600" y="17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793595" y="6178841"/>
              <a:ext cx="924705" cy="30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54" fill="norm" stroke="1" extrusionOk="0">
                  <a:moveTo>
                    <a:pt x="2903" y="6194"/>
                  </a:moveTo>
                  <a:cubicBezTo>
                    <a:pt x="2755" y="4150"/>
                    <a:pt x="2607" y="2107"/>
                    <a:pt x="2385" y="1013"/>
                  </a:cubicBezTo>
                  <a:cubicBezTo>
                    <a:pt x="2163" y="-82"/>
                    <a:pt x="1867" y="-228"/>
                    <a:pt x="1547" y="283"/>
                  </a:cubicBezTo>
                  <a:cubicBezTo>
                    <a:pt x="1226" y="794"/>
                    <a:pt x="881" y="1961"/>
                    <a:pt x="684" y="3348"/>
                  </a:cubicBezTo>
                  <a:cubicBezTo>
                    <a:pt x="486" y="4734"/>
                    <a:pt x="437" y="6340"/>
                    <a:pt x="955" y="8456"/>
                  </a:cubicBezTo>
                  <a:cubicBezTo>
                    <a:pt x="1473" y="10572"/>
                    <a:pt x="2558" y="13199"/>
                    <a:pt x="3125" y="15023"/>
                  </a:cubicBezTo>
                  <a:cubicBezTo>
                    <a:pt x="3692" y="16848"/>
                    <a:pt x="3741" y="17869"/>
                    <a:pt x="3544" y="18745"/>
                  </a:cubicBezTo>
                  <a:cubicBezTo>
                    <a:pt x="3347" y="19621"/>
                    <a:pt x="2903" y="20350"/>
                    <a:pt x="2311" y="20788"/>
                  </a:cubicBezTo>
                  <a:cubicBezTo>
                    <a:pt x="1719" y="21226"/>
                    <a:pt x="980" y="21372"/>
                    <a:pt x="536" y="21153"/>
                  </a:cubicBezTo>
                  <a:cubicBezTo>
                    <a:pt x="92" y="20934"/>
                    <a:pt x="-56" y="20350"/>
                    <a:pt x="18" y="19767"/>
                  </a:cubicBezTo>
                  <a:cubicBezTo>
                    <a:pt x="92" y="19183"/>
                    <a:pt x="388" y="18599"/>
                    <a:pt x="1251" y="17577"/>
                  </a:cubicBezTo>
                  <a:cubicBezTo>
                    <a:pt x="2114" y="16556"/>
                    <a:pt x="3544" y="15096"/>
                    <a:pt x="4555" y="13710"/>
                  </a:cubicBezTo>
                  <a:cubicBezTo>
                    <a:pt x="5566" y="12323"/>
                    <a:pt x="6158" y="11010"/>
                    <a:pt x="6454" y="9988"/>
                  </a:cubicBezTo>
                  <a:cubicBezTo>
                    <a:pt x="6749" y="8967"/>
                    <a:pt x="6749" y="8237"/>
                    <a:pt x="6651" y="7653"/>
                  </a:cubicBezTo>
                  <a:cubicBezTo>
                    <a:pt x="6552" y="7069"/>
                    <a:pt x="6355" y="6631"/>
                    <a:pt x="5985" y="6486"/>
                  </a:cubicBezTo>
                  <a:cubicBezTo>
                    <a:pt x="5615" y="6340"/>
                    <a:pt x="5073" y="6486"/>
                    <a:pt x="4604" y="7142"/>
                  </a:cubicBezTo>
                  <a:cubicBezTo>
                    <a:pt x="4136" y="7799"/>
                    <a:pt x="3741" y="8967"/>
                    <a:pt x="3544" y="10280"/>
                  </a:cubicBezTo>
                  <a:cubicBezTo>
                    <a:pt x="3347" y="11594"/>
                    <a:pt x="3347" y="13053"/>
                    <a:pt x="3445" y="14148"/>
                  </a:cubicBezTo>
                  <a:cubicBezTo>
                    <a:pt x="3544" y="15242"/>
                    <a:pt x="3741" y="15972"/>
                    <a:pt x="3988" y="16410"/>
                  </a:cubicBezTo>
                  <a:cubicBezTo>
                    <a:pt x="4234" y="16848"/>
                    <a:pt x="4530" y="16994"/>
                    <a:pt x="4802" y="16994"/>
                  </a:cubicBezTo>
                  <a:cubicBezTo>
                    <a:pt x="5073" y="16994"/>
                    <a:pt x="5319" y="16848"/>
                    <a:pt x="5566" y="16118"/>
                  </a:cubicBezTo>
                  <a:cubicBezTo>
                    <a:pt x="5812" y="15388"/>
                    <a:pt x="6059" y="14075"/>
                    <a:pt x="6232" y="13053"/>
                  </a:cubicBezTo>
                  <a:cubicBezTo>
                    <a:pt x="6404" y="12031"/>
                    <a:pt x="6503" y="11302"/>
                    <a:pt x="6577" y="10572"/>
                  </a:cubicBezTo>
                  <a:cubicBezTo>
                    <a:pt x="6651" y="9842"/>
                    <a:pt x="6700" y="9113"/>
                    <a:pt x="6799" y="9040"/>
                  </a:cubicBezTo>
                  <a:cubicBezTo>
                    <a:pt x="6897" y="8967"/>
                    <a:pt x="7045" y="9550"/>
                    <a:pt x="7267" y="9623"/>
                  </a:cubicBezTo>
                  <a:cubicBezTo>
                    <a:pt x="7489" y="9696"/>
                    <a:pt x="7785" y="9258"/>
                    <a:pt x="7958" y="9404"/>
                  </a:cubicBezTo>
                  <a:cubicBezTo>
                    <a:pt x="8130" y="9550"/>
                    <a:pt x="8180" y="10280"/>
                    <a:pt x="8204" y="11448"/>
                  </a:cubicBezTo>
                  <a:cubicBezTo>
                    <a:pt x="8229" y="12615"/>
                    <a:pt x="8229" y="14221"/>
                    <a:pt x="8229" y="15388"/>
                  </a:cubicBezTo>
                  <a:cubicBezTo>
                    <a:pt x="8229" y="16556"/>
                    <a:pt x="8229" y="17286"/>
                    <a:pt x="8328" y="16848"/>
                  </a:cubicBezTo>
                  <a:cubicBezTo>
                    <a:pt x="8426" y="16410"/>
                    <a:pt x="8623" y="14804"/>
                    <a:pt x="8870" y="13272"/>
                  </a:cubicBezTo>
                  <a:cubicBezTo>
                    <a:pt x="9117" y="11740"/>
                    <a:pt x="9412" y="10280"/>
                    <a:pt x="9659" y="9258"/>
                  </a:cubicBezTo>
                  <a:cubicBezTo>
                    <a:pt x="9906" y="8237"/>
                    <a:pt x="10103" y="7653"/>
                    <a:pt x="10226" y="7726"/>
                  </a:cubicBezTo>
                  <a:cubicBezTo>
                    <a:pt x="10349" y="7799"/>
                    <a:pt x="10399" y="8529"/>
                    <a:pt x="10399" y="9696"/>
                  </a:cubicBezTo>
                  <a:cubicBezTo>
                    <a:pt x="10399" y="10864"/>
                    <a:pt x="10349" y="12469"/>
                    <a:pt x="10325" y="13637"/>
                  </a:cubicBezTo>
                  <a:cubicBezTo>
                    <a:pt x="10300" y="14804"/>
                    <a:pt x="10300" y="15534"/>
                    <a:pt x="10349" y="15461"/>
                  </a:cubicBezTo>
                  <a:cubicBezTo>
                    <a:pt x="10399" y="15388"/>
                    <a:pt x="10497" y="14513"/>
                    <a:pt x="10621" y="13783"/>
                  </a:cubicBezTo>
                  <a:cubicBezTo>
                    <a:pt x="10744" y="13053"/>
                    <a:pt x="10892" y="12469"/>
                    <a:pt x="11065" y="11886"/>
                  </a:cubicBezTo>
                  <a:cubicBezTo>
                    <a:pt x="11237" y="11302"/>
                    <a:pt x="11434" y="10718"/>
                    <a:pt x="11632" y="10645"/>
                  </a:cubicBezTo>
                  <a:cubicBezTo>
                    <a:pt x="11829" y="10572"/>
                    <a:pt x="12026" y="11010"/>
                    <a:pt x="12100" y="11594"/>
                  </a:cubicBezTo>
                  <a:cubicBezTo>
                    <a:pt x="12174" y="12177"/>
                    <a:pt x="12125" y="12907"/>
                    <a:pt x="12223" y="13053"/>
                  </a:cubicBezTo>
                  <a:cubicBezTo>
                    <a:pt x="12322" y="13199"/>
                    <a:pt x="12569" y="12761"/>
                    <a:pt x="12914" y="11886"/>
                  </a:cubicBezTo>
                  <a:cubicBezTo>
                    <a:pt x="13259" y="11010"/>
                    <a:pt x="13703" y="9696"/>
                    <a:pt x="14048" y="8894"/>
                  </a:cubicBezTo>
                  <a:cubicBezTo>
                    <a:pt x="14393" y="8091"/>
                    <a:pt x="14640" y="7799"/>
                    <a:pt x="14763" y="8091"/>
                  </a:cubicBezTo>
                  <a:cubicBezTo>
                    <a:pt x="14886" y="8383"/>
                    <a:pt x="14886" y="9258"/>
                    <a:pt x="14837" y="10061"/>
                  </a:cubicBezTo>
                  <a:cubicBezTo>
                    <a:pt x="14788" y="10864"/>
                    <a:pt x="14689" y="11594"/>
                    <a:pt x="14615" y="12542"/>
                  </a:cubicBezTo>
                  <a:cubicBezTo>
                    <a:pt x="14541" y="13491"/>
                    <a:pt x="14492" y="14658"/>
                    <a:pt x="14591" y="15315"/>
                  </a:cubicBezTo>
                  <a:cubicBezTo>
                    <a:pt x="14689" y="15972"/>
                    <a:pt x="14936" y="16118"/>
                    <a:pt x="15454" y="15388"/>
                  </a:cubicBezTo>
                  <a:cubicBezTo>
                    <a:pt x="15971" y="14658"/>
                    <a:pt x="16760" y="13053"/>
                    <a:pt x="17254" y="11740"/>
                  </a:cubicBezTo>
                  <a:cubicBezTo>
                    <a:pt x="17747" y="10426"/>
                    <a:pt x="17944" y="9404"/>
                    <a:pt x="18067" y="8529"/>
                  </a:cubicBezTo>
                  <a:cubicBezTo>
                    <a:pt x="18191" y="7653"/>
                    <a:pt x="18240" y="6923"/>
                    <a:pt x="18043" y="6486"/>
                  </a:cubicBezTo>
                  <a:cubicBezTo>
                    <a:pt x="17845" y="6048"/>
                    <a:pt x="17402" y="5902"/>
                    <a:pt x="16982" y="6413"/>
                  </a:cubicBezTo>
                  <a:cubicBezTo>
                    <a:pt x="16563" y="6923"/>
                    <a:pt x="16169" y="8091"/>
                    <a:pt x="15996" y="9477"/>
                  </a:cubicBezTo>
                  <a:cubicBezTo>
                    <a:pt x="15823" y="10864"/>
                    <a:pt x="15873" y="12469"/>
                    <a:pt x="16169" y="13564"/>
                  </a:cubicBezTo>
                  <a:cubicBezTo>
                    <a:pt x="16465" y="14658"/>
                    <a:pt x="17007" y="15242"/>
                    <a:pt x="17944" y="15461"/>
                  </a:cubicBezTo>
                  <a:cubicBezTo>
                    <a:pt x="18881" y="15680"/>
                    <a:pt x="20212" y="15534"/>
                    <a:pt x="21544" y="15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6971229" y="6037950"/>
              <a:ext cx="261422" cy="43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89" fill="norm" stroke="1" extrusionOk="0">
                  <a:moveTo>
                    <a:pt x="12011" y="16615"/>
                  </a:moveTo>
                  <a:cubicBezTo>
                    <a:pt x="12356" y="15577"/>
                    <a:pt x="12702" y="14538"/>
                    <a:pt x="12443" y="13915"/>
                  </a:cubicBezTo>
                  <a:cubicBezTo>
                    <a:pt x="12184" y="13292"/>
                    <a:pt x="11320" y="13085"/>
                    <a:pt x="9851" y="13240"/>
                  </a:cubicBezTo>
                  <a:cubicBezTo>
                    <a:pt x="8382" y="13396"/>
                    <a:pt x="6308" y="13915"/>
                    <a:pt x="4494" y="15110"/>
                  </a:cubicBezTo>
                  <a:cubicBezTo>
                    <a:pt x="2680" y="16304"/>
                    <a:pt x="1124" y="18173"/>
                    <a:pt x="433" y="19367"/>
                  </a:cubicBezTo>
                  <a:cubicBezTo>
                    <a:pt x="-258" y="20562"/>
                    <a:pt x="-85" y="21081"/>
                    <a:pt x="692" y="21340"/>
                  </a:cubicBezTo>
                  <a:cubicBezTo>
                    <a:pt x="1470" y="21600"/>
                    <a:pt x="2852" y="21600"/>
                    <a:pt x="4926" y="20665"/>
                  </a:cubicBezTo>
                  <a:cubicBezTo>
                    <a:pt x="7000" y="19731"/>
                    <a:pt x="9764" y="17862"/>
                    <a:pt x="11665" y="15110"/>
                  </a:cubicBezTo>
                  <a:cubicBezTo>
                    <a:pt x="13566" y="12358"/>
                    <a:pt x="14603" y="8723"/>
                    <a:pt x="15208" y="6231"/>
                  </a:cubicBezTo>
                  <a:cubicBezTo>
                    <a:pt x="15812" y="3738"/>
                    <a:pt x="15985" y="2388"/>
                    <a:pt x="16072" y="1454"/>
                  </a:cubicBezTo>
                  <a:cubicBezTo>
                    <a:pt x="16158" y="519"/>
                    <a:pt x="16158" y="0"/>
                    <a:pt x="15726" y="0"/>
                  </a:cubicBezTo>
                  <a:cubicBezTo>
                    <a:pt x="15294" y="0"/>
                    <a:pt x="14430" y="519"/>
                    <a:pt x="13652" y="2544"/>
                  </a:cubicBezTo>
                  <a:cubicBezTo>
                    <a:pt x="12875" y="4569"/>
                    <a:pt x="12184" y="8100"/>
                    <a:pt x="12097" y="10956"/>
                  </a:cubicBezTo>
                  <a:cubicBezTo>
                    <a:pt x="12011" y="13812"/>
                    <a:pt x="12529" y="15992"/>
                    <a:pt x="13048" y="17394"/>
                  </a:cubicBezTo>
                  <a:cubicBezTo>
                    <a:pt x="13566" y="18796"/>
                    <a:pt x="14084" y="19419"/>
                    <a:pt x="14776" y="19731"/>
                  </a:cubicBezTo>
                  <a:cubicBezTo>
                    <a:pt x="15467" y="20042"/>
                    <a:pt x="16331" y="20042"/>
                    <a:pt x="17195" y="19627"/>
                  </a:cubicBezTo>
                  <a:cubicBezTo>
                    <a:pt x="18059" y="19212"/>
                    <a:pt x="18923" y="18381"/>
                    <a:pt x="19528" y="17602"/>
                  </a:cubicBezTo>
                  <a:cubicBezTo>
                    <a:pt x="20132" y="16823"/>
                    <a:pt x="20478" y="16096"/>
                    <a:pt x="20651" y="15992"/>
                  </a:cubicBezTo>
                  <a:cubicBezTo>
                    <a:pt x="20824" y="15888"/>
                    <a:pt x="20824" y="16408"/>
                    <a:pt x="20824" y="16927"/>
                  </a:cubicBezTo>
                  <a:cubicBezTo>
                    <a:pt x="20824" y="17446"/>
                    <a:pt x="20824" y="17965"/>
                    <a:pt x="20737" y="17965"/>
                  </a:cubicBezTo>
                  <a:cubicBezTo>
                    <a:pt x="20651" y="17965"/>
                    <a:pt x="20478" y="17446"/>
                    <a:pt x="20564" y="15992"/>
                  </a:cubicBezTo>
                  <a:cubicBezTo>
                    <a:pt x="20651" y="14538"/>
                    <a:pt x="20996" y="12150"/>
                    <a:pt x="21342" y="9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7282741" y="6243772"/>
              <a:ext cx="121359" cy="19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352" fill="norm" stroke="1" extrusionOk="0">
                  <a:moveTo>
                    <a:pt x="20990" y="6085"/>
                  </a:moveTo>
                  <a:cubicBezTo>
                    <a:pt x="18793" y="4266"/>
                    <a:pt x="16597" y="2447"/>
                    <a:pt x="14583" y="1424"/>
                  </a:cubicBezTo>
                  <a:cubicBezTo>
                    <a:pt x="12570" y="401"/>
                    <a:pt x="10739" y="173"/>
                    <a:pt x="8359" y="60"/>
                  </a:cubicBezTo>
                  <a:cubicBezTo>
                    <a:pt x="5980" y="-54"/>
                    <a:pt x="3051" y="-54"/>
                    <a:pt x="1404" y="514"/>
                  </a:cubicBezTo>
                  <a:cubicBezTo>
                    <a:pt x="-244" y="1083"/>
                    <a:pt x="-610" y="2220"/>
                    <a:pt x="1221" y="4493"/>
                  </a:cubicBezTo>
                  <a:cubicBezTo>
                    <a:pt x="3051" y="6767"/>
                    <a:pt x="7078" y="10178"/>
                    <a:pt x="9824" y="12679"/>
                  </a:cubicBezTo>
                  <a:cubicBezTo>
                    <a:pt x="12570" y="15180"/>
                    <a:pt x="14034" y="16771"/>
                    <a:pt x="14766" y="18249"/>
                  </a:cubicBezTo>
                  <a:cubicBezTo>
                    <a:pt x="15498" y="19727"/>
                    <a:pt x="15498" y="21091"/>
                    <a:pt x="13485" y="21319"/>
                  </a:cubicBezTo>
                  <a:cubicBezTo>
                    <a:pt x="11471" y="21546"/>
                    <a:pt x="7444" y="20637"/>
                    <a:pt x="5797" y="18022"/>
                  </a:cubicBezTo>
                  <a:cubicBezTo>
                    <a:pt x="4149" y="15407"/>
                    <a:pt x="4882" y="11087"/>
                    <a:pt x="5614" y="6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7437438" y="6084517"/>
              <a:ext cx="112712" cy="34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90" fill="norm" stroke="1" extrusionOk="0">
                  <a:moveTo>
                    <a:pt x="21300" y="0"/>
                  </a:moveTo>
                  <a:cubicBezTo>
                    <a:pt x="18100" y="2618"/>
                    <a:pt x="14900" y="5236"/>
                    <a:pt x="11300" y="7985"/>
                  </a:cubicBezTo>
                  <a:cubicBezTo>
                    <a:pt x="7700" y="10735"/>
                    <a:pt x="3700" y="13615"/>
                    <a:pt x="1700" y="15775"/>
                  </a:cubicBezTo>
                  <a:cubicBezTo>
                    <a:pt x="-300" y="17935"/>
                    <a:pt x="-300" y="19375"/>
                    <a:pt x="500" y="20291"/>
                  </a:cubicBezTo>
                  <a:cubicBezTo>
                    <a:pt x="1300" y="21207"/>
                    <a:pt x="2900" y="21600"/>
                    <a:pt x="6100" y="21011"/>
                  </a:cubicBezTo>
                  <a:cubicBezTo>
                    <a:pt x="9300" y="20422"/>
                    <a:pt x="14100" y="18851"/>
                    <a:pt x="189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7408134" y="6279371"/>
              <a:ext cx="300766" cy="15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03" fill="norm" stroke="1" extrusionOk="0">
                  <a:moveTo>
                    <a:pt x="5150" y="5605"/>
                  </a:moveTo>
                  <a:cubicBezTo>
                    <a:pt x="4394" y="5013"/>
                    <a:pt x="3639" y="4421"/>
                    <a:pt x="2582" y="3829"/>
                  </a:cubicBezTo>
                  <a:cubicBezTo>
                    <a:pt x="1525" y="3238"/>
                    <a:pt x="165" y="2646"/>
                    <a:pt x="14" y="2054"/>
                  </a:cubicBezTo>
                  <a:cubicBezTo>
                    <a:pt x="-137" y="1462"/>
                    <a:pt x="920" y="871"/>
                    <a:pt x="3111" y="427"/>
                  </a:cubicBezTo>
                  <a:cubicBezTo>
                    <a:pt x="5301" y="-17"/>
                    <a:pt x="8624" y="-313"/>
                    <a:pt x="10965" y="575"/>
                  </a:cubicBezTo>
                  <a:cubicBezTo>
                    <a:pt x="13306" y="1462"/>
                    <a:pt x="14666" y="3534"/>
                    <a:pt x="15421" y="6345"/>
                  </a:cubicBezTo>
                  <a:cubicBezTo>
                    <a:pt x="16176" y="9155"/>
                    <a:pt x="16327" y="12706"/>
                    <a:pt x="16101" y="15221"/>
                  </a:cubicBezTo>
                  <a:cubicBezTo>
                    <a:pt x="15874" y="17736"/>
                    <a:pt x="15270" y="19216"/>
                    <a:pt x="14590" y="20103"/>
                  </a:cubicBezTo>
                  <a:cubicBezTo>
                    <a:pt x="13911" y="20991"/>
                    <a:pt x="13155" y="21287"/>
                    <a:pt x="12778" y="20695"/>
                  </a:cubicBezTo>
                  <a:cubicBezTo>
                    <a:pt x="12400" y="20103"/>
                    <a:pt x="12400" y="18624"/>
                    <a:pt x="13306" y="15517"/>
                  </a:cubicBezTo>
                  <a:cubicBezTo>
                    <a:pt x="14213" y="12410"/>
                    <a:pt x="16025" y="7676"/>
                    <a:pt x="17536" y="5013"/>
                  </a:cubicBezTo>
                  <a:cubicBezTo>
                    <a:pt x="19046" y="2350"/>
                    <a:pt x="20255" y="1758"/>
                    <a:pt x="21463" y="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7711805" y="6186117"/>
              <a:ext cx="73296" cy="21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98" fill="norm" stroke="1" extrusionOk="0">
                  <a:moveTo>
                    <a:pt x="6559" y="12190"/>
                  </a:moveTo>
                  <a:cubicBezTo>
                    <a:pt x="4707" y="14329"/>
                    <a:pt x="2856" y="16467"/>
                    <a:pt x="1621" y="18285"/>
                  </a:cubicBezTo>
                  <a:cubicBezTo>
                    <a:pt x="387" y="20103"/>
                    <a:pt x="-230" y="21600"/>
                    <a:pt x="79" y="21493"/>
                  </a:cubicBezTo>
                  <a:cubicBezTo>
                    <a:pt x="387" y="21386"/>
                    <a:pt x="1621" y="19675"/>
                    <a:pt x="3781" y="16253"/>
                  </a:cubicBezTo>
                  <a:cubicBezTo>
                    <a:pt x="5941" y="12832"/>
                    <a:pt x="9027" y="7699"/>
                    <a:pt x="12113" y="4705"/>
                  </a:cubicBezTo>
                  <a:cubicBezTo>
                    <a:pt x="15199" y="1711"/>
                    <a:pt x="18284" y="855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7782070" y="6103567"/>
              <a:ext cx="112624" cy="32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510" fill="norm" stroke="1" extrusionOk="0">
                  <a:moveTo>
                    <a:pt x="15595" y="0"/>
                  </a:moveTo>
                  <a:cubicBezTo>
                    <a:pt x="12509" y="4263"/>
                    <a:pt x="9424" y="8526"/>
                    <a:pt x="7688" y="11226"/>
                  </a:cubicBezTo>
                  <a:cubicBezTo>
                    <a:pt x="5952" y="13926"/>
                    <a:pt x="5566" y="15063"/>
                    <a:pt x="4988" y="15987"/>
                  </a:cubicBezTo>
                  <a:cubicBezTo>
                    <a:pt x="4409" y="16911"/>
                    <a:pt x="3638" y="17621"/>
                    <a:pt x="4216" y="17763"/>
                  </a:cubicBezTo>
                  <a:cubicBezTo>
                    <a:pt x="4795" y="17905"/>
                    <a:pt x="6724" y="17479"/>
                    <a:pt x="8459" y="17053"/>
                  </a:cubicBezTo>
                  <a:cubicBezTo>
                    <a:pt x="10195" y="16626"/>
                    <a:pt x="11738" y="16200"/>
                    <a:pt x="13859" y="15845"/>
                  </a:cubicBezTo>
                  <a:cubicBezTo>
                    <a:pt x="15981" y="15489"/>
                    <a:pt x="18681" y="15205"/>
                    <a:pt x="19838" y="15418"/>
                  </a:cubicBezTo>
                  <a:cubicBezTo>
                    <a:pt x="20995" y="15632"/>
                    <a:pt x="20609" y="16342"/>
                    <a:pt x="19259" y="17266"/>
                  </a:cubicBezTo>
                  <a:cubicBezTo>
                    <a:pt x="17909" y="18189"/>
                    <a:pt x="15595" y="19326"/>
                    <a:pt x="13474" y="20108"/>
                  </a:cubicBezTo>
                  <a:cubicBezTo>
                    <a:pt x="11352" y="20889"/>
                    <a:pt x="9424" y="21316"/>
                    <a:pt x="6916" y="21458"/>
                  </a:cubicBezTo>
                  <a:cubicBezTo>
                    <a:pt x="4409" y="21600"/>
                    <a:pt x="1324" y="21458"/>
                    <a:pt x="359" y="20961"/>
                  </a:cubicBezTo>
                  <a:cubicBezTo>
                    <a:pt x="-605" y="20463"/>
                    <a:pt x="552" y="19611"/>
                    <a:pt x="1709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938508" y="6061552"/>
              <a:ext cx="337850" cy="36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57" fill="norm" stroke="1" extrusionOk="0">
                  <a:moveTo>
                    <a:pt x="1143" y="13636"/>
                  </a:moveTo>
                  <a:cubicBezTo>
                    <a:pt x="741" y="15374"/>
                    <a:pt x="338" y="17112"/>
                    <a:pt x="137" y="18291"/>
                  </a:cubicBezTo>
                  <a:cubicBezTo>
                    <a:pt x="-64" y="19471"/>
                    <a:pt x="-64" y="20091"/>
                    <a:pt x="271" y="20216"/>
                  </a:cubicBezTo>
                  <a:cubicBezTo>
                    <a:pt x="607" y="20340"/>
                    <a:pt x="1278" y="19967"/>
                    <a:pt x="1881" y="19533"/>
                  </a:cubicBezTo>
                  <a:cubicBezTo>
                    <a:pt x="2485" y="19098"/>
                    <a:pt x="3022" y="18602"/>
                    <a:pt x="3558" y="18167"/>
                  </a:cubicBezTo>
                  <a:cubicBezTo>
                    <a:pt x="4095" y="17733"/>
                    <a:pt x="4632" y="17360"/>
                    <a:pt x="5034" y="17671"/>
                  </a:cubicBezTo>
                  <a:cubicBezTo>
                    <a:pt x="5437" y="17981"/>
                    <a:pt x="5705" y="18974"/>
                    <a:pt x="6242" y="19409"/>
                  </a:cubicBezTo>
                  <a:cubicBezTo>
                    <a:pt x="6778" y="19843"/>
                    <a:pt x="7583" y="19719"/>
                    <a:pt x="8791" y="18850"/>
                  </a:cubicBezTo>
                  <a:cubicBezTo>
                    <a:pt x="9998" y="17981"/>
                    <a:pt x="11608" y="16367"/>
                    <a:pt x="13553" y="13885"/>
                  </a:cubicBezTo>
                  <a:cubicBezTo>
                    <a:pt x="15499" y="11402"/>
                    <a:pt x="17779" y="8050"/>
                    <a:pt x="19121" y="5878"/>
                  </a:cubicBezTo>
                  <a:cubicBezTo>
                    <a:pt x="20463" y="3705"/>
                    <a:pt x="20865" y="2712"/>
                    <a:pt x="21134" y="1843"/>
                  </a:cubicBezTo>
                  <a:cubicBezTo>
                    <a:pt x="21402" y="974"/>
                    <a:pt x="21536" y="229"/>
                    <a:pt x="21268" y="43"/>
                  </a:cubicBezTo>
                  <a:cubicBezTo>
                    <a:pt x="20999" y="-143"/>
                    <a:pt x="20329" y="229"/>
                    <a:pt x="19188" y="1967"/>
                  </a:cubicBezTo>
                  <a:cubicBezTo>
                    <a:pt x="18048" y="3705"/>
                    <a:pt x="16438" y="6809"/>
                    <a:pt x="15432" y="9850"/>
                  </a:cubicBezTo>
                  <a:cubicBezTo>
                    <a:pt x="14425" y="12891"/>
                    <a:pt x="14023" y="15871"/>
                    <a:pt x="13889" y="17671"/>
                  </a:cubicBezTo>
                  <a:cubicBezTo>
                    <a:pt x="13755" y="19471"/>
                    <a:pt x="13889" y="20091"/>
                    <a:pt x="14224" y="20588"/>
                  </a:cubicBezTo>
                  <a:cubicBezTo>
                    <a:pt x="14560" y="21085"/>
                    <a:pt x="15096" y="21457"/>
                    <a:pt x="16102" y="21457"/>
                  </a:cubicBezTo>
                  <a:cubicBezTo>
                    <a:pt x="17109" y="21457"/>
                    <a:pt x="18584" y="21085"/>
                    <a:pt x="19389" y="20588"/>
                  </a:cubicBezTo>
                  <a:cubicBezTo>
                    <a:pt x="20194" y="20091"/>
                    <a:pt x="20329" y="19471"/>
                    <a:pt x="20463" y="18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8150954" y="6198817"/>
              <a:ext cx="218346" cy="20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47" fill="norm" stroke="1" extrusionOk="0">
                  <a:moveTo>
                    <a:pt x="1487" y="10689"/>
                  </a:moveTo>
                  <a:cubicBezTo>
                    <a:pt x="656" y="9575"/>
                    <a:pt x="-175" y="8462"/>
                    <a:pt x="33" y="7794"/>
                  </a:cubicBezTo>
                  <a:cubicBezTo>
                    <a:pt x="240" y="7126"/>
                    <a:pt x="1487" y="6903"/>
                    <a:pt x="3875" y="6792"/>
                  </a:cubicBezTo>
                  <a:cubicBezTo>
                    <a:pt x="6263" y="6680"/>
                    <a:pt x="9794" y="6680"/>
                    <a:pt x="12079" y="6680"/>
                  </a:cubicBezTo>
                  <a:cubicBezTo>
                    <a:pt x="14363" y="6680"/>
                    <a:pt x="15402" y="6680"/>
                    <a:pt x="15921" y="7794"/>
                  </a:cubicBezTo>
                  <a:cubicBezTo>
                    <a:pt x="16440" y="8907"/>
                    <a:pt x="16440" y="11134"/>
                    <a:pt x="16233" y="12804"/>
                  </a:cubicBezTo>
                  <a:cubicBezTo>
                    <a:pt x="16025" y="14474"/>
                    <a:pt x="15610" y="15588"/>
                    <a:pt x="15298" y="17146"/>
                  </a:cubicBezTo>
                  <a:cubicBezTo>
                    <a:pt x="14987" y="18705"/>
                    <a:pt x="14779" y="20709"/>
                    <a:pt x="14779" y="21155"/>
                  </a:cubicBezTo>
                  <a:cubicBezTo>
                    <a:pt x="14779" y="21600"/>
                    <a:pt x="14987" y="20487"/>
                    <a:pt x="16129" y="16701"/>
                  </a:cubicBezTo>
                  <a:cubicBezTo>
                    <a:pt x="17271" y="12915"/>
                    <a:pt x="19348" y="6458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8366419" y="6273319"/>
              <a:ext cx="104481" cy="14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99" fill="norm" stroke="1" extrusionOk="0">
                  <a:moveTo>
                    <a:pt x="21324" y="4808"/>
                  </a:moveTo>
                  <a:cubicBezTo>
                    <a:pt x="20460" y="3287"/>
                    <a:pt x="19596" y="1766"/>
                    <a:pt x="17652" y="1005"/>
                  </a:cubicBezTo>
                  <a:cubicBezTo>
                    <a:pt x="15708" y="244"/>
                    <a:pt x="12684" y="244"/>
                    <a:pt x="9660" y="1766"/>
                  </a:cubicBezTo>
                  <a:cubicBezTo>
                    <a:pt x="6636" y="3287"/>
                    <a:pt x="3612" y="6329"/>
                    <a:pt x="1884" y="9371"/>
                  </a:cubicBezTo>
                  <a:cubicBezTo>
                    <a:pt x="156" y="12413"/>
                    <a:pt x="-276" y="15456"/>
                    <a:pt x="156" y="17585"/>
                  </a:cubicBezTo>
                  <a:cubicBezTo>
                    <a:pt x="588" y="19715"/>
                    <a:pt x="1884" y="20932"/>
                    <a:pt x="4908" y="21084"/>
                  </a:cubicBezTo>
                  <a:cubicBezTo>
                    <a:pt x="7932" y="21236"/>
                    <a:pt x="12684" y="20323"/>
                    <a:pt x="15276" y="16977"/>
                  </a:cubicBezTo>
                  <a:cubicBezTo>
                    <a:pt x="17868" y="13630"/>
                    <a:pt x="18300" y="7850"/>
                    <a:pt x="17868" y="4351"/>
                  </a:cubicBezTo>
                  <a:cubicBezTo>
                    <a:pt x="17436" y="853"/>
                    <a:pt x="16140" y="-364"/>
                    <a:pt x="15492" y="92"/>
                  </a:cubicBezTo>
                  <a:cubicBezTo>
                    <a:pt x="14844" y="549"/>
                    <a:pt x="14844" y="2678"/>
                    <a:pt x="14844" y="4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526837" y="6274514"/>
              <a:ext cx="132446" cy="1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19" fill="norm" stroke="1" extrusionOk="0">
                  <a:moveTo>
                    <a:pt x="2253" y="7889"/>
                  </a:moveTo>
                  <a:cubicBezTo>
                    <a:pt x="2253" y="9076"/>
                    <a:pt x="2253" y="10263"/>
                    <a:pt x="1739" y="11331"/>
                  </a:cubicBezTo>
                  <a:cubicBezTo>
                    <a:pt x="1224" y="12399"/>
                    <a:pt x="196" y="13349"/>
                    <a:pt x="24" y="13230"/>
                  </a:cubicBezTo>
                  <a:cubicBezTo>
                    <a:pt x="-147" y="13111"/>
                    <a:pt x="539" y="11924"/>
                    <a:pt x="2939" y="9670"/>
                  </a:cubicBezTo>
                  <a:cubicBezTo>
                    <a:pt x="5339" y="7415"/>
                    <a:pt x="9453" y="4092"/>
                    <a:pt x="12367" y="2193"/>
                  </a:cubicBezTo>
                  <a:cubicBezTo>
                    <a:pt x="15282" y="294"/>
                    <a:pt x="16996" y="-181"/>
                    <a:pt x="18539" y="56"/>
                  </a:cubicBezTo>
                  <a:cubicBezTo>
                    <a:pt x="20082" y="294"/>
                    <a:pt x="21453" y="1243"/>
                    <a:pt x="21453" y="4922"/>
                  </a:cubicBezTo>
                  <a:cubicBezTo>
                    <a:pt x="21453" y="8601"/>
                    <a:pt x="20082" y="15010"/>
                    <a:pt x="1871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5742" y="4137475"/>
              <a:ext cx="163846" cy="398849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962" y="4331917"/>
              <a:ext cx="168588" cy="63501"/>
            </a:xfrm>
            <a:prstGeom prst="rect">
              <a:avLst/>
            </a:prstGeom>
            <a:effectLst/>
          </p:spPr>
        </p:pic>
        <p:pic>
          <p:nvPicPr>
            <p:cNvPr id="43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7850" y="4389067"/>
              <a:ext cx="184150" cy="76201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5298" y="4098734"/>
              <a:ext cx="182452" cy="421567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21002" y="4147767"/>
              <a:ext cx="91848" cy="323851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96950" y="4211267"/>
              <a:ext cx="260350" cy="209551"/>
            </a:xfrm>
            <a:prstGeom prst="rect">
              <a:avLst/>
            </a:prstGeom>
            <a:effectLst/>
          </p:spPr>
        </p:pic>
        <p:pic>
          <p:nvPicPr>
            <p:cNvPr id="44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19199" y="4382717"/>
              <a:ext cx="63501" cy="165101"/>
            </a:xfrm>
            <a:prstGeom prst="rect">
              <a:avLst/>
            </a:prstGeom>
            <a:effectLst/>
          </p:spPr>
        </p:pic>
        <p:pic>
          <p:nvPicPr>
            <p:cNvPr id="44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7299" y="4465267"/>
              <a:ext cx="120651" cy="152401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60499" y="4452567"/>
              <a:ext cx="165101" cy="57151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65299" y="4376367"/>
              <a:ext cx="82551" cy="50801"/>
            </a:xfrm>
            <a:prstGeom prst="rect">
              <a:avLst/>
            </a:prstGeom>
            <a:effectLst/>
          </p:spPr>
        </p:pic>
        <p:pic>
          <p:nvPicPr>
            <p:cNvPr id="45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54199" y="4408117"/>
              <a:ext cx="101601" cy="88901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63749" y="4194101"/>
              <a:ext cx="222251" cy="309266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20899" y="4235537"/>
              <a:ext cx="247651" cy="312281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314727" y="4452567"/>
              <a:ext cx="168123" cy="146051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41977" y="4223916"/>
              <a:ext cx="98444" cy="438201"/>
            </a:xfrm>
            <a:prstGeom prst="rect">
              <a:avLst/>
            </a:prstGeom>
            <a:effectLst/>
          </p:spPr>
        </p:pic>
        <p:pic>
          <p:nvPicPr>
            <p:cNvPr id="460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654299" y="4592267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08099" y="4865317"/>
              <a:ext cx="50801" cy="260351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70485" y="4801249"/>
              <a:ext cx="243066" cy="322464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74837" y="4909767"/>
              <a:ext cx="317463" cy="118288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030059" y="4819132"/>
              <a:ext cx="200509" cy="263773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69843" y="4968654"/>
              <a:ext cx="155857" cy="138233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451099" y="4992317"/>
              <a:ext cx="25401" cy="139701"/>
            </a:xfrm>
            <a:prstGeom prst="rect">
              <a:avLst/>
            </a:prstGeom>
            <a:effectLst/>
          </p:spPr>
        </p:pic>
        <p:pic>
          <p:nvPicPr>
            <p:cNvPr id="474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63799" y="4928817"/>
              <a:ext cx="25401" cy="76201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80216" y="4793038"/>
              <a:ext cx="150284" cy="377080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44087" y="4998667"/>
              <a:ext cx="199113" cy="114301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790820" y="4810436"/>
              <a:ext cx="193680" cy="340632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84500" y="4866406"/>
              <a:ext cx="156360" cy="265612"/>
            </a:xfrm>
            <a:prstGeom prst="rect">
              <a:avLst/>
            </a:prstGeom>
            <a:effectLst/>
          </p:spPr>
        </p:pic>
        <p:pic>
          <p:nvPicPr>
            <p:cNvPr id="484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143250" y="5068517"/>
              <a:ext cx="120650" cy="114301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376083" y="4852617"/>
              <a:ext cx="33867" cy="234951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69045" y="4886383"/>
              <a:ext cx="132655" cy="168940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68700" y="4789117"/>
              <a:ext cx="182034" cy="425451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17083" y="6141496"/>
              <a:ext cx="140886" cy="304972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65249" y="6408367"/>
              <a:ext cx="25401" cy="152401"/>
            </a:xfrm>
            <a:prstGeom prst="rect">
              <a:avLst/>
            </a:prstGeom>
            <a:effectLst/>
          </p:spPr>
        </p:pic>
        <p:pic>
          <p:nvPicPr>
            <p:cNvPr id="496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485899" y="6313117"/>
              <a:ext cx="152401" cy="44451"/>
            </a:xfrm>
            <a:prstGeom prst="rect">
              <a:avLst/>
            </a:prstGeom>
            <a:effectLst/>
          </p:spPr>
        </p:pic>
        <p:pic>
          <p:nvPicPr>
            <p:cNvPr id="498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523999" y="6363917"/>
              <a:ext cx="177801" cy="7620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782948" y="6112260"/>
              <a:ext cx="198252" cy="374045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19299" y="6243267"/>
              <a:ext cx="184151" cy="171451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44699" y="6217867"/>
              <a:ext cx="196851" cy="241301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247899" y="6370267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508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06649" y="6459167"/>
              <a:ext cx="63501" cy="44451"/>
            </a:xfrm>
            <a:prstGeom prst="rect">
              <a:avLst/>
            </a:prstGeom>
            <a:effectLst/>
          </p:spPr>
        </p:pic>
        <p:pic>
          <p:nvPicPr>
            <p:cNvPr id="510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97149" y="6446467"/>
              <a:ext cx="209551" cy="50801"/>
            </a:xfrm>
            <a:prstGeom prst="rect">
              <a:avLst/>
            </a:prstGeom>
            <a:effectLst/>
          </p:spPr>
        </p:pic>
        <p:pic>
          <p:nvPicPr>
            <p:cNvPr id="512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933700" y="6440117"/>
              <a:ext cx="76200" cy="38101"/>
            </a:xfrm>
            <a:prstGeom prst="rect">
              <a:avLst/>
            </a:prstGeom>
            <a:effectLst/>
          </p:spPr>
        </p:pic>
        <p:pic>
          <p:nvPicPr>
            <p:cNvPr id="514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40050" y="6490917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13100" y="6236917"/>
              <a:ext cx="203200" cy="222251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235236" y="6230567"/>
              <a:ext cx="200114" cy="260351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450166" y="6434712"/>
              <a:ext cx="137584" cy="132406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613150" y="6167067"/>
              <a:ext cx="114835" cy="469901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62049" y="6800648"/>
              <a:ext cx="180131" cy="382420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62805" y="7052632"/>
              <a:ext cx="211995" cy="164388"/>
            </a:xfrm>
            <a:prstGeom prst="rect">
              <a:avLst/>
            </a:prstGeom>
            <a:effectLst/>
          </p:spPr>
        </p:pic>
        <p:pic>
          <p:nvPicPr>
            <p:cNvPr id="528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612899" y="7005267"/>
              <a:ext cx="114301" cy="31751"/>
            </a:xfrm>
            <a:prstGeom prst="rect">
              <a:avLst/>
            </a:prstGeom>
            <a:effectLst/>
          </p:spPr>
        </p:pic>
        <p:pic>
          <p:nvPicPr>
            <p:cNvPr id="530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631949" y="7081467"/>
              <a:ext cx="171451" cy="57151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905945" y="6768376"/>
              <a:ext cx="176855" cy="384867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063749" y="6846517"/>
              <a:ext cx="184151" cy="177801"/>
            </a:xfrm>
            <a:prstGeom prst="rect">
              <a:avLst/>
            </a:prstGeom>
            <a:effectLst/>
          </p:spPr>
        </p:pic>
        <p:pic>
          <p:nvPicPr>
            <p:cNvPr id="53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198773" y="6863123"/>
              <a:ext cx="131677" cy="288195"/>
            </a:xfrm>
            <a:prstGeom prst="rect">
              <a:avLst/>
            </a:prstGeom>
            <a:effectLst/>
          </p:spPr>
        </p:pic>
        <p:pic>
          <p:nvPicPr>
            <p:cNvPr id="538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292349" y="7068767"/>
              <a:ext cx="44451" cy="120651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396280" y="7144967"/>
              <a:ext cx="54820" cy="63501"/>
            </a:xfrm>
            <a:prstGeom prst="rect">
              <a:avLst/>
            </a:prstGeom>
            <a:effectLst/>
          </p:spPr>
        </p:pic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539999" y="7155550"/>
              <a:ext cx="177801" cy="33867"/>
            </a:xfrm>
            <a:prstGeom prst="rect">
              <a:avLst/>
            </a:prstGeom>
            <a:effectLst/>
          </p:spPr>
        </p:pic>
        <p:pic>
          <p:nvPicPr>
            <p:cNvPr id="544" name="Line Line" descr="Line 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813050" y="7176717"/>
              <a:ext cx="95250" cy="101601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200400" y="6897266"/>
              <a:ext cx="152400" cy="139751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295650" y="6916367"/>
              <a:ext cx="165100" cy="311151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403864" y="7118435"/>
              <a:ext cx="158486" cy="109082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575050" y="6821117"/>
              <a:ext cx="86557" cy="457201"/>
            </a:xfrm>
            <a:prstGeom prst="rect">
              <a:avLst/>
            </a:prstGeom>
            <a:effectLst/>
          </p:spPr>
        </p:pic>
        <p:pic>
          <p:nvPicPr>
            <p:cNvPr id="55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752850" y="7151317"/>
              <a:ext cx="76200" cy="63501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553892" y="6743858"/>
              <a:ext cx="192503" cy="336430"/>
            </a:xfrm>
            <a:prstGeom prst="rect">
              <a:avLst/>
            </a:prstGeom>
            <a:effectLst/>
          </p:spPr>
        </p:pic>
        <p:pic>
          <p:nvPicPr>
            <p:cNvPr id="558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514850" y="6954467"/>
              <a:ext cx="44450" cy="139701"/>
            </a:xfrm>
            <a:prstGeom prst="rect">
              <a:avLst/>
            </a:prstGeom>
            <a:effectLst/>
          </p:spPr>
        </p:pic>
        <p:pic>
          <p:nvPicPr>
            <p:cNvPr id="560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552950" y="6929067"/>
              <a:ext cx="50800" cy="177801"/>
            </a:xfrm>
            <a:prstGeom prst="rect">
              <a:avLst/>
            </a:prstGeom>
            <a:effectLst/>
          </p:spPr>
        </p:pic>
        <p:pic>
          <p:nvPicPr>
            <p:cNvPr id="562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800600" y="6979867"/>
              <a:ext cx="44450" cy="177801"/>
            </a:xfrm>
            <a:prstGeom prst="rect">
              <a:avLst/>
            </a:prstGeom>
            <a:effectLst/>
          </p:spPr>
        </p:pic>
        <p:pic>
          <p:nvPicPr>
            <p:cNvPr id="56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099050" y="6935417"/>
              <a:ext cx="222251" cy="57151"/>
            </a:xfrm>
            <a:prstGeom prst="rect">
              <a:avLst/>
            </a:prstGeom>
            <a:effectLst/>
          </p:spPr>
        </p:pic>
        <p:pic>
          <p:nvPicPr>
            <p:cNvPr id="566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067300" y="7056067"/>
              <a:ext cx="222250" cy="31751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109547" y="6565000"/>
              <a:ext cx="153281" cy="336356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403849" y="6731721"/>
              <a:ext cx="173196" cy="413247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566833" y="7048365"/>
              <a:ext cx="230717" cy="193496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918199" y="6754095"/>
              <a:ext cx="148967" cy="340073"/>
            </a:xfrm>
            <a:prstGeom prst="rect">
              <a:avLst/>
            </a:prstGeom>
            <a:effectLst/>
          </p:spPr>
        </p:pic>
        <p:pic>
          <p:nvPicPr>
            <p:cNvPr id="576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949949" y="7189417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08684" y="6612088"/>
              <a:ext cx="320916" cy="647180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950199" y="6979867"/>
              <a:ext cx="285751" cy="76201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345404" y="6907437"/>
              <a:ext cx="159363" cy="292564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559799" y="6895965"/>
              <a:ext cx="146051" cy="273977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726079" y="6935417"/>
              <a:ext cx="202022" cy="200115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935176" y="6954467"/>
              <a:ext cx="189774" cy="184151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107059" y="6865567"/>
              <a:ext cx="181856" cy="491067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324715" y="6573467"/>
              <a:ext cx="124086" cy="463559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252946" y="6840592"/>
              <a:ext cx="214905" cy="44026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410699" y="6859217"/>
              <a:ext cx="63501" cy="158751"/>
            </a:xfrm>
            <a:prstGeom prst="rect">
              <a:avLst/>
            </a:prstGeom>
            <a:effectLst/>
          </p:spPr>
        </p:pic>
        <p:pic>
          <p:nvPicPr>
            <p:cNvPr id="598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455149" y="6732217"/>
              <a:ext cx="57151" cy="114301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493746" y="6814767"/>
              <a:ext cx="118453" cy="207354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607549" y="6845421"/>
              <a:ext cx="132794" cy="210647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721849" y="6827467"/>
              <a:ext cx="203201" cy="292101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912099" y="7145231"/>
              <a:ext cx="1943371" cy="133086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216862" y="7253181"/>
              <a:ext cx="1504989" cy="120386"/>
            </a:xfrm>
            <a:prstGeom prst="rect">
              <a:avLst/>
            </a:prstGeom>
            <a:effectLst/>
          </p:spPr>
        </p:pic>
        <p:pic>
          <p:nvPicPr>
            <p:cNvPr id="610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032999" y="6967167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004334" y="7132267"/>
              <a:ext cx="85816" cy="44451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443498" y="6660844"/>
              <a:ext cx="356844" cy="490912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750549" y="6948117"/>
              <a:ext cx="146051" cy="187072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0898440" y="6895200"/>
              <a:ext cx="182310" cy="230717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1103898" y="6902609"/>
              <a:ext cx="357853" cy="194506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1544299" y="6535367"/>
              <a:ext cx="133351" cy="527051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1464665" y="7164017"/>
              <a:ext cx="97012" cy="98685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177631" y="-38101"/>
              <a:ext cx="2501722" cy="1667406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846316" y="4948131"/>
              <a:ext cx="1785451" cy="228337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-31750" y="3387883"/>
              <a:ext cx="11937059" cy="2055285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-38100" y="3265042"/>
              <a:ext cx="2463800" cy="1701876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03949" y="3843693"/>
              <a:ext cx="3918404" cy="157118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Drawing"/>
          <p:cNvGrpSpPr/>
          <p:nvPr/>
        </p:nvGrpSpPr>
        <p:grpSpPr>
          <a:xfrm>
            <a:off x="535692" y="1269663"/>
            <a:ext cx="12425853" cy="7702161"/>
            <a:chOff x="0" y="0"/>
            <a:chExt cx="12425852" cy="7702160"/>
          </a:xfrm>
        </p:grpSpPr>
        <p:sp>
          <p:nvSpPr>
            <p:cNvPr id="638" name="Line"/>
            <p:cNvSpPr/>
            <p:nvPr/>
          </p:nvSpPr>
          <p:spPr>
            <a:xfrm>
              <a:off x="1750307" y="23553"/>
              <a:ext cx="218739" cy="74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87" fill="norm" stroke="1" extrusionOk="0">
                  <a:moveTo>
                    <a:pt x="0" y="4431"/>
                  </a:moveTo>
                  <a:cubicBezTo>
                    <a:pt x="617" y="5705"/>
                    <a:pt x="1234" y="6979"/>
                    <a:pt x="1851" y="8739"/>
                  </a:cubicBezTo>
                  <a:cubicBezTo>
                    <a:pt x="2469" y="10498"/>
                    <a:pt x="3086" y="12743"/>
                    <a:pt x="3497" y="14381"/>
                  </a:cubicBezTo>
                  <a:cubicBezTo>
                    <a:pt x="3909" y="16020"/>
                    <a:pt x="4114" y="17051"/>
                    <a:pt x="4217" y="17719"/>
                  </a:cubicBezTo>
                  <a:cubicBezTo>
                    <a:pt x="4320" y="18386"/>
                    <a:pt x="4320" y="18689"/>
                    <a:pt x="4114" y="17901"/>
                  </a:cubicBezTo>
                  <a:cubicBezTo>
                    <a:pt x="3909" y="17112"/>
                    <a:pt x="3497" y="15231"/>
                    <a:pt x="3086" y="13107"/>
                  </a:cubicBezTo>
                  <a:cubicBezTo>
                    <a:pt x="2674" y="10984"/>
                    <a:pt x="2263" y="8617"/>
                    <a:pt x="2160" y="6494"/>
                  </a:cubicBezTo>
                  <a:cubicBezTo>
                    <a:pt x="2057" y="4370"/>
                    <a:pt x="2263" y="2489"/>
                    <a:pt x="2674" y="1428"/>
                  </a:cubicBezTo>
                  <a:cubicBezTo>
                    <a:pt x="3086" y="366"/>
                    <a:pt x="3703" y="123"/>
                    <a:pt x="4526" y="32"/>
                  </a:cubicBezTo>
                  <a:cubicBezTo>
                    <a:pt x="5349" y="-59"/>
                    <a:pt x="6377" y="2"/>
                    <a:pt x="8537" y="760"/>
                  </a:cubicBezTo>
                  <a:cubicBezTo>
                    <a:pt x="10697" y="1519"/>
                    <a:pt x="13989" y="2975"/>
                    <a:pt x="16457" y="4613"/>
                  </a:cubicBezTo>
                  <a:cubicBezTo>
                    <a:pt x="18926" y="6251"/>
                    <a:pt x="20571" y="8071"/>
                    <a:pt x="21086" y="10043"/>
                  </a:cubicBezTo>
                  <a:cubicBezTo>
                    <a:pt x="21600" y="12015"/>
                    <a:pt x="20983" y="14139"/>
                    <a:pt x="19029" y="15929"/>
                  </a:cubicBezTo>
                  <a:cubicBezTo>
                    <a:pt x="17074" y="17719"/>
                    <a:pt x="13783" y="19175"/>
                    <a:pt x="11006" y="20054"/>
                  </a:cubicBezTo>
                  <a:cubicBezTo>
                    <a:pt x="8229" y="20934"/>
                    <a:pt x="5966" y="21238"/>
                    <a:pt x="4217" y="21389"/>
                  </a:cubicBezTo>
                  <a:cubicBezTo>
                    <a:pt x="2469" y="21541"/>
                    <a:pt x="1234" y="21541"/>
                    <a:pt x="617" y="21207"/>
                  </a:cubicBezTo>
                  <a:cubicBezTo>
                    <a:pt x="0" y="20874"/>
                    <a:pt x="0" y="20206"/>
                    <a:pt x="0" y="19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2163057" y="413086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2201157" y="546436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8000"/>
                    <a:pt x="6982" y="14400"/>
                    <a:pt x="10582" y="10800"/>
                  </a:cubicBezTo>
                  <a:cubicBezTo>
                    <a:pt x="14182" y="7200"/>
                    <a:pt x="178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2640958" y="26733"/>
              <a:ext cx="246000" cy="67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01" fill="norm" stroke="1" extrusionOk="0">
                  <a:moveTo>
                    <a:pt x="21456" y="984"/>
                  </a:moveTo>
                  <a:cubicBezTo>
                    <a:pt x="19610" y="510"/>
                    <a:pt x="17764" y="36"/>
                    <a:pt x="14810" y="2"/>
                  </a:cubicBezTo>
                  <a:cubicBezTo>
                    <a:pt x="11856" y="-32"/>
                    <a:pt x="7794" y="374"/>
                    <a:pt x="5394" y="916"/>
                  </a:cubicBezTo>
                  <a:cubicBezTo>
                    <a:pt x="2994" y="1458"/>
                    <a:pt x="2256" y="2135"/>
                    <a:pt x="2625" y="2744"/>
                  </a:cubicBezTo>
                  <a:cubicBezTo>
                    <a:pt x="2994" y="3354"/>
                    <a:pt x="4471" y="3895"/>
                    <a:pt x="6318" y="4742"/>
                  </a:cubicBezTo>
                  <a:cubicBezTo>
                    <a:pt x="8164" y="5588"/>
                    <a:pt x="10379" y="6739"/>
                    <a:pt x="11210" y="7890"/>
                  </a:cubicBezTo>
                  <a:cubicBezTo>
                    <a:pt x="12041" y="9041"/>
                    <a:pt x="11487" y="10192"/>
                    <a:pt x="9825" y="11174"/>
                  </a:cubicBezTo>
                  <a:cubicBezTo>
                    <a:pt x="8164" y="12156"/>
                    <a:pt x="5394" y="12969"/>
                    <a:pt x="3548" y="13409"/>
                  </a:cubicBezTo>
                  <a:cubicBezTo>
                    <a:pt x="1702" y="13849"/>
                    <a:pt x="779" y="13917"/>
                    <a:pt x="318" y="13781"/>
                  </a:cubicBezTo>
                  <a:cubicBezTo>
                    <a:pt x="-144" y="13646"/>
                    <a:pt x="-144" y="13307"/>
                    <a:pt x="594" y="13104"/>
                  </a:cubicBezTo>
                  <a:cubicBezTo>
                    <a:pt x="1333" y="12901"/>
                    <a:pt x="2810" y="12833"/>
                    <a:pt x="3825" y="12969"/>
                  </a:cubicBezTo>
                  <a:cubicBezTo>
                    <a:pt x="4841" y="13104"/>
                    <a:pt x="5394" y="13443"/>
                    <a:pt x="5210" y="14357"/>
                  </a:cubicBezTo>
                  <a:cubicBezTo>
                    <a:pt x="5025" y="15271"/>
                    <a:pt x="4102" y="16760"/>
                    <a:pt x="3364" y="17912"/>
                  </a:cubicBezTo>
                  <a:cubicBezTo>
                    <a:pt x="2625" y="19063"/>
                    <a:pt x="2071" y="19875"/>
                    <a:pt x="1979" y="20451"/>
                  </a:cubicBezTo>
                  <a:cubicBezTo>
                    <a:pt x="1887" y="21026"/>
                    <a:pt x="2256" y="21365"/>
                    <a:pt x="4010" y="21466"/>
                  </a:cubicBezTo>
                  <a:cubicBezTo>
                    <a:pt x="5764" y="21568"/>
                    <a:pt x="8902" y="21433"/>
                    <a:pt x="11118" y="21229"/>
                  </a:cubicBezTo>
                  <a:cubicBezTo>
                    <a:pt x="13333" y="21026"/>
                    <a:pt x="14625" y="20755"/>
                    <a:pt x="15918" y="20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2918707" y="241636"/>
              <a:ext cx="3365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68" y="2989"/>
                    <a:pt x="7336" y="5977"/>
                    <a:pt x="10596" y="8762"/>
                  </a:cubicBezTo>
                  <a:cubicBezTo>
                    <a:pt x="13857" y="11547"/>
                    <a:pt x="16709" y="14128"/>
                    <a:pt x="18475" y="16234"/>
                  </a:cubicBezTo>
                  <a:cubicBezTo>
                    <a:pt x="20242" y="18340"/>
                    <a:pt x="20921" y="199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2988557" y="197330"/>
              <a:ext cx="241301" cy="45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1188"/>
                  </a:moveTo>
                  <a:cubicBezTo>
                    <a:pt x="21411" y="690"/>
                    <a:pt x="21221" y="193"/>
                    <a:pt x="20653" y="43"/>
                  </a:cubicBezTo>
                  <a:cubicBezTo>
                    <a:pt x="20084" y="-106"/>
                    <a:pt x="19137" y="93"/>
                    <a:pt x="17526" y="1288"/>
                  </a:cubicBezTo>
                  <a:cubicBezTo>
                    <a:pt x="15916" y="2482"/>
                    <a:pt x="13642" y="4672"/>
                    <a:pt x="11179" y="7409"/>
                  </a:cubicBezTo>
                  <a:cubicBezTo>
                    <a:pt x="8716" y="10147"/>
                    <a:pt x="6063" y="13431"/>
                    <a:pt x="4168" y="15870"/>
                  </a:cubicBezTo>
                  <a:cubicBezTo>
                    <a:pt x="2274" y="18309"/>
                    <a:pt x="1137" y="19901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3365324" y="438486"/>
              <a:ext cx="423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3426707" y="565486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3706107" y="546436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3991857" y="501986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4309357" y="521036"/>
              <a:ext cx="69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3600"/>
                    <a:pt x="20291" y="7200"/>
                    <a:pt x="16691" y="10800"/>
                  </a:cubicBezTo>
                  <a:cubicBezTo>
                    <a:pt x="13091" y="14400"/>
                    <a:pt x="6545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4626857" y="127336"/>
              <a:ext cx="279401" cy="45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2291" y="2090"/>
                    <a:pt x="4582" y="4181"/>
                    <a:pt x="6545" y="6769"/>
                  </a:cubicBezTo>
                  <a:cubicBezTo>
                    <a:pt x="8509" y="9357"/>
                    <a:pt x="10145" y="12442"/>
                    <a:pt x="12027" y="14931"/>
                  </a:cubicBezTo>
                  <a:cubicBezTo>
                    <a:pt x="13909" y="17419"/>
                    <a:pt x="16036" y="19311"/>
                    <a:pt x="17591" y="20356"/>
                  </a:cubicBezTo>
                  <a:cubicBezTo>
                    <a:pt x="19145" y="21401"/>
                    <a:pt x="20127" y="21600"/>
                    <a:pt x="20700" y="21351"/>
                  </a:cubicBezTo>
                  <a:cubicBezTo>
                    <a:pt x="21273" y="21102"/>
                    <a:pt x="21436" y="20406"/>
                    <a:pt x="2160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4659602" y="110179"/>
              <a:ext cx="259356" cy="60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33" fill="norm" stroke="1" extrusionOk="0">
                  <a:moveTo>
                    <a:pt x="21344" y="1283"/>
                  </a:moveTo>
                  <a:cubicBezTo>
                    <a:pt x="21344" y="683"/>
                    <a:pt x="21344" y="83"/>
                    <a:pt x="21083" y="8"/>
                  </a:cubicBezTo>
                  <a:cubicBezTo>
                    <a:pt x="20821" y="-67"/>
                    <a:pt x="20299" y="383"/>
                    <a:pt x="18818" y="1733"/>
                  </a:cubicBezTo>
                  <a:cubicBezTo>
                    <a:pt x="17338" y="3083"/>
                    <a:pt x="14899" y="5333"/>
                    <a:pt x="12199" y="7696"/>
                  </a:cubicBezTo>
                  <a:cubicBezTo>
                    <a:pt x="9499" y="10058"/>
                    <a:pt x="6538" y="12533"/>
                    <a:pt x="4360" y="14408"/>
                  </a:cubicBezTo>
                  <a:cubicBezTo>
                    <a:pt x="2183" y="16283"/>
                    <a:pt x="789" y="17558"/>
                    <a:pt x="267" y="18645"/>
                  </a:cubicBezTo>
                  <a:cubicBezTo>
                    <a:pt x="-256" y="19733"/>
                    <a:pt x="92" y="20633"/>
                    <a:pt x="441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4913647" y="513470"/>
              <a:ext cx="151361" cy="17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42" fill="norm" stroke="1" extrusionOk="0">
                  <a:moveTo>
                    <a:pt x="1653" y="5419"/>
                  </a:moveTo>
                  <a:cubicBezTo>
                    <a:pt x="1653" y="6675"/>
                    <a:pt x="1653" y="7930"/>
                    <a:pt x="1353" y="9563"/>
                  </a:cubicBezTo>
                  <a:cubicBezTo>
                    <a:pt x="1053" y="11195"/>
                    <a:pt x="453" y="13205"/>
                    <a:pt x="153" y="13456"/>
                  </a:cubicBezTo>
                  <a:cubicBezTo>
                    <a:pt x="-147" y="13707"/>
                    <a:pt x="-147" y="12200"/>
                    <a:pt x="1503" y="9689"/>
                  </a:cubicBezTo>
                  <a:cubicBezTo>
                    <a:pt x="3153" y="7177"/>
                    <a:pt x="6453" y="3661"/>
                    <a:pt x="9003" y="1777"/>
                  </a:cubicBezTo>
                  <a:cubicBezTo>
                    <a:pt x="11553" y="-107"/>
                    <a:pt x="13353" y="-358"/>
                    <a:pt x="14703" y="395"/>
                  </a:cubicBezTo>
                  <a:cubicBezTo>
                    <a:pt x="16053" y="1149"/>
                    <a:pt x="16953" y="2907"/>
                    <a:pt x="18003" y="6549"/>
                  </a:cubicBezTo>
                  <a:cubicBezTo>
                    <a:pt x="19053" y="10191"/>
                    <a:pt x="20253" y="15716"/>
                    <a:pt x="21453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5134857" y="13410"/>
              <a:ext cx="152401" cy="71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505"/>
                  </a:moveTo>
                  <a:cubicBezTo>
                    <a:pt x="0" y="1126"/>
                    <a:pt x="0" y="747"/>
                    <a:pt x="1650" y="431"/>
                  </a:cubicBezTo>
                  <a:cubicBezTo>
                    <a:pt x="3300" y="116"/>
                    <a:pt x="6600" y="-137"/>
                    <a:pt x="9300" y="84"/>
                  </a:cubicBezTo>
                  <a:cubicBezTo>
                    <a:pt x="12000" y="305"/>
                    <a:pt x="14100" y="1000"/>
                    <a:pt x="15300" y="2168"/>
                  </a:cubicBezTo>
                  <a:cubicBezTo>
                    <a:pt x="16500" y="3337"/>
                    <a:pt x="16800" y="4979"/>
                    <a:pt x="15300" y="6526"/>
                  </a:cubicBezTo>
                  <a:cubicBezTo>
                    <a:pt x="13800" y="8074"/>
                    <a:pt x="10500" y="9526"/>
                    <a:pt x="8550" y="10600"/>
                  </a:cubicBezTo>
                  <a:cubicBezTo>
                    <a:pt x="6600" y="11674"/>
                    <a:pt x="6000" y="12368"/>
                    <a:pt x="7800" y="13221"/>
                  </a:cubicBezTo>
                  <a:cubicBezTo>
                    <a:pt x="9600" y="14074"/>
                    <a:pt x="13800" y="15084"/>
                    <a:pt x="16800" y="16063"/>
                  </a:cubicBezTo>
                  <a:cubicBezTo>
                    <a:pt x="19800" y="17042"/>
                    <a:pt x="21600" y="17989"/>
                    <a:pt x="21600" y="18842"/>
                  </a:cubicBezTo>
                  <a:cubicBezTo>
                    <a:pt x="21600" y="19695"/>
                    <a:pt x="19800" y="20452"/>
                    <a:pt x="17250" y="20895"/>
                  </a:cubicBezTo>
                  <a:cubicBezTo>
                    <a:pt x="14700" y="21337"/>
                    <a:pt x="11400" y="21463"/>
                    <a:pt x="9300" y="21337"/>
                  </a:cubicBezTo>
                  <a:cubicBezTo>
                    <a:pt x="7200" y="21210"/>
                    <a:pt x="6300" y="20831"/>
                    <a:pt x="5400" y="2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6362524" y="298786"/>
              <a:ext cx="98542" cy="57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63" fill="norm" stroke="1" extrusionOk="0">
                  <a:moveTo>
                    <a:pt x="18843" y="0"/>
                  </a:moveTo>
                  <a:cubicBezTo>
                    <a:pt x="20221" y="1025"/>
                    <a:pt x="21600" y="2050"/>
                    <a:pt x="21370" y="3626"/>
                  </a:cubicBezTo>
                  <a:cubicBezTo>
                    <a:pt x="21140" y="5203"/>
                    <a:pt x="19302" y="7331"/>
                    <a:pt x="16545" y="9775"/>
                  </a:cubicBezTo>
                  <a:cubicBezTo>
                    <a:pt x="13787" y="12219"/>
                    <a:pt x="10111" y="14978"/>
                    <a:pt x="7813" y="16870"/>
                  </a:cubicBezTo>
                  <a:cubicBezTo>
                    <a:pt x="5515" y="18762"/>
                    <a:pt x="4596" y="19787"/>
                    <a:pt x="3677" y="20496"/>
                  </a:cubicBezTo>
                  <a:cubicBezTo>
                    <a:pt x="2757" y="21206"/>
                    <a:pt x="1838" y="21600"/>
                    <a:pt x="1149" y="21561"/>
                  </a:cubicBezTo>
                  <a:cubicBezTo>
                    <a:pt x="460" y="21521"/>
                    <a:pt x="0" y="21048"/>
                    <a:pt x="0" y="20260"/>
                  </a:cubicBezTo>
                  <a:cubicBezTo>
                    <a:pt x="0" y="19472"/>
                    <a:pt x="460" y="18368"/>
                    <a:pt x="919" y="17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6423907" y="283232"/>
              <a:ext cx="406401" cy="6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21115"/>
                  </a:moveTo>
                  <a:cubicBezTo>
                    <a:pt x="3487" y="14412"/>
                    <a:pt x="6975" y="7708"/>
                    <a:pt x="10350" y="3984"/>
                  </a:cubicBezTo>
                  <a:cubicBezTo>
                    <a:pt x="13725" y="260"/>
                    <a:pt x="16987" y="-485"/>
                    <a:pt x="18844" y="260"/>
                  </a:cubicBezTo>
                  <a:cubicBezTo>
                    <a:pt x="20700" y="1005"/>
                    <a:pt x="21150" y="3239"/>
                    <a:pt x="21600" y="5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6385807" y="609936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8720"/>
                    <a:pt x="8509" y="15840"/>
                    <a:pt x="12109" y="12240"/>
                  </a:cubicBezTo>
                  <a:cubicBezTo>
                    <a:pt x="15709" y="8640"/>
                    <a:pt x="1865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6592503" y="0"/>
              <a:ext cx="174305" cy="23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062" fill="norm" stroke="1" extrusionOk="0">
                  <a:moveTo>
                    <a:pt x="6596" y="5715"/>
                  </a:moveTo>
                  <a:cubicBezTo>
                    <a:pt x="5035" y="9883"/>
                    <a:pt x="3473" y="14051"/>
                    <a:pt x="2302" y="16704"/>
                  </a:cubicBezTo>
                  <a:cubicBezTo>
                    <a:pt x="1131" y="19357"/>
                    <a:pt x="350" y="20494"/>
                    <a:pt x="90" y="20399"/>
                  </a:cubicBezTo>
                  <a:cubicBezTo>
                    <a:pt x="-170" y="20304"/>
                    <a:pt x="90" y="18978"/>
                    <a:pt x="1391" y="16041"/>
                  </a:cubicBezTo>
                  <a:cubicBezTo>
                    <a:pt x="2693" y="13104"/>
                    <a:pt x="5035" y="8557"/>
                    <a:pt x="6726" y="5715"/>
                  </a:cubicBezTo>
                  <a:cubicBezTo>
                    <a:pt x="8418" y="2873"/>
                    <a:pt x="9459" y="1736"/>
                    <a:pt x="10630" y="883"/>
                  </a:cubicBezTo>
                  <a:cubicBezTo>
                    <a:pt x="11801" y="30"/>
                    <a:pt x="13102" y="-538"/>
                    <a:pt x="14403" y="788"/>
                  </a:cubicBezTo>
                  <a:cubicBezTo>
                    <a:pt x="15705" y="2115"/>
                    <a:pt x="17006" y="5336"/>
                    <a:pt x="17787" y="8651"/>
                  </a:cubicBezTo>
                  <a:cubicBezTo>
                    <a:pt x="18567" y="11967"/>
                    <a:pt x="18828" y="15378"/>
                    <a:pt x="19348" y="17462"/>
                  </a:cubicBezTo>
                  <a:cubicBezTo>
                    <a:pt x="19869" y="19546"/>
                    <a:pt x="20649" y="20304"/>
                    <a:pt x="21430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6481057" y="832186"/>
              <a:ext cx="144210" cy="34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12" fill="norm" stroke="1" extrusionOk="0">
                  <a:moveTo>
                    <a:pt x="10330" y="4268"/>
                  </a:moveTo>
                  <a:cubicBezTo>
                    <a:pt x="9704" y="8019"/>
                    <a:pt x="9078" y="11770"/>
                    <a:pt x="8452" y="14098"/>
                  </a:cubicBezTo>
                  <a:cubicBezTo>
                    <a:pt x="7826" y="16426"/>
                    <a:pt x="7200" y="17332"/>
                    <a:pt x="6730" y="17461"/>
                  </a:cubicBezTo>
                  <a:cubicBezTo>
                    <a:pt x="6261" y="17590"/>
                    <a:pt x="5948" y="16944"/>
                    <a:pt x="5635" y="14810"/>
                  </a:cubicBezTo>
                  <a:cubicBezTo>
                    <a:pt x="5322" y="12675"/>
                    <a:pt x="5009" y="9054"/>
                    <a:pt x="5791" y="6467"/>
                  </a:cubicBezTo>
                  <a:cubicBezTo>
                    <a:pt x="6574" y="3880"/>
                    <a:pt x="8452" y="2328"/>
                    <a:pt x="10017" y="1358"/>
                  </a:cubicBezTo>
                  <a:cubicBezTo>
                    <a:pt x="11583" y="388"/>
                    <a:pt x="12835" y="0"/>
                    <a:pt x="14087" y="0"/>
                  </a:cubicBezTo>
                  <a:cubicBezTo>
                    <a:pt x="15339" y="0"/>
                    <a:pt x="16591" y="388"/>
                    <a:pt x="17843" y="1811"/>
                  </a:cubicBezTo>
                  <a:cubicBezTo>
                    <a:pt x="19096" y="3234"/>
                    <a:pt x="20348" y="5691"/>
                    <a:pt x="20974" y="8213"/>
                  </a:cubicBezTo>
                  <a:cubicBezTo>
                    <a:pt x="21600" y="10735"/>
                    <a:pt x="21600" y="13322"/>
                    <a:pt x="19252" y="15586"/>
                  </a:cubicBezTo>
                  <a:cubicBezTo>
                    <a:pt x="16904" y="17849"/>
                    <a:pt x="12209" y="19789"/>
                    <a:pt x="9078" y="20695"/>
                  </a:cubicBezTo>
                  <a:cubicBezTo>
                    <a:pt x="5948" y="21600"/>
                    <a:pt x="4383" y="21471"/>
                    <a:pt x="3130" y="20565"/>
                  </a:cubicBezTo>
                  <a:cubicBezTo>
                    <a:pt x="1878" y="19660"/>
                    <a:pt x="939" y="17978"/>
                    <a:pt x="0" y="16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7363707" y="533736"/>
              <a:ext cx="336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8" y="14400"/>
                    <a:pt x="7336" y="7200"/>
                    <a:pt x="10936" y="3600"/>
                  </a:cubicBezTo>
                  <a:cubicBezTo>
                    <a:pt x="14536" y="0"/>
                    <a:pt x="180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7363707" y="705186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7427207" y="63602"/>
              <a:ext cx="161980" cy="24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248" fill="norm" stroke="1" extrusionOk="0">
                  <a:moveTo>
                    <a:pt x="0" y="5048"/>
                  </a:moveTo>
                  <a:cubicBezTo>
                    <a:pt x="2805" y="3186"/>
                    <a:pt x="5610" y="1324"/>
                    <a:pt x="8416" y="486"/>
                  </a:cubicBezTo>
                  <a:cubicBezTo>
                    <a:pt x="11221" y="-352"/>
                    <a:pt x="14026" y="-166"/>
                    <a:pt x="16551" y="1510"/>
                  </a:cubicBezTo>
                  <a:cubicBezTo>
                    <a:pt x="19075" y="3186"/>
                    <a:pt x="21319" y="6351"/>
                    <a:pt x="21460" y="9145"/>
                  </a:cubicBezTo>
                  <a:cubicBezTo>
                    <a:pt x="21600" y="11938"/>
                    <a:pt x="19636" y="14358"/>
                    <a:pt x="17953" y="15848"/>
                  </a:cubicBezTo>
                  <a:cubicBezTo>
                    <a:pt x="16270" y="17338"/>
                    <a:pt x="14868" y="17896"/>
                    <a:pt x="13044" y="18455"/>
                  </a:cubicBezTo>
                  <a:cubicBezTo>
                    <a:pt x="11221" y="19014"/>
                    <a:pt x="8977" y="19572"/>
                    <a:pt x="8556" y="20038"/>
                  </a:cubicBezTo>
                  <a:cubicBezTo>
                    <a:pt x="8135" y="20503"/>
                    <a:pt x="9538" y="20876"/>
                    <a:pt x="10940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503407" y="482936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8313260" y="451186"/>
              <a:ext cx="104548" cy="48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17" fill="norm" stroke="1" extrusionOk="0">
                  <a:moveTo>
                    <a:pt x="21337" y="0"/>
                  </a:moveTo>
                  <a:cubicBezTo>
                    <a:pt x="19609" y="3179"/>
                    <a:pt x="17881" y="6358"/>
                    <a:pt x="15073" y="9397"/>
                  </a:cubicBezTo>
                  <a:cubicBezTo>
                    <a:pt x="12265" y="12436"/>
                    <a:pt x="8377" y="15335"/>
                    <a:pt x="5785" y="17158"/>
                  </a:cubicBezTo>
                  <a:cubicBezTo>
                    <a:pt x="3193" y="18982"/>
                    <a:pt x="1897" y="19730"/>
                    <a:pt x="1033" y="20384"/>
                  </a:cubicBezTo>
                  <a:cubicBezTo>
                    <a:pt x="169" y="21039"/>
                    <a:pt x="-263" y="21600"/>
                    <a:pt x="169" y="21506"/>
                  </a:cubicBezTo>
                  <a:cubicBezTo>
                    <a:pt x="601" y="21413"/>
                    <a:pt x="1897" y="20665"/>
                    <a:pt x="3193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8386057" y="448796"/>
              <a:ext cx="311151" cy="6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0" y="21012"/>
                  </a:moveTo>
                  <a:cubicBezTo>
                    <a:pt x="4555" y="14262"/>
                    <a:pt x="9110" y="7512"/>
                    <a:pt x="12416" y="3800"/>
                  </a:cubicBezTo>
                  <a:cubicBezTo>
                    <a:pt x="15722" y="87"/>
                    <a:pt x="17780" y="-588"/>
                    <a:pt x="19102" y="425"/>
                  </a:cubicBezTo>
                  <a:cubicBezTo>
                    <a:pt x="20424" y="1437"/>
                    <a:pt x="21012" y="4137"/>
                    <a:pt x="21600" y="6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8297157" y="730586"/>
              <a:ext cx="292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43" y="18000"/>
                    <a:pt x="6887" y="14400"/>
                    <a:pt x="10487" y="10800"/>
                  </a:cubicBezTo>
                  <a:cubicBezTo>
                    <a:pt x="14087" y="7200"/>
                    <a:pt x="178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8492544" y="984586"/>
              <a:ext cx="165616" cy="22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185" fill="norm" stroke="1" extrusionOk="0">
                  <a:moveTo>
                    <a:pt x="6667" y="0"/>
                  </a:moveTo>
                  <a:cubicBezTo>
                    <a:pt x="4237" y="3800"/>
                    <a:pt x="1807" y="7600"/>
                    <a:pt x="727" y="11000"/>
                  </a:cubicBezTo>
                  <a:cubicBezTo>
                    <a:pt x="-353" y="14400"/>
                    <a:pt x="-83" y="17400"/>
                    <a:pt x="592" y="19200"/>
                  </a:cubicBezTo>
                  <a:cubicBezTo>
                    <a:pt x="1267" y="21000"/>
                    <a:pt x="2347" y="21600"/>
                    <a:pt x="5587" y="20900"/>
                  </a:cubicBezTo>
                  <a:cubicBezTo>
                    <a:pt x="8827" y="20200"/>
                    <a:pt x="14227" y="18200"/>
                    <a:pt x="17332" y="15500"/>
                  </a:cubicBezTo>
                  <a:cubicBezTo>
                    <a:pt x="20437" y="12800"/>
                    <a:pt x="21247" y="9400"/>
                    <a:pt x="21112" y="7000"/>
                  </a:cubicBezTo>
                  <a:cubicBezTo>
                    <a:pt x="20977" y="4600"/>
                    <a:pt x="19897" y="3200"/>
                    <a:pt x="18817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8653121" y="1111586"/>
              <a:ext cx="50437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646" y="0"/>
                  </a:moveTo>
                  <a:cubicBezTo>
                    <a:pt x="7946" y="4000"/>
                    <a:pt x="5246" y="8000"/>
                    <a:pt x="3446" y="11600"/>
                  </a:cubicBezTo>
                  <a:cubicBezTo>
                    <a:pt x="1646" y="15200"/>
                    <a:pt x="746" y="18400"/>
                    <a:pt x="296" y="19000"/>
                  </a:cubicBezTo>
                  <a:cubicBezTo>
                    <a:pt x="-154" y="19600"/>
                    <a:pt x="-154" y="17600"/>
                    <a:pt x="746" y="15600"/>
                  </a:cubicBezTo>
                  <a:cubicBezTo>
                    <a:pt x="1646" y="13600"/>
                    <a:pt x="3446" y="11600"/>
                    <a:pt x="5696" y="9600"/>
                  </a:cubicBezTo>
                  <a:cubicBezTo>
                    <a:pt x="7946" y="7600"/>
                    <a:pt x="10646" y="5600"/>
                    <a:pt x="13346" y="5400"/>
                  </a:cubicBezTo>
                  <a:cubicBezTo>
                    <a:pt x="16046" y="5200"/>
                    <a:pt x="18746" y="6800"/>
                    <a:pt x="20096" y="9800"/>
                  </a:cubicBezTo>
                  <a:cubicBezTo>
                    <a:pt x="21446" y="12800"/>
                    <a:pt x="21446" y="17200"/>
                    <a:pt x="21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8767057" y="1136986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582"/>
                    <a:pt x="21600" y="9164"/>
                    <a:pt x="20057" y="12764"/>
                  </a:cubicBezTo>
                  <a:cubicBezTo>
                    <a:pt x="18514" y="16364"/>
                    <a:pt x="9257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8792457" y="1073486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8875007" y="953926"/>
              <a:ext cx="113796" cy="29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65" fill="norm" stroke="1" extrusionOk="0">
                  <a:moveTo>
                    <a:pt x="20400" y="5048"/>
                  </a:moveTo>
                  <a:cubicBezTo>
                    <a:pt x="20800" y="4271"/>
                    <a:pt x="21200" y="3494"/>
                    <a:pt x="21400" y="2562"/>
                  </a:cubicBezTo>
                  <a:cubicBezTo>
                    <a:pt x="21600" y="1630"/>
                    <a:pt x="21600" y="542"/>
                    <a:pt x="20600" y="153"/>
                  </a:cubicBezTo>
                  <a:cubicBezTo>
                    <a:pt x="19600" y="-235"/>
                    <a:pt x="17600" y="76"/>
                    <a:pt x="15200" y="1552"/>
                  </a:cubicBezTo>
                  <a:cubicBezTo>
                    <a:pt x="12800" y="3028"/>
                    <a:pt x="10000" y="5670"/>
                    <a:pt x="8000" y="8856"/>
                  </a:cubicBezTo>
                  <a:cubicBezTo>
                    <a:pt x="6000" y="12041"/>
                    <a:pt x="4800" y="15771"/>
                    <a:pt x="3600" y="17946"/>
                  </a:cubicBezTo>
                  <a:cubicBezTo>
                    <a:pt x="2400" y="20122"/>
                    <a:pt x="1200" y="20743"/>
                    <a:pt x="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8849607" y="1124286"/>
              <a:ext cx="133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600"/>
                    <a:pt x="0" y="15600"/>
                    <a:pt x="3600" y="12000"/>
                  </a:cubicBezTo>
                  <a:cubicBezTo>
                    <a:pt x="7200" y="8400"/>
                    <a:pt x="144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9031316" y="999686"/>
              <a:ext cx="104042" cy="2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21" fill="norm" stroke="1" extrusionOk="0">
                  <a:moveTo>
                    <a:pt x="21234" y="2476"/>
                  </a:moveTo>
                  <a:cubicBezTo>
                    <a:pt x="21234" y="1405"/>
                    <a:pt x="21234" y="334"/>
                    <a:pt x="19938" y="66"/>
                  </a:cubicBezTo>
                  <a:cubicBezTo>
                    <a:pt x="18642" y="-202"/>
                    <a:pt x="16050" y="334"/>
                    <a:pt x="13026" y="2029"/>
                  </a:cubicBezTo>
                  <a:cubicBezTo>
                    <a:pt x="10002" y="3725"/>
                    <a:pt x="6546" y="6581"/>
                    <a:pt x="3954" y="9884"/>
                  </a:cubicBezTo>
                  <a:cubicBezTo>
                    <a:pt x="1362" y="13186"/>
                    <a:pt x="-366" y="16935"/>
                    <a:pt x="66" y="18988"/>
                  </a:cubicBezTo>
                  <a:cubicBezTo>
                    <a:pt x="498" y="21041"/>
                    <a:pt x="3090" y="21398"/>
                    <a:pt x="5250" y="21309"/>
                  </a:cubicBezTo>
                  <a:cubicBezTo>
                    <a:pt x="7410" y="21219"/>
                    <a:pt x="9138" y="20684"/>
                    <a:pt x="10866" y="20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9232308" y="1052319"/>
              <a:ext cx="98194" cy="24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21" fill="norm" stroke="1" extrusionOk="0">
                  <a:moveTo>
                    <a:pt x="2338" y="2929"/>
                  </a:moveTo>
                  <a:cubicBezTo>
                    <a:pt x="988" y="2197"/>
                    <a:pt x="-362" y="1464"/>
                    <a:pt x="88" y="915"/>
                  </a:cubicBezTo>
                  <a:cubicBezTo>
                    <a:pt x="538" y="366"/>
                    <a:pt x="2788" y="0"/>
                    <a:pt x="5263" y="0"/>
                  </a:cubicBezTo>
                  <a:cubicBezTo>
                    <a:pt x="7738" y="0"/>
                    <a:pt x="10438" y="366"/>
                    <a:pt x="12463" y="915"/>
                  </a:cubicBezTo>
                  <a:cubicBezTo>
                    <a:pt x="14488" y="1464"/>
                    <a:pt x="15838" y="2197"/>
                    <a:pt x="16063" y="3020"/>
                  </a:cubicBezTo>
                  <a:cubicBezTo>
                    <a:pt x="16288" y="3844"/>
                    <a:pt x="15388" y="4759"/>
                    <a:pt x="14038" y="5492"/>
                  </a:cubicBezTo>
                  <a:cubicBezTo>
                    <a:pt x="12688" y="6224"/>
                    <a:pt x="10888" y="6773"/>
                    <a:pt x="11113" y="7231"/>
                  </a:cubicBezTo>
                  <a:cubicBezTo>
                    <a:pt x="11338" y="7688"/>
                    <a:pt x="13588" y="8054"/>
                    <a:pt x="15838" y="9153"/>
                  </a:cubicBezTo>
                  <a:cubicBezTo>
                    <a:pt x="18088" y="10251"/>
                    <a:pt x="20338" y="12081"/>
                    <a:pt x="20788" y="14003"/>
                  </a:cubicBezTo>
                  <a:cubicBezTo>
                    <a:pt x="21238" y="15925"/>
                    <a:pt x="19888" y="17939"/>
                    <a:pt x="18088" y="19220"/>
                  </a:cubicBezTo>
                  <a:cubicBezTo>
                    <a:pt x="16288" y="20502"/>
                    <a:pt x="14038" y="21051"/>
                    <a:pt x="11788" y="21325"/>
                  </a:cubicBezTo>
                  <a:cubicBezTo>
                    <a:pt x="9538" y="21600"/>
                    <a:pt x="7288" y="21600"/>
                    <a:pt x="5713" y="21234"/>
                  </a:cubicBezTo>
                  <a:cubicBezTo>
                    <a:pt x="4138" y="20868"/>
                    <a:pt x="3238" y="20136"/>
                    <a:pt x="2338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9370307" y="1308436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9535407" y="1136986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9636091" y="1154490"/>
              <a:ext cx="143809" cy="12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0877" fill="norm" stroke="1" extrusionOk="0">
                  <a:moveTo>
                    <a:pt x="12909" y="255"/>
                  </a:moveTo>
                  <a:cubicBezTo>
                    <a:pt x="11084" y="-94"/>
                    <a:pt x="9258" y="-442"/>
                    <a:pt x="6977" y="1823"/>
                  </a:cubicBezTo>
                  <a:cubicBezTo>
                    <a:pt x="4695" y="4087"/>
                    <a:pt x="1957" y="8964"/>
                    <a:pt x="740" y="12274"/>
                  </a:cubicBezTo>
                  <a:cubicBezTo>
                    <a:pt x="-477" y="15584"/>
                    <a:pt x="-173" y="17326"/>
                    <a:pt x="1500" y="18719"/>
                  </a:cubicBezTo>
                  <a:cubicBezTo>
                    <a:pt x="3174" y="20113"/>
                    <a:pt x="6216" y="21158"/>
                    <a:pt x="9715" y="20810"/>
                  </a:cubicBezTo>
                  <a:cubicBezTo>
                    <a:pt x="13213" y="20461"/>
                    <a:pt x="17168" y="18719"/>
                    <a:pt x="19146" y="16629"/>
                  </a:cubicBezTo>
                  <a:cubicBezTo>
                    <a:pt x="21123" y="14539"/>
                    <a:pt x="21123" y="12100"/>
                    <a:pt x="19450" y="9313"/>
                  </a:cubicBezTo>
                  <a:cubicBezTo>
                    <a:pt x="17777" y="6526"/>
                    <a:pt x="14430" y="3390"/>
                    <a:pt x="11084" y="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9821157" y="1029036"/>
              <a:ext cx="10584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231" y="686"/>
                  </a:moveTo>
                  <a:cubicBezTo>
                    <a:pt x="8723" y="343"/>
                    <a:pt x="11215" y="0"/>
                    <a:pt x="13500" y="0"/>
                  </a:cubicBezTo>
                  <a:cubicBezTo>
                    <a:pt x="15785" y="0"/>
                    <a:pt x="17862" y="343"/>
                    <a:pt x="19315" y="1943"/>
                  </a:cubicBezTo>
                  <a:cubicBezTo>
                    <a:pt x="20769" y="3543"/>
                    <a:pt x="21600" y="6400"/>
                    <a:pt x="19523" y="9371"/>
                  </a:cubicBezTo>
                  <a:cubicBezTo>
                    <a:pt x="17446" y="12343"/>
                    <a:pt x="12462" y="15429"/>
                    <a:pt x="8723" y="17486"/>
                  </a:cubicBezTo>
                  <a:cubicBezTo>
                    <a:pt x="4985" y="19543"/>
                    <a:pt x="2492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0068807" y="1371936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-1" y="510409"/>
              <a:ext cx="272113" cy="50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2" fill="norm" stroke="1" extrusionOk="0">
                  <a:moveTo>
                    <a:pt x="3284" y="1809"/>
                  </a:moveTo>
                  <a:cubicBezTo>
                    <a:pt x="2129" y="1538"/>
                    <a:pt x="975" y="1267"/>
                    <a:pt x="398" y="1402"/>
                  </a:cubicBezTo>
                  <a:cubicBezTo>
                    <a:pt x="-179" y="1538"/>
                    <a:pt x="-179" y="2080"/>
                    <a:pt x="728" y="2577"/>
                  </a:cubicBezTo>
                  <a:cubicBezTo>
                    <a:pt x="1635" y="3074"/>
                    <a:pt x="3448" y="3526"/>
                    <a:pt x="6416" y="3571"/>
                  </a:cubicBezTo>
                  <a:cubicBezTo>
                    <a:pt x="9384" y="3616"/>
                    <a:pt x="13506" y="3255"/>
                    <a:pt x="16145" y="2803"/>
                  </a:cubicBezTo>
                  <a:cubicBezTo>
                    <a:pt x="18783" y="2351"/>
                    <a:pt x="19937" y="1809"/>
                    <a:pt x="20597" y="1312"/>
                  </a:cubicBezTo>
                  <a:cubicBezTo>
                    <a:pt x="21256" y="815"/>
                    <a:pt x="21421" y="363"/>
                    <a:pt x="20844" y="137"/>
                  </a:cubicBezTo>
                  <a:cubicBezTo>
                    <a:pt x="20267" y="-89"/>
                    <a:pt x="18948" y="-89"/>
                    <a:pt x="16639" y="544"/>
                  </a:cubicBezTo>
                  <a:cubicBezTo>
                    <a:pt x="14331" y="1176"/>
                    <a:pt x="11033" y="2442"/>
                    <a:pt x="9055" y="3300"/>
                  </a:cubicBezTo>
                  <a:cubicBezTo>
                    <a:pt x="7076" y="4159"/>
                    <a:pt x="6416" y="4611"/>
                    <a:pt x="6087" y="5062"/>
                  </a:cubicBezTo>
                  <a:cubicBezTo>
                    <a:pt x="5757" y="5514"/>
                    <a:pt x="5757" y="5966"/>
                    <a:pt x="6169" y="6373"/>
                  </a:cubicBezTo>
                  <a:cubicBezTo>
                    <a:pt x="6581" y="6780"/>
                    <a:pt x="7406" y="7141"/>
                    <a:pt x="8477" y="7503"/>
                  </a:cubicBezTo>
                  <a:cubicBezTo>
                    <a:pt x="9549" y="7864"/>
                    <a:pt x="10868" y="8226"/>
                    <a:pt x="11610" y="8678"/>
                  </a:cubicBezTo>
                  <a:cubicBezTo>
                    <a:pt x="12352" y="9129"/>
                    <a:pt x="12517" y="9672"/>
                    <a:pt x="11610" y="10575"/>
                  </a:cubicBezTo>
                  <a:cubicBezTo>
                    <a:pt x="10703" y="11479"/>
                    <a:pt x="8725" y="12744"/>
                    <a:pt x="6581" y="14326"/>
                  </a:cubicBezTo>
                  <a:cubicBezTo>
                    <a:pt x="4438" y="15908"/>
                    <a:pt x="2129" y="17806"/>
                    <a:pt x="1058" y="19026"/>
                  </a:cubicBezTo>
                  <a:cubicBezTo>
                    <a:pt x="-14" y="20246"/>
                    <a:pt x="151" y="20788"/>
                    <a:pt x="645" y="21104"/>
                  </a:cubicBezTo>
                  <a:cubicBezTo>
                    <a:pt x="1140" y="21421"/>
                    <a:pt x="1965" y="21511"/>
                    <a:pt x="4603" y="21195"/>
                  </a:cubicBezTo>
                  <a:cubicBezTo>
                    <a:pt x="7241" y="20878"/>
                    <a:pt x="11693" y="20155"/>
                    <a:pt x="14578" y="19523"/>
                  </a:cubicBezTo>
                  <a:cubicBezTo>
                    <a:pt x="17464" y="18890"/>
                    <a:pt x="18783" y="18348"/>
                    <a:pt x="20102" y="17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280827" y="729454"/>
              <a:ext cx="256631" cy="19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81" fill="norm" stroke="1" extrusionOk="0">
                  <a:moveTo>
                    <a:pt x="745" y="4352"/>
                  </a:moveTo>
                  <a:cubicBezTo>
                    <a:pt x="218" y="3178"/>
                    <a:pt x="-309" y="2004"/>
                    <a:pt x="218" y="1417"/>
                  </a:cubicBezTo>
                  <a:cubicBezTo>
                    <a:pt x="745" y="830"/>
                    <a:pt x="2325" y="830"/>
                    <a:pt x="3993" y="2591"/>
                  </a:cubicBezTo>
                  <a:cubicBezTo>
                    <a:pt x="5662" y="4352"/>
                    <a:pt x="7418" y="7874"/>
                    <a:pt x="8208" y="10808"/>
                  </a:cubicBezTo>
                  <a:cubicBezTo>
                    <a:pt x="8998" y="13743"/>
                    <a:pt x="8823" y="16091"/>
                    <a:pt x="8208" y="17969"/>
                  </a:cubicBezTo>
                  <a:cubicBezTo>
                    <a:pt x="7593" y="19848"/>
                    <a:pt x="6540" y="21256"/>
                    <a:pt x="5925" y="21374"/>
                  </a:cubicBezTo>
                  <a:cubicBezTo>
                    <a:pt x="5311" y="21491"/>
                    <a:pt x="5135" y="20317"/>
                    <a:pt x="5837" y="17500"/>
                  </a:cubicBezTo>
                  <a:cubicBezTo>
                    <a:pt x="6540" y="14682"/>
                    <a:pt x="8120" y="10221"/>
                    <a:pt x="9174" y="7404"/>
                  </a:cubicBezTo>
                  <a:cubicBezTo>
                    <a:pt x="10228" y="4587"/>
                    <a:pt x="10754" y="3413"/>
                    <a:pt x="11369" y="2239"/>
                  </a:cubicBezTo>
                  <a:cubicBezTo>
                    <a:pt x="11984" y="1065"/>
                    <a:pt x="12686" y="-109"/>
                    <a:pt x="12950" y="8"/>
                  </a:cubicBezTo>
                  <a:cubicBezTo>
                    <a:pt x="13213" y="126"/>
                    <a:pt x="13037" y="1534"/>
                    <a:pt x="12598" y="4117"/>
                  </a:cubicBezTo>
                  <a:cubicBezTo>
                    <a:pt x="12159" y="6700"/>
                    <a:pt x="11457" y="10456"/>
                    <a:pt x="12247" y="13508"/>
                  </a:cubicBezTo>
                  <a:cubicBezTo>
                    <a:pt x="13037" y="16561"/>
                    <a:pt x="15320" y="18908"/>
                    <a:pt x="17076" y="20082"/>
                  </a:cubicBezTo>
                  <a:cubicBezTo>
                    <a:pt x="18832" y="21256"/>
                    <a:pt x="20062" y="21256"/>
                    <a:pt x="21291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9457" y="1075187"/>
              <a:ext cx="488951" cy="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151" y="16318"/>
                    <a:pt x="4301" y="11518"/>
                    <a:pt x="7013" y="7618"/>
                  </a:cubicBezTo>
                  <a:cubicBezTo>
                    <a:pt x="9725" y="3718"/>
                    <a:pt x="12997" y="718"/>
                    <a:pt x="15522" y="118"/>
                  </a:cubicBezTo>
                  <a:cubicBezTo>
                    <a:pt x="18047" y="-482"/>
                    <a:pt x="19823" y="1318"/>
                    <a:pt x="21600" y="3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277107" y="1016336"/>
              <a:ext cx="355601" cy="19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3471" y="19017"/>
                  </a:moveTo>
                  <a:cubicBezTo>
                    <a:pt x="2829" y="19722"/>
                    <a:pt x="2186" y="20426"/>
                    <a:pt x="1479" y="20896"/>
                  </a:cubicBezTo>
                  <a:cubicBezTo>
                    <a:pt x="771" y="21365"/>
                    <a:pt x="0" y="21600"/>
                    <a:pt x="0" y="21365"/>
                  </a:cubicBezTo>
                  <a:cubicBezTo>
                    <a:pt x="0" y="21130"/>
                    <a:pt x="771" y="20426"/>
                    <a:pt x="2957" y="18196"/>
                  </a:cubicBezTo>
                  <a:cubicBezTo>
                    <a:pt x="5143" y="15965"/>
                    <a:pt x="8743" y="12209"/>
                    <a:pt x="12086" y="8922"/>
                  </a:cubicBezTo>
                  <a:cubicBezTo>
                    <a:pt x="15429" y="5635"/>
                    <a:pt x="18514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680242" y="692486"/>
              <a:ext cx="4136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11386" y="0"/>
                  </a:moveTo>
                  <a:cubicBezTo>
                    <a:pt x="5986" y="0"/>
                    <a:pt x="586" y="0"/>
                    <a:pt x="46" y="1200"/>
                  </a:cubicBezTo>
                  <a:cubicBezTo>
                    <a:pt x="-494" y="2400"/>
                    <a:pt x="3826" y="4800"/>
                    <a:pt x="8146" y="8400"/>
                  </a:cubicBezTo>
                  <a:cubicBezTo>
                    <a:pt x="12466" y="12000"/>
                    <a:pt x="16786" y="16800"/>
                    <a:pt x="21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759707" y="87028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3255257" y="1898986"/>
              <a:ext cx="63501" cy="348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144"/>
                    <a:pt x="17280" y="289"/>
                    <a:pt x="15840" y="590"/>
                  </a:cubicBezTo>
                  <a:cubicBezTo>
                    <a:pt x="14400" y="892"/>
                    <a:pt x="13680" y="1351"/>
                    <a:pt x="13680" y="1816"/>
                  </a:cubicBezTo>
                  <a:cubicBezTo>
                    <a:pt x="13680" y="2282"/>
                    <a:pt x="14400" y="2754"/>
                    <a:pt x="14760" y="3272"/>
                  </a:cubicBezTo>
                  <a:cubicBezTo>
                    <a:pt x="15120" y="3790"/>
                    <a:pt x="15120" y="4354"/>
                    <a:pt x="15120" y="4931"/>
                  </a:cubicBezTo>
                  <a:cubicBezTo>
                    <a:pt x="15120" y="5508"/>
                    <a:pt x="15120" y="6098"/>
                    <a:pt x="15120" y="6643"/>
                  </a:cubicBezTo>
                  <a:cubicBezTo>
                    <a:pt x="15120" y="7187"/>
                    <a:pt x="15120" y="7685"/>
                    <a:pt x="14760" y="8197"/>
                  </a:cubicBezTo>
                  <a:cubicBezTo>
                    <a:pt x="14400" y="8708"/>
                    <a:pt x="13680" y="9233"/>
                    <a:pt x="13680" y="9757"/>
                  </a:cubicBezTo>
                  <a:cubicBezTo>
                    <a:pt x="13680" y="10282"/>
                    <a:pt x="14400" y="10807"/>
                    <a:pt x="15480" y="11338"/>
                  </a:cubicBezTo>
                  <a:cubicBezTo>
                    <a:pt x="16560" y="11869"/>
                    <a:pt x="18000" y="12407"/>
                    <a:pt x="18720" y="12957"/>
                  </a:cubicBezTo>
                  <a:cubicBezTo>
                    <a:pt x="19440" y="13508"/>
                    <a:pt x="19440" y="14072"/>
                    <a:pt x="19080" y="14630"/>
                  </a:cubicBezTo>
                  <a:cubicBezTo>
                    <a:pt x="18720" y="15187"/>
                    <a:pt x="18000" y="15738"/>
                    <a:pt x="16560" y="16249"/>
                  </a:cubicBezTo>
                  <a:cubicBezTo>
                    <a:pt x="15120" y="16761"/>
                    <a:pt x="12960" y="17233"/>
                    <a:pt x="10800" y="17705"/>
                  </a:cubicBezTo>
                  <a:cubicBezTo>
                    <a:pt x="8640" y="18177"/>
                    <a:pt x="6480" y="18649"/>
                    <a:pt x="4680" y="19108"/>
                  </a:cubicBezTo>
                  <a:cubicBezTo>
                    <a:pt x="2880" y="19567"/>
                    <a:pt x="1440" y="20013"/>
                    <a:pt x="720" y="20426"/>
                  </a:cubicBezTo>
                  <a:cubicBezTo>
                    <a:pt x="0" y="20839"/>
                    <a:pt x="0" y="212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2376694" y="5110869"/>
              <a:ext cx="8498564" cy="42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55" fill="norm" stroke="1" extrusionOk="0">
                  <a:moveTo>
                    <a:pt x="6" y="2628"/>
                  </a:moveTo>
                  <a:cubicBezTo>
                    <a:pt x="0" y="1880"/>
                    <a:pt x="-5" y="1131"/>
                    <a:pt x="8" y="650"/>
                  </a:cubicBezTo>
                  <a:cubicBezTo>
                    <a:pt x="22" y="169"/>
                    <a:pt x="54" y="-45"/>
                    <a:pt x="156" y="8"/>
                  </a:cubicBezTo>
                  <a:cubicBezTo>
                    <a:pt x="259" y="62"/>
                    <a:pt x="431" y="383"/>
                    <a:pt x="616" y="917"/>
                  </a:cubicBezTo>
                  <a:cubicBezTo>
                    <a:pt x="802" y="1452"/>
                    <a:pt x="1001" y="2201"/>
                    <a:pt x="1205" y="2842"/>
                  </a:cubicBezTo>
                  <a:cubicBezTo>
                    <a:pt x="1410" y="3484"/>
                    <a:pt x="1619" y="4018"/>
                    <a:pt x="1813" y="4339"/>
                  </a:cubicBezTo>
                  <a:cubicBezTo>
                    <a:pt x="2007" y="4660"/>
                    <a:pt x="2184" y="4767"/>
                    <a:pt x="2380" y="4874"/>
                  </a:cubicBezTo>
                  <a:cubicBezTo>
                    <a:pt x="2577" y="4981"/>
                    <a:pt x="2792" y="5088"/>
                    <a:pt x="2991" y="5195"/>
                  </a:cubicBezTo>
                  <a:cubicBezTo>
                    <a:pt x="3190" y="5302"/>
                    <a:pt x="3373" y="5408"/>
                    <a:pt x="3558" y="5569"/>
                  </a:cubicBezTo>
                  <a:cubicBezTo>
                    <a:pt x="3744" y="5729"/>
                    <a:pt x="3932" y="5943"/>
                    <a:pt x="4123" y="6157"/>
                  </a:cubicBezTo>
                  <a:cubicBezTo>
                    <a:pt x="4314" y="6371"/>
                    <a:pt x="4508" y="6585"/>
                    <a:pt x="4704" y="6852"/>
                  </a:cubicBezTo>
                  <a:cubicBezTo>
                    <a:pt x="4900" y="7119"/>
                    <a:pt x="5099" y="7440"/>
                    <a:pt x="5309" y="7761"/>
                  </a:cubicBezTo>
                  <a:cubicBezTo>
                    <a:pt x="5519" y="8082"/>
                    <a:pt x="5739" y="8403"/>
                    <a:pt x="5965" y="8723"/>
                  </a:cubicBezTo>
                  <a:cubicBezTo>
                    <a:pt x="6191" y="9044"/>
                    <a:pt x="6422" y="9365"/>
                    <a:pt x="6619" y="9632"/>
                  </a:cubicBezTo>
                  <a:cubicBezTo>
                    <a:pt x="6815" y="9900"/>
                    <a:pt x="6976" y="10113"/>
                    <a:pt x="7140" y="10327"/>
                  </a:cubicBezTo>
                  <a:cubicBezTo>
                    <a:pt x="7304" y="10541"/>
                    <a:pt x="7471" y="10755"/>
                    <a:pt x="7638" y="10915"/>
                  </a:cubicBezTo>
                  <a:cubicBezTo>
                    <a:pt x="7805" y="11076"/>
                    <a:pt x="7971" y="11183"/>
                    <a:pt x="8146" y="11290"/>
                  </a:cubicBezTo>
                  <a:cubicBezTo>
                    <a:pt x="8321" y="11397"/>
                    <a:pt x="8504" y="11504"/>
                    <a:pt x="8689" y="11610"/>
                  </a:cubicBezTo>
                  <a:cubicBezTo>
                    <a:pt x="8875" y="11717"/>
                    <a:pt x="9063" y="11824"/>
                    <a:pt x="9243" y="11878"/>
                  </a:cubicBezTo>
                  <a:cubicBezTo>
                    <a:pt x="9423" y="11931"/>
                    <a:pt x="9596" y="11931"/>
                    <a:pt x="9773" y="11985"/>
                  </a:cubicBezTo>
                  <a:cubicBezTo>
                    <a:pt x="9951" y="12038"/>
                    <a:pt x="10133" y="12145"/>
                    <a:pt x="10319" y="12199"/>
                  </a:cubicBezTo>
                  <a:cubicBezTo>
                    <a:pt x="10505" y="12252"/>
                    <a:pt x="10693" y="12252"/>
                    <a:pt x="10876" y="12252"/>
                  </a:cubicBezTo>
                  <a:cubicBezTo>
                    <a:pt x="11059" y="12252"/>
                    <a:pt x="11236" y="12252"/>
                    <a:pt x="11419" y="12252"/>
                  </a:cubicBezTo>
                  <a:cubicBezTo>
                    <a:pt x="11602" y="12252"/>
                    <a:pt x="11790" y="12252"/>
                    <a:pt x="11981" y="12305"/>
                  </a:cubicBezTo>
                  <a:cubicBezTo>
                    <a:pt x="12172" y="12359"/>
                    <a:pt x="12366" y="12466"/>
                    <a:pt x="12551" y="12519"/>
                  </a:cubicBezTo>
                  <a:cubicBezTo>
                    <a:pt x="12737" y="12573"/>
                    <a:pt x="12914" y="12573"/>
                    <a:pt x="13094" y="12573"/>
                  </a:cubicBezTo>
                  <a:cubicBezTo>
                    <a:pt x="13274" y="12573"/>
                    <a:pt x="13457" y="12573"/>
                    <a:pt x="13648" y="12573"/>
                  </a:cubicBezTo>
                  <a:cubicBezTo>
                    <a:pt x="13839" y="12573"/>
                    <a:pt x="14038" y="12573"/>
                    <a:pt x="14229" y="12626"/>
                  </a:cubicBezTo>
                  <a:cubicBezTo>
                    <a:pt x="14420" y="12680"/>
                    <a:pt x="14603" y="12787"/>
                    <a:pt x="14799" y="12947"/>
                  </a:cubicBezTo>
                  <a:cubicBezTo>
                    <a:pt x="14996" y="13107"/>
                    <a:pt x="15205" y="13321"/>
                    <a:pt x="15404" y="13482"/>
                  </a:cubicBezTo>
                  <a:cubicBezTo>
                    <a:pt x="15603" y="13642"/>
                    <a:pt x="15792" y="13749"/>
                    <a:pt x="15983" y="13909"/>
                  </a:cubicBezTo>
                  <a:cubicBezTo>
                    <a:pt x="16173" y="14070"/>
                    <a:pt x="16367" y="14284"/>
                    <a:pt x="16553" y="14498"/>
                  </a:cubicBezTo>
                  <a:cubicBezTo>
                    <a:pt x="16738" y="14711"/>
                    <a:pt x="16916" y="14925"/>
                    <a:pt x="17099" y="15193"/>
                  </a:cubicBezTo>
                  <a:cubicBezTo>
                    <a:pt x="17281" y="15460"/>
                    <a:pt x="17470" y="15781"/>
                    <a:pt x="17653" y="16048"/>
                  </a:cubicBezTo>
                  <a:cubicBezTo>
                    <a:pt x="17835" y="16315"/>
                    <a:pt x="18013" y="16529"/>
                    <a:pt x="18188" y="16743"/>
                  </a:cubicBezTo>
                  <a:cubicBezTo>
                    <a:pt x="18363" y="16957"/>
                    <a:pt x="18535" y="17171"/>
                    <a:pt x="18736" y="17438"/>
                  </a:cubicBezTo>
                  <a:cubicBezTo>
                    <a:pt x="18938" y="17705"/>
                    <a:pt x="19169" y="18026"/>
                    <a:pt x="19382" y="18294"/>
                  </a:cubicBezTo>
                  <a:cubicBezTo>
                    <a:pt x="19594" y="18561"/>
                    <a:pt x="19788" y="18775"/>
                    <a:pt x="19995" y="18935"/>
                  </a:cubicBezTo>
                  <a:cubicBezTo>
                    <a:pt x="20202" y="19096"/>
                    <a:pt x="20422" y="19203"/>
                    <a:pt x="20632" y="19309"/>
                  </a:cubicBezTo>
                  <a:cubicBezTo>
                    <a:pt x="20842" y="19416"/>
                    <a:pt x="21041" y="19523"/>
                    <a:pt x="21200" y="19898"/>
                  </a:cubicBezTo>
                  <a:cubicBezTo>
                    <a:pt x="21358" y="20272"/>
                    <a:pt x="21477" y="20913"/>
                    <a:pt x="21595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347707" y="5194636"/>
              <a:ext cx="254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4221"/>
                    <a:pt x="21600" y="8441"/>
                    <a:pt x="19108" y="12041"/>
                  </a:cubicBezTo>
                  <a:cubicBezTo>
                    <a:pt x="16615" y="15641"/>
                    <a:pt x="8308" y="186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6176257" y="5795369"/>
              <a:ext cx="216748" cy="28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02" fill="norm" stroke="1" extrusionOk="0">
                  <a:moveTo>
                    <a:pt x="6854" y="1606"/>
                  </a:moveTo>
                  <a:cubicBezTo>
                    <a:pt x="7477" y="976"/>
                    <a:pt x="8100" y="345"/>
                    <a:pt x="9762" y="108"/>
                  </a:cubicBezTo>
                  <a:cubicBezTo>
                    <a:pt x="11423" y="-128"/>
                    <a:pt x="14123" y="30"/>
                    <a:pt x="15577" y="503"/>
                  </a:cubicBezTo>
                  <a:cubicBezTo>
                    <a:pt x="17031" y="976"/>
                    <a:pt x="17238" y="1764"/>
                    <a:pt x="16927" y="2473"/>
                  </a:cubicBezTo>
                  <a:cubicBezTo>
                    <a:pt x="16615" y="3183"/>
                    <a:pt x="15785" y="3814"/>
                    <a:pt x="14954" y="4365"/>
                  </a:cubicBezTo>
                  <a:cubicBezTo>
                    <a:pt x="14123" y="4917"/>
                    <a:pt x="13292" y="5390"/>
                    <a:pt x="13188" y="5942"/>
                  </a:cubicBezTo>
                  <a:cubicBezTo>
                    <a:pt x="13085" y="6494"/>
                    <a:pt x="13708" y="7125"/>
                    <a:pt x="15162" y="8228"/>
                  </a:cubicBezTo>
                  <a:cubicBezTo>
                    <a:pt x="16615" y="9332"/>
                    <a:pt x="18900" y="10908"/>
                    <a:pt x="20146" y="12485"/>
                  </a:cubicBezTo>
                  <a:cubicBezTo>
                    <a:pt x="21392" y="14062"/>
                    <a:pt x="21600" y="15638"/>
                    <a:pt x="20769" y="16979"/>
                  </a:cubicBezTo>
                  <a:cubicBezTo>
                    <a:pt x="19938" y="18319"/>
                    <a:pt x="18069" y="19422"/>
                    <a:pt x="15265" y="20211"/>
                  </a:cubicBezTo>
                  <a:cubicBezTo>
                    <a:pt x="12462" y="20999"/>
                    <a:pt x="8723" y="21472"/>
                    <a:pt x="6023" y="21393"/>
                  </a:cubicBezTo>
                  <a:cubicBezTo>
                    <a:pt x="3323" y="21314"/>
                    <a:pt x="1662" y="20684"/>
                    <a:pt x="0" y="20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9891007" y="5372436"/>
              <a:ext cx="2172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2674"/>
                    <a:pt x="15709" y="5349"/>
                    <a:pt x="18655" y="8949"/>
                  </a:cubicBezTo>
                  <a:cubicBezTo>
                    <a:pt x="21600" y="12549"/>
                    <a:pt x="19636" y="17074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9770357" y="5886786"/>
              <a:ext cx="2172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900"/>
                    <a:pt x="15709" y="1800"/>
                    <a:pt x="18655" y="5400"/>
                  </a:cubicBezTo>
                  <a:cubicBezTo>
                    <a:pt x="21600" y="9000"/>
                    <a:pt x="19636" y="153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9853915" y="5863938"/>
              <a:ext cx="177232" cy="25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43" fill="norm" stroke="1" extrusionOk="0">
                  <a:moveTo>
                    <a:pt x="20224" y="2949"/>
                  </a:moveTo>
                  <a:cubicBezTo>
                    <a:pt x="19973" y="1895"/>
                    <a:pt x="19722" y="842"/>
                    <a:pt x="18843" y="315"/>
                  </a:cubicBezTo>
                  <a:cubicBezTo>
                    <a:pt x="17964" y="-212"/>
                    <a:pt x="16457" y="-212"/>
                    <a:pt x="13820" y="1368"/>
                  </a:cubicBezTo>
                  <a:cubicBezTo>
                    <a:pt x="11182" y="2949"/>
                    <a:pt x="7415" y="6110"/>
                    <a:pt x="4903" y="8832"/>
                  </a:cubicBezTo>
                  <a:cubicBezTo>
                    <a:pt x="2392" y="11554"/>
                    <a:pt x="1136" y="13837"/>
                    <a:pt x="508" y="15505"/>
                  </a:cubicBezTo>
                  <a:cubicBezTo>
                    <a:pt x="-120" y="17173"/>
                    <a:pt x="-120" y="18227"/>
                    <a:pt x="257" y="19105"/>
                  </a:cubicBezTo>
                  <a:cubicBezTo>
                    <a:pt x="633" y="19983"/>
                    <a:pt x="1387" y="20686"/>
                    <a:pt x="3522" y="21037"/>
                  </a:cubicBezTo>
                  <a:cubicBezTo>
                    <a:pt x="5657" y="21388"/>
                    <a:pt x="9173" y="21388"/>
                    <a:pt x="12438" y="20247"/>
                  </a:cubicBezTo>
                  <a:cubicBezTo>
                    <a:pt x="15703" y="19105"/>
                    <a:pt x="18717" y="16822"/>
                    <a:pt x="20099" y="13661"/>
                  </a:cubicBezTo>
                  <a:cubicBezTo>
                    <a:pt x="21480" y="10500"/>
                    <a:pt x="21229" y="6461"/>
                    <a:pt x="19973" y="4003"/>
                  </a:cubicBezTo>
                  <a:cubicBezTo>
                    <a:pt x="18717" y="1544"/>
                    <a:pt x="16457" y="666"/>
                    <a:pt x="14322" y="403"/>
                  </a:cubicBezTo>
                  <a:cubicBezTo>
                    <a:pt x="12187" y="139"/>
                    <a:pt x="10178" y="490"/>
                    <a:pt x="8168" y="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9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4057" y="2870563"/>
              <a:ext cx="3657601" cy="2524189"/>
            </a:xfrm>
            <a:prstGeom prst="rect">
              <a:avLst/>
            </a:prstGeom>
            <a:effectLst/>
          </p:spPr>
        </p:pic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89407" y="2879801"/>
              <a:ext cx="660401" cy="60586"/>
            </a:xfrm>
            <a:prstGeom prst="rect">
              <a:avLst/>
            </a:prstGeom>
            <a:effectLst/>
          </p:spPr>
        </p:pic>
        <p:pic>
          <p:nvPicPr>
            <p:cNvPr id="69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07007" y="2692736"/>
              <a:ext cx="44451" cy="323851"/>
            </a:xfrm>
            <a:prstGeom prst="rect">
              <a:avLst/>
            </a:prstGeom>
            <a:effectLst/>
          </p:spPr>
        </p:pic>
        <p:pic>
          <p:nvPicPr>
            <p:cNvPr id="69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42707" y="2995098"/>
              <a:ext cx="7983146" cy="2282089"/>
            </a:xfrm>
            <a:prstGeom prst="rect">
              <a:avLst/>
            </a:prstGeom>
            <a:effectLst/>
          </p:spPr>
        </p:pic>
        <p:sp>
          <p:nvSpPr>
            <p:cNvPr id="699" name="Line"/>
            <p:cNvSpPr/>
            <p:nvPr/>
          </p:nvSpPr>
          <p:spPr>
            <a:xfrm>
              <a:off x="462347" y="6205284"/>
              <a:ext cx="43361" cy="47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510" fill="norm" stroke="1" extrusionOk="0">
                  <a:moveTo>
                    <a:pt x="11814" y="1389"/>
                  </a:moveTo>
                  <a:cubicBezTo>
                    <a:pt x="9757" y="720"/>
                    <a:pt x="7700" y="51"/>
                    <a:pt x="7700" y="3"/>
                  </a:cubicBezTo>
                  <a:cubicBezTo>
                    <a:pt x="7700" y="-45"/>
                    <a:pt x="9757" y="528"/>
                    <a:pt x="11814" y="2392"/>
                  </a:cubicBezTo>
                  <a:cubicBezTo>
                    <a:pt x="13871" y="4256"/>
                    <a:pt x="15928" y="7410"/>
                    <a:pt x="13871" y="10612"/>
                  </a:cubicBezTo>
                  <a:cubicBezTo>
                    <a:pt x="11814" y="13813"/>
                    <a:pt x="5642" y="17063"/>
                    <a:pt x="2557" y="18974"/>
                  </a:cubicBezTo>
                  <a:cubicBezTo>
                    <a:pt x="-529" y="20886"/>
                    <a:pt x="-529" y="21459"/>
                    <a:pt x="1014" y="21507"/>
                  </a:cubicBezTo>
                  <a:cubicBezTo>
                    <a:pt x="2557" y="21555"/>
                    <a:pt x="5642" y="21077"/>
                    <a:pt x="9242" y="20408"/>
                  </a:cubicBezTo>
                  <a:cubicBezTo>
                    <a:pt x="12842" y="19739"/>
                    <a:pt x="16957" y="18879"/>
                    <a:pt x="21071" y="18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509940" y="6223336"/>
              <a:ext cx="179918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67" y="2057"/>
                    <a:pt x="17534" y="4114"/>
                    <a:pt x="14358" y="6120"/>
                  </a:cubicBezTo>
                  <a:cubicBezTo>
                    <a:pt x="11181" y="8126"/>
                    <a:pt x="6861" y="10080"/>
                    <a:pt x="4066" y="11160"/>
                  </a:cubicBezTo>
                  <a:cubicBezTo>
                    <a:pt x="1271" y="12240"/>
                    <a:pt x="0" y="12446"/>
                    <a:pt x="0" y="12857"/>
                  </a:cubicBezTo>
                  <a:cubicBezTo>
                    <a:pt x="0" y="13269"/>
                    <a:pt x="1271" y="13886"/>
                    <a:pt x="3049" y="15223"/>
                  </a:cubicBezTo>
                  <a:cubicBezTo>
                    <a:pt x="4828" y="16560"/>
                    <a:pt x="7115" y="18617"/>
                    <a:pt x="8767" y="19800"/>
                  </a:cubicBezTo>
                  <a:cubicBezTo>
                    <a:pt x="10419" y="20983"/>
                    <a:pt x="11435" y="21291"/>
                    <a:pt x="12071" y="21446"/>
                  </a:cubicBezTo>
                  <a:cubicBezTo>
                    <a:pt x="12706" y="21600"/>
                    <a:pt x="12960" y="21600"/>
                    <a:pt x="132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759707" y="6496386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4400"/>
                    <a:pt x="6646" y="7200"/>
                    <a:pt x="10246" y="3600"/>
                  </a:cubicBezTo>
                  <a:cubicBezTo>
                    <a:pt x="13846" y="0"/>
                    <a:pt x="177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1061705" y="6258359"/>
              <a:ext cx="174253" cy="41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201" fill="norm" stroke="1" extrusionOk="0">
                  <a:moveTo>
                    <a:pt x="20920" y="2449"/>
                  </a:moveTo>
                  <a:cubicBezTo>
                    <a:pt x="20920" y="1904"/>
                    <a:pt x="20920" y="1358"/>
                    <a:pt x="19014" y="813"/>
                  </a:cubicBezTo>
                  <a:cubicBezTo>
                    <a:pt x="17108" y="267"/>
                    <a:pt x="13296" y="-278"/>
                    <a:pt x="9612" y="158"/>
                  </a:cubicBezTo>
                  <a:cubicBezTo>
                    <a:pt x="5927" y="595"/>
                    <a:pt x="2369" y="2013"/>
                    <a:pt x="845" y="3267"/>
                  </a:cubicBezTo>
                  <a:cubicBezTo>
                    <a:pt x="-680" y="4522"/>
                    <a:pt x="-172" y="5613"/>
                    <a:pt x="2624" y="6922"/>
                  </a:cubicBezTo>
                  <a:cubicBezTo>
                    <a:pt x="5419" y="8231"/>
                    <a:pt x="10501" y="9758"/>
                    <a:pt x="13932" y="11013"/>
                  </a:cubicBezTo>
                  <a:cubicBezTo>
                    <a:pt x="17362" y="12267"/>
                    <a:pt x="19141" y="13249"/>
                    <a:pt x="19141" y="14558"/>
                  </a:cubicBezTo>
                  <a:cubicBezTo>
                    <a:pt x="19141" y="15867"/>
                    <a:pt x="17362" y="17504"/>
                    <a:pt x="14948" y="18649"/>
                  </a:cubicBezTo>
                  <a:cubicBezTo>
                    <a:pt x="12534" y="19795"/>
                    <a:pt x="9485" y="20449"/>
                    <a:pt x="7071" y="20831"/>
                  </a:cubicBezTo>
                  <a:cubicBezTo>
                    <a:pt x="4656" y="21213"/>
                    <a:pt x="2878" y="21322"/>
                    <a:pt x="2751" y="21049"/>
                  </a:cubicBezTo>
                  <a:cubicBezTo>
                    <a:pt x="2624" y="20777"/>
                    <a:pt x="4148" y="20122"/>
                    <a:pt x="5165" y="19686"/>
                  </a:cubicBezTo>
                  <a:cubicBezTo>
                    <a:pt x="6181" y="19249"/>
                    <a:pt x="6689" y="19031"/>
                    <a:pt x="7198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1519030" y="6405369"/>
              <a:ext cx="161428" cy="28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38" fill="norm" stroke="1" extrusionOk="0">
                  <a:moveTo>
                    <a:pt x="21394" y="1612"/>
                  </a:moveTo>
                  <a:cubicBezTo>
                    <a:pt x="18869" y="806"/>
                    <a:pt x="16345" y="0"/>
                    <a:pt x="13399" y="0"/>
                  </a:cubicBezTo>
                  <a:cubicBezTo>
                    <a:pt x="10454" y="0"/>
                    <a:pt x="7088" y="806"/>
                    <a:pt x="5404" y="2096"/>
                  </a:cubicBezTo>
                  <a:cubicBezTo>
                    <a:pt x="3721" y="3385"/>
                    <a:pt x="3721" y="5158"/>
                    <a:pt x="5264" y="6931"/>
                  </a:cubicBezTo>
                  <a:cubicBezTo>
                    <a:pt x="6807" y="8704"/>
                    <a:pt x="9893" y="10478"/>
                    <a:pt x="11856" y="11767"/>
                  </a:cubicBezTo>
                  <a:cubicBezTo>
                    <a:pt x="13820" y="13057"/>
                    <a:pt x="14662" y="13863"/>
                    <a:pt x="15082" y="14749"/>
                  </a:cubicBezTo>
                  <a:cubicBezTo>
                    <a:pt x="15503" y="15636"/>
                    <a:pt x="15503" y="16603"/>
                    <a:pt x="14241" y="17651"/>
                  </a:cubicBezTo>
                  <a:cubicBezTo>
                    <a:pt x="12978" y="18699"/>
                    <a:pt x="10454" y="19827"/>
                    <a:pt x="8350" y="20552"/>
                  </a:cubicBezTo>
                  <a:cubicBezTo>
                    <a:pt x="6246" y="21278"/>
                    <a:pt x="4563" y="21600"/>
                    <a:pt x="3160" y="21358"/>
                  </a:cubicBezTo>
                  <a:cubicBezTo>
                    <a:pt x="1758" y="21116"/>
                    <a:pt x="636" y="20310"/>
                    <a:pt x="215" y="19263"/>
                  </a:cubicBezTo>
                  <a:cubicBezTo>
                    <a:pt x="-206" y="18215"/>
                    <a:pt x="75" y="16925"/>
                    <a:pt x="355" y="15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709657" y="6214869"/>
              <a:ext cx="428001" cy="47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41" fill="norm" stroke="1" extrusionOk="0">
                  <a:moveTo>
                    <a:pt x="5235" y="3003"/>
                  </a:moveTo>
                  <a:cubicBezTo>
                    <a:pt x="3852" y="6587"/>
                    <a:pt x="2469" y="10170"/>
                    <a:pt x="1564" y="12834"/>
                  </a:cubicBezTo>
                  <a:cubicBezTo>
                    <a:pt x="660" y="15498"/>
                    <a:pt x="234" y="17241"/>
                    <a:pt x="75" y="18355"/>
                  </a:cubicBezTo>
                  <a:cubicBezTo>
                    <a:pt x="-85" y="19469"/>
                    <a:pt x="21" y="19953"/>
                    <a:pt x="287" y="20389"/>
                  </a:cubicBezTo>
                  <a:cubicBezTo>
                    <a:pt x="553" y="20825"/>
                    <a:pt x="979" y="21213"/>
                    <a:pt x="1564" y="21406"/>
                  </a:cubicBezTo>
                  <a:cubicBezTo>
                    <a:pt x="2149" y="21600"/>
                    <a:pt x="2894" y="21600"/>
                    <a:pt x="3480" y="21309"/>
                  </a:cubicBezTo>
                  <a:cubicBezTo>
                    <a:pt x="4065" y="21019"/>
                    <a:pt x="4490" y="20438"/>
                    <a:pt x="4650" y="19905"/>
                  </a:cubicBezTo>
                  <a:cubicBezTo>
                    <a:pt x="4810" y="19372"/>
                    <a:pt x="4703" y="18888"/>
                    <a:pt x="4118" y="18161"/>
                  </a:cubicBezTo>
                  <a:cubicBezTo>
                    <a:pt x="3533" y="17435"/>
                    <a:pt x="2469" y="16466"/>
                    <a:pt x="1671" y="15934"/>
                  </a:cubicBezTo>
                  <a:cubicBezTo>
                    <a:pt x="873" y="15401"/>
                    <a:pt x="341" y="15304"/>
                    <a:pt x="341" y="15207"/>
                  </a:cubicBezTo>
                  <a:cubicBezTo>
                    <a:pt x="341" y="15110"/>
                    <a:pt x="873" y="15013"/>
                    <a:pt x="2149" y="14868"/>
                  </a:cubicBezTo>
                  <a:cubicBezTo>
                    <a:pt x="3426" y="14723"/>
                    <a:pt x="5448" y="14529"/>
                    <a:pt x="6672" y="14239"/>
                  </a:cubicBezTo>
                  <a:cubicBezTo>
                    <a:pt x="7895" y="13948"/>
                    <a:pt x="8321" y="13561"/>
                    <a:pt x="8268" y="13367"/>
                  </a:cubicBezTo>
                  <a:cubicBezTo>
                    <a:pt x="8215" y="13173"/>
                    <a:pt x="7682" y="13173"/>
                    <a:pt x="6938" y="13512"/>
                  </a:cubicBezTo>
                  <a:cubicBezTo>
                    <a:pt x="6193" y="13851"/>
                    <a:pt x="5235" y="14529"/>
                    <a:pt x="4597" y="15159"/>
                  </a:cubicBezTo>
                  <a:cubicBezTo>
                    <a:pt x="3958" y="15788"/>
                    <a:pt x="3639" y="16370"/>
                    <a:pt x="3533" y="17096"/>
                  </a:cubicBezTo>
                  <a:cubicBezTo>
                    <a:pt x="3426" y="17822"/>
                    <a:pt x="3533" y="18694"/>
                    <a:pt x="4012" y="19130"/>
                  </a:cubicBezTo>
                  <a:cubicBezTo>
                    <a:pt x="4490" y="19566"/>
                    <a:pt x="5342" y="19566"/>
                    <a:pt x="6140" y="19178"/>
                  </a:cubicBezTo>
                  <a:cubicBezTo>
                    <a:pt x="6938" y="18791"/>
                    <a:pt x="7682" y="18016"/>
                    <a:pt x="8161" y="17387"/>
                  </a:cubicBezTo>
                  <a:cubicBezTo>
                    <a:pt x="8640" y="16757"/>
                    <a:pt x="8853" y="16273"/>
                    <a:pt x="8853" y="16273"/>
                  </a:cubicBezTo>
                  <a:cubicBezTo>
                    <a:pt x="8853" y="16273"/>
                    <a:pt x="8640" y="16757"/>
                    <a:pt x="8534" y="17338"/>
                  </a:cubicBezTo>
                  <a:cubicBezTo>
                    <a:pt x="8427" y="17919"/>
                    <a:pt x="8427" y="18597"/>
                    <a:pt x="8693" y="18985"/>
                  </a:cubicBezTo>
                  <a:cubicBezTo>
                    <a:pt x="8959" y="19372"/>
                    <a:pt x="9491" y="19469"/>
                    <a:pt x="10502" y="18500"/>
                  </a:cubicBezTo>
                  <a:cubicBezTo>
                    <a:pt x="11513" y="17532"/>
                    <a:pt x="13003" y="15498"/>
                    <a:pt x="14386" y="12834"/>
                  </a:cubicBezTo>
                  <a:cubicBezTo>
                    <a:pt x="15769" y="10170"/>
                    <a:pt x="17046" y="6877"/>
                    <a:pt x="17844" y="4795"/>
                  </a:cubicBezTo>
                  <a:cubicBezTo>
                    <a:pt x="18642" y="2712"/>
                    <a:pt x="18961" y="1840"/>
                    <a:pt x="19121" y="1162"/>
                  </a:cubicBezTo>
                  <a:cubicBezTo>
                    <a:pt x="19281" y="484"/>
                    <a:pt x="19281" y="0"/>
                    <a:pt x="19174" y="0"/>
                  </a:cubicBezTo>
                  <a:cubicBezTo>
                    <a:pt x="19068" y="0"/>
                    <a:pt x="18855" y="484"/>
                    <a:pt x="18057" y="2422"/>
                  </a:cubicBezTo>
                  <a:cubicBezTo>
                    <a:pt x="17259" y="4359"/>
                    <a:pt x="15876" y="7749"/>
                    <a:pt x="15131" y="10267"/>
                  </a:cubicBezTo>
                  <a:cubicBezTo>
                    <a:pt x="14386" y="12786"/>
                    <a:pt x="14280" y="14432"/>
                    <a:pt x="14226" y="15498"/>
                  </a:cubicBezTo>
                  <a:cubicBezTo>
                    <a:pt x="14173" y="16563"/>
                    <a:pt x="14173" y="17048"/>
                    <a:pt x="14386" y="17580"/>
                  </a:cubicBezTo>
                  <a:cubicBezTo>
                    <a:pt x="14599" y="18113"/>
                    <a:pt x="15024" y="18694"/>
                    <a:pt x="15450" y="18791"/>
                  </a:cubicBezTo>
                  <a:cubicBezTo>
                    <a:pt x="15876" y="18888"/>
                    <a:pt x="16301" y="18500"/>
                    <a:pt x="16567" y="17774"/>
                  </a:cubicBezTo>
                  <a:cubicBezTo>
                    <a:pt x="16833" y="17048"/>
                    <a:pt x="16940" y="15982"/>
                    <a:pt x="16886" y="15110"/>
                  </a:cubicBezTo>
                  <a:cubicBezTo>
                    <a:pt x="16833" y="14239"/>
                    <a:pt x="16620" y="13561"/>
                    <a:pt x="16301" y="13028"/>
                  </a:cubicBezTo>
                  <a:cubicBezTo>
                    <a:pt x="15982" y="12495"/>
                    <a:pt x="15556" y="12108"/>
                    <a:pt x="15078" y="11865"/>
                  </a:cubicBezTo>
                  <a:cubicBezTo>
                    <a:pt x="14599" y="11623"/>
                    <a:pt x="14067" y="11526"/>
                    <a:pt x="13535" y="11575"/>
                  </a:cubicBezTo>
                  <a:cubicBezTo>
                    <a:pt x="13003" y="11623"/>
                    <a:pt x="12471" y="11817"/>
                    <a:pt x="12417" y="12059"/>
                  </a:cubicBezTo>
                  <a:cubicBezTo>
                    <a:pt x="12364" y="12301"/>
                    <a:pt x="12790" y="12592"/>
                    <a:pt x="13801" y="12689"/>
                  </a:cubicBezTo>
                  <a:cubicBezTo>
                    <a:pt x="14812" y="12786"/>
                    <a:pt x="16408" y="12689"/>
                    <a:pt x="17472" y="12640"/>
                  </a:cubicBezTo>
                  <a:cubicBezTo>
                    <a:pt x="18536" y="12592"/>
                    <a:pt x="19068" y="12592"/>
                    <a:pt x="19387" y="12834"/>
                  </a:cubicBezTo>
                  <a:cubicBezTo>
                    <a:pt x="19706" y="13076"/>
                    <a:pt x="19813" y="13561"/>
                    <a:pt x="19866" y="14093"/>
                  </a:cubicBezTo>
                  <a:cubicBezTo>
                    <a:pt x="19919" y="14626"/>
                    <a:pt x="19919" y="15207"/>
                    <a:pt x="19759" y="15982"/>
                  </a:cubicBezTo>
                  <a:cubicBezTo>
                    <a:pt x="19600" y="16757"/>
                    <a:pt x="19281" y="17726"/>
                    <a:pt x="19121" y="17919"/>
                  </a:cubicBezTo>
                  <a:cubicBezTo>
                    <a:pt x="18961" y="18113"/>
                    <a:pt x="18961" y="17532"/>
                    <a:pt x="19121" y="16030"/>
                  </a:cubicBezTo>
                  <a:cubicBezTo>
                    <a:pt x="19281" y="14529"/>
                    <a:pt x="19600" y="12108"/>
                    <a:pt x="19866" y="10606"/>
                  </a:cubicBezTo>
                  <a:cubicBezTo>
                    <a:pt x="20132" y="9105"/>
                    <a:pt x="20345" y="8524"/>
                    <a:pt x="20611" y="8185"/>
                  </a:cubicBezTo>
                  <a:cubicBezTo>
                    <a:pt x="20877" y="7846"/>
                    <a:pt x="21196" y="7749"/>
                    <a:pt x="21515" y="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2154296" y="6427909"/>
              <a:ext cx="84962" cy="19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23" fill="norm" stroke="1" extrusionOk="0">
                  <a:moveTo>
                    <a:pt x="21146" y="2608"/>
                  </a:moveTo>
                  <a:cubicBezTo>
                    <a:pt x="19039" y="1689"/>
                    <a:pt x="16931" y="770"/>
                    <a:pt x="14561" y="311"/>
                  </a:cubicBezTo>
                  <a:cubicBezTo>
                    <a:pt x="12190" y="-149"/>
                    <a:pt x="9556" y="-149"/>
                    <a:pt x="6658" y="655"/>
                  </a:cubicBezTo>
                  <a:cubicBezTo>
                    <a:pt x="3761" y="1460"/>
                    <a:pt x="600" y="3068"/>
                    <a:pt x="1126" y="4791"/>
                  </a:cubicBezTo>
                  <a:cubicBezTo>
                    <a:pt x="1653" y="6515"/>
                    <a:pt x="5868" y="8353"/>
                    <a:pt x="9556" y="10536"/>
                  </a:cubicBezTo>
                  <a:cubicBezTo>
                    <a:pt x="13244" y="12719"/>
                    <a:pt x="16405" y="15247"/>
                    <a:pt x="17195" y="16970"/>
                  </a:cubicBezTo>
                  <a:cubicBezTo>
                    <a:pt x="17985" y="18694"/>
                    <a:pt x="16405" y="19613"/>
                    <a:pt x="13244" y="20302"/>
                  </a:cubicBezTo>
                  <a:cubicBezTo>
                    <a:pt x="10083" y="20991"/>
                    <a:pt x="5341" y="21451"/>
                    <a:pt x="2707" y="21106"/>
                  </a:cubicBezTo>
                  <a:cubicBezTo>
                    <a:pt x="73" y="20762"/>
                    <a:pt x="-454" y="19613"/>
                    <a:pt x="336" y="18234"/>
                  </a:cubicBezTo>
                  <a:cubicBezTo>
                    <a:pt x="1126" y="16855"/>
                    <a:pt x="3234" y="15247"/>
                    <a:pt x="5341" y="13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2303243" y="6204286"/>
              <a:ext cx="149572" cy="4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71" fill="norm" stroke="1" extrusionOk="0">
                  <a:moveTo>
                    <a:pt x="15910" y="0"/>
                  </a:moveTo>
                  <a:cubicBezTo>
                    <a:pt x="12655" y="3761"/>
                    <a:pt x="9400" y="7522"/>
                    <a:pt x="7033" y="10746"/>
                  </a:cubicBezTo>
                  <a:cubicBezTo>
                    <a:pt x="4666" y="13970"/>
                    <a:pt x="3187" y="16657"/>
                    <a:pt x="2299" y="18376"/>
                  </a:cubicBezTo>
                  <a:cubicBezTo>
                    <a:pt x="1411" y="20096"/>
                    <a:pt x="1115" y="20848"/>
                    <a:pt x="1855" y="21224"/>
                  </a:cubicBezTo>
                  <a:cubicBezTo>
                    <a:pt x="2595" y="21600"/>
                    <a:pt x="4370" y="21600"/>
                    <a:pt x="6737" y="20848"/>
                  </a:cubicBezTo>
                  <a:cubicBezTo>
                    <a:pt x="9104" y="20096"/>
                    <a:pt x="12063" y="18591"/>
                    <a:pt x="13543" y="17516"/>
                  </a:cubicBezTo>
                  <a:cubicBezTo>
                    <a:pt x="15022" y="16442"/>
                    <a:pt x="15022" y="15797"/>
                    <a:pt x="13691" y="15152"/>
                  </a:cubicBezTo>
                  <a:cubicBezTo>
                    <a:pt x="12359" y="14507"/>
                    <a:pt x="9696" y="13863"/>
                    <a:pt x="7625" y="13540"/>
                  </a:cubicBezTo>
                  <a:cubicBezTo>
                    <a:pt x="5554" y="13218"/>
                    <a:pt x="4074" y="13218"/>
                    <a:pt x="2595" y="13218"/>
                  </a:cubicBezTo>
                  <a:cubicBezTo>
                    <a:pt x="1115" y="13218"/>
                    <a:pt x="-364" y="13218"/>
                    <a:pt x="80" y="13057"/>
                  </a:cubicBezTo>
                  <a:cubicBezTo>
                    <a:pt x="524" y="12896"/>
                    <a:pt x="2891" y="12573"/>
                    <a:pt x="5702" y="12251"/>
                  </a:cubicBezTo>
                  <a:cubicBezTo>
                    <a:pt x="8513" y="11928"/>
                    <a:pt x="11768" y="11606"/>
                    <a:pt x="14135" y="11445"/>
                  </a:cubicBezTo>
                  <a:cubicBezTo>
                    <a:pt x="16502" y="11284"/>
                    <a:pt x="17981" y="11284"/>
                    <a:pt x="19165" y="11499"/>
                  </a:cubicBezTo>
                  <a:cubicBezTo>
                    <a:pt x="20348" y="11713"/>
                    <a:pt x="21236" y="12143"/>
                    <a:pt x="20792" y="13648"/>
                  </a:cubicBezTo>
                  <a:cubicBezTo>
                    <a:pt x="20348" y="15152"/>
                    <a:pt x="18573" y="17731"/>
                    <a:pt x="16798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2505957" y="635668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2504833" y="6489935"/>
              <a:ext cx="242425" cy="16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073" fill="norm" stroke="1" extrusionOk="0">
                  <a:moveTo>
                    <a:pt x="16159" y="1633"/>
                  </a:moveTo>
                  <a:cubicBezTo>
                    <a:pt x="13575" y="553"/>
                    <a:pt x="10990" y="-527"/>
                    <a:pt x="8221" y="283"/>
                  </a:cubicBezTo>
                  <a:cubicBezTo>
                    <a:pt x="5452" y="1093"/>
                    <a:pt x="2498" y="3793"/>
                    <a:pt x="1021" y="5953"/>
                  </a:cubicBezTo>
                  <a:cubicBezTo>
                    <a:pt x="-456" y="8113"/>
                    <a:pt x="-456" y="9733"/>
                    <a:pt x="1852" y="11758"/>
                  </a:cubicBezTo>
                  <a:cubicBezTo>
                    <a:pt x="4159" y="13783"/>
                    <a:pt x="8775" y="16213"/>
                    <a:pt x="12375" y="17833"/>
                  </a:cubicBezTo>
                  <a:cubicBezTo>
                    <a:pt x="15975" y="19453"/>
                    <a:pt x="18559" y="20263"/>
                    <a:pt x="21144" y="21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04107" y="6807536"/>
              <a:ext cx="2025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9" y="4114"/>
                    <a:pt x="677" y="8229"/>
                    <a:pt x="1275" y="11057"/>
                  </a:cubicBezTo>
                  <a:cubicBezTo>
                    <a:pt x="1873" y="13886"/>
                    <a:pt x="2731" y="15429"/>
                    <a:pt x="3521" y="16457"/>
                  </a:cubicBezTo>
                  <a:cubicBezTo>
                    <a:pt x="4311" y="17486"/>
                    <a:pt x="5033" y="18000"/>
                    <a:pt x="5846" y="18514"/>
                  </a:cubicBezTo>
                  <a:cubicBezTo>
                    <a:pt x="6658" y="19029"/>
                    <a:pt x="7561" y="19543"/>
                    <a:pt x="8520" y="19800"/>
                  </a:cubicBezTo>
                  <a:cubicBezTo>
                    <a:pt x="9480" y="20057"/>
                    <a:pt x="10495" y="20057"/>
                    <a:pt x="11364" y="19800"/>
                  </a:cubicBezTo>
                  <a:cubicBezTo>
                    <a:pt x="12233" y="19543"/>
                    <a:pt x="12955" y="19029"/>
                    <a:pt x="13700" y="18514"/>
                  </a:cubicBezTo>
                  <a:cubicBezTo>
                    <a:pt x="14445" y="18000"/>
                    <a:pt x="15213" y="17486"/>
                    <a:pt x="16036" y="16971"/>
                  </a:cubicBezTo>
                  <a:cubicBezTo>
                    <a:pt x="16860" y="16457"/>
                    <a:pt x="17740" y="15943"/>
                    <a:pt x="18677" y="16714"/>
                  </a:cubicBezTo>
                  <a:cubicBezTo>
                    <a:pt x="19614" y="17486"/>
                    <a:pt x="20607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172457" y="6896436"/>
              <a:ext cx="1320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38" y="19543"/>
                    <a:pt x="2077" y="17486"/>
                    <a:pt x="3219" y="15557"/>
                  </a:cubicBezTo>
                  <a:cubicBezTo>
                    <a:pt x="4362" y="13629"/>
                    <a:pt x="5608" y="11829"/>
                    <a:pt x="6975" y="9900"/>
                  </a:cubicBezTo>
                  <a:cubicBezTo>
                    <a:pt x="8342" y="7971"/>
                    <a:pt x="9831" y="5914"/>
                    <a:pt x="11146" y="4500"/>
                  </a:cubicBezTo>
                  <a:cubicBezTo>
                    <a:pt x="12462" y="3086"/>
                    <a:pt x="13604" y="2314"/>
                    <a:pt x="15144" y="1800"/>
                  </a:cubicBezTo>
                  <a:cubicBezTo>
                    <a:pt x="16685" y="1286"/>
                    <a:pt x="18623" y="1029"/>
                    <a:pt x="19765" y="771"/>
                  </a:cubicBezTo>
                  <a:cubicBezTo>
                    <a:pt x="20908" y="514"/>
                    <a:pt x="21254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2944107" y="6610686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2880607" y="682023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3471157" y="6179401"/>
              <a:ext cx="225181" cy="56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29" fill="norm" stroke="1" extrusionOk="0">
                  <a:moveTo>
                    <a:pt x="6000" y="4798"/>
                  </a:moveTo>
                  <a:cubicBezTo>
                    <a:pt x="5800" y="7850"/>
                    <a:pt x="5600" y="10901"/>
                    <a:pt x="5300" y="13350"/>
                  </a:cubicBezTo>
                  <a:cubicBezTo>
                    <a:pt x="5000" y="15799"/>
                    <a:pt x="4600" y="17646"/>
                    <a:pt x="4400" y="18770"/>
                  </a:cubicBezTo>
                  <a:cubicBezTo>
                    <a:pt x="4200" y="19894"/>
                    <a:pt x="4200" y="20296"/>
                    <a:pt x="4100" y="18770"/>
                  </a:cubicBezTo>
                  <a:cubicBezTo>
                    <a:pt x="4000" y="17245"/>
                    <a:pt x="3800" y="13792"/>
                    <a:pt x="3700" y="10821"/>
                  </a:cubicBezTo>
                  <a:cubicBezTo>
                    <a:pt x="3600" y="7850"/>
                    <a:pt x="3600" y="5361"/>
                    <a:pt x="4200" y="3634"/>
                  </a:cubicBezTo>
                  <a:cubicBezTo>
                    <a:pt x="4800" y="1908"/>
                    <a:pt x="6000" y="944"/>
                    <a:pt x="7300" y="422"/>
                  </a:cubicBezTo>
                  <a:cubicBezTo>
                    <a:pt x="8600" y="-100"/>
                    <a:pt x="10000" y="-180"/>
                    <a:pt x="12000" y="422"/>
                  </a:cubicBezTo>
                  <a:cubicBezTo>
                    <a:pt x="14000" y="1024"/>
                    <a:pt x="16600" y="2309"/>
                    <a:pt x="18500" y="4076"/>
                  </a:cubicBezTo>
                  <a:cubicBezTo>
                    <a:pt x="20400" y="5842"/>
                    <a:pt x="21600" y="8091"/>
                    <a:pt x="21200" y="10459"/>
                  </a:cubicBezTo>
                  <a:cubicBezTo>
                    <a:pt x="20800" y="12828"/>
                    <a:pt x="18800" y="15317"/>
                    <a:pt x="16000" y="17164"/>
                  </a:cubicBezTo>
                  <a:cubicBezTo>
                    <a:pt x="13200" y="19011"/>
                    <a:pt x="9600" y="20216"/>
                    <a:pt x="7000" y="20818"/>
                  </a:cubicBezTo>
                  <a:cubicBezTo>
                    <a:pt x="4400" y="21420"/>
                    <a:pt x="2800" y="21420"/>
                    <a:pt x="1800" y="21179"/>
                  </a:cubicBezTo>
                  <a:cubicBezTo>
                    <a:pt x="800" y="20938"/>
                    <a:pt x="400" y="20456"/>
                    <a:pt x="0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3904746" y="6112708"/>
              <a:ext cx="207762" cy="64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48" fill="norm" stroke="1" extrusionOk="0">
                  <a:moveTo>
                    <a:pt x="21201" y="90"/>
                  </a:moveTo>
                  <a:cubicBezTo>
                    <a:pt x="20121" y="19"/>
                    <a:pt x="19041" y="-52"/>
                    <a:pt x="18177" y="54"/>
                  </a:cubicBezTo>
                  <a:cubicBezTo>
                    <a:pt x="17313" y="160"/>
                    <a:pt x="16665" y="444"/>
                    <a:pt x="14505" y="1506"/>
                  </a:cubicBezTo>
                  <a:cubicBezTo>
                    <a:pt x="12345" y="2568"/>
                    <a:pt x="8673" y="4410"/>
                    <a:pt x="5865" y="6463"/>
                  </a:cubicBezTo>
                  <a:cubicBezTo>
                    <a:pt x="3057" y="8517"/>
                    <a:pt x="1113" y="10783"/>
                    <a:pt x="357" y="12979"/>
                  </a:cubicBezTo>
                  <a:cubicBezTo>
                    <a:pt x="-399" y="15174"/>
                    <a:pt x="33" y="17299"/>
                    <a:pt x="1761" y="18715"/>
                  </a:cubicBezTo>
                  <a:cubicBezTo>
                    <a:pt x="3489" y="20132"/>
                    <a:pt x="6513" y="20840"/>
                    <a:pt x="953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4125207" y="6382086"/>
              <a:ext cx="444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867"/>
                    <a:pt x="13371" y="7733"/>
                    <a:pt x="9771" y="11333"/>
                  </a:cubicBezTo>
                  <a:cubicBezTo>
                    <a:pt x="6171" y="14933"/>
                    <a:pt x="3086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4106157" y="6343986"/>
              <a:ext cx="2540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0" y="16971"/>
                    <a:pt x="3240" y="12343"/>
                    <a:pt x="5940" y="9000"/>
                  </a:cubicBezTo>
                  <a:cubicBezTo>
                    <a:pt x="8640" y="5657"/>
                    <a:pt x="12420" y="3600"/>
                    <a:pt x="15210" y="2314"/>
                  </a:cubicBezTo>
                  <a:cubicBezTo>
                    <a:pt x="18000" y="1029"/>
                    <a:pt x="1980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4144257" y="6521786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979" y="9257"/>
                    <a:pt x="5959" y="18514"/>
                    <a:pt x="9559" y="20057"/>
                  </a:cubicBezTo>
                  <a:cubicBezTo>
                    <a:pt x="13159" y="21600"/>
                    <a:pt x="17379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4252207" y="6674186"/>
              <a:ext cx="1206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4050"/>
                    <a:pt x="6063" y="8100"/>
                    <a:pt x="9663" y="11700"/>
                  </a:cubicBezTo>
                  <a:cubicBezTo>
                    <a:pt x="13263" y="15300"/>
                    <a:pt x="17432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4226807" y="6736380"/>
              <a:ext cx="146051" cy="19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21600" y="141"/>
                  </a:moveTo>
                  <a:cubicBezTo>
                    <a:pt x="20035" y="-87"/>
                    <a:pt x="18470" y="-314"/>
                    <a:pt x="15339" y="1846"/>
                  </a:cubicBezTo>
                  <a:cubicBezTo>
                    <a:pt x="12209" y="4006"/>
                    <a:pt x="7513" y="8553"/>
                    <a:pt x="4696" y="11282"/>
                  </a:cubicBezTo>
                  <a:cubicBezTo>
                    <a:pt x="1878" y="14010"/>
                    <a:pt x="939" y="14920"/>
                    <a:pt x="470" y="16284"/>
                  </a:cubicBezTo>
                  <a:cubicBezTo>
                    <a:pt x="0" y="17648"/>
                    <a:pt x="0" y="19467"/>
                    <a:pt x="0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4404607" y="6813886"/>
              <a:ext cx="1143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600"/>
                    <a:pt x="18400" y="7200"/>
                    <a:pt x="14800" y="10800"/>
                  </a:cubicBezTo>
                  <a:cubicBezTo>
                    <a:pt x="11200" y="14400"/>
                    <a:pt x="5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4728457" y="6483686"/>
              <a:ext cx="381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685"/>
                    <a:pt x="21600" y="5369"/>
                    <a:pt x="18000" y="8664"/>
                  </a:cubicBezTo>
                  <a:cubicBezTo>
                    <a:pt x="14400" y="11959"/>
                    <a:pt x="7200" y="15864"/>
                    <a:pt x="3600" y="18122"/>
                  </a:cubicBezTo>
                  <a:cubicBezTo>
                    <a:pt x="0" y="20380"/>
                    <a:pt x="0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4722107" y="6443323"/>
              <a:ext cx="298451" cy="10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21198"/>
                  </a:moveTo>
                  <a:cubicBezTo>
                    <a:pt x="0" y="18606"/>
                    <a:pt x="0" y="16014"/>
                    <a:pt x="766" y="13638"/>
                  </a:cubicBezTo>
                  <a:cubicBezTo>
                    <a:pt x="1532" y="11262"/>
                    <a:pt x="3064" y="9102"/>
                    <a:pt x="5821" y="6726"/>
                  </a:cubicBezTo>
                  <a:cubicBezTo>
                    <a:pt x="8579" y="4350"/>
                    <a:pt x="12562" y="1758"/>
                    <a:pt x="15396" y="678"/>
                  </a:cubicBezTo>
                  <a:cubicBezTo>
                    <a:pt x="18230" y="-402"/>
                    <a:pt x="19915" y="30"/>
                    <a:pt x="21600" y="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4715757" y="6667836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4861807" y="6769436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4944357" y="6871741"/>
              <a:ext cx="101601" cy="17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21600" y="677"/>
                  </a:moveTo>
                  <a:cubicBezTo>
                    <a:pt x="19350" y="169"/>
                    <a:pt x="17100" y="-339"/>
                    <a:pt x="13950" y="296"/>
                  </a:cubicBezTo>
                  <a:cubicBezTo>
                    <a:pt x="10800" y="932"/>
                    <a:pt x="6750" y="2710"/>
                    <a:pt x="4275" y="6395"/>
                  </a:cubicBezTo>
                  <a:cubicBezTo>
                    <a:pt x="1800" y="10080"/>
                    <a:pt x="900" y="15670"/>
                    <a:pt x="0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5128507" y="6337636"/>
              <a:ext cx="153506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6214" y="0"/>
                  </a:moveTo>
                  <a:cubicBezTo>
                    <a:pt x="9468" y="2000"/>
                    <a:pt x="12723" y="4000"/>
                    <a:pt x="15682" y="6167"/>
                  </a:cubicBezTo>
                  <a:cubicBezTo>
                    <a:pt x="18641" y="8333"/>
                    <a:pt x="21304" y="10667"/>
                    <a:pt x="21452" y="12833"/>
                  </a:cubicBezTo>
                  <a:cubicBezTo>
                    <a:pt x="21600" y="15000"/>
                    <a:pt x="19233" y="17000"/>
                    <a:pt x="15238" y="18433"/>
                  </a:cubicBezTo>
                  <a:cubicBezTo>
                    <a:pt x="11244" y="19867"/>
                    <a:pt x="5622" y="20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623807" y="6744036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0" y="14400"/>
                    <a:pt x="4400" y="7200"/>
                    <a:pt x="8000" y="3600"/>
                  </a:cubicBezTo>
                  <a:cubicBezTo>
                    <a:pt x="11600" y="0"/>
                    <a:pt x="16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5661907" y="6864686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9200"/>
                    <a:pt x="9290" y="16800"/>
                    <a:pt x="12890" y="13200"/>
                  </a:cubicBezTo>
                  <a:cubicBezTo>
                    <a:pt x="16490" y="9600"/>
                    <a:pt x="1904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6453766" y="6680041"/>
              <a:ext cx="240875" cy="19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20" fill="norm" stroke="1" extrusionOk="0">
                  <a:moveTo>
                    <a:pt x="1284" y="2782"/>
                  </a:moveTo>
                  <a:cubicBezTo>
                    <a:pt x="1470" y="7102"/>
                    <a:pt x="1656" y="11422"/>
                    <a:pt x="1749" y="14150"/>
                  </a:cubicBezTo>
                  <a:cubicBezTo>
                    <a:pt x="1842" y="16879"/>
                    <a:pt x="1842" y="18015"/>
                    <a:pt x="1563" y="19152"/>
                  </a:cubicBezTo>
                  <a:cubicBezTo>
                    <a:pt x="1284" y="20289"/>
                    <a:pt x="725" y="21426"/>
                    <a:pt x="353" y="21312"/>
                  </a:cubicBezTo>
                  <a:cubicBezTo>
                    <a:pt x="-20" y="21199"/>
                    <a:pt x="-206" y="19834"/>
                    <a:pt x="353" y="16538"/>
                  </a:cubicBezTo>
                  <a:cubicBezTo>
                    <a:pt x="911" y="13241"/>
                    <a:pt x="2215" y="8011"/>
                    <a:pt x="3239" y="4942"/>
                  </a:cubicBezTo>
                  <a:cubicBezTo>
                    <a:pt x="4263" y="1872"/>
                    <a:pt x="5008" y="963"/>
                    <a:pt x="5846" y="508"/>
                  </a:cubicBezTo>
                  <a:cubicBezTo>
                    <a:pt x="6684" y="53"/>
                    <a:pt x="7615" y="53"/>
                    <a:pt x="8360" y="1872"/>
                  </a:cubicBezTo>
                  <a:cubicBezTo>
                    <a:pt x="9104" y="3691"/>
                    <a:pt x="9663" y="7329"/>
                    <a:pt x="9756" y="9944"/>
                  </a:cubicBezTo>
                  <a:cubicBezTo>
                    <a:pt x="9849" y="12559"/>
                    <a:pt x="9477" y="14150"/>
                    <a:pt x="9291" y="14264"/>
                  </a:cubicBezTo>
                  <a:cubicBezTo>
                    <a:pt x="9104" y="14378"/>
                    <a:pt x="9104" y="13013"/>
                    <a:pt x="10128" y="10512"/>
                  </a:cubicBezTo>
                  <a:cubicBezTo>
                    <a:pt x="11153" y="8011"/>
                    <a:pt x="13201" y="4373"/>
                    <a:pt x="14784" y="2327"/>
                  </a:cubicBezTo>
                  <a:cubicBezTo>
                    <a:pt x="16366" y="281"/>
                    <a:pt x="17484" y="-174"/>
                    <a:pt x="18601" y="53"/>
                  </a:cubicBezTo>
                  <a:cubicBezTo>
                    <a:pt x="19718" y="281"/>
                    <a:pt x="20835" y="1190"/>
                    <a:pt x="21115" y="4032"/>
                  </a:cubicBezTo>
                  <a:cubicBezTo>
                    <a:pt x="21394" y="6874"/>
                    <a:pt x="20835" y="11649"/>
                    <a:pt x="20463" y="14719"/>
                  </a:cubicBezTo>
                  <a:cubicBezTo>
                    <a:pt x="20091" y="17788"/>
                    <a:pt x="19904" y="19152"/>
                    <a:pt x="19718" y="20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6755662" y="6713232"/>
              <a:ext cx="176246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4" fill="norm" stroke="1" extrusionOk="0">
                  <a:moveTo>
                    <a:pt x="14468" y="7709"/>
                  </a:moveTo>
                  <a:cubicBezTo>
                    <a:pt x="14725" y="6072"/>
                    <a:pt x="14982" y="4436"/>
                    <a:pt x="14725" y="2963"/>
                  </a:cubicBezTo>
                  <a:cubicBezTo>
                    <a:pt x="14468" y="1490"/>
                    <a:pt x="13697" y="181"/>
                    <a:pt x="12025" y="18"/>
                  </a:cubicBezTo>
                  <a:cubicBezTo>
                    <a:pt x="10354" y="-146"/>
                    <a:pt x="7782" y="836"/>
                    <a:pt x="5597" y="3618"/>
                  </a:cubicBezTo>
                  <a:cubicBezTo>
                    <a:pt x="3411" y="6399"/>
                    <a:pt x="1611" y="10981"/>
                    <a:pt x="711" y="14090"/>
                  </a:cubicBezTo>
                  <a:cubicBezTo>
                    <a:pt x="-189" y="17199"/>
                    <a:pt x="-189" y="18836"/>
                    <a:pt x="454" y="19654"/>
                  </a:cubicBezTo>
                  <a:cubicBezTo>
                    <a:pt x="1097" y="20472"/>
                    <a:pt x="2382" y="20472"/>
                    <a:pt x="3925" y="18999"/>
                  </a:cubicBezTo>
                  <a:cubicBezTo>
                    <a:pt x="5468" y="17527"/>
                    <a:pt x="7268" y="14581"/>
                    <a:pt x="8940" y="12127"/>
                  </a:cubicBezTo>
                  <a:cubicBezTo>
                    <a:pt x="10611" y="9672"/>
                    <a:pt x="12154" y="7709"/>
                    <a:pt x="13311" y="7381"/>
                  </a:cubicBezTo>
                  <a:cubicBezTo>
                    <a:pt x="14468" y="7054"/>
                    <a:pt x="15240" y="8363"/>
                    <a:pt x="16525" y="10981"/>
                  </a:cubicBezTo>
                  <a:cubicBezTo>
                    <a:pt x="17811" y="13599"/>
                    <a:pt x="19611" y="17527"/>
                    <a:pt x="21411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6963657" y="6744036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6480" y="3600"/>
                  </a:cubicBezTo>
                  <a:cubicBezTo>
                    <a:pt x="10080" y="7200"/>
                    <a:pt x="1584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6925557" y="6763086"/>
              <a:ext cx="2032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25" y="3360"/>
                    <a:pt x="14850" y="6720"/>
                    <a:pt x="11250" y="10320"/>
                  </a:cubicBezTo>
                  <a:cubicBezTo>
                    <a:pt x="7650" y="13920"/>
                    <a:pt x="3825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6513754" y="7067886"/>
              <a:ext cx="19590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9888" y="0"/>
                  </a:moveTo>
                  <a:cubicBezTo>
                    <a:pt x="18969" y="3456"/>
                    <a:pt x="18050" y="6912"/>
                    <a:pt x="15982" y="10368"/>
                  </a:cubicBezTo>
                  <a:cubicBezTo>
                    <a:pt x="13914" y="13824"/>
                    <a:pt x="10697" y="17280"/>
                    <a:pt x="8514" y="19008"/>
                  </a:cubicBezTo>
                  <a:cubicBezTo>
                    <a:pt x="6331" y="20736"/>
                    <a:pt x="5182" y="20736"/>
                    <a:pt x="3803" y="19872"/>
                  </a:cubicBezTo>
                  <a:cubicBezTo>
                    <a:pt x="2424" y="19008"/>
                    <a:pt x="816" y="17280"/>
                    <a:pt x="241" y="15696"/>
                  </a:cubicBezTo>
                  <a:cubicBezTo>
                    <a:pt x="-333" y="14112"/>
                    <a:pt x="127" y="12672"/>
                    <a:pt x="1505" y="11808"/>
                  </a:cubicBezTo>
                  <a:cubicBezTo>
                    <a:pt x="2884" y="10944"/>
                    <a:pt x="5182" y="10656"/>
                    <a:pt x="7135" y="11664"/>
                  </a:cubicBezTo>
                  <a:cubicBezTo>
                    <a:pt x="9088" y="12672"/>
                    <a:pt x="10697" y="14976"/>
                    <a:pt x="12995" y="16848"/>
                  </a:cubicBezTo>
                  <a:cubicBezTo>
                    <a:pt x="15293" y="18720"/>
                    <a:pt x="18280" y="20160"/>
                    <a:pt x="212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7312907" y="6375736"/>
              <a:ext cx="50801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3"/>
                    <a:pt x="14400" y="447"/>
                    <a:pt x="12600" y="1312"/>
                  </a:cubicBezTo>
                  <a:cubicBezTo>
                    <a:pt x="10800" y="2177"/>
                    <a:pt x="10800" y="3684"/>
                    <a:pt x="10800" y="5553"/>
                  </a:cubicBezTo>
                  <a:cubicBezTo>
                    <a:pt x="10800" y="7423"/>
                    <a:pt x="10800" y="9656"/>
                    <a:pt x="9450" y="11805"/>
                  </a:cubicBezTo>
                  <a:cubicBezTo>
                    <a:pt x="8100" y="13953"/>
                    <a:pt x="5400" y="16019"/>
                    <a:pt x="3600" y="17637"/>
                  </a:cubicBezTo>
                  <a:cubicBezTo>
                    <a:pt x="1800" y="19256"/>
                    <a:pt x="900" y="204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7531701" y="6636086"/>
              <a:ext cx="66957" cy="43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47" fill="norm" stroke="1" extrusionOk="0">
                  <a:moveTo>
                    <a:pt x="21352" y="0"/>
                  </a:moveTo>
                  <a:cubicBezTo>
                    <a:pt x="18652" y="2674"/>
                    <a:pt x="15952" y="5349"/>
                    <a:pt x="12915" y="8383"/>
                  </a:cubicBezTo>
                  <a:cubicBezTo>
                    <a:pt x="9877" y="11417"/>
                    <a:pt x="6502" y="14811"/>
                    <a:pt x="4140" y="17177"/>
                  </a:cubicBezTo>
                  <a:cubicBezTo>
                    <a:pt x="1777" y="19543"/>
                    <a:pt x="427" y="20880"/>
                    <a:pt x="89" y="21240"/>
                  </a:cubicBezTo>
                  <a:cubicBezTo>
                    <a:pt x="-248" y="21600"/>
                    <a:pt x="427" y="20983"/>
                    <a:pt x="1102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7535157" y="6629736"/>
              <a:ext cx="330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7486"/>
                    <a:pt x="3323" y="13371"/>
                    <a:pt x="6369" y="10029"/>
                  </a:cubicBezTo>
                  <a:cubicBezTo>
                    <a:pt x="9415" y="6686"/>
                    <a:pt x="13846" y="4114"/>
                    <a:pt x="16615" y="2571"/>
                  </a:cubicBezTo>
                  <a:cubicBezTo>
                    <a:pt x="19385" y="1029"/>
                    <a:pt x="20492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7522457" y="6864686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7600"/>
                    <a:pt x="9730" y="13600"/>
                    <a:pt x="13330" y="10000"/>
                  </a:cubicBezTo>
                  <a:cubicBezTo>
                    <a:pt x="16930" y="6400"/>
                    <a:pt x="1926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7631350" y="6400871"/>
              <a:ext cx="157808" cy="13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18" fill="norm" stroke="1" extrusionOk="0">
                  <a:moveTo>
                    <a:pt x="6784" y="5932"/>
                  </a:moveTo>
                  <a:cubicBezTo>
                    <a:pt x="5056" y="8878"/>
                    <a:pt x="3328" y="11823"/>
                    <a:pt x="2032" y="14769"/>
                  </a:cubicBezTo>
                  <a:cubicBezTo>
                    <a:pt x="736" y="17714"/>
                    <a:pt x="-128" y="20659"/>
                    <a:pt x="16" y="20987"/>
                  </a:cubicBezTo>
                  <a:cubicBezTo>
                    <a:pt x="160" y="21314"/>
                    <a:pt x="1312" y="19023"/>
                    <a:pt x="2752" y="15914"/>
                  </a:cubicBezTo>
                  <a:cubicBezTo>
                    <a:pt x="4192" y="12805"/>
                    <a:pt x="5920" y="8878"/>
                    <a:pt x="7648" y="5769"/>
                  </a:cubicBezTo>
                  <a:cubicBezTo>
                    <a:pt x="9376" y="2659"/>
                    <a:pt x="11104" y="369"/>
                    <a:pt x="12256" y="41"/>
                  </a:cubicBezTo>
                  <a:cubicBezTo>
                    <a:pt x="13408" y="-286"/>
                    <a:pt x="13984" y="1350"/>
                    <a:pt x="15424" y="4787"/>
                  </a:cubicBezTo>
                  <a:cubicBezTo>
                    <a:pt x="16864" y="8223"/>
                    <a:pt x="19168" y="13459"/>
                    <a:pt x="21472" y="18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7592307" y="7112336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7602330" y="7105986"/>
              <a:ext cx="11697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1316" y="0"/>
                  </a:moveTo>
                  <a:cubicBezTo>
                    <a:pt x="15530" y="4255"/>
                    <a:pt x="9745" y="8509"/>
                    <a:pt x="6080" y="11291"/>
                  </a:cubicBezTo>
                  <a:cubicBezTo>
                    <a:pt x="2416" y="14073"/>
                    <a:pt x="873" y="15382"/>
                    <a:pt x="295" y="16855"/>
                  </a:cubicBezTo>
                  <a:cubicBezTo>
                    <a:pt x="-284" y="18327"/>
                    <a:pt x="102" y="19964"/>
                    <a:pt x="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7997830" y="6680536"/>
              <a:ext cx="153278" cy="3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75" fill="norm" stroke="1" extrusionOk="0">
                  <a:moveTo>
                    <a:pt x="21137" y="805"/>
                  </a:moveTo>
                  <a:cubicBezTo>
                    <a:pt x="19678" y="402"/>
                    <a:pt x="18218" y="0"/>
                    <a:pt x="16905" y="0"/>
                  </a:cubicBezTo>
                  <a:cubicBezTo>
                    <a:pt x="15591" y="0"/>
                    <a:pt x="14423" y="402"/>
                    <a:pt x="11651" y="2549"/>
                  </a:cubicBezTo>
                  <a:cubicBezTo>
                    <a:pt x="8878" y="4696"/>
                    <a:pt x="4499" y="8586"/>
                    <a:pt x="2164" y="11672"/>
                  </a:cubicBezTo>
                  <a:cubicBezTo>
                    <a:pt x="-171" y="14758"/>
                    <a:pt x="-463" y="17039"/>
                    <a:pt x="559" y="18581"/>
                  </a:cubicBezTo>
                  <a:cubicBezTo>
                    <a:pt x="1580" y="20124"/>
                    <a:pt x="3915" y="20929"/>
                    <a:pt x="5959" y="21265"/>
                  </a:cubicBezTo>
                  <a:cubicBezTo>
                    <a:pt x="8002" y="21600"/>
                    <a:pt x="9753" y="21466"/>
                    <a:pt x="11505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8088890" y="6782136"/>
              <a:ext cx="21461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0201" y="0"/>
                  </a:moveTo>
                  <a:cubicBezTo>
                    <a:pt x="18296" y="4062"/>
                    <a:pt x="16390" y="8123"/>
                    <a:pt x="13954" y="11169"/>
                  </a:cubicBezTo>
                  <a:cubicBezTo>
                    <a:pt x="11519" y="14215"/>
                    <a:pt x="8554" y="16246"/>
                    <a:pt x="6543" y="17354"/>
                  </a:cubicBezTo>
                  <a:cubicBezTo>
                    <a:pt x="4531" y="18462"/>
                    <a:pt x="3472" y="18646"/>
                    <a:pt x="2519" y="18277"/>
                  </a:cubicBezTo>
                  <a:cubicBezTo>
                    <a:pt x="1566" y="17908"/>
                    <a:pt x="719" y="16985"/>
                    <a:pt x="296" y="16062"/>
                  </a:cubicBezTo>
                  <a:cubicBezTo>
                    <a:pt x="-128" y="15138"/>
                    <a:pt x="-128" y="14215"/>
                    <a:pt x="507" y="13385"/>
                  </a:cubicBezTo>
                  <a:cubicBezTo>
                    <a:pt x="1143" y="12554"/>
                    <a:pt x="2413" y="11815"/>
                    <a:pt x="4213" y="11446"/>
                  </a:cubicBezTo>
                  <a:cubicBezTo>
                    <a:pt x="6013" y="11077"/>
                    <a:pt x="8343" y="11077"/>
                    <a:pt x="10990" y="12462"/>
                  </a:cubicBezTo>
                  <a:cubicBezTo>
                    <a:pt x="13637" y="13846"/>
                    <a:pt x="16601" y="16615"/>
                    <a:pt x="18401" y="18369"/>
                  </a:cubicBezTo>
                  <a:cubicBezTo>
                    <a:pt x="20201" y="20123"/>
                    <a:pt x="20837" y="20862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8398757" y="6686886"/>
              <a:ext cx="9233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7200" y="0"/>
                  </a:moveTo>
                  <a:cubicBezTo>
                    <a:pt x="11040" y="873"/>
                    <a:pt x="14880" y="1745"/>
                    <a:pt x="17520" y="3764"/>
                  </a:cubicBezTo>
                  <a:cubicBezTo>
                    <a:pt x="20160" y="5782"/>
                    <a:pt x="21600" y="8945"/>
                    <a:pt x="20640" y="11673"/>
                  </a:cubicBezTo>
                  <a:cubicBezTo>
                    <a:pt x="19680" y="14400"/>
                    <a:pt x="16320" y="16691"/>
                    <a:pt x="12480" y="18273"/>
                  </a:cubicBezTo>
                  <a:cubicBezTo>
                    <a:pt x="8640" y="19855"/>
                    <a:pt x="4320" y="20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8900407" y="6966286"/>
              <a:ext cx="342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5600"/>
                    <a:pt x="8533" y="9600"/>
                    <a:pt x="12133" y="6000"/>
                  </a:cubicBezTo>
                  <a:cubicBezTo>
                    <a:pt x="15733" y="2400"/>
                    <a:pt x="186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9465557" y="6826586"/>
              <a:ext cx="317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443"/>
                    <a:pt x="15840" y="8885"/>
                    <a:pt x="12240" y="12485"/>
                  </a:cubicBezTo>
                  <a:cubicBezTo>
                    <a:pt x="8640" y="16085"/>
                    <a:pt x="4320" y="188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9475813" y="6788486"/>
              <a:ext cx="3072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71" y="21600"/>
                  </a:moveTo>
                  <a:cubicBezTo>
                    <a:pt x="23" y="19600"/>
                    <a:pt x="-125" y="17600"/>
                    <a:pt x="171" y="15800"/>
                  </a:cubicBezTo>
                  <a:cubicBezTo>
                    <a:pt x="467" y="14000"/>
                    <a:pt x="1207" y="12400"/>
                    <a:pt x="3796" y="10000"/>
                  </a:cubicBezTo>
                  <a:cubicBezTo>
                    <a:pt x="6385" y="7600"/>
                    <a:pt x="10823" y="4400"/>
                    <a:pt x="14078" y="2600"/>
                  </a:cubicBezTo>
                  <a:cubicBezTo>
                    <a:pt x="17333" y="800"/>
                    <a:pt x="19404" y="400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9452857" y="6959936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4400"/>
                    <a:pt x="12454" y="7200"/>
                    <a:pt x="16054" y="3600"/>
                  </a:cubicBezTo>
                  <a:cubicBezTo>
                    <a:pt x="19654" y="0"/>
                    <a:pt x="206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9605257" y="7080586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600"/>
                    <a:pt x="5143" y="1200"/>
                    <a:pt x="8743" y="4800"/>
                  </a:cubicBezTo>
                  <a:cubicBezTo>
                    <a:pt x="12343" y="8400"/>
                    <a:pt x="16971" y="15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9664524" y="7116569"/>
              <a:ext cx="99484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21600" y="260"/>
                  </a:moveTo>
                  <a:cubicBezTo>
                    <a:pt x="19302" y="0"/>
                    <a:pt x="17004" y="-260"/>
                    <a:pt x="13557" y="521"/>
                  </a:cubicBezTo>
                  <a:cubicBezTo>
                    <a:pt x="10111" y="1301"/>
                    <a:pt x="5515" y="3123"/>
                    <a:pt x="2987" y="5335"/>
                  </a:cubicBezTo>
                  <a:cubicBezTo>
                    <a:pt x="460" y="7547"/>
                    <a:pt x="0" y="10150"/>
                    <a:pt x="0" y="12882"/>
                  </a:cubicBezTo>
                  <a:cubicBezTo>
                    <a:pt x="0" y="15615"/>
                    <a:pt x="460" y="18477"/>
                    <a:pt x="919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9889876" y="6818897"/>
              <a:ext cx="185282" cy="30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11" fill="norm" stroke="1" extrusionOk="0">
                  <a:moveTo>
                    <a:pt x="21486" y="94"/>
                  </a:moveTo>
                  <a:cubicBezTo>
                    <a:pt x="19031" y="-55"/>
                    <a:pt x="16577" y="-204"/>
                    <a:pt x="13509" y="1137"/>
                  </a:cubicBezTo>
                  <a:cubicBezTo>
                    <a:pt x="10441" y="2477"/>
                    <a:pt x="6759" y="5308"/>
                    <a:pt x="4181" y="7989"/>
                  </a:cubicBezTo>
                  <a:cubicBezTo>
                    <a:pt x="1604" y="10670"/>
                    <a:pt x="131" y="13203"/>
                    <a:pt x="9" y="15437"/>
                  </a:cubicBezTo>
                  <a:cubicBezTo>
                    <a:pt x="-114" y="17672"/>
                    <a:pt x="1113" y="19608"/>
                    <a:pt x="3077" y="20502"/>
                  </a:cubicBezTo>
                  <a:cubicBezTo>
                    <a:pt x="5041" y="21396"/>
                    <a:pt x="7741" y="21247"/>
                    <a:pt x="10441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0063780" y="6896436"/>
              <a:ext cx="22092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0"/>
                  </a:moveTo>
                  <a:cubicBezTo>
                    <a:pt x="19002" y="4019"/>
                    <a:pt x="16534" y="8037"/>
                    <a:pt x="14065" y="10967"/>
                  </a:cubicBezTo>
                  <a:cubicBezTo>
                    <a:pt x="11597" y="13898"/>
                    <a:pt x="9128" y="15740"/>
                    <a:pt x="7277" y="16744"/>
                  </a:cubicBezTo>
                  <a:cubicBezTo>
                    <a:pt x="5425" y="17749"/>
                    <a:pt x="4191" y="17916"/>
                    <a:pt x="3060" y="17833"/>
                  </a:cubicBezTo>
                  <a:cubicBezTo>
                    <a:pt x="1928" y="17749"/>
                    <a:pt x="900" y="17414"/>
                    <a:pt x="385" y="16744"/>
                  </a:cubicBezTo>
                  <a:cubicBezTo>
                    <a:pt x="-129" y="16074"/>
                    <a:pt x="-129" y="15070"/>
                    <a:pt x="385" y="14149"/>
                  </a:cubicBezTo>
                  <a:cubicBezTo>
                    <a:pt x="900" y="13228"/>
                    <a:pt x="1928" y="12391"/>
                    <a:pt x="2957" y="11972"/>
                  </a:cubicBezTo>
                  <a:cubicBezTo>
                    <a:pt x="3985" y="11553"/>
                    <a:pt x="5014" y="11553"/>
                    <a:pt x="6145" y="11553"/>
                  </a:cubicBezTo>
                  <a:cubicBezTo>
                    <a:pt x="7277" y="11553"/>
                    <a:pt x="8511" y="11553"/>
                    <a:pt x="10054" y="12391"/>
                  </a:cubicBezTo>
                  <a:cubicBezTo>
                    <a:pt x="11597" y="13228"/>
                    <a:pt x="13448" y="14902"/>
                    <a:pt x="14785" y="16577"/>
                  </a:cubicBezTo>
                  <a:cubicBezTo>
                    <a:pt x="16122" y="18251"/>
                    <a:pt x="16945" y="19926"/>
                    <a:pt x="177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0335507" y="6872076"/>
              <a:ext cx="115794" cy="30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364" fill="norm" stroke="1" extrusionOk="0">
                  <a:moveTo>
                    <a:pt x="0" y="815"/>
                  </a:moveTo>
                  <a:cubicBezTo>
                    <a:pt x="1895" y="519"/>
                    <a:pt x="3789" y="223"/>
                    <a:pt x="5684" y="75"/>
                  </a:cubicBezTo>
                  <a:cubicBezTo>
                    <a:pt x="7579" y="-73"/>
                    <a:pt x="9474" y="-73"/>
                    <a:pt x="11747" y="741"/>
                  </a:cubicBezTo>
                  <a:cubicBezTo>
                    <a:pt x="14021" y="1554"/>
                    <a:pt x="16674" y="3182"/>
                    <a:pt x="18568" y="6141"/>
                  </a:cubicBezTo>
                  <a:cubicBezTo>
                    <a:pt x="20463" y="9100"/>
                    <a:pt x="21600" y="13390"/>
                    <a:pt x="19895" y="16201"/>
                  </a:cubicBezTo>
                  <a:cubicBezTo>
                    <a:pt x="18189" y="19012"/>
                    <a:pt x="13642" y="20343"/>
                    <a:pt x="10421" y="20935"/>
                  </a:cubicBezTo>
                  <a:cubicBezTo>
                    <a:pt x="7200" y="21527"/>
                    <a:pt x="5305" y="21379"/>
                    <a:pt x="3411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10627607" y="6636086"/>
              <a:ext cx="72528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0366" y="0"/>
                  </a:moveTo>
                  <a:cubicBezTo>
                    <a:pt x="20983" y="1916"/>
                    <a:pt x="21600" y="3832"/>
                    <a:pt x="20674" y="5777"/>
                  </a:cubicBezTo>
                  <a:cubicBezTo>
                    <a:pt x="19749" y="7723"/>
                    <a:pt x="17280" y="9697"/>
                    <a:pt x="15737" y="11845"/>
                  </a:cubicBezTo>
                  <a:cubicBezTo>
                    <a:pt x="14194" y="13994"/>
                    <a:pt x="13577" y="16316"/>
                    <a:pt x="12651" y="17913"/>
                  </a:cubicBezTo>
                  <a:cubicBezTo>
                    <a:pt x="11726" y="19510"/>
                    <a:pt x="10491" y="20381"/>
                    <a:pt x="8331" y="20874"/>
                  </a:cubicBezTo>
                  <a:cubicBezTo>
                    <a:pt x="6171" y="21368"/>
                    <a:pt x="3086" y="214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00523" y="6135379"/>
              <a:ext cx="677652" cy="1031274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69768" y="742089"/>
              <a:ext cx="844957" cy="5525698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14788" y="6252292"/>
              <a:ext cx="587656" cy="914791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87207" y="1476539"/>
              <a:ext cx="4578351" cy="4892848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238916" y="7461586"/>
              <a:ext cx="1105059" cy="240575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404896" y="7366761"/>
              <a:ext cx="988641" cy="234101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45377" y="4991436"/>
              <a:ext cx="156333" cy="686930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20407" y="4990214"/>
              <a:ext cx="736601" cy="115523"/>
            </a:xfrm>
            <a:prstGeom prst="rect">
              <a:avLst/>
            </a:prstGeom>
            <a:effectLst/>
          </p:spPr>
        </p:pic>
        <p:pic>
          <p:nvPicPr>
            <p:cNvPr id="77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90774" y="4892252"/>
              <a:ext cx="366184" cy="365885"/>
            </a:xfrm>
            <a:prstGeom prst="rect">
              <a:avLst/>
            </a:prstGeom>
            <a:effectLst/>
          </p:spPr>
        </p:pic>
        <p:pic>
          <p:nvPicPr>
            <p:cNvPr id="77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662657" y="2883236"/>
              <a:ext cx="298451" cy="1504951"/>
            </a:xfrm>
            <a:prstGeom prst="rect">
              <a:avLst/>
            </a:prstGeom>
            <a:effectLst/>
          </p:spPr>
        </p:pic>
        <p:pic>
          <p:nvPicPr>
            <p:cNvPr id="77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726157" y="4013536"/>
              <a:ext cx="590551" cy="120651"/>
            </a:xfrm>
            <a:prstGeom prst="rect">
              <a:avLst/>
            </a:prstGeom>
            <a:effectLst/>
          </p:spPr>
        </p:pic>
        <p:pic>
          <p:nvPicPr>
            <p:cNvPr id="77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069057" y="3869502"/>
              <a:ext cx="277731" cy="442485"/>
            </a:xfrm>
            <a:prstGeom prst="rect">
              <a:avLst/>
            </a:prstGeom>
            <a:effectLst/>
          </p:spPr>
        </p:pic>
        <p:pic>
          <p:nvPicPr>
            <p:cNvPr id="77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62823" y="4280236"/>
              <a:ext cx="246496" cy="249768"/>
            </a:xfrm>
            <a:prstGeom prst="rect">
              <a:avLst/>
            </a:prstGeom>
            <a:effectLst/>
          </p:spPr>
        </p:pic>
        <p:pic>
          <p:nvPicPr>
            <p:cNvPr id="78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80701" y="4350086"/>
              <a:ext cx="155857" cy="1035051"/>
            </a:xfrm>
            <a:prstGeom prst="rect">
              <a:avLst/>
            </a:prstGeom>
            <a:effectLst/>
          </p:spPr>
        </p:pic>
        <p:pic>
          <p:nvPicPr>
            <p:cNvPr id="78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69857" y="5188286"/>
              <a:ext cx="190501" cy="146051"/>
            </a:xfrm>
            <a:prstGeom prst="rect">
              <a:avLst/>
            </a:prstGeom>
            <a:effectLst/>
          </p:spPr>
        </p:pic>
        <p:pic>
          <p:nvPicPr>
            <p:cNvPr id="784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852407" y="5194636"/>
              <a:ext cx="196851" cy="1587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Drawing"/>
          <p:cNvGrpSpPr/>
          <p:nvPr/>
        </p:nvGrpSpPr>
        <p:grpSpPr>
          <a:xfrm>
            <a:off x="1623483" y="1316566"/>
            <a:ext cx="10663041" cy="7233927"/>
            <a:chOff x="0" y="0"/>
            <a:chExt cx="10663040" cy="7233925"/>
          </a:xfrm>
        </p:grpSpPr>
        <p:sp>
          <p:nvSpPr>
            <p:cNvPr id="788" name="Line"/>
            <p:cNvSpPr/>
            <p:nvPr/>
          </p:nvSpPr>
          <p:spPr>
            <a:xfrm>
              <a:off x="325966" y="93133"/>
              <a:ext cx="6985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175"/>
                    <a:pt x="3927" y="4350"/>
                    <a:pt x="5891" y="6787"/>
                  </a:cubicBezTo>
                  <a:cubicBezTo>
                    <a:pt x="7855" y="9225"/>
                    <a:pt x="9818" y="11925"/>
                    <a:pt x="10800" y="14288"/>
                  </a:cubicBezTo>
                  <a:cubicBezTo>
                    <a:pt x="11782" y="16650"/>
                    <a:pt x="11782" y="18675"/>
                    <a:pt x="13418" y="19837"/>
                  </a:cubicBezTo>
                  <a:cubicBezTo>
                    <a:pt x="15055" y="21000"/>
                    <a:pt x="18327" y="21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497842" y="398057"/>
              <a:ext cx="145625" cy="25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157" fill="norm" stroke="1" extrusionOk="0">
                  <a:moveTo>
                    <a:pt x="1815" y="4731"/>
                  </a:moveTo>
                  <a:cubicBezTo>
                    <a:pt x="1502" y="9648"/>
                    <a:pt x="1189" y="14565"/>
                    <a:pt x="1033" y="17462"/>
                  </a:cubicBezTo>
                  <a:cubicBezTo>
                    <a:pt x="876" y="20360"/>
                    <a:pt x="876" y="21238"/>
                    <a:pt x="720" y="21150"/>
                  </a:cubicBezTo>
                  <a:cubicBezTo>
                    <a:pt x="563" y="21062"/>
                    <a:pt x="250" y="20009"/>
                    <a:pt x="94" y="16936"/>
                  </a:cubicBezTo>
                  <a:cubicBezTo>
                    <a:pt x="-63" y="13862"/>
                    <a:pt x="-63" y="8770"/>
                    <a:pt x="407" y="5609"/>
                  </a:cubicBezTo>
                  <a:cubicBezTo>
                    <a:pt x="876" y="2448"/>
                    <a:pt x="1815" y="1218"/>
                    <a:pt x="3067" y="516"/>
                  </a:cubicBezTo>
                  <a:cubicBezTo>
                    <a:pt x="4320" y="-186"/>
                    <a:pt x="5885" y="-362"/>
                    <a:pt x="7920" y="1218"/>
                  </a:cubicBezTo>
                  <a:cubicBezTo>
                    <a:pt x="9954" y="2799"/>
                    <a:pt x="12459" y="6136"/>
                    <a:pt x="14024" y="8945"/>
                  </a:cubicBezTo>
                  <a:cubicBezTo>
                    <a:pt x="15589" y="11755"/>
                    <a:pt x="16215" y="14038"/>
                    <a:pt x="17311" y="15355"/>
                  </a:cubicBezTo>
                  <a:cubicBezTo>
                    <a:pt x="18407" y="16672"/>
                    <a:pt x="19972" y="17023"/>
                    <a:pt x="21537" y="17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702733" y="362385"/>
              <a:ext cx="147256" cy="59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911" fill="norm" stroke="1" extrusionOk="0">
                  <a:moveTo>
                    <a:pt x="6000" y="5535"/>
                  </a:moveTo>
                  <a:cubicBezTo>
                    <a:pt x="5700" y="8235"/>
                    <a:pt x="5400" y="10935"/>
                    <a:pt x="5400" y="13822"/>
                  </a:cubicBezTo>
                  <a:cubicBezTo>
                    <a:pt x="5400" y="16710"/>
                    <a:pt x="5700" y="19785"/>
                    <a:pt x="5550" y="20647"/>
                  </a:cubicBezTo>
                  <a:cubicBezTo>
                    <a:pt x="5400" y="21510"/>
                    <a:pt x="4800" y="20160"/>
                    <a:pt x="3900" y="17985"/>
                  </a:cubicBezTo>
                  <a:cubicBezTo>
                    <a:pt x="3000" y="15810"/>
                    <a:pt x="1800" y="12810"/>
                    <a:pt x="1050" y="10110"/>
                  </a:cubicBezTo>
                  <a:cubicBezTo>
                    <a:pt x="300" y="7410"/>
                    <a:pt x="0" y="5010"/>
                    <a:pt x="0" y="3585"/>
                  </a:cubicBezTo>
                  <a:cubicBezTo>
                    <a:pt x="0" y="2160"/>
                    <a:pt x="300" y="1710"/>
                    <a:pt x="1050" y="1260"/>
                  </a:cubicBezTo>
                  <a:cubicBezTo>
                    <a:pt x="1800" y="810"/>
                    <a:pt x="3000" y="360"/>
                    <a:pt x="4350" y="135"/>
                  </a:cubicBezTo>
                  <a:cubicBezTo>
                    <a:pt x="5700" y="-90"/>
                    <a:pt x="7200" y="-90"/>
                    <a:pt x="10200" y="585"/>
                  </a:cubicBezTo>
                  <a:cubicBezTo>
                    <a:pt x="13200" y="1260"/>
                    <a:pt x="17700" y="2610"/>
                    <a:pt x="19650" y="4035"/>
                  </a:cubicBezTo>
                  <a:cubicBezTo>
                    <a:pt x="21600" y="5460"/>
                    <a:pt x="21000" y="6960"/>
                    <a:pt x="19350" y="8048"/>
                  </a:cubicBezTo>
                  <a:cubicBezTo>
                    <a:pt x="17700" y="9135"/>
                    <a:pt x="15000" y="9810"/>
                    <a:pt x="12600" y="10147"/>
                  </a:cubicBezTo>
                  <a:cubicBezTo>
                    <a:pt x="10200" y="10485"/>
                    <a:pt x="8100" y="10485"/>
                    <a:pt x="7050" y="10110"/>
                  </a:cubicBezTo>
                  <a:cubicBezTo>
                    <a:pt x="6000" y="9735"/>
                    <a:pt x="6000" y="8985"/>
                    <a:pt x="6000" y="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955427" y="0"/>
              <a:ext cx="481790" cy="69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28" fill="norm" stroke="1" extrusionOk="0">
                  <a:moveTo>
                    <a:pt x="1662" y="12195"/>
                  </a:moveTo>
                  <a:cubicBezTo>
                    <a:pt x="1002" y="14270"/>
                    <a:pt x="342" y="16346"/>
                    <a:pt x="106" y="17870"/>
                  </a:cubicBezTo>
                  <a:cubicBezTo>
                    <a:pt x="-130" y="19395"/>
                    <a:pt x="59" y="20368"/>
                    <a:pt x="389" y="20919"/>
                  </a:cubicBezTo>
                  <a:cubicBezTo>
                    <a:pt x="719" y="21470"/>
                    <a:pt x="1191" y="21600"/>
                    <a:pt x="1804" y="21178"/>
                  </a:cubicBezTo>
                  <a:cubicBezTo>
                    <a:pt x="2417" y="20757"/>
                    <a:pt x="3171" y="19784"/>
                    <a:pt x="3737" y="18843"/>
                  </a:cubicBezTo>
                  <a:cubicBezTo>
                    <a:pt x="4303" y="17903"/>
                    <a:pt x="4680" y="16995"/>
                    <a:pt x="4963" y="16346"/>
                  </a:cubicBezTo>
                  <a:cubicBezTo>
                    <a:pt x="5246" y="15697"/>
                    <a:pt x="5435" y="15308"/>
                    <a:pt x="5671" y="15341"/>
                  </a:cubicBezTo>
                  <a:cubicBezTo>
                    <a:pt x="5907" y="15373"/>
                    <a:pt x="6190" y="15827"/>
                    <a:pt x="6614" y="16443"/>
                  </a:cubicBezTo>
                  <a:cubicBezTo>
                    <a:pt x="7039" y="17059"/>
                    <a:pt x="7604" y="17838"/>
                    <a:pt x="8123" y="18324"/>
                  </a:cubicBezTo>
                  <a:cubicBezTo>
                    <a:pt x="8642" y="18811"/>
                    <a:pt x="9114" y="19005"/>
                    <a:pt x="9821" y="18908"/>
                  </a:cubicBezTo>
                  <a:cubicBezTo>
                    <a:pt x="10529" y="18811"/>
                    <a:pt x="11472" y="18422"/>
                    <a:pt x="12509" y="17254"/>
                  </a:cubicBezTo>
                  <a:cubicBezTo>
                    <a:pt x="13547" y="16086"/>
                    <a:pt x="14679" y="14141"/>
                    <a:pt x="15528" y="11870"/>
                  </a:cubicBezTo>
                  <a:cubicBezTo>
                    <a:pt x="16377" y="9600"/>
                    <a:pt x="16942" y="7005"/>
                    <a:pt x="17320" y="5124"/>
                  </a:cubicBezTo>
                  <a:cubicBezTo>
                    <a:pt x="17697" y="3243"/>
                    <a:pt x="17886" y="2076"/>
                    <a:pt x="17980" y="1265"/>
                  </a:cubicBezTo>
                  <a:cubicBezTo>
                    <a:pt x="18074" y="454"/>
                    <a:pt x="18074" y="0"/>
                    <a:pt x="17980" y="0"/>
                  </a:cubicBezTo>
                  <a:cubicBezTo>
                    <a:pt x="17886" y="0"/>
                    <a:pt x="17697" y="454"/>
                    <a:pt x="17320" y="1881"/>
                  </a:cubicBezTo>
                  <a:cubicBezTo>
                    <a:pt x="16942" y="3308"/>
                    <a:pt x="16377" y="5708"/>
                    <a:pt x="16046" y="7946"/>
                  </a:cubicBezTo>
                  <a:cubicBezTo>
                    <a:pt x="15716" y="10184"/>
                    <a:pt x="15622" y="12259"/>
                    <a:pt x="15763" y="13881"/>
                  </a:cubicBezTo>
                  <a:cubicBezTo>
                    <a:pt x="15905" y="15503"/>
                    <a:pt x="16282" y="16670"/>
                    <a:pt x="16754" y="17319"/>
                  </a:cubicBezTo>
                  <a:cubicBezTo>
                    <a:pt x="17225" y="17968"/>
                    <a:pt x="17791" y="18097"/>
                    <a:pt x="18593" y="17676"/>
                  </a:cubicBezTo>
                  <a:cubicBezTo>
                    <a:pt x="19395" y="17254"/>
                    <a:pt x="20432" y="16281"/>
                    <a:pt x="21470" y="15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1267650" y="366183"/>
              <a:ext cx="30291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666" y="0"/>
                  </a:moveTo>
                  <a:cubicBezTo>
                    <a:pt x="766" y="4800"/>
                    <a:pt x="-134" y="9600"/>
                    <a:pt x="16" y="12600"/>
                  </a:cubicBezTo>
                  <a:cubicBezTo>
                    <a:pt x="166" y="15600"/>
                    <a:pt x="1366" y="16800"/>
                    <a:pt x="3916" y="16800"/>
                  </a:cubicBezTo>
                  <a:cubicBezTo>
                    <a:pt x="6466" y="16800"/>
                    <a:pt x="10366" y="15600"/>
                    <a:pt x="13516" y="16200"/>
                  </a:cubicBezTo>
                  <a:cubicBezTo>
                    <a:pt x="16666" y="16800"/>
                    <a:pt x="19066" y="19200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428563" y="715796"/>
              <a:ext cx="805454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53" fill="norm" stroke="1" extrusionOk="0">
                  <a:moveTo>
                    <a:pt x="653" y="21353"/>
                  </a:moveTo>
                  <a:cubicBezTo>
                    <a:pt x="313" y="21353"/>
                    <a:pt x="-27" y="21353"/>
                    <a:pt x="1" y="20633"/>
                  </a:cubicBezTo>
                  <a:cubicBezTo>
                    <a:pt x="30" y="19913"/>
                    <a:pt x="427" y="18473"/>
                    <a:pt x="1645" y="16313"/>
                  </a:cubicBezTo>
                  <a:cubicBezTo>
                    <a:pt x="2864" y="14153"/>
                    <a:pt x="4905" y="11273"/>
                    <a:pt x="6975" y="8393"/>
                  </a:cubicBezTo>
                  <a:cubicBezTo>
                    <a:pt x="9044" y="5513"/>
                    <a:pt x="11142" y="2633"/>
                    <a:pt x="13381" y="1193"/>
                  </a:cubicBezTo>
                  <a:cubicBezTo>
                    <a:pt x="15620" y="-247"/>
                    <a:pt x="18001" y="-247"/>
                    <a:pt x="19362" y="473"/>
                  </a:cubicBezTo>
                  <a:cubicBezTo>
                    <a:pt x="20723" y="1193"/>
                    <a:pt x="21063" y="2633"/>
                    <a:pt x="21261" y="4793"/>
                  </a:cubicBezTo>
                  <a:cubicBezTo>
                    <a:pt x="21460" y="6953"/>
                    <a:pt x="21516" y="9833"/>
                    <a:pt x="21573" y="1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721783" y="702733"/>
              <a:ext cx="64558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1" y="21600"/>
                  </a:moveTo>
                  <a:cubicBezTo>
                    <a:pt x="496" y="21600"/>
                    <a:pt x="0" y="21600"/>
                    <a:pt x="0" y="21600"/>
                  </a:cubicBezTo>
                  <a:cubicBezTo>
                    <a:pt x="0" y="21600"/>
                    <a:pt x="496" y="21600"/>
                    <a:pt x="1948" y="20455"/>
                  </a:cubicBezTo>
                  <a:cubicBezTo>
                    <a:pt x="3399" y="19309"/>
                    <a:pt x="5807" y="17018"/>
                    <a:pt x="8357" y="14564"/>
                  </a:cubicBezTo>
                  <a:cubicBezTo>
                    <a:pt x="10906" y="12109"/>
                    <a:pt x="13597" y="9491"/>
                    <a:pt x="15828" y="7036"/>
                  </a:cubicBezTo>
                  <a:cubicBezTo>
                    <a:pt x="18059" y="4582"/>
                    <a:pt x="19830" y="22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1665816" y="359833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1653116" y="524933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2429139" y="141206"/>
              <a:ext cx="160579" cy="50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14" fill="norm" stroke="1" extrusionOk="0">
                  <a:moveTo>
                    <a:pt x="649" y="6541"/>
                  </a:moveTo>
                  <a:cubicBezTo>
                    <a:pt x="923" y="10201"/>
                    <a:pt x="1196" y="13860"/>
                    <a:pt x="1333" y="16136"/>
                  </a:cubicBezTo>
                  <a:cubicBezTo>
                    <a:pt x="1470" y="18412"/>
                    <a:pt x="1470" y="19305"/>
                    <a:pt x="1606" y="19974"/>
                  </a:cubicBezTo>
                  <a:cubicBezTo>
                    <a:pt x="1743" y="20644"/>
                    <a:pt x="2016" y="21090"/>
                    <a:pt x="2153" y="21001"/>
                  </a:cubicBezTo>
                  <a:cubicBezTo>
                    <a:pt x="2290" y="20911"/>
                    <a:pt x="2290" y="20287"/>
                    <a:pt x="2153" y="18412"/>
                  </a:cubicBezTo>
                  <a:cubicBezTo>
                    <a:pt x="2016" y="16538"/>
                    <a:pt x="1743" y="13414"/>
                    <a:pt x="1880" y="10424"/>
                  </a:cubicBezTo>
                  <a:cubicBezTo>
                    <a:pt x="2016" y="7434"/>
                    <a:pt x="2563" y="4578"/>
                    <a:pt x="3520" y="2792"/>
                  </a:cubicBezTo>
                  <a:cubicBezTo>
                    <a:pt x="4477" y="1007"/>
                    <a:pt x="5844" y="293"/>
                    <a:pt x="7211" y="70"/>
                  </a:cubicBezTo>
                  <a:cubicBezTo>
                    <a:pt x="8578" y="-153"/>
                    <a:pt x="9945" y="115"/>
                    <a:pt x="12133" y="1454"/>
                  </a:cubicBezTo>
                  <a:cubicBezTo>
                    <a:pt x="14320" y="2792"/>
                    <a:pt x="17328" y="5202"/>
                    <a:pt x="19105" y="7791"/>
                  </a:cubicBezTo>
                  <a:cubicBezTo>
                    <a:pt x="20882" y="10379"/>
                    <a:pt x="21429" y="13146"/>
                    <a:pt x="19652" y="15378"/>
                  </a:cubicBezTo>
                  <a:cubicBezTo>
                    <a:pt x="17875" y="17609"/>
                    <a:pt x="13773" y="19305"/>
                    <a:pt x="10766" y="20242"/>
                  </a:cubicBezTo>
                  <a:cubicBezTo>
                    <a:pt x="7758" y="21179"/>
                    <a:pt x="5844" y="21358"/>
                    <a:pt x="4204" y="21402"/>
                  </a:cubicBezTo>
                  <a:cubicBezTo>
                    <a:pt x="2563" y="21447"/>
                    <a:pt x="1196" y="21358"/>
                    <a:pt x="513" y="21090"/>
                  </a:cubicBezTo>
                  <a:cubicBezTo>
                    <a:pt x="-171" y="20822"/>
                    <a:pt x="-171" y="20376"/>
                    <a:pt x="513" y="19930"/>
                  </a:cubicBezTo>
                  <a:cubicBezTo>
                    <a:pt x="1196" y="19483"/>
                    <a:pt x="2563" y="19037"/>
                    <a:pt x="3930" y="18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2770716" y="441160"/>
              <a:ext cx="1587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44" y="4868"/>
                    <a:pt x="7488" y="-1303"/>
                    <a:pt x="11088" y="240"/>
                  </a:cubicBezTo>
                  <a:cubicBezTo>
                    <a:pt x="14688" y="1783"/>
                    <a:pt x="1814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2796116" y="60113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7280"/>
                    <a:pt x="11077" y="12960"/>
                    <a:pt x="14677" y="9360"/>
                  </a:cubicBezTo>
                  <a:cubicBezTo>
                    <a:pt x="18277" y="5760"/>
                    <a:pt x="1993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3163859" y="152942"/>
              <a:ext cx="222808" cy="59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4" fill="norm" stroke="1" extrusionOk="0">
                  <a:moveTo>
                    <a:pt x="21450" y="1742"/>
                  </a:moveTo>
                  <a:cubicBezTo>
                    <a:pt x="20024" y="1130"/>
                    <a:pt x="18597" y="517"/>
                    <a:pt x="16865" y="210"/>
                  </a:cubicBezTo>
                  <a:cubicBezTo>
                    <a:pt x="15133" y="-96"/>
                    <a:pt x="13095" y="-96"/>
                    <a:pt x="11058" y="402"/>
                  </a:cubicBezTo>
                  <a:cubicBezTo>
                    <a:pt x="9020" y="900"/>
                    <a:pt x="6982" y="1895"/>
                    <a:pt x="6371" y="2853"/>
                  </a:cubicBezTo>
                  <a:cubicBezTo>
                    <a:pt x="5759" y="3810"/>
                    <a:pt x="6575" y="4730"/>
                    <a:pt x="8103" y="5764"/>
                  </a:cubicBezTo>
                  <a:cubicBezTo>
                    <a:pt x="9631" y="6798"/>
                    <a:pt x="11873" y="7947"/>
                    <a:pt x="12688" y="8866"/>
                  </a:cubicBezTo>
                  <a:cubicBezTo>
                    <a:pt x="13503" y="9785"/>
                    <a:pt x="12892" y="10474"/>
                    <a:pt x="11567" y="10934"/>
                  </a:cubicBezTo>
                  <a:cubicBezTo>
                    <a:pt x="10242" y="11393"/>
                    <a:pt x="8205" y="11623"/>
                    <a:pt x="6575" y="11700"/>
                  </a:cubicBezTo>
                  <a:cubicBezTo>
                    <a:pt x="4944" y="11776"/>
                    <a:pt x="3722" y="11700"/>
                    <a:pt x="3518" y="11547"/>
                  </a:cubicBezTo>
                  <a:cubicBezTo>
                    <a:pt x="3314" y="11393"/>
                    <a:pt x="4129" y="11164"/>
                    <a:pt x="5046" y="11164"/>
                  </a:cubicBezTo>
                  <a:cubicBezTo>
                    <a:pt x="5963" y="11164"/>
                    <a:pt x="6982" y="11393"/>
                    <a:pt x="7797" y="11891"/>
                  </a:cubicBezTo>
                  <a:cubicBezTo>
                    <a:pt x="8612" y="12389"/>
                    <a:pt x="9224" y="13155"/>
                    <a:pt x="8307" y="14304"/>
                  </a:cubicBezTo>
                  <a:cubicBezTo>
                    <a:pt x="7390" y="15453"/>
                    <a:pt x="4944" y="16985"/>
                    <a:pt x="3416" y="17981"/>
                  </a:cubicBezTo>
                  <a:cubicBezTo>
                    <a:pt x="1888" y="18976"/>
                    <a:pt x="1276" y="19436"/>
                    <a:pt x="767" y="19857"/>
                  </a:cubicBezTo>
                  <a:cubicBezTo>
                    <a:pt x="258" y="20278"/>
                    <a:pt x="-150" y="20661"/>
                    <a:pt x="54" y="20968"/>
                  </a:cubicBezTo>
                  <a:cubicBezTo>
                    <a:pt x="258" y="21274"/>
                    <a:pt x="1073" y="21504"/>
                    <a:pt x="3824" y="21504"/>
                  </a:cubicBezTo>
                  <a:cubicBezTo>
                    <a:pt x="6575" y="21504"/>
                    <a:pt x="11261" y="21274"/>
                    <a:pt x="14318" y="21083"/>
                  </a:cubicBezTo>
                  <a:cubicBezTo>
                    <a:pt x="17375" y="20891"/>
                    <a:pt x="18801" y="20738"/>
                    <a:pt x="20227" y="20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3520016" y="347133"/>
              <a:ext cx="2413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37" y="3467"/>
                    <a:pt x="9474" y="6933"/>
                    <a:pt x="13074" y="10533"/>
                  </a:cubicBezTo>
                  <a:cubicBezTo>
                    <a:pt x="16674" y="14133"/>
                    <a:pt x="19137" y="178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564466" y="343868"/>
              <a:ext cx="196851" cy="40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853"/>
                  </a:moveTo>
                  <a:cubicBezTo>
                    <a:pt x="20903" y="400"/>
                    <a:pt x="20206" y="-52"/>
                    <a:pt x="19277" y="5"/>
                  </a:cubicBezTo>
                  <a:cubicBezTo>
                    <a:pt x="18348" y="61"/>
                    <a:pt x="17187" y="627"/>
                    <a:pt x="14981" y="2379"/>
                  </a:cubicBezTo>
                  <a:cubicBezTo>
                    <a:pt x="12774" y="4132"/>
                    <a:pt x="9523" y="7073"/>
                    <a:pt x="6852" y="9730"/>
                  </a:cubicBezTo>
                  <a:cubicBezTo>
                    <a:pt x="4181" y="12388"/>
                    <a:pt x="2090" y="14763"/>
                    <a:pt x="1045" y="16685"/>
                  </a:cubicBezTo>
                  <a:cubicBezTo>
                    <a:pt x="0" y="18608"/>
                    <a:pt x="0" y="20078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3850216" y="620183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3960849" y="702733"/>
              <a:ext cx="384668" cy="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51" fill="norm" stroke="1" extrusionOk="0">
                  <a:moveTo>
                    <a:pt x="3745" y="0"/>
                  </a:moveTo>
                  <a:cubicBezTo>
                    <a:pt x="2919" y="4320"/>
                    <a:pt x="2093" y="8640"/>
                    <a:pt x="1325" y="12480"/>
                  </a:cubicBezTo>
                  <a:cubicBezTo>
                    <a:pt x="558" y="16320"/>
                    <a:pt x="-150" y="19680"/>
                    <a:pt x="27" y="20640"/>
                  </a:cubicBezTo>
                  <a:cubicBezTo>
                    <a:pt x="204" y="21600"/>
                    <a:pt x="1266" y="20160"/>
                    <a:pt x="3214" y="18720"/>
                  </a:cubicBezTo>
                  <a:cubicBezTo>
                    <a:pt x="5161" y="17280"/>
                    <a:pt x="7994" y="15840"/>
                    <a:pt x="11181" y="14400"/>
                  </a:cubicBezTo>
                  <a:cubicBezTo>
                    <a:pt x="14368" y="12960"/>
                    <a:pt x="17909" y="11520"/>
                    <a:pt x="21450" y="1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4453466" y="740833"/>
              <a:ext cx="1079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4631266" y="772583"/>
              <a:ext cx="10932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20785" y="0"/>
                  </a:moveTo>
                  <a:cubicBezTo>
                    <a:pt x="21192" y="2160"/>
                    <a:pt x="21600" y="4320"/>
                    <a:pt x="18136" y="7920"/>
                  </a:cubicBezTo>
                  <a:cubicBezTo>
                    <a:pt x="14672" y="11520"/>
                    <a:pt x="7336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5024966" y="309033"/>
              <a:ext cx="266701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4" y="1849"/>
                    <a:pt x="5829" y="3697"/>
                    <a:pt x="8486" y="6032"/>
                  </a:cubicBezTo>
                  <a:cubicBezTo>
                    <a:pt x="11143" y="8368"/>
                    <a:pt x="13543" y="11189"/>
                    <a:pt x="15686" y="13865"/>
                  </a:cubicBezTo>
                  <a:cubicBezTo>
                    <a:pt x="17829" y="16541"/>
                    <a:pt x="19714" y="190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5037629" y="334433"/>
              <a:ext cx="266738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fill="norm" stroke="1" extrusionOk="0">
                  <a:moveTo>
                    <a:pt x="21265" y="0"/>
                  </a:moveTo>
                  <a:cubicBezTo>
                    <a:pt x="19071" y="1405"/>
                    <a:pt x="16877" y="2810"/>
                    <a:pt x="14093" y="4829"/>
                  </a:cubicBezTo>
                  <a:cubicBezTo>
                    <a:pt x="11309" y="6849"/>
                    <a:pt x="7934" y="9483"/>
                    <a:pt x="5234" y="11810"/>
                  </a:cubicBezTo>
                  <a:cubicBezTo>
                    <a:pt x="2534" y="14137"/>
                    <a:pt x="509" y="16156"/>
                    <a:pt x="87" y="17737"/>
                  </a:cubicBezTo>
                  <a:cubicBezTo>
                    <a:pt x="-335" y="19317"/>
                    <a:pt x="846" y="20459"/>
                    <a:pt x="20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5331883" y="675589"/>
              <a:ext cx="143934" cy="16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2541" y="5892"/>
                  </a:moveTo>
                  <a:cubicBezTo>
                    <a:pt x="1906" y="8862"/>
                    <a:pt x="1271" y="11832"/>
                    <a:pt x="794" y="13992"/>
                  </a:cubicBezTo>
                  <a:cubicBezTo>
                    <a:pt x="318" y="16152"/>
                    <a:pt x="0" y="17502"/>
                    <a:pt x="0" y="17232"/>
                  </a:cubicBezTo>
                  <a:cubicBezTo>
                    <a:pt x="0" y="16962"/>
                    <a:pt x="318" y="15072"/>
                    <a:pt x="1429" y="12642"/>
                  </a:cubicBezTo>
                  <a:cubicBezTo>
                    <a:pt x="2541" y="10212"/>
                    <a:pt x="4447" y="7242"/>
                    <a:pt x="6194" y="5352"/>
                  </a:cubicBezTo>
                  <a:cubicBezTo>
                    <a:pt x="7941" y="3462"/>
                    <a:pt x="9529" y="2652"/>
                    <a:pt x="11435" y="1707"/>
                  </a:cubicBezTo>
                  <a:cubicBezTo>
                    <a:pt x="13341" y="762"/>
                    <a:pt x="15565" y="-318"/>
                    <a:pt x="16994" y="87"/>
                  </a:cubicBezTo>
                  <a:cubicBezTo>
                    <a:pt x="18424" y="492"/>
                    <a:pt x="19059" y="2382"/>
                    <a:pt x="19694" y="6162"/>
                  </a:cubicBezTo>
                  <a:cubicBezTo>
                    <a:pt x="20329" y="9942"/>
                    <a:pt x="20965" y="15612"/>
                    <a:pt x="2160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5592446" y="222516"/>
              <a:ext cx="131140" cy="66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523" fill="norm" stroke="1" extrusionOk="0">
                  <a:moveTo>
                    <a:pt x="1628" y="1157"/>
                  </a:moveTo>
                  <a:cubicBezTo>
                    <a:pt x="631" y="746"/>
                    <a:pt x="-366" y="334"/>
                    <a:pt x="132" y="129"/>
                  </a:cubicBezTo>
                  <a:cubicBezTo>
                    <a:pt x="631" y="-77"/>
                    <a:pt x="2625" y="-77"/>
                    <a:pt x="5782" y="437"/>
                  </a:cubicBezTo>
                  <a:cubicBezTo>
                    <a:pt x="8939" y="952"/>
                    <a:pt x="13259" y="1980"/>
                    <a:pt x="15086" y="3077"/>
                  </a:cubicBezTo>
                  <a:cubicBezTo>
                    <a:pt x="16914" y="4174"/>
                    <a:pt x="16249" y="5340"/>
                    <a:pt x="14256" y="6506"/>
                  </a:cubicBezTo>
                  <a:cubicBezTo>
                    <a:pt x="12262" y="7672"/>
                    <a:pt x="8939" y="8837"/>
                    <a:pt x="8108" y="9900"/>
                  </a:cubicBezTo>
                  <a:cubicBezTo>
                    <a:pt x="7277" y="10963"/>
                    <a:pt x="8939" y="11923"/>
                    <a:pt x="11597" y="12952"/>
                  </a:cubicBezTo>
                  <a:cubicBezTo>
                    <a:pt x="14256" y="13980"/>
                    <a:pt x="17911" y="15077"/>
                    <a:pt x="19572" y="16209"/>
                  </a:cubicBezTo>
                  <a:cubicBezTo>
                    <a:pt x="21234" y="17340"/>
                    <a:pt x="20902" y="18506"/>
                    <a:pt x="18243" y="19397"/>
                  </a:cubicBezTo>
                  <a:cubicBezTo>
                    <a:pt x="15585" y="20289"/>
                    <a:pt x="10600" y="20906"/>
                    <a:pt x="561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5831416" y="82973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2142066" y="524933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2043008" y="380861"/>
              <a:ext cx="209521" cy="36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178" fill="norm" stroke="1" extrusionOk="0">
                  <a:moveTo>
                    <a:pt x="13087" y="2435"/>
                  </a:moveTo>
                  <a:cubicBezTo>
                    <a:pt x="11605" y="1586"/>
                    <a:pt x="10122" y="736"/>
                    <a:pt x="8640" y="312"/>
                  </a:cubicBezTo>
                  <a:cubicBezTo>
                    <a:pt x="7158" y="-113"/>
                    <a:pt x="5675" y="-113"/>
                    <a:pt x="4193" y="372"/>
                  </a:cubicBezTo>
                  <a:cubicBezTo>
                    <a:pt x="2711" y="858"/>
                    <a:pt x="1228" y="1829"/>
                    <a:pt x="487" y="4134"/>
                  </a:cubicBezTo>
                  <a:cubicBezTo>
                    <a:pt x="-254" y="6440"/>
                    <a:pt x="-254" y="10080"/>
                    <a:pt x="1228" y="13114"/>
                  </a:cubicBezTo>
                  <a:cubicBezTo>
                    <a:pt x="2711" y="16148"/>
                    <a:pt x="5675" y="18575"/>
                    <a:pt x="8428" y="19909"/>
                  </a:cubicBezTo>
                  <a:cubicBezTo>
                    <a:pt x="11181" y="21244"/>
                    <a:pt x="13722" y="21487"/>
                    <a:pt x="15946" y="20820"/>
                  </a:cubicBezTo>
                  <a:cubicBezTo>
                    <a:pt x="18170" y="20152"/>
                    <a:pt x="20075" y="18575"/>
                    <a:pt x="20711" y="16026"/>
                  </a:cubicBezTo>
                  <a:cubicBezTo>
                    <a:pt x="21346" y="13478"/>
                    <a:pt x="20711" y="9959"/>
                    <a:pt x="19546" y="7532"/>
                  </a:cubicBezTo>
                  <a:cubicBezTo>
                    <a:pt x="18381" y="5105"/>
                    <a:pt x="16687" y="3770"/>
                    <a:pt x="14252" y="3649"/>
                  </a:cubicBezTo>
                  <a:cubicBezTo>
                    <a:pt x="11817" y="3527"/>
                    <a:pt x="8640" y="4620"/>
                    <a:pt x="5464" y="5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2180166" y="1399154"/>
              <a:ext cx="146051" cy="18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1" fill="norm" stroke="1" extrusionOk="0">
                  <a:moveTo>
                    <a:pt x="0" y="3186"/>
                  </a:moveTo>
                  <a:cubicBezTo>
                    <a:pt x="313" y="1959"/>
                    <a:pt x="626" y="732"/>
                    <a:pt x="1878" y="241"/>
                  </a:cubicBezTo>
                  <a:cubicBezTo>
                    <a:pt x="3130" y="-250"/>
                    <a:pt x="5322" y="-5"/>
                    <a:pt x="6887" y="1100"/>
                  </a:cubicBezTo>
                  <a:cubicBezTo>
                    <a:pt x="8452" y="2205"/>
                    <a:pt x="9391" y="4168"/>
                    <a:pt x="8922" y="6991"/>
                  </a:cubicBezTo>
                  <a:cubicBezTo>
                    <a:pt x="8452" y="9814"/>
                    <a:pt x="6574" y="13495"/>
                    <a:pt x="5009" y="16073"/>
                  </a:cubicBezTo>
                  <a:cubicBezTo>
                    <a:pt x="3443" y="18650"/>
                    <a:pt x="2191" y="20123"/>
                    <a:pt x="2661" y="20736"/>
                  </a:cubicBezTo>
                  <a:cubicBezTo>
                    <a:pt x="3130" y="21350"/>
                    <a:pt x="5322" y="21105"/>
                    <a:pt x="8765" y="20123"/>
                  </a:cubicBezTo>
                  <a:cubicBezTo>
                    <a:pt x="12209" y="19141"/>
                    <a:pt x="16904" y="17423"/>
                    <a:pt x="21600" y="15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2071085" y="1294871"/>
              <a:ext cx="288576" cy="38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165" fill="norm" stroke="1" extrusionOk="0">
                  <a:moveTo>
                    <a:pt x="13968" y="1293"/>
                  </a:moveTo>
                  <a:cubicBezTo>
                    <a:pt x="12579" y="833"/>
                    <a:pt x="11191" y="374"/>
                    <a:pt x="9571" y="144"/>
                  </a:cubicBezTo>
                  <a:cubicBezTo>
                    <a:pt x="7951" y="-86"/>
                    <a:pt x="6099" y="-86"/>
                    <a:pt x="4711" y="488"/>
                  </a:cubicBezTo>
                  <a:cubicBezTo>
                    <a:pt x="3322" y="1063"/>
                    <a:pt x="2397" y="2212"/>
                    <a:pt x="1548" y="4682"/>
                  </a:cubicBezTo>
                  <a:cubicBezTo>
                    <a:pt x="699" y="7152"/>
                    <a:pt x="-72" y="10944"/>
                    <a:pt x="5" y="13816"/>
                  </a:cubicBezTo>
                  <a:cubicBezTo>
                    <a:pt x="82" y="16688"/>
                    <a:pt x="1008" y="18642"/>
                    <a:pt x="2937" y="19848"/>
                  </a:cubicBezTo>
                  <a:cubicBezTo>
                    <a:pt x="4865" y="21054"/>
                    <a:pt x="7797" y="21514"/>
                    <a:pt x="10959" y="20882"/>
                  </a:cubicBezTo>
                  <a:cubicBezTo>
                    <a:pt x="14122" y="20250"/>
                    <a:pt x="17517" y="18527"/>
                    <a:pt x="19368" y="15999"/>
                  </a:cubicBezTo>
                  <a:cubicBezTo>
                    <a:pt x="21219" y="13471"/>
                    <a:pt x="21528" y="10140"/>
                    <a:pt x="20294" y="7727"/>
                  </a:cubicBezTo>
                  <a:cubicBezTo>
                    <a:pt x="19059" y="5314"/>
                    <a:pt x="16282" y="3820"/>
                    <a:pt x="13891" y="3016"/>
                  </a:cubicBezTo>
                  <a:cubicBezTo>
                    <a:pt x="11499" y="2212"/>
                    <a:pt x="9494" y="2097"/>
                    <a:pt x="7488" y="1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2759074" y="1253139"/>
              <a:ext cx="136324" cy="42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93" fill="norm" stroke="1" extrusionOk="0">
                  <a:moveTo>
                    <a:pt x="818" y="7445"/>
                  </a:moveTo>
                  <a:cubicBezTo>
                    <a:pt x="2454" y="10424"/>
                    <a:pt x="4091" y="13403"/>
                    <a:pt x="5072" y="15372"/>
                  </a:cubicBezTo>
                  <a:cubicBezTo>
                    <a:pt x="6054" y="17340"/>
                    <a:pt x="6381" y="18298"/>
                    <a:pt x="6545" y="19043"/>
                  </a:cubicBezTo>
                  <a:cubicBezTo>
                    <a:pt x="6709" y="19788"/>
                    <a:pt x="6709" y="20320"/>
                    <a:pt x="6218" y="20320"/>
                  </a:cubicBezTo>
                  <a:cubicBezTo>
                    <a:pt x="5727" y="20320"/>
                    <a:pt x="4745" y="19788"/>
                    <a:pt x="3600" y="17659"/>
                  </a:cubicBezTo>
                  <a:cubicBezTo>
                    <a:pt x="2454" y="15531"/>
                    <a:pt x="1145" y="11807"/>
                    <a:pt x="491" y="9094"/>
                  </a:cubicBezTo>
                  <a:cubicBezTo>
                    <a:pt x="-164" y="6381"/>
                    <a:pt x="-164" y="4678"/>
                    <a:pt x="491" y="3348"/>
                  </a:cubicBezTo>
                  <a:cubicBezTo>
                    <a:pt x="1145" y="2018"/>
                    <a:pt x="2454" y="1060"/>
                    <a:pt x="3927" y="528"/>
                  </a:cubicBezTo>
                  <a:cubicBezTo>
                    <a:pt x="5400" y="-4"/>
                    <a:pt x="7036" y="-110"/>
                    <a:pt x="8509" y="103"/>
                  </a:cubicBezTo>
                  <a:cubicBezTo>
                    <a:pt x="9981" y="316"/>
                    <a:pt x="11291" y="848"/>
                    <a:pt x="12600" y="2071"/>
                  </a:cubicBezTo>
                  <a:cubicBezTo>
                    <a:pt x="13909" y="3295"/>
                    <a:pt x="15218" y="5210"/>
                    <a:pt x="15872" y="6487"/>
                  </a:cubicBezTo>
                  <a:cubicBezTo>
                    <a:pt x="16527" y="7764"/>
                    <a:pt x="16527" y="8402"/>
                    <a:pt x="15545" y="9147"/>
                  </a:cubicBezTo>
                  <a:cubicBezTo>
                    <a:pt x="14563" y="9892"/>
                    <a:pt x="12600" y="10743"/>
                    <a:pt x="12436" y="11275"/>
                  </a:cubicBezTo>
                  <a:cubicBezTo>
                    <a:pt x="12272" y="11807"/>
                    <a:pt x="13909" y="12020"/>
                    <a:pt x="15709" y="12605"/>
                  </a:cubicBezTo>
                  <a:cubicBezTo>
                    <a:pt x="17509" y="13190"/>
                    <a:pt x="19472" y="14148"/>
                    <a:pt x="20454" y="15212"/>
                  </a:cubicBezTo>
                  <a:cubicBezTo>
                    <a:pt x="21436" y="16276"/>
                    <a:pt x="21436" y="17447"/>
                    <a:pt x="19145" y="18511"/>
                  </a:cubicBezTo>
                  <a:cubicBezTo>
                    <a:pt x="16854" y="19575"/>
                    <a:pt x="12272" y="20532"/>
                    <a:pt x="9163" y="21011"/>
                  </a:cubicBezTo>
                  <a:cubicBezTo>
                    <a:pt x="6054" y="21490"/>
                    <a:pt x="4418" y="21490"/>
                    <a:pt x="3763" y="21171"/>
                  </a:cubicBezTo>
                  <a:cubicBezTo>
                    <a:pt x="3109" y="20852"/>
                    <a:pt x="3436" y="20213"/>
                    <a:pt x="5400" y="19468"/>
                  </a:cubicBezTo>
                  <a:cubicBezTo>
                    <a:pt x="7363" y="18723"/>
                    <a:pt x="10963" y="17872"/>
                    <a:pt x="14563" y="17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2913900" y="1494404"/>
              <a:ext cx="155267" cy="10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950" fill="norm" stroke="1" extrusionOk="0">
                  <a:moveTo>
                    <a:pt x="12655" y="5722"/>
                  </a:moveTo>
                  <a:cubicBezTo>
                    <a:pt x="12947" y="3518"/>
                    <a:pt x="13239" y="1314"/>
                    <a:pt x="12363" y="433"/>
                  </a:cubicBezTo>
                  <a:cubicBezTo>
                    <a:pt x="11488" y="-449"/>
                    <a:pt x="9444" y="-8"/>
                    <a:pt x="7255" y="1975"/>
                  </a:cubicBezTo>
                  <a:cubicBezTo>
                    <a:pt x="5066" y="3959"/>
                    <a:pt x="2731" y="7486"/>
                    <a:pt x="1417" y="10351"/>
                  </a:cubicBezTo>
                  <a:cubicBezTo>
                    <a:pt x="104" y="13216"/>
                    <a:pt x="-188" y="15420"/>
                    <a:pt x="104" y="17404"/>
                  </a:cubicBezTo>
                  <a:cubicBezTo>
                    <a:pt x="396" y="19388"/>
                    <a:pt x="1271" y="21151"/>
                    <a:pt x="3169" y="20931"/>
                  </a:cubicBezTo>
                  <a:cubicBezTo>
                    <a:pt x="5066" y="20710"/>
                    <a:pt x="7985" y="18506"/>
                    <a:pt x="10320" y="16302"/>
                  </a:cubicBezTo>
                  <a:cubicBezTo>
                    <a:pt x="12655" y="14098"/>
                    <a:pt x="14407" y="11894"/>
                    <a:pt x="15282" y="12555"/>
                  </a:cubicBezTo>
                  <a:cubicBezTo>
                    <a:pt x="16158" y="13216"/>
                    <a:pt x="16158" y="16743"/>
                    <a:pt x="17034" y="18286"/>
                  </a:cubicBezTo>
                  <a:cubicBezTo>
                    <a:pt x="17909" y="19829"/>
                    <a:pt x="19661" y="19388"/>
                    <a:pt x="21412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3061536" y="1469142"/>
              <a:ext cx="83831" cy="16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174" fill="norm" stroke="1" extrusionOk="0">
                  <a:moveTo>
                    <a:pt x="20865" y="4352"/>
                  </a:moveTo>
                  <a:cubicBezTo>
                    <a:pt x="20865" y="2985"/>
                    <a:pt x="20865" y="1618"/>
                    <a:pt x="19548" y="798"/>
                  </a:cubicBezTo>
                  <a:cubicBezTo>
                    <a:pt x="18231" y="-23"/>
                    <a:pt x="15597" y="-296"/>
                    <a:pt x="12172" y="388"/>
                  </a:cubicBezTo>
                  <a:cubicBezTo>
                    <a:pt x="8748" y="1071"/>
                    <a:pt x="4533" y="2712"/>
                    <a:pt x="2163" y="4215"/>
                  </a:cubicBezTo>
                  <a:cubicBezTo>
                    <a:pt x="-208" y="5719"/>
                    <a:pt x="-735" y="7086"/>
                    <a:pt x="1109" y="9274"/>
                  </a:cubicBezTo>
                  <a:cubicBezTo>
                    <a:pt x="2953" y="11461"/>
                    <a:pt x="7167" y="14469"/>
                    <a:pt x="9275" y="16929"/>
                  </a:cubicBezTo>
                  <a:cubicBezTo>
                    <a:pt x="11382" y="19390"/>
                    <a:pt x="11382" y="21304"/>
                    <a:pt x="11645" y="21167"/>
                  </a:cubicBezTo>
                  <a:cubicBezTo>
                    <a:pt x="11909" y="21031"/>
                    <a:pt x="12436" y="18843"/>
                    <a:pt x="12963" y="16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3145366" y="1470601"/>
              <a:ext cx="158751" cy="15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10575"/>
                  </a:moveTo>
                  <a:cubicBezTo>
                    <a:pt x="2880" y="10283"/>
                    <a:pt x="5760" y="9991"/>
                    <a:pt x="7920" y="9407"/>
                  </a:cubicBezTo>
                  <a:cubicBezTo>
                    <a:pt x="10080" y="8824"/>
                    <a:pt x="11520" y="7948"/>
                    <a:pt x="12528" y="6780"/>
                  </a:cubicBezTo>
                  <a:cubicBezTo>
                    <a:pt x="13536" y="5613"/>
                    <a:pt x="14112" y="4153"/>
                    <a:pt x="13968" y="2840"/>
                  </a:cubicBezTo>
                  <a:cubicBezTo>
                    <a:pt x="13824" y="1526"/>
                    <a:pt x="12960" y="359"/>
                    <a:pt x="11808" y="67"/>
                  </a:cubicBezTo>
                  <a:cubicBezTo>
                    <a:pt x="10656" y="-225"/>
                    <a:pt x="9216" y="359"/>
                    <a:pt x="7776" y="3570"/>
                  </a:cubicBezTo>
                  <a:cubicBezTo>
                    <a:pt x="6336" y="6780"/>
                    <a:pt x="4896" y="12618"/>
                    <a:pt x="4608" y="16121"/>
                  </a:cubicBezTo>
                  <a:cubicBezTo>
                    <a:pt x="4320" y="19624"/>
                    <a:pt x="5184" y="20791"/>
                    <a:pt x="7200" y="21083"/>
                  </a:cubicBezTo>
                  <a:cubicBezTo>
                    <a:pt x="9216" y="21375"/>
                    <a:pt x="12384" y="20791"/>
                    <a:pt x="14976" y="19332"/>
                  </a:cubicBezTo>
                  <a:cubicBezTo>
                    <a:pt x="17568" y="17872"/>
                    <a:pt x="19584" y="15537"/>
                    <a:pt x="21600" y="13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3326071" y="1279451"/>
              <a:ext cx="35196" cy="35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539" fill="norm" stroke="1" extrusionOk="0">
                  <a:moveTo>
                    <a:pt x="17315" y="1240"/>
                  </a:moveTo>
                  <a:cubicBezTo>
                    <a:pt x="16045" y="590"/>
                    <a:pt x="14774" y="-61"/>
                    <a:pt x="12233" y="4"/>
                  </a:cubicBezTo>
                  <a:cubicBezTo>
                    <a:pt x="9692" y="69"/>
                    <a:pt x="5880" y="850"/>
                    <a:pt x="3339" y="2867"/>
                  </a:cubicBezTo>
                  <a:cubicBezTo>
                    <a:pt x="798" y="4884"/>
                    <a:pt x="-473" y="8137"/>
                    <a:pt x="162" y="11194"/>
                  </a:cubicBezTo>
                  <a:cubicBezTo>
                    <a:pt x="798" y="14252"/>
                    <a:pt x="3339" y="17115"/>
                    <a:pt x="7151" y="18806"/>
                  </a:cubicBezTo>
                  <a:cubicBezTo>
                    <a:pt x="10962" y="20498"/>
                    <a:pt x="16045" y="21019"/>
                    <a:pt x="21127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3380316" y="1394883"/>
              <a:ext cx="24931" cy="16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73" fill="norm" stroke="1" extrusionOk="0">
                  <a:moveTo>
                    <a:pt x="10800" y="14765"/>
                  </a:moveTo>
                  <a:cubicBezTo>
                    <a:pt x="12600" y="16132"/>
                    <a:pt x="14400" y="17499"/>
                    <a:pt x="16200" y="18866"/>
                  </a:cubicBezTo>
                  <a:cubicBezTo>
                    <a:pt x="18000" y="20233"/>
                    <a:pt x="19800" y="21600"/>
                    <a:pt x="20700" y="21463"/>
                  </a:cubicBezTo>
                  <a:cubicBezTo>
                    <a:pt x="21600" y="21327"/>
                    <a:pt x="21600" y="19686"/>
                    <a:pt x="18000" y="15858"/>
                  </a:cubicBezTo>
                  <a:cubicBezTo>
                    <a:pt x="14400" y="12030"/>
                    <a:pt x="7200" y="6015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3443816" y="1394883"/>
              <a:ext cx="222251" cy="17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411" y="6171"/>
                    <a:pt x="823" y="12343"/>
                    <a:pt x="926" y="16071"/>
                  </a:cubicBezTo>
                  <a:cubicBezTo>
                    <a:pt x="1029" y="19800"/>
                    <a:pt x="823" y="21086"/>
                    <a:pt x="617" y="20829"/>
                  </a:cubicBezTo>
                  <a:cubicBezTo>
                    <a:pt x="411" y="20571"/>
                    <a:pt x="206" y="18771"/>
                    <a:pt x="206" y="16457"/>
                  </a:cubicBezTo>
                  <a:cubicBezTo>
                    <a:pt x="206" y="14143"/>
                    <a:pt x="411" y="11314"/>
                    <a:pt x="926" y="9386"/>
                  </a:cubicBezTo>
                  <a:cubicBezTo>
                    <a:pt x="1440" y="7457"/>
                    <a:pt x="2263" y="6429"/>
                    <a:pt x="2880" y="6686"/>
                  </a:cubicBezTo>
                  <a:cubicBezTo>
                    <a:pt x="3497" y="6943"/>
                    <a:pt x="3909" y="8486"/>
                    <a:pt x="4217" y="10543"/>
                  </a:cubicBezTo>
                  <a:cubicBezTo>
                    <a:pt x="4526" y="12600"/>
                    <a:pt x="4731" y="15171"/>
                    <a:pt x="5040" y="17100"/>
                  </a:cubicBezTo>
                  <a:cubicBezTo>
                    <a:pt x="5349" y="19029"/>
                    <a:pt x="5760" y="20314"/>
                    <a:pt x="6480" y="20957"/>
                  </a:cubicBezTo>
                  <a:cubicBezTo>
                    <a:pt x="7200" y="21600"/>
                    <a:pt x="8229" y="21600"/>
                    <a:pt x="9977" y="19414"/>
                  </a:cubicBezTo>
                  <a:cubicBezTo>
                    <a:pt x="11726" y="17229"/>
                    <a:pt x="14194" y="12857"/>
                    <a:pt x="15531" y="9900"/>
                  </a:cubicBezTo>
                  <a:cubicBezTo>
                    <a:pt x="16869" y="6943"/>
                    <a:pt x="17074" y="5400"/>
                    <a:pt x="16663" y="4629"/>
                  </a:cubicBezTo>
                  <a:cubicBezTo>
                    <a:pt x="16251" y="3857"/>
                    <a:pt x="15223" y="3857"/>
                    <a:pt x="13886" y="5271"/>
                  </a:cubicBezTo>
                  <a:cubicBezTo>
                    <a:pt x="12549" y="6686"/>
                    <a:pt x="10903" y="9514"/>
                    <a:pt x="10080" y="11571"/>
                  </a:cubicBezTo>
                  <a:cubicBezTo>
                    <a:pt x="9257" y="13629"/>
                    <a:pt x="9257" y="14914"/>
                    <a:pt x="9257" y="16200"/>
                  </a:cubicBezTo>
                  <a:cubicBezTo>
                    <a:pt x="9257" y="17486"/>
                    <a:pt x="9257" y="18771"/>
                    <a:pt x="11314" y="19543"/>
                  </a:cubicBezTo>
                  <a:cubicBezTo>
                    <a:pt x="13371" y="20314"/>
                    <a:pt x="17486" y="20571"/>
                    <a:pt x="2160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4181360" y="1306935"/>
              <a:ext cx="227657" cy="33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6" fill="norm" stroke="1" extrusionOk="0">
                  <a:moveTo>
                    <a:pt x="12511" y="12243"/>
                  </a:moveTo>
                  <a:cubicBezTo>
                    <a:pt x="8911" y="13610"/>
                    <a:pt x="5311" y="14977"/>
                    <a:pt x="3111" y="16344"/>
                  </a:cubicBezTo>
                  <a:cubicBezTo>
                    <a:pt x="911" y="17711"/>
                    <a:pt x="111" y="19078"/>
                    <a:pt x="11" y="20035"/>
                  </a:cubicBezTo>
                  <a:cubicBezTo>
                    <a:pt x="-89" y="20992"/>
                    <a:pt x="511" y="21539"/>
                    <a:pt x="1511" y="21471"/>
                  </a:cubicBezTo>
                  <a:cubicBezTo>
                    <a:pt x="2511" y="21402"/>
                    <a:pt x="3911" y="20719"/>
                    <a:pt x="6411" y="18531"/>
                  </a:cubicBezTo>
                  <a:cubicBezTo>
                    <a:pt x="8911" y="16344"/>
                    <a:pt x="12511" y="12653"/>
                    <a:pt x="14311" y="9509"/>
                  </a:cubicBezTo>
                  <a:cubicBezTo>
                    <a:pt x="16111" y="6364"/>
                    <a:pt x="16111" y="3767"/>
                    <a:pt x="15811" y="2195"/>
                  </a:cubicBezTo>
                  <a:cubicBezTo>
                    <a:pt x="15511" y="623"/>
                    <a:pt x="14911" y="76"/>
                    <a:pt x="14111" y="7"/>
                  </a:cubicBezTo>
                  <a:cubicBezTo>
                    <a:pt x="13311" y="-61"/>
                    <a:pt x="12311" y="349"/>
                    <a:pt x="11111" y="2673"/>
                  </a:cubicBezTo>
                  <a:cubicBezTo>
                    <a:pt x="9911" y="4997"/>
                    <a:pt x="8511" y="9235"/>
                    <a:pt x="8011" y="12380"/>
                  </a:cubicBezTo>
                  <a:cubicBezTo>
                    <a:pt x="7511" y="15524"/>
                    <a:pt x="7911" y="17574"/>
                    <a:pt x="9011" y="18805"/>
                  </a:cubicBezTo>
                  <a:cubicBezTo>
                    <a:pt x="10111" y="20035"/>
                    <a:pt x="11911" y="20445"/>
                    <a:pt x="13511" y="20035"/>
                  </a:cubicBezTo>
                  <a:cubicBezTo>
                    <a:pt x="15111" y="19625"/>
                    <a:pt x="16511" y="18395"/>
                    <a:pt x="17411" y="17438"/>
                  </a:cubicBezTo>
                  <a:cubicBezTo>
                    <a:pt x="18311" y="16481"/>
                    <a:pt x="18711" y="15797"/>
                    <a:pt x="18911" y="16071"/>
                  </a:cubicBezTo>
                  <a:cubicBezTo>
                    <a:pt x="19111" y="16344"/>
                    <a:pt x="19111" y="17574"/>
                    <a:pt x="19211" y="17643"/>
                  </a:cubicBezTo>
                  <a:cubicBezTo>
                    <a:pt x="19311" y="17711"/>
                    <a:pt x="19511" y="16617"/>
                    <a:pt x="19911" y="14840"/>
                  </a:cubicBezTo>
                  <a:cubicBezTo>
                    <a:pt x="20311" y="13063"/>
                    <a:pt x="20911" y="10602"/>
                    <a:pt x="21511" y="8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4442652" y="1432983"/>
              <a:ext cx="93365" cy="2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28" fill="norm" stroke="1" extrusionOk="0">
                  <a:moveTo>
                    <a:pt x="21172" y="0"/>
                  </a:moveTo>
                  <a:cubicBezTo>
                    <a:pt x="15892" y="436"/>
                    <a:pt x="10612" y="873"/>
                    <a:pt x="6532" y="2182"/>
                  </a:cubicBezTo>
                  <a:cubicBezTo>
                    <a:pt x="2452" y="3491"/>
                    <a:pt x="-428" y="5673"/>
                    <a:pt x="52" y="7527"/>
                  </a:cubicBezTo>
                  <a:cubicBezTo>
                    <a:pt x="532" y="9382"/>
                    <a:pt x="4372" y="10909"/>
                    <a:pt x="7252" y="12109"/>
                  </a:cubicBezTo>
                  <a:cubicBezTo>
                    <a:pt x="10132" y="13309"/>
                    <a:pt x="12052" y="14182"/>
                    <a:pt x="14212" y="15382"/>
                  </a:cubicBezTo>
                  <a:cubicBezTo>
                    <a:pt x="16372" y="16582"/>
                    <a:pt x="18772" y="18109"/>
                    <a:pt x="19012" y="19200"/>
                  </a:cubicBezTo>
                  <a:cubicBezTo>
                    <a:pt x="19252" y="20291"/>
                    <a:pt x="17332" y="20945"/>
                    <a:pt x="14932" y="21273"/>
                  </a:cubicBezTo>
                  <a:cubicBezTo>
                    <a:pt x="12532" y="21600"/>
                    <a:pt x="9652" y="21600"/>
                    <a:pt x="7972" y="19309"/>
                  </a:cubicBezTo>
                  <a:cubicBezTo>
                    <a:pt x="6292" y="17018"/>
                    <a:pt x="5812" y="12436"/>
                    <a:pt x="6772" y="8945"/>
                  </a:cubicBezTo>
                  <a:cubicBezTo>
                    <a:pt x="7732" y="5455"/>
                    <a:pt x="10132" y="3055"/>
                    <a:pt x="12532" y="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4577556" y="1299633"/>
              <a:ext cx="136261" cy="30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42" fill="norm" stroke="1" extrusionOk="0">
                  <a:moveTo>
                    <a:pt x="6438" y="0"/>
                  </a:moveTo>
                  <a:cubicBezTo>
                    <a:pt x="5109" y="3021"/>
                    <a:pt x="3780" y="6042"/>
                    <a:pt x="2617" y="8987"/>
                  </a:cubicBezTo>
                  <a:cubicBezTo>
                    <a:pt x="1454" y="11933"/>
                    <a:pt x="457" y="14803"/>
                    <a:pt x="124" y="16842"/>
                  </a:cubicBezTo>
                  <a:cubicBezTo>
                    <a:pt x="-208" y="18881"/>
                    <a:pt x="124" y="20090"/>
                    <a:pt x="1121" y="20769"/>
                  </a:cubicBezTo>
                  <a:cubicBezTo>
                    <a:pt x="2118" y="21449"/>
                    <a:pt x="3780" y="21600"/>
                    <a:pt x="7269" y="21524"/>
                  </a:cubicBezTo>
                  <a:cubicBezTo>
                    <a:pt x="10758" y="21449"/>
                    <a:pt x="16075" y="21147"/>
                    <a:pt x="21392" y="20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4560290" y="1445683"/>
              <a:ext cx="261477" cy="16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57" fill="norm" stroke="1" extrusionOk="0">
                  <a:moveTo>
                    <a:pt x="1128" y="6732"/>
                  </a:moveTo>
                  <a:cubicBezTo>
                    <a:pt x="437" y="5891"/>
                    <a:pt x="-254" y="5049"/>
                    <a:pt x="92" y="4068"/>
                  </a:cubicBezTo>
                  <a:cubicBezTo>
                    <a:pt x="437" y="3086"/>
                    <a:pt x="1820" y="1964"/>
                    <a:pt x="3634" y="1403"/>
                  </a:cubicBezTo>
                  <a:cubicBezTo>
                    <a:pt x="5448" y="842"/>
                    <a:pt x="7695" y="842"/>
                    <a:pt x="9855" y="2665"/>
                  </a:cubicBezTo>
                  <a:cubicBezTo>
                    <a:pt x="12015" y="4488"/>
                    <a:pt x="14088" y="8135"/>
                    <a:pt x="15212" y="10660"/>
                  </a:cubicBezTo>
                  <a:cubicBezTo>
                    <a:pt x="16335" y="13184"/>
                    <a:pt x="16508" y="14587"/>
                    <a:pt x="16594" y="16270"/>
                  </a:cubicBezTo>
                  <a:cubicBezTo>
                    <a:pt x="16680" y="17953"/>
                    <a:pt x="16680" y="19917"/>
                    <a:pt x="16248" y="20758"/>
                  </a:cubicBezTo>
                  <a:cubicBezTo>
                    <a:pt x="15816" y="21600"/>
                    <a:pt x="14952" y="21319"/>
                    <a:pt x="14348" y="20338"/>
                  </a:cubicBezTo>
                  <a:cubicBezTo>
                    <a:pt x="13743" y="19356"/>
                    <a:pt x="13397" y="17673"/>
                    <a:pt x="13311" y="15008"/>
                  </a:cubicBezTo>
                  <a:cubicBezTo>
                    <a:pt x="13224" y="12343"/>
                    <a:pt x="13397" y="8696"/>
                    <a:pt x="14780" y="6031"/>
                  </a:cubicBezTo>
                  <a:cubicBezTo>
                    <a:pt x="16162" y="3366"/>
                    <a:pt x="18754" y="1683"/>
                    <a:pt x="21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4852889" y="1471083"/>
              <a:ext cx="133978" cy="12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0855" fill="norm" stroke="1" extrusionOk="0">
                  <a:moveTo>
                    <a:pt x="21034" y="0"/>
                  </a:moveTo>
                  <a:cubicBezTo>
                    <a:pt x="17711" y="0"/>
                    <a:pt x="14388" y="0"/>
                    <a:pt x="10899" y="1948"/>
                  </a:cubicBezTo>
                  <a:cubicBezTo>
                    <a:pt x="7409" y="3895"/>
                    <a:pt x="3754" y="7790"/>
                    <a:pt x="1760" y="11154"/>
                  </a:cubicBezTo>
                  <a:cubicBezTo>
                    <a:pt x="-234" y="14518"/>
                    <a:pt x="-566" y="17351"/>
                    <a:pt x="929" y="19121"/>
                  </a:cubicBezTo>
                  <a:cubicBezTo>
                    <a:pt x="2425" y="20892"/>
                    <a:pt x="5748" y="21600"/>
                    <a:pt x="9403" y="19830"/>
                  </a:cubicBezTo>
                  <a:cubicBezTo>
                    <a:pt x="13059" y="18059"/>
                    <a:pt x="17046" y="13810"/>
                    <a:pt x="19040" y="10269"/>
                  </a:cubicBezTo>
                  <a:cubicBezTo>
                    <a:pt x="21034" y="6728"/>
                    <a:pt x="21034" y="3895"/>
                    <a:pt x="19705" y="2302"/>
                  </a:cubicBezTo>
                  <a:cubicBezTo>
                    <a:pt x="18376" y="708"/>
                    <a:pt x="15717" y="354"/>
                    <a:pt x="13723" y="1416"/>
                  </a:cubicBezTo>
                  <a:cubicBezTo>
                    <a:pt x="11729" y="2479"/>
                    <a:pt x="10400" y="4957"/>
                    <a:pt x="9071" y="7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4999566" y="1648883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84"/>
                    <a:pt x="12960" y="11368"/>
                    <a:pt x="9360" y="14968"/>
                  </a:cubicBezTo>
                  <a:cubicBezTo>
                    <a:pt x="5760" y="18568"/>
                    <a:pt x="288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5908042" y="1394883"/>
              <a:ext cx="50375" cy="40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00" fill="norm" stroke="1" extrusionOk="0">
                  <a:moveTo>
                    <a:pt x="21419" y="0"/>
                  </a:moveTo>
                  <a:cubicBezTo>
                    <a:pt x="17819" y="2362"/>
                    <a:pt x="14219" y="4725"/>
                    <a:pt x="11069" y="7987"/>
                  </a:cubicBezTo>
                  <a:cubicBezTo>
                    <a:pt x="7919" y="11250"/>
                    <a:pt x="5219" y="15413"/>
                    <a:pt x="3419" y="17944"/>
                  </a:cubicBezTo>
                  <a:cubicBezTo>
                    <a:pt x="1619" y="20475"/>
                    <a:pt x="719" y="21375"/>
                    <a:pt x="269" y="21488"/>
                  </a:cubicBezTo>
                  <a:cubicBezTo>
                    <a:pt x="-181" y="21600"/>
                    <a:pt x="-181" y="20925"/>
                    <a:pt x="1169" y="19800"/>
                  </a:cubicBezTo>
                  <a:cubicBezTo>
                    <a:pt x="2519" y="18675"/>
                    <a:pt x="5219" y="17100"/>
                    <a:pt x="7919" y="15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5920316" y="1369483"/>
              <a:ext cx="298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6" y="18720"/>
                    <a:pt x="2451" y="15840"/>
                    <a:pt x="5668" y="12240"/>
                  </a:cubicBezTo>
                  <a:cubicBezTo>
                    <a:pt x="8885" y="8640"/>
                    <a:pt x="14094" y="4320"/>
                    <a:pt x="17081" y="2160"/>
                  </a:cubicBezTo>
                  <a:cubicBezTo>
                    <a:pt x="20068" y="0"/>
                    <a:pt x="2083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5901266" y="1579033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6060016" y="1725083"/>
              <a:ext cx="95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6142566" y="1747805"/>
              <a:ext cx="76201" cy="25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224"/>
                  </a:moveTo>
                  <a:cubicBezTo>
                    <a:pt x="18600" y="47"/>
                    <a:pt x="15600" y="-130"/>
                    <a:pt x="13200" y="136"/>
                  </a:cubicBezTo>
                  <a:cubicBezTo>
                    <a:pt x="10800" y="401"/>
                    <a:pt x="9000" y="1109"/>
                    <a:pt x="6900" y="3057"/>
                  </a:cubicBezTo>
                  <a:cubicBezTo>
                    <a:pt x="4800" y="5004"/>
                    <a:pt x="2400" y="8191"/>
                    <a:pt x="1200" y="11467"/>
                  </a:cubicBezTo>
                  <a:cubicBezTo>
                    <a:pt x="0" y="14742"/>
                    <a:pt x="0" y="18106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123379" y="2265810"/>
              <a:ext cx="134268" cy="23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232" fill="norm" stroke="1" extrusionOk="0">
                  <a:moveTo>
                    <a:pt x="926" y="3926"/>
                  </a:moveTo>
                  <a:cubicBezTo>
                    <a:pt x="272" y="2970"/>
                    <a:pt x="-383" y="2015"/>
                    <a:pt x="272" y="1346"/>
                  </a:cubicBezTo>
                  <a:cubicBezTo>
                    <a:pt x="926" y="677"/>
                    <a:pt x="2890" y="294"/>
                    <a:pt x="4853" y="103"/>
                  </a:cubicBezTo>
                  <a:cubicBezTo>
                    <a:pt x="6817" y="-88"/>
                    <a:pt x="8781" y="-88"/>
                    <a:pt x="10581" y="772"/>
                  </a:cubicBezTo>
                  <a:cubicBezTo>
                    <a:pt x="12381" y="1632"/>
                    <a:pt x="14017" y="3353"/>
                    <a:pt x="14344" y="5073"/>
                  </a:cubicBezTo>
                  <a:cubicBezTo>
                    <a:pt x="14672" y="6793"/>
                    <a:pt x="13690" y="8514"/>
                    <a:pt x="12381" y="9565"/>
                  </a:cubicBezTo>
                  <a:cubicBezTo>
                    <a:pt x="11072" y="10616"/>
                    <a:pt x="9435" y="10999"/>
                    <a:pt x="9435" y="11094"/>
                  </a:cubicBezTo>
                  <a:cubicBezTo>
                    <a:pt x="9435" y="11190"/>
                    <a:pt x="11072" y="10999"/>
                    <a:pt x="13199" y="11477"/>
                  </a:cubicBezTo>
                  <a:cubicBezTo>
                    <a:pt x="15326" y="11954"/>
                    <a:pt x="17944" y="13101"/>
                    <a:pt x="19417" y="14248"/>
                  </a:cubicBezTo>
                  <a:cubicBezTo>
                    <a:pt x="20890" y="15395"/>
                    <a:pt x="21217" y="16542"/>
                    <a:pt x="20072" y="17785"/>
                  </a:cubicBezTo>
                  <a:cubicBezTo>
                    <a:pt x="18926" y="19027"/>
                    <a:pt x="16308" y="20365"/>
                    <a:pt x="14017" y="20939"/>
                  </a:cubicBezTo>
                  <a:cubicBezTo>
                    <a:pt x="11726" y="21512"/>
                    <a:pt x="9762" y="21321"/>
                    <a:pt x="8290" y="19696"/>
                  </a:cubicBezTo>
                  <a:cubicBezTo>
                    <a:pt x="6817" y="18071"/>
                    <a:pt x="5835" y="15013"/>
                    <a:pt x="4853" y="11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2000032" y="2124248"/>
              <a:ext cx="317478" cy="45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088" fill="norm" stroke="1" extrusionOk="0">
                  <a:moveTo>
                    <a:pt x="16144" y="5367"/>
                  </a:moveTo>
                  <a:cubicBezTo>
                    <a:pt x="16425" y="4184"/>
                    <a:pt x="16705" y="3000"/>
                    <a:pt x="16074" y="2063"/>
                  </a:cubicBezTo>
                  <a:cubicBezTo>
                    <a:pt x="15443" y="1126"/>
                    <a:pt x="13900" y="436"/>
                    <a:pt x="12428" y="140"/>
                  </a:cubicBezTo>
                  <a:cubicBezTo>
                    <a:pt x="10955" y="-156"/>
                    <a:pt x="9552" y="-57"/>
                    <a:pt x="7589" y="1176"/>
                  </a:cubicBezTo>
                  <a:cubicBezTo>
                    <a:pt x="5625" y="2408"/>
                    <a:pt x="3100" y="4776"/>
                    <a:pt x="1628" y="7439"/>
                  </a:cubicBezTo>
                  <a:cubicBezTo>
                    <a:pt x="155" y="10102"/>
                    <a:pt x="-266" y="13060"/>
                    <a:pt x="155" y="15378"/>
                  </a:cubicBezTo>
                  <a:cubicBezTo>
                    <a:pt x="576" y="17696"/>
                    <a:pt x="1838" y="19373"/>
                    <a:pt x="3942" y="20310"/>
                  </a:cubicBezTo>
                  <a:cubicBezTo>
                    <a:pt x="6046" y="21247"/>
                    <a:pt x="8991" y="21444"/>
                    <a:pt x="11937" y="20310"/>
                  </a:cubicBezTo>
                  <a:cubicBezTo>
                    <a:pt x="14882" y="19176"/>
                    <a:pt x="17828" y="16710"/>
                    <a:pt x="19440" y="14392"/>
                  </a:cubicBezTo>
                  <a:cubicBezTo>
                    <a:pt x="21053" y="12074"/>
                    <a:pt x="21334" y="9904"/>
                    <a:pt x="20773" y="8129"/>
                  </a:cubicBezTo>
                  <a:cubicBezTo>
                    <a:pt x="20212" y="6354"/>
                    <a:pt x="18809" y="4973"/>
                    <a:pt x="17477" y="4085"/>
                  </a:cubicBezTo>
                  <a:cubicBezTo>
                    <a:pt x="16144" y="3197"/>
                    <a:pt x="14882" y="2803"/>
                    <a:pt x="13620" y="2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2706115" y="2301653"/>
              <a:ext cx="210652" cy="24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098" fill="norm" stroke="1" extrusionOk="0">
                  <a:moveTo>
                    <a:pt x="10275" y="4542"/>
                  </a:moveTo>
                  <a:cubicBezTo>
                    <a:pt x="10699" y="3065"/>
                    <a:pt x="11122" y="1588"/>
                    <a:pt x="10804" y="757"/>
                  </a:cubicBezTo>
                  <a:cubicBezTo>
                    <a:pt x="10487" y="-73"/>
                    <a:pt x="9428" y="-258"/>
                    <a:pt x="7840" y="388"/>
                  </a:cubicBezTo>
                  <a:cubicBezTo>
                    <a:pt x="6251" y="1034"/>
                    <a:pt x="4134" y="2511"/>
                    <a:pt x="2440" y="5650"/>
                  </a:cubicBezTo>
                  <a:cubicBezTo>
                    <a:pt x="746" y="8788"/>
                    <a:pt x="-525" y="13588"/>
                    <a:pt x="216" y="16727"/>
                  </a:cubicBezTo>
                  <a:cubicBezTo>
                    <a:pt x="957" y="19865"/>
                    <a:pt x="3710" y="21342"/>
                    <a:pt x="7522" y="21065"/>
                  </a:cubicBezTo>
                  <a:cubicBezTo>
                    <a:pt x="11334" y="20788"/>
                    <a:pt x="16204" y="18757"/>
                    <a:pt x="21075" y="16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2927349" y="2347383"/>
              <a:ext cx="160868" cy="21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842" y="5133"/>
                  </a:moveTo>
                  <a:cubicBezTo>
                    <a:pt x="1421" y="3636"/>
                    <a:pt x="0" y="2139"/>
                    <a:pt x="0" y="1497"/>
                  </a:cubicBezTo>
                  <a:cubicBezTo>
                    <a:pt x="0" y="855"/>
                    <a:pt x="1421" y="1069"/>
                    <a:pt x="3979" y="2566"/>
                  </a:cubicBezTo>
                  <a:cubicBezTo>
                    <a:pt x="6537" y="4063"/>
                    <a:pt x="10232" y="6844"/>
                    <a:pt x="12221" y="9517"/>
                  </a:cubicBezTo>
                  <a:cubicBezTo>
                    <a:pt x="14211" y="12190"/>
                    <a:pt x="14495" y="14756"/>
                    <a:pt x="14353" y="16681"/>
                  </a:cubicBezTo>
                  <a:cubicBezTo>
                    <a:pt x="14211" y="18606"/>
                    <a:pt x="13642" y="19889"/>
                    <a:pt x="12647" y="20638"/>
                  </a:cubicBezTo>
                  <a:cubicBezTo>
                    <a:pt x="11653" y="21386"/>
                    <a:pt x="10232" y="21600"/>
                    <a:pt x="9237" y="21065"/>
                  </a:cubicBezTo>
                  <a:cubicBezTo>
                    <a:pt x="8242" y="20531"/>
                    <a:pt x="7674" y="19248"/>
                    <a:pt x="8242" y="16040"/>
                  </a:cubicBezTo>
                  <a:cubicBezTo>
                    <a:pt x="8811" y="12832"/>
                    <a:pt x="10516" y="7699"/>
                    <a:pt x="12932" y="4705"/>
                  </a:cubicBezTo>
                  <a:cubicBezTo>
                    <a:pt x="15347" y="1711"/>
                    <a:pt x="18474" y="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3158066" y="2379133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3151716" y="2264833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941"/>
                    <a:pt x="0" y="12282"/>
                    <a:pt x="0" y="8894"/>
                  </a:cubicBezTo>
                  <a:cubicBezTo>
                    <a:pt x="0" y="5506"/>
                    <a:pt x="0" y="3388"/>
                    <a:pt x="3600" y="2118"/>
                  </a:cubicBezTo>
                  <a:cubicBezTo>
                    <a:pt x="7200" y="847"/>
                    <a:pt x="14400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3244849" y="2087976"/>
              <a:ext cx="522818" cy="45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874" y="5380"/>
                  </a:moveTo>
                  <a:cubicBezTo>
                    <a:pt x="1399" y="4677"/>
                    <a:pt x="1924" y="3974"/>
                    <a:pt x="2186" y="3923"/>
                  </a:cubicBezTo>
                  <a:cubicBezTo>
                    <a:pt x="2449" y="3873"/>
                    <a:pt x="2449" y="4476"/>
                    <a:pt x="2186" y="6535"/>
                  </a:cubicBezTo>
                  <a:cubicBezTo>
                    <a:pt x="1924" y="8595"/>
                    <a:pt x="1399" y="12111"/>
                    <a:pt x="1093" y="14623"/>
                  </a:cubicBezTo>
                  <a:cubicBezTo>
                    <a:pt x="787" y="17135"/>
                    <a:pt x="700" y="18642"/>
                    <a:pt x="743" y="19696"/>
                  </a:cubicBezTo>
                  <a:cubicBezTo>
                    <a:pt x="787" y="20751"/>
                    <a:pt x="962" y="21354"/>
                    <a:pt x="1181" y="21455"/>
                  </a:cubicBezTo>
                  <a:cubicBezTo>
                    <a:pt x="1399" y="21555"/>
                    <a:pt x="1662" y="21153"/>
                    <a:pt x="1749" y="20148"/>
                  </a:cubicBezTo>
                  <a:cubicBezTo>
                    <a:pt x="1836" y="19144"/>
                    <a:pt x="1749" y="17536"/>
                    <a:pt x="1574" y="16532"/>
                  </a:cubicBezTo>
                  <a:cubicBezTo>
                    <a:pt x="1399" y="15527"/>
                    <a:pt x="1137" y="15125"/>
                    <a:pt x="787" y="14774"/>
                  </a:cubicBezTo>
                  <a:cubicBezTo>
                    <a:pt x="437" y="14422"/>
                    <a:pt x="0" y="14121"/>
                    <a:pt x="0" y="13869"/>
                  </a:cubicBezTo>
                  <a:cubicBezTo>
                    <a:pt x="0" y="13618"/>
                    <a:pt x="437" y="13417"/>
                    <a:pt x="1006" y="13216"/>
                  </a:cubicBezTo>
                  <a:cubicBezTo>
                    <a:pt x="1574" y="13015"/>
                    <a:pt x="2274" y="12815"/>
                    <a:pt x="2842" y="12764"/>
                  </a:cubicBezTo>
                  <a:cubicBezTo>
                    <a:pt x="3411" y="12714"/>
                    <a:pt x="3848" y="12815"/>
                    <a:pt x="4154" y="13267"/>
                  </a:cubicBezTo>
                  <a:cubicBezTo>
                    <a:pt x="4460" y="13719"/>
                    <a:pt x="4635" y="14522"/>
                    <a:pt x="4766" y="15326"/>
                  </a:cubicBezTo>
                  <a:cubicBezTo>
                    <a:pt x="4897" y="16130"/>
                    <a:pt x="4985" y="16934"/>
                    <a:pt x="5072" y="17084"/>
                  </a:cubicBezTo>
                  <a:cubicBezTo>
                    <a:pt x="5160" y="17235"/>
                    <a:pt x="5247" y="16733"/>
                    <a:pt x="5291" y="15577"/>
                  </a:cubicBezTo>
                  <a:cubicBezTo>
                    <a:pt x="5334" y="14422"/>
                    <a:pt x="5334" y="12614"/>
                    <a:pt x="5334" y="11408"/>
                  </a:cubicBezTo>
                  <a:cubicBezTo>
                    <a:pt x="5334" y="10202"/>
                    <a:pt x="5334" y="9600"/>
                    <a:pt x="5553" y="9248"/>
                  </a:cubicBezTo>
                  <a:cubicBezTo>
                    <a:pt x="5772" y="8896"/>
                    <a:pt x="6209" y="8796"/>
                    <a:pt x="6602" y="8896"/>
                  </a:cubicBezTo>
                  <a:cubicBezTo>
                    <a:pt x="6996" y="8997"/>
                    <a:pt x="7346" y="9298"/>
                    <a:pt x="7346" y="9650"/>
                  </a:cubicBezTo>
                  <a:cubicBezTo>
                    <a:pt x="7346" y="10002"/>
                    <a:pt x="6996" y="10403"/>
                    <a:pt x="6602" y="11308"/>
                  </a:cubicBezTo>
                  <a:cubicBezTo>
                    <a:pt x="6209" y="12212"/>
                    <a:pt x="5772" y="13618"/>
                    <a:pt x="5553" y="14573"/>
                  </a:cubicBezTo>
                  <a:cubicBezTo>
                    <a:pt x="5334" y="15527"/>
                    <a:pt x="5334" y="16029"/>
                    <a:pt x="5728" y="16582"/>
                  </a:cubicBezTo>
                  <a:cubicBezTo>
                    <a:pt x="6121" y="17135"/>
                    <a:pt x="6909" y="17737"/>
                    <a:pt x="7914" y="17888"/>
                  </a:cubicBezTo>
                  <a:cubicBezTo>
                    <a:pt x="8920" y="18039"/>
                    <a:pt x="10144" y="17737"/>
                    <a:pt x="11368" y="17135"/>
                  </a:cubicBezTo>
                  <a:cubicBezTo>
                    <a:pt x="12593" y="16532"/>
                    <a:pt x="13817" y="15628"/>
                    <a:pt x="14517" y="14924"/>
                  </a:cubicBezTo>
                  <a:cubicBezTo>
                    <a:pt x="15216" y="14221"/>
                    <a:pt x="15391" y="13719"/>
                    <a:pt x="15216" y="13468"/>
                  </a:cubicBezTo>
                  <a:cubicBezTo>
                    <a:pt x="15041" y="13216"/>
                    <a:pt x="14517" y="13216"/>
                    <a:pt x="13904" y="13568"/>
                  </a:cubicBezTo>
                  <a:cubicBezTo>
                    <a:pt x="13292" y="13920"/>
                    <a:pt x="12593" y="14623"/>
                    <a:pt x="12199" y="15226"/>
                  </a:cubicBezTo>
                  <a:cubicBezTo>
                    <a:pt x="11806" y="15828"/>
                    <a:pt x="11718" y="16331"/>
                    <a:pt x="11893" y="16582"/>
                  </a:cubicBezTo>
                  <a:cubicBezTo>
                    <a:pt x="12068" y="16833"/>
                    <a:pt x="12505" y="16833"/>
                    <a:pt x="13030" y="16582"/>
                  </a:cubicBezTo>
                  <a:cubicBezTo>
                    <a:pt x="13555" y="16331"/>
                    <a:pt x="14167" y="15828"/>
                    <a:pt x="14429" y="15828"/>
                  </a:cubicBezTo>
                  <a:cubicBezTo>
                    <a:pt x="14691" y="15828"/>
                    <a:pt x="14604" y="16331"/>
                    <a:pt x="14691" y="16783"/>
                  </a:cubicBezTo>
                  <a:cubicBezTo>
                    <a:pt x="14779" y="17235"/>
                    <a:pt x="15041" y="17637"/>
                    <a:pt x="15391" y="17737"/>
                  </a:cubicBezTo>
                  <a:cubicBezTo>
                    <a:pt x="15741" y="17838"/>
                    <a:pt x="16178" y="17637"/>
                    <a:pt x="16878" y="16482"/>
                  </a:cubicBezTo>
                  <a:cubicBezTo>
                    <a:pt x="17577" y="15326"/>
                    <a:pt x="18539" y="13216"/>
                    <a:pt x="19151" y="10655"/>
                  </a:cubicBezTo>
                  <a:cubicBezTo>
                    <a:pt x="19764" y="8093"/>
                    <a:pt x="20026" y="5079"/>
                    <a:pt x="20157" y="3321"/>
                  </a:cubicBezTo>
                  <a:cubicBezTo>
                    <a:pt x="20288" y="1562"/>
                    <a:pt x="20288" y="1060"/>
                    <a:pt x="20113" y="658"/>
                  </a:cubicBezTo>
                  <a:cubicBezTo>
                    <a:pt x="19938" y="256"/>
                    <a:pt x="19589" y="-45"/>
                    <a:pt x="19283" y="5"/>
                  </a:cubicBezTo>
                  <a:cubicBezTo>
                    <a:pt x="18977" y="55"/>
                    <a:pt x="18714" y="457"/>
                    <a:pt x="18408" y="1964"/>
                  </a:cubicBezTo>
                  <a:cubicBezTo>
                    <a:pt x="18102" y="3471"/>
                    <a:pt x="17752" y="6083"/>
                    <a:pt x="17971" y="8444"/>
                  </a:cubicBezTo>
                  <a:cubicBezTo>
                    <a:pt x="18189" y="10805"/>
                    <a:pt x="18977" y="12915"/>
                    <a:pt x="19676" y="14171"/>
                  </a:cubicBezTo>
                  <a:cubicBezTo>
                    <a:pt x="20376" y="15427"/>
                    <a:pt x="20988" y="15828"/>
                    <a:pt x="21600" y="1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211903" y="2207683"/>
              <a:ext cx="286014" cy="37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78" fill="norm" stroke="1" extrusionOk="0">
                  <a:moveTo>
                    <a:pt x="10026" y="0"/>
                  </a:moveTo>
                  <a:cubicBezTo>
                    <a:pt x="9232" y="4247"/>
                    <a:pt x="8437" y="8494"/>
                    <a:pt x="7961" y="11649"/>
                  </a:cubicBezTo>
                  <a:cubicBezTo>
                    <a:pt x="7485" y="14804"/>
                    <a:pt x="7326" y="16867"/>
                    <a:pt x="7246" y="18263"/>
                  </a:cubicBezTo>
                  <a:cubicBezTo>
                    <a:pt x="7167" y="19658"/>
                    <a:pt x="7167" y="20387"/>
                    <a:pt x="7643" y="20872"/>
                  </a:cubicBezTo>
                  <a:cubicBezTo>
                    <a:pt x="8120" y="21357"/>
                    <a:pt x="9073" y="21600"/>
                    <a:pt x="9787" y="21418"/>
                  </a:cubicBezTo>
                  <a:cubicBezTo>
                    <a:pt x="10502" y="21236"/>
                    <a:pt x="10979" y="20629"/>
                    <a:pt x="11137" y="19476"/>
                  </a:cubicBezTo>
                  <a:cubicBezTo>
                    <a:pt x="11296" y="18324"/>
                    <a:pt x="11137" y="16625"/>
                    <a:pt x="9470" y="15169"/>
                  </a:cubicBezTo>
                  <a:cubicBezTo>
                    <a:pt x="7802" y="13712"/>
                    <a:pt x="4626" y="12499"/>
                    <a:pt x="2640" y="11831"/>
                  </a:cubicBezTo>
                  <a:cubicBezTo>
                    <a:pt x="655" y="11164"/>
                    <a:pt x="-139" y="11043"/>
                    <a:pt x="20" y="10921"/>
                  </a:cubicBezTo>
                  <a:cubicBezTo>
                    <a:pt x="179" y="10800"/>
                    <a:pt x="1290" y="10679"/>
                    <a:pt x="3832" y="9769"/>
                  </a:cubicBezTo>
                  <a:cubicBezTo>
                    <a:pt x="6373" y="8858"/>
                    <a:pt x="10343" y="7160"/>
                    <a:pt x="12567" y="6067"/>
                  </a:cubicBezTo>
                  <a:cubicBezTo>
                    <a:pt x="14790" y="4975"/>
                    <a:pt x="15267" y="4490"/>
                    <a:pt x="15823" y="3822"/>
                  </a:cubicBezTo>
                  <a:cubicBezTo>
                    <a:pt x="16379" y="3155"/>
                    <a:pt x="17014" y="2306"/>
                    <a:pt x="17093" y="2124"/>
                  </a:cubicBezTo>
                  <a:cubicBezTo>
                    <a:pt x="17173" y="1942"/>
                    <a:pt x="16696" y="2427"/>
                    <a:pt x="15902" y="4369"/>
                  </a:cubicBezTo>
                  <a:cubicBezTo>
                    <a:pt x="15108" y="6310"/>
                    <a:pt x="13996" y="9708"/>
                    <a:pt x="13440" y="11710"/>
                  </a:cubicBezTo>
                  <a:cubicBezTo>
                    <a:pt x="12885" y="13712"/>
                    <a:pt x="12885" y="14319"/>
                    <a:pt x="12885" y="14987"/>
                  </a:cubicBezTo>
                  <a:cubicBezTo>
                    <a:pt x="12885" y="15654"/>
                    <a:pt x="12885" y="16382"/>
                    <a:pt x="13043" y="16321"/>
                  </a:cubicBezTo>
                  <a:cubicBezTo>
                    <a:pt x="13202" y="16261"/>
                    <a:pt x="13520" y="15411"/>
                    <a:pt x="13996" y="14622"/>
                  </a:cubicBezTo>
                  <a:cubicBezTo>
                    <a:pt x="14473" y="13834"/>
                    <a:pt x="15108" y="13106"/>
                    <a:pt x="15823" y="12620"/>
                  </a:cubicBezTo>
                  <a:cubicBezTo>
                    <a:pt x="16537" y="12135"/>
                    <a:pt x="17332" y="11892"/>
                    <a:pt x="17887" y="12196"/>
                  </a:cubicBezTo>
                  <a:cubicBezTo>
                    <a:pt x="18443" y="12499"/>
                    <a:pt x="18761" y="13348"/>
                    <a:pt x="19317" y="14622"/>
                  </a:cubicBezTo>
                  <a:cubicBezTo>
                    <a:pt x="19873" y="15897"/>
                    <a:pt x="20667" y="17596"/>
                    <a:pt x="21461" y="19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510616" y="2237316"/>
              <a:ext cx="463551" cy="31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11968"/>
                  </a:moveTo>
                  <a:cubicBezTo>
                    <a:pt x="395" y="11530"/>
                    <a:pt x="789" y="11092"/>
                    <a:pt x="1134" y="11165"/>
                  </a:cubicBezTo>
                  <a:cubicBezTo>
                    <a:pt x="1479" y="11238"/>
                    <a:pt x="1775" y="11822"/>
                    <a:pt x="2170" y="12916"/>
                  </a:cubicBezTo>
                  <a:cubicBezTo>
                    <a:pt x="2564" y="14011"/>
                    <a:pt x="3058" y="15616"/>
                    <a:pt x="3304" y="16930"/>
                  </a:cubicBezTo>
                  <a:cubicBezTo>
                    <a:pt x="3551" y="18243"/>
                    <a:pt x="3551" y="19265"/>
                    <a:pt x="3403" y="19484"/>
                  </a:cubicBezTo>
                  <a:cubicBezTo>
                    <a:pt x="3255" y="19703"/>
                    <a:pt x="2959" y="19119"/>
                    <a:pt x="2860" y="17951"/>
                  </a:cubicBezTo>
                  <a:cubicBezTo>
                    <a:pt x="2762" y="16784"/>
                    <a:pt x="2860" y="15032"/>
                    <a:pt x="3058" y="13865"/>
                  </a:cubicBezTo>
                  <a:cubicBezTo>
                    <a:pt x="3255" y="12697"/>
                    <a:pt x="3551" y="12114"/>
                    <a:pt x="3945" y="11968"/>
                  </a:cubicBezTo>
                  <a:cubicBezTo>
                    <a:pt x="4340" y="11822"/>
                    <a:pt x="4833" y="12114"/>
                    <a:pt x="5227" y="12697"/>
                  </a:cubicBezTo>
                  <a:cubicBezTo>
                    <a:pt x="5622" y="13281"/>
                    <a:pt x="5918" y="14157"/>
                    <a:pt x="6312" y="14595"/>
                  </a:cubicBezTo>
                  <a:cubicBezTo>
                    <a:pt x="6707" y="15032"/>
                    <a:pt x="7200" y="15032"/>
                    <a:pt x="7595" y="14741"/>
                  </a:cubicBezTo>
                  <a:cubicBezTo>
                    <a:pt x="7989" y="14449"/>
                    <a:pt x="8285" y="13865"/>
                    <a:pt x="8482" y="13208"/>
                  </a:cubicBezTo>
                  <a:cubicBezTo>
                    <a:pt x="8679" y="12551"/>
                    <a:pt x="8778" y="11822"/>
                    <a:pt x="8581" y="11457"/>
                  </a:cubicBezTo>
                  <a:cubicBezTo>
                    <a:pt x="8384" y="11092"/>
                    <a:pt x="7890" y="11092"/>
                    <a:pt x="7447" y="11749"/>
                  </a:cubicBezTo>
                  <a:cubicBezTo>
                    <a:pt x="7003" y="12405"/>
                    <a:pt x="6608" y="13719"/>
                    <a:pt x="6362" y="14741"/>
                  </a:cubicBezTo>
                  <a:cubicBezTo>
                    <a:pt x="6115" y="15762"/>
                    <a:pt x="6016" y="16492"/>
                    <a:pt x="6066" y="17222"/>
                  </a:cubicBezTo>
                  <a:cubicBezTo>
                    <a:pt x="6115" y="17951"/>
                    <a:pt x="6312" y="18681"/>
                    <a:pt x="6658" y="19119"/>
                  </a:cubicBezTo>
                  <a:cubicBezTo>
                    <a:pt x="7003" y="19557"/>
                    <a:pt x="7496" y="19703"/>
                    <a:pt x="8285" y="19265"/>
                  </a:cubicBezTo>
                  <a:cubicBezTo>
                    <a:pt x="9074" y="18827"/>
                    <a:pt x="10159" y="17805"/>
                    <a:pt x="10997" y="16200"/>
                  </a:cubicBezTo>
                  <a:cubicBezTo>
                    <a:pt x="11836" y="14595"/>
                    <a:pt x="12427" y="12405"/>
                    <a:pt x="12723" y="10946"/>
                  </a:cubicBezTo>
                  <a:cubicBezTo>
                    <a:pt x="13019" y="9486"/>
                    <a:pt x="13019" y="8757"/>
                    <a:pt x="12723" y="8465"/>
                  </a:cubicBezTo>
                  <a:cubicBezTo>
                    <a:pt x="12427" y="8173"/>
                    <a:pt x="11836" y="8319"/>
                    <a:pt x="11392" y="8684"/>
                  </a:cubicBezTo>
                  <a:cubicBezTo>
                    <a:pt x="10948" y="9049"/>
                    <a:pt x="10652" y="9632"/>
                    <a:pt x="10455" y="10289"/>
                  </a:cubicBezTo>
                  <a:cubicBezTo>
                    <a:pt x="10258" y="10946"/>
                    <a:pt x="10159" y="11676"/>
                    <a:pt x="10455" y="12770"/>
                  </a:cubicBezTo>
                  <a:cubicBezTo>
                    <a:pt x="10751" y="13865"/>
                    <a:pt x="11441" y="15324"/>
                    <a:pt x="11984" y="16419"/>
                  </a:cubicBezTo>
                  <a:cubicBezTo>
                    <a:pt x="12526" y="17514"/>
                    <a:pt x="12921" y="18243"/>
                    <a:pt x="13167" y="19046"/>
                  </a:cubicBezTo>
                  <a:cubicBezTo>
                    <a:pt x="13414" y="19849"/>
                    <a:pt x="13512" y="20724"/>
                    <a:pt x="13315" y="21162"/>
                  </a:cubicBezTo>
                  <a:cubicBezTo>
                    <a:pt x="13118" y="21600"/>
                    <a:pt x="12625" y="21600"/>
                    <a:pt x="12132" y="21454"/>
                  </a:cubicBezTo>
                  <a:cubicBezTo>
                    <a:pt x="11638" y="21308"/>
                    <a:pt x="11145" y="21016"/>
                    <a:pt x="10849" y="20505"/>
                  </a:cubicBezTo>
                  <a:cubicBezTo>
                    <a:pt x="10553" y="19995"/>
                    <a:pt x="10455" y="19265"/>
                    <a:pt x="10800" y="17295"/>
                  </a:cubicBezTo>
                  <a:cubicBezTo>
                    <a:pt x="11145" y="15324"/>
                    <a:pt x="11934" y="12114"/>
                    <a:pt x="12871" y="9268"/>
                  </a:cubicBezTo>
                  <a:cubicBezTo>
                    <a:pt x="13808" y="6422"/>
                    <a:pt x="14893" y="3941"/>
                    <a:pt x="15584" y="2335"/>
                  </a:cubicBezTo>
                  <a:cubicBezTo>
                    <a:pt x="16274" y="730"/>
                    <a:pt x="16570" y="0"/>
                    <a:pt x="16816" y="0"/>
                  </a:cubicBezTo>
                  <a:cubicBezTo>
                    <a:pt x="17063" y="0"/>
                    <a:pt x="17260" y="730"/>
                    <a:pt x="17211" y="2992"/>
                  </a:cubicBezTo>
                  <a:cubicBezTo>
                    <a:pt x="17162" y="5254"/>
                    <a:pt x="16866" y="9049"/>
                    <a:pt x="16668" y="11384"/>
                  </a:cubicBezTo>
                  <a:cubicBezTo>
                    <a:pt x="16471" y="13719"/>
                    <a:pt x="16373" y="14595"/>
                    <a:pt x="16274" y="15689"/>
                  </a:cubicBezTo>
                  <a:cubicBezTo>
                    <a:pt x="16175" y="16784"/>
                    <a:pt x="16077" y="18097"/>
                    <a:pt x="16027" y="18316"/>
                  </a:cubicBezTo>
                  <a:cubicBezTo>
                    <a:pt x="15978" y="18535"/>
                    <a:pt x="15978" y="17659"/>
                    <a:pt x="16175" y="16419"/>
                  </a:cubicBezTo>
                  <a:cubicBezTo>
                    <a:pt x="16373" y="15178"/>
                    <a:pt x="16767" y="13573"/>
                    <a:pt x="17211" y="12551"/>
                  </a:cubicBezTo>
                  <a:cubicBezTo>
                    <a:pt x="17655" y="11530"/>
                    <a:pt x="18148" y="11092"/>
                    <a:pt x="18542" y="11165"/>
                  </a:cubicBezTo>
                  <a:cubicBezTo>
                    <a:pt x="18937" y="11238"/>
                    <a:pt x="19233" y="11822"/>
                    <a:pt x="19430" y="12916"/>
                  </a:cubicBezTo>
                  <a:cubicBezTo>
                    <a:pt x="19627" y="14011"/>
                    <a:pt x="19726" y="15616"/>
                    <a:pt x="19825" y="16857"/>
                  </a:cubicBezTo>
                  <a:cubicBezTo>
                    <a:pt x="19923" y="18097"/>
                    <a:pt x="20022" y="18973"/>
                    <a:pt x="20318" y="19411"/>
                  </a:cubicBezTo>
                  <a:cubicBezTo>
                    <a:pt x="20614" y="19849"/>
                    <a:pt x="21107" y="19849"/>
                    <a:pt x="21600" y="19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4989781" y="2385483"/>
              <a:ext cx="56317" cy="12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293" fill="norm" stroke="1" extrusionOk="0">
                  <a:moveTo>
                    <a:pt x="19766" y="7316"/>
                  </a:moveTo>
                  <a:cubicBezTo>
                    <a:pt x="18223" y="5574"/>
                    <a:pt x="16680" y="3832"/>
                    <a:pt x="13980" y="3310"/>
                  </a:cubicBezTo>
                  <a:cubicBezTo>
                    <a:pt x="11280" y="2787"/>
                    <a:pt x="7423" y="3484"/>
                    <a:pt x="4723" y="4703"/>
                  </a:cubicBezTo>
                  <a:cubicBezTo>
                    <a:pt x="2023" y="5923"/>
                    <a:pt x="480" y="7665"/>
                    <a:pt x="95" y="10452"/>
                  </a:cubicBezTo>
                  <a:cubicBezTo>
                    <a:pt x="-291" y="13239"/>
                    <a:pt x="480" y="17071"/>
                    <a:pt x="2795" y="19161"/>
                  </a:cubicBezTo>
                  <a:cubicBezTo>
                    <a:pt x="5109" y="21252"/>
                    <a:pt x="8966" y="21600"/>
                    <a:pt x="12052" y="21077"/>
                  </a:cubicBezTo>
                  <a:cubicBezTo>
                    <a:pt x="15138" y="20555"/>
                    <a:pt x="17452" y="19161"/>
                    <a:pt x="18995" y="17071"/>
                  </a:cubicBezTo>
                  <a:cubicBezTo>
                    <a:pt x="20538" y="14981"/>
                    <a:pt x="21309" y="12194"/>
                    <a:pt x="19380" y="9929"/>
                  </a:cubicBezTo>
                  <a:cubicBezTo>
                    <a:pt x="17452" y="7665"/>
                    <a:pt x="12823" y="5923"/>
                    <a:pt x="12052" y="4355"/>
                  </a:cubicBezTo>
                  <a:cubicBezTo>
                    <a:pt x="11280" y="2787"/>
                    <a:pt x="14366" y="1394"/>
                    <a:pt x="17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113866" y="2220383"/>
              <a:ext cx="19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57"/>
                  </a:moveTo>
                  <a:cubicBezTo>
                    <a:pt x="4800" y="1379"/>
                    <a:pt x="9600" y="0"/>
                    <a:pt x="12000" y="0"/>
                  </a:cubicBezTo>
                  <a:cubicBezTo>
                    <a:pt x="14400" y="0"/>
                    <a:pt x="14400" y="1379"/>
                    <a:pt x="13200" y="4289"/>
                  </a:cubicBezTo>
                  <a:cubicBezTo>
                    <a:pt x="12000" y="7200"/>
                    <a:pt x="9600" y="11643"/>
                    <a:pt x="10800" y="14783"/>
                  </a:cubicBezTo>
                  <a:cubicBezTo>
                    <a:pt x="12000" y="17923"/>
                    <a:pt x="16800" y="197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5204417" y="2135412"/>
              <a:ext cx="124340" cy="3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13" fill="norm" stroke="1" extrusionOk="0">
                  <a:moveTo>
                    <a:pt x="15919" y="16507"/>
                  </a:moveTo>
                  <a:cubicBezTo>
                    <a:pt x="15919" y="15927"/>
                    <a:pt x="15919" y="15346"/>
                    <a:pt x="14659" y="14998"/>
                  </a:cubicBezTo>
                  <a:cubicBezTo>
                    <a:pt x="13399" y="14649"/>
                    <a:pt x="10879" y="14533"/>
                    <a:pt x="8179" y="14940"/>
                  </a:cubicBezTo>
                  <a:cubicBezTo>
                    <a:pt x="5479" y="15346"/>
                    <a:pt x="2599" y="16275"/>
                    <a:pt x="1159" y="17378"/>
                  </a:cubicBezTo>
                  <a:cubicBezTo>
                    <a:pt x="-281" y="18482"/>
                    <a:pt x="-281" y="19759"/>
                    <a:pt x="619" y="20514"/>
                  </a:cubicBezTo>
                  <a:cubicBezTo>
                    <a:pt x="1519" y="21269"/>
                    <a:pt x="3319" y="21501"/>
                    <a:pt x="5119" y="21385"/>
                  </a:cubicBezTo>
                  <a:cubicBezTo>
                    <a:pt x="6919" y="21269"/>
                    <a:pt x="8719" y="20804"/>
                    <a:pt x="11419" y="18830"/>
                  </a:cubicBezTo>
                  <a:cubicBezTo>
                    <a:pt x="14119" y="16856"/>
                    <a:pt x="17719" y="13372"/>
                    <a:pt x="19519" y="10236"/>
                  </a:cubicBezTo>
                  <a:cubicBezTo>
                    <a:pt x="21319" y="7101"/>
                    <a:pt x="21319" y="4314"/>
                    <a:pt x="20959" y="2572"/>
                  </a:cubicBezTo>
                  <a:cubicBezTo>
                    <a:pt x="20599" y="830"/>
                    <a:pt x="19879" y="133"/>
                    <a:pt x="18979" y="17"/>
                  </a:cubicBezTo>
                  <a:cubicBezTo>
                    <a:pt x="18079" y="-99"/>
                    <a:pt x="16999" y="366"/>
                    <a:pt x="15739" y="2224"/>
                  </a:cubicBezTo>
                  <a:cubicBezTo>
                    <a:pt x="14479" y="4082"/>
                    <a:pt x="13039" y="7333"/>
                    <a:pt x="13399" y="10411"/>
                  </a:cubicBezTo>
                  <a:cubicBezTo>
                    <a:pt x="13759" y="13488"/>
                    <a:pt x="15919" y="16391"/>
                    <a:pt x="18079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5475816" y="252518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0971" y="3007783"/>
              <a:ext cx="268696" cy="425451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9916" y="3344333"/>
              <a:ext cx="109418" cy="167147"/>
            </a:xfrm>
            <a:prstGeom prst="rect">
              <a:avLst/>
            </a:prstGeom>
            <a:effectLst/>
          </p:spPr>
        </p:pic>
        <p:pic>
          <p:nvPicPr>
            <p:cNvPr id="85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67316" y="3090333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853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0016" y="33760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5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22966" y="3115733"/>
              <a:ext cx="76201" cy="565151"/>
            </a:xfrm>
            <a:prstGeom prst="rect">
              <a:avLst/>
            </a:prstGeom>
            <a:effectLst/>
          </p:spPr>
        </p:pic>
        <p:pic>
          <p:nvPicPr>
            <p:cNvPr id="85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29316" y="3075740"/>
              <a:ext cx="463551" cy="173344"/>
            </a:xfrm>
            <a:prstGeom prst="rect">
              <a:avLst/>
            </a:prstGeom>
            <a:effectLst/>
          </p:spPr>
        </p:pic>
        <p:pic>
          <p:nvPicPr>
            <p:cNvPr id="85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03916" y="3369733"/>
              <a:ext cx="381001" cy="120651"/>
            </a:xfrm>
            <a:prstGeom prst="rect">
              <a:avLst/>
            </a:prstGeom>
            <a:effectLst/>
          </p:spPr>
        </p:pic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00766" y="3669757"/>
              <a:ext cx="195134" cy="361832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67516" y="3261783"/>
              <a:ext cx="298451" cy="50801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11966" y="3407833"/>
              <a:ext cx="279401" cy="38101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18316" y="3522133"/>
              <a:ext cx="285751" cy="57151"/>
            </a:xfrm>
            <a:prstGeom prst="rect">
              <a:avLst/>
            </a:prstGeom>
            <a:effectLst/>
          </p:spPr>
        </p:pic>
        <p:pic>
          <p:nvPicPr>
            <p:cNvPr id="86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43516" y="3191933"/>
              <a:ext cx="92351" cy="436267"/>
            </a:xfrm>
            <a:prstGeom prst="rect">
              <a:avLst/>
            </a:prstGeom>
            <a:effectLst/>
          </p:spPr>
        </p:pic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66016" y="3191933"/>
              <a:ext cx="330201" cy="114301"/>
            </a:xfrm>
            <a:prstGeom prst="rect">
              <a:avLst/>
            </a:prstGeom>
            <a:effectLst/>
          </p:spPr>
        </p:pic>
        <p:pic>
          <p:nvPicPr>
            <p:cNvPr id="87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91416" y="3369733"/>
              <a:ext cx="228601" cy="69851"/>
            </a:xfrm>
            <a:prstGeom prst="rect">
              <a:avLst/>
            </a:prstGeom>
            <a:effectLst/>
          </p:spPr>
        </p:pic>
        <p:pic>
          <p:nvPicPr>
            <p:cNvPr id="87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05716" y="3572933"/>
              <a:ext cx="171451" cy="158751"/>
            </a:xfrm>
            <a:prstGeom prst="rect">
              <a:avLst/>
            </a:prstGeom>
            <a:effectLst/>
          </p:spPr>
        </p:pic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50543" y="3612028"/>
              <a:ext cx="128224" cy="348256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42416" y="3299883"/>
              <a:ext cx="209551" cy="231863"/>
            </a:xfrm>
            <a:prstGeom prst="rect">
              <a:avLst/>
            </a:prstGeom>
            <a:effectLst/>
          </p:spPr>
        </p:pic>
        <p:pic>
          <p:nvPicPr>
            <p:cNvPr id="88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51966" y="3322968"/>
              <a:ext cx="162637" cy="308335"/>
            </a:xfrm>
            <a:prstGeom prst="rect">
              <a:avLst/>
            </a:prstGeom>
            <a:effectLst/>
          </p:spPr>
        </p:pic>
        <p:pic>
          <p:nvPicPr>
            <p:cNvPr id="88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30535" y="3134783"/>
              <a:ext cx="283279" cy="495301"/>
            </a:xfrm>
            <a:prstGeom prst="rect">
              <a:avLst/>
            </a:prstGeom>
            <a:effectLst/>
          </p:spPr>
        </p:pic>
        <p:pic>
          <p:nvPicPr>
            <p:cNvPr id="885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61666" y="3617383"/>
              <a:ext cx="25401" cy="171451"/>
            </a:xfrm>
            <a:prstGeom prst="rect">
              <a:avLst/>
            </a:prstGeom>
            <a:effectLst/>
          </p:spPr>
        </p:pic>
        <p:pic>
          <p:nvPicPr>
            <p:cNvPr id="887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39466" y="33379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889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26766" y="3528483"/>
              <a:ext cx="44451" cy="63501"/>
            </a:xfrm>
            <a:prstGeom prst="rect">
              <a:avLst/>
            </a:prstGeom>
            <a:effectLst/>
          </p:spPr>
        </p:pic>
        <p:pic>
          <p:nvPicPr>
            <p:cNvPr id="89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69872" y="3179233"/>
              <a:ext cx="62822" cy="469294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70422" y="3153732"/>
              <a:ext cx="364395" cy="139802"/>
            </a:xfrm>
            <a:prstGeom prst="rect">
              <a:avLst/>
            </a:prstGeom>
            <a:effectLst/>
          </p:spPr>
        </p:pic>
        <p:pic>
          <p:nvPicPr>
            <p:cNvPr id="89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91916" y="3388783"/>
              <a:ext cx="260351" cy="63501"/>
            </a:xfrm>
            <a:prstGeom prst="rect">
              <a:avLst/>
            </a:prstGeom>
            <a:effectLst/>
          </p:spPr>
        </p:pic>
        <p:pic>
          <p:nvPicPr>
            <p:cNvPr id="89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399866" y="3623733"/>
              <a:ext cx="157033" cy="281088"/>
            </a:xfrm>
            <a:prstGeom prst="rect">
              <a:avLst/>
            </a:prstGeom>
            <a:effectLst/>
          </p:spPr>
        </p:pic>
        <p:pic>
          <p:nvPicPr>
            <p:cNvPr id="89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33266" y="3345341"/>
              <a:ext cx="457201" cy="56143"/>
            </a:xfrm>
            <a:prstGeom prst="rect">
              <a:avLst/>
            </a:prstGeom>
            <a:effectLst/>
          </p:spPr>
        </p:pic>
        <p:pic>
          <p:nvPicPr>
            <p:cNvPr id="90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33266" y="3490383"/>
              <a:ext cx="330201" cy="44451"/>
            </a:xfrm>
            <a:prstGeom prst="rect">
              <a:avLst/>
            </a:prstGeom>
            <a:effectLst/>
          </p:spPr>
        </p:pic>
        <p:pic>
          <p:nvPicPr>
            <p:cNvPr id="90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12323" y="3572933"/>
              <a:ext cx="382894" cy="118914"/>
            </a:xfrm>
            <a:prstGeom prst="rect">
              <a:avLst/>
            </a:prstGeom>
            <a:effectLst/>
          </p:spPr>
        </p:pic>
        <p:pic>
          <p:nvPicPr>
            <p:cNvPr id="90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88337" y="3204633"/>
              <a:ext cx="287830" cy="552451"/>
            </a:xfrm>
            <a:prstGeom prst="rect">
              <a:avLst/>
            </a:prstGeom>
            <a:effectLst/>
          </p:spPr>
        </p:pic>
        <p:pic>
          <p:nvPicPr>
            <p:cNvPr id="90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517466" y="3274483"/>
              <a:ext cx="152401" cy="400051"/>
            </a:xfrm>
            <a:prstGeom prst="rect">
              <a:avLst/>
            </a:prstGeom>
            <a:effectLst/>
          </p:spPr>
        </p:pic>
        <p:pic>
          <p:nvPicPr>
            <p:cNvPr id="90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49216" y="3204633"/>
              <a:ext cx="311151" cy="165101"/>
            </a:xfrm>
            <a:prstGeom prst="rect">
              <a:avLst/>
            </a:prstGeom>
            <a:effectLst/>
          </p:spPr>
        </p:pic>
        <p:pic>
          <p:nvPicPr>
            <p:cNvPr id="91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555566" y="3414183"/>
              <a:ext cx="279401" cy="63501"/>
            </a:xfrm>
            <a:prstGeom prst="rect">
              <a:avLst/>
            </a:prstGeom>
            <a:effectLst/>
          </p:spPr>
        </p:pic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69866" y="3598333"/>
              <a:ext cx="152401" cy="95251"/>
            </a:xfrm>
            <a:prstGeom prst="rect">
              <a:avLst/>
            </a:prstGeom>
            <a:effectLst/>
          </p:spPr>
        </p:pic>
        <p:pic>
          <p:nvPicPr>
            <p:cNvPr id="91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68789" y="3624096"/>
              <a:ext cx="148728" cy="291738"/>
            </a:xfrm>
            <a:prstGeom prst="rect">
              <a:avLst/>
            </a:prstGeom>
            <a:effectLst/>
          </p:spPr>
        </p:pic>
        <p:sp>
          <p:nvSpPr>
            <p:cNvPr id="917" name="Line"/>
            <p:cNvSpPr/>
            <p:nvPr/>
          </p:nvSpPr>
          <p:spPr>
            <a:xfrm>
              <a:off x="1630840" y="4280741"/>
              <a:ext cx="149277" cy="14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35" fill="norm" stroke="1" extrusionOk="0">
                  <a:moveTo>
                    <a:pt x="14857" y="5964"/>
                  </a:moveTo>
                  <a:cubicBezTo>
                    <a:pt x="14857" y="4442"/>
                    <a:pt x="14857" y="2921"/>
                    <a:pt x="14107" y="1856"/>
                  </a:cubicBezTo>
                  <a:cubicBezTo>
                    <a:pt x="13357" y="792"/>
                    <a:pt x="11857" y="183"/>
                    <a:pt x="10357" y="31"/>
                  </a:cubicBezTo>
                  <a:cubicBezTo>
                    <a:pt x="8857" y="-121"/>
                    <a:pt x="7357" y="183"/>
                    <a:pt x="5557" y="3225"/>
                  </a:cubicBezTo>
                  <a:cubicBezTo>
                    <a:pt x="3757" y="6268"/>
                    <a:pt x="1657" y="12048"/>
                    <a:pt x="607" y="15699"/>
                  </a:cubicBezTo>
                  <a:cubicBezTo>
                    <a:pt x="-443" y="19349"/>
                    <a:pt x="-443" y="20871"/>
                    <a:pt x="3157" y="21175"/>
                  </a:cubicBezTo>
                  <a:cubicBezTo>
                    <a:pt x="6757" y="21479"/>
                    <a:pt x="13957" y="20566"/>
                    <a:pt x="21157" y="19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1783556" y="4328583"/>
              <a:ext cx="69899" cy="12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193" fill="norm" stroke="1" extrusionOk="0">
                  <a:moveTo>
                    <a:pt x="17511" y="3295"/>
                  </a:moveTo>
                  <a:cubicBezTo>
                    <a:pt x="15660" y="1831"/>
                    <a:pt x="13808" y="366"/>
                    <a:pt x="11648" y="183"/>
                  </a:cubicBezTo>
                  <a:cubicBezTo>
                    <a:pt x="9488" y="0"/>
                    <a:pt x="7020" y="1098"/>
                    <a:pt x="4860" y="3661"/>
                  </a:cubicBezTo>
                  <a:cubicBezTo>
                    <a:pt x="2700" y="6224"/>
                    <a:pt x="848" y="10251"/>
                    <a:pt x="231" y="13363"/>
                  </a:cubicBezTo>
                  <a:cubicBezTo>
                    <a:pt x="-386" y="16475"/>
                    <a:pt x="231" y="18671"/>
                    <a:pt x="2083" y="19953"/>
                  </a:cubicBezTo>
                  <a:cubicBezTo>
                    <a:pt x="3934" y="21234"/>
                    <a:pt x="7020" y="21600"/>
                    <a:pt x="10723" y="20685"/>
                  </a:cubicBezTo>
                  <a:cubicBezTo>
                    <a:pt x="14425" y="19769"/>
                    <a:pt x="18745" y="17573"/>
                    <a:pt x="19980" y="13912"/>
                  </a:cubicBezTo>
                  <a:cubicBezTo>
                    <a:pt x="21214" y="10251"/>
                    <a:pt x="19363" y="5125"/>
                    <a:pt x="17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1894416" y="4298949"/>
              <a:ext cx="177801" cy="13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52"/>
                  </a:moveTo>
                  <a:cubicBezTo>
                    <a:pt x="514" y="8308"/>
                    <a:pt x="1029" y="11963"/>
                    <a:pt x="1286" y="14954"/>
                  </a:cubicBezTo>
                  <a:cubicBezTo>
                    <a:pt x="1543" y="17945"/>
                    <a:pt x="1543" y="20271"/>
                    <a:pt x="1671" y="20603"/>
                  </a:cubicBezTo>
                  <a:cubicBezTo>
                    <a:pt x="1800" y="20935"/>
                    <a:pt x="2057" y="19274"/>
                    <a:pt x="2829" y="16449"/>
                  </a:cubicBezTo>
                  <a:cubicBezTo>
                    <a:pt x="3600" y="13625"/>
                    <a:pt x="4886" y="9637"/>
                    <a:pt x="5914" y="6978"/>
                  </a:cubicBezTo>
                  <a:cubicBezTo>
                    <a:pt x="6943" y="4320"/>
                    <a:pt x="7714" y="2991"/>
                    <a:pt x="8100" y="3157"/>
                  </a:cubicBezTo>
                  <a:cubicBezTo>
                    <a:pt x="8486" y="3323"/>
                    <a:pt x="8486" y="4985"/>
                    <a:pt x="8743" y="8308"/>
                  </a:cubicBezTo>
                  <a:cubicBezTo>
                    <a:pt x="9000" y="11631"/>
                    <a:pt x="9514" y="16615"/>
                    <a:pt x="9900" y="17778"/>
                  </a:cubicBezTo>
                  <a:cubicBezTo>
                    <a:pt x="10286" y="18942"/>
                    <a:pt x="10543" y="16283"/>
                    <a:pt x="11057" y="13126"/>
                  </a:cubicBezTo>
                  <a:cubicBezTo>
                    <a:pt x="11571" y="9969"/>
                    <a:pt x="12343" y="6314"/>
                    <a:pt x="13114" y="3822"/>
                  </a:cubicBezTo>
                  <a:cubicBezTo>
                    <a:pt x="13886" y="1329"/>
                    <a:pt x="14657" y="0"/>
                    <a:pt x="15557" y="0"/>
                  </a:cubicBezTo>
                  <a:cubicBezTo>
                    <a:pt x="16457" y="0"/>
                    <a:pt x="17486" y="1329"/>
                    <a:pt x="18514" y="5151"/>
                  </a:cubicBezTo>
                  <a:cubicBezTo>
                    <a:pt x="19543" y="8972"/>
                    <a:pt x="20571" y="15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2090451" y="4273357"/>
              <a:ext cx="108766" cy="16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122" fill="norm" stroke="1" extrusionOk="0">
                  <a:moveTo>
                    <a:pt x="2602" y="8886"/>
                  </a:moveTo>
                  <a:cubicBezTo>
                    <a:pt x="4640" y="8610"/>
                    <a:pt x="6678" y="8333"/>
                    <a:pt x="8512" y="7640"/>
                  </a:cubicBezTo>
                  <a:cubicBezTo>
                    <a:pt x="10346" y="6948"/>
                    <a:pt x="11976" y="5840"/>
                    <a:pt x="12995" y="4456"/>
                  </a:cubicBezTo>
                  <a:cubicBezTo>
                    <a:pt x="14014" y="3071"/>
                    <a:pt x="14421" y="1410"/>
                    <a:pt x="13606" y="579"/>
                  </a:cubicBezTo>
                  <a:cubicBezTo>
                    <a:pt x="12791" y="-252"/>
                    <a:pt x="10753" y="-252"/>
                    <a:pt x="8308" y="994"/>
                  </a:cubicBezTo>
                  <a:cubicBezTo>
                    <a:pt x="5863" y="2240"/>
                    <a:pt x="3010" y="4733"/>
                    <a:pt x="1380" y="8056"/>
                  </a:cubicBezTo>
                  <a:cubicBezTo>
                    <a:pt x="-250" y="11379"/>
                    <a:pt x="-658" y="15533"/>
                    <a:pt x="1380" y="18025"/>
                  </a:cubicBezTo>
                  <a:cubicBezTo>
                    <a:pt x="3417" y="20517"/>
                    <a:pt x="7900" y="21348"/>
                    <a:pt x="11568" y="21071"/>
                  </a:cubicBezTo>
                  <a:cubicBezTo>
                    <a:pt x="15236" y="20794"/>
                    <a:pt x="18089" y="19410"/>
                    <a:pt x="20942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081616" y="4094576"/>
              <a:ext cx="187815" cy="34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46" fill="norm" stroke="1" extrusionOk="0">
                  <a:moveTo>
                    <a:pt x="0" y="4655"/>
                  </a:moveTo>
                  <a:cubicBezTo>
                    <a:pt x="1440" y="7666"/>
                    <a:pt x="2880" y="10677"/>
                    <a:pt x="3840" y="13033"/>
                  </a:cubicBezTo>
                  <a:cubicBezTo>
                    <a:pt x="4800" y="15389"/>
                    <a:pt x="5280" y="17091"/>
                    <a:pt x="5640" y="18269"/>
                  </a:cubicBezTo>
                  <a:cubicBezTo>
                    <a:pt x="6000" y="19447"/>
                    <a:pt x="6240" y="20102"/>
                    <a:pt x="6360" y="19906"/>
                  </a:cubicBezTo>
                  <a:cubicBezTo>
                    <a:pt x="6480" y="19709"/>
                    <a:pt x="6480" y="18662"/>
                    <a:pt x="6840" y="15717"/>
                  </a:cubicBezTo>
                  <a:cubicBezTo>
                    <a:pt x="7200" y="12771"/>
                    <a:pt x="7920" y="7927"/>
                    <a:pt x="8640" y="5113"/>
                  </a:cubicBezTo>
                  <a:cubicBezTo>
                    <a:pt x="9360" y="2298"/>
                    <a:pt x="10080" y="1513"/>
                    <a:pt x="11040" y="924"/>
                  </a:cubicBezTo>
                  <a:cubicBezTo>
                    <a:pt x="12000" y="335"/>
                    <a:pt x="13200" y="-58"/>
                    <a:pt x="14160" y="7"/>
                  </a:cubicBezTo>
                  <a:cubicBezTo>
                    <a:pt x="15120" y="73"/>
                    <a:pt x="15840" y="597"/>
                    <a:pt x="17280" y="2887"/>
                  </a:cubicBezTo>
                  <a:cubicBezTo>
                    <a:pt x="18720" y="5178"/>
                    <a:pt x="20880" y="9237"/>
                    <a:pt x="21240" y="12313"/>
                  </a:cubicBezTo>
                  <a:cubicBezTo>
                    <a:pt x="21600" y="15389"/>
                    <a:pt x="20160" y="17484"/>
                    <a:pt x="18240" y="18858"/>
                  </a:cubicBezTo>
                  <a:cubicBezTo>
                    <a:pt x="16320" y="20233"/>
                    <a:pt x="13920" y="20887"/>
                    <a:pt x="12120" y="21215"/>
                  </a:cubicBezTo>
                  <a:cubicBezTo>
                    <a:pt x="10320" y="21542"/>
                    <a:pt x="9120" y="21542"/>
                    <a:pt x="7920" y="21084"/>
                  </a:cubicBezTo>
                  <a:cubicBezTo>
                    <a:pt x="6720" y="20626"/>
                    <a:pt x="5520" y="19709"/>
                    <a:pt x="4320" y="18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2173816" y="4279489"/>
              <a:ext cx="97432" cy="19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13" fill="norm" stroke="1" extrusionOk="0">
                  <a:moveTo>
                    <a:pt x="14850" y="4690"/>
                  </a:moveTo>
                  <a:cubicBezTo>
                    <a:pt x="15300" y="3529"/>
                    <a:pt x="15750" y="2368"/>
                    <a:pt x="14625" y="1439"/>
                  </a:cubicBezTo>
                  <a:cubicBezTo>
                    <a:pt x="13500" y="510"/>
                    <a:pt x="10800" y="-187"/>
                    <a:pt x="8550" y="45"/>
                  </a:cubicBezTo>
                  <a:cubicBezTo>
                    <a:pt x="6300" y="278"/>
                    <a:pt x="4500" y="1439"/>
                    <a:pt x="3375" y="2600"/>
                  </a:cubicBezTo>
                  <a:cubicBezTo>
                    <a:pt x="2250" y="3761"/>
                    <a:pt x="1800" y="4923"/>
                    <a:pt x="3150" y="6316"/>
                  </a:cubicBezTo>
                  <a:cubicBezTo>
                    <a:pt x="4500" y="7710"/>
                    <a:pt x="7650" y="9336"/>
                    <a:pt x="10575" y="10613"/>
                  </a:cubicBezTo>
                  <a:cubicBezTo>
                    <a:pt x="13500" y="11890"/>
                    <a:pt x="16200" y="12819"/>
                    <a:pt x="18225" y="13748"/>
                  </a:cubicBezTo>
                  <a:cubicBezTo>
                    <a:pt x="20250" y="14678"/>
                    <a:pt x="21600" y="15607"/>
                    <a:pt x="20025" y="16884"/>
                  </a:cubicBezTo>
                  <a:cubicBezTo>
                    <a:pt x="18450" y="18161"/>
                    <a:pt x="13950" y="19787"/>
                    <a:pt x="10125" y="20600"/>
                  </a:cubicBezTo>
                  <a:cubicBezTo>
                    <a:pt x="6300" y="21413"/>
                    <a:pt x="3150" y="21413"/>
                    <a:pt x="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2650066" y="4069959"/>
              <a:ext cx="158751" cy="39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5393"/>
                  </a:moveTo>
                  <a:cubicBezTo>
                    <a:pt x="20160" y="3793"/>
                    <a:pt x="18720" y="2193"/>
                    <a:pt x="17424" y="1221"/>
                  </a:cubicBezTo>
                  <a:cubicBezTo>
                    <a:pt x="16128" y="250"/>
                    <a:pt x="14976" y="-93"/>
                    <a:pt x="13824" y="21"/>
                  </a:cubicBezTo>
                  <a:cubicBezTo>
                    <a:pt x="12672" y="136"/>
                    <a:pt x="11520" y="707"/>
                    <a:pt x="10080" y="2536"/>
                  </a:cubicBezTo>
                  <a:cubicBezTo>
                    <a:pt x="8640" y="4364"/>
                    <a:pt x="6912" y="7450"/>
                    <a:pt x="6192" y="10421"/>
                  </a:cubicBezTo>
                  <a:cubicBezTo>
                    <a:pt x="5472" y="13393"/>
                    <a:pt x="5760" y="16250"/>
                    <a:pt x="5904" y="18078"/>
                  </a:cubicBezTo>
                  <a:cubicBezTo>
                    <a:pt x="6048" y="19907"/>
                    <a:pt x="6048" y="20707"/>
                    <a:pt x="5328" y="21107"/>
                  </a:cubicBezTo>
                  <a:cubicBezTo>
                    <a:pt x="4608" y="21507"/>
                    <a:pt x="3168" y="21507"/>
                    <a:pt x="2160" y="21450"/>
                  </a:cubicBezTo>
                  <a:cubicBezTo>
                    <a:pt x="1152" y="21393"/>
                    <a:pt x="576" y="21278"/>
                    <a:pt x="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2589653" y="4314660"/>
              <a:ext cx="250914" cy="16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60" fill="norm" stroke="1" extrusionOk="0">
                  <a:moveTo>
                    <a:pt x="1914" y="13926"/>
                  </a:moveTo>
                  <a:cubicBezTo>
                    <a:pt x="1006" y="11766"/>
                    <a:pt x="99" y="9606"/>
                    <a:pt x="8" y="7986"/>
                  </a:cubicBezTo>
                  <a:cubicBezTo>
                    <a:pt x="-83" y="6366"/>
                    <a:pt x="643" y="5286"/>
                    <a:pt x="2186" y="4476"/>
                  </a:cubicBezTo>
                  <a:cubicBezTo>
                    <a:pt x="3729" y="3666"/>
                    <a:pt x="6088" y="3126"/>
                    <a:pt x="8176" y="4746"/>
                  </a:cubicBezTo>
                  <a:cubicBezTo>
                    <a:pt x="10263" y="6366"/>
                    <a:pt x="12078" y="10146"/>
                    <a:pt x="12986" y="12711"/>
                  </a:cubicBezTo>
                  <a:cubicBezTo>
                    <a:pt x="13893" y="15276"/>
                    <a:pt x="13893" y="16626"/>
                    <a:pt x="13803" y="18111"/>
                  </a:cubicBezTo>
                  <a:cubicBezTo>
                    <a:pt x="13712" y="19596"/>
                    <a:pt x="13530" y="21216"/>
                    <a:pt x="13349" y="21351"/>
                  </a:cubicBezTo>
                  <a:cubicBezTo>
                    <a:pt x="13167" y="21486"/>
                    <a:pt x="12986" y="20136"/>
                    <a:pt x="13349" y="16626"/>
                  </a:cubicBezTo>
                  <a:cubicBezTo>
                    <a:pt x="13712" y="13116"/>
                    <a:pt x="14620" y="7446"/>
                    <a:pt x="15618" y="4206"/>
                  </a:cubicBezTo>
                  <a:cubicBezTo>
                    <a:pt x="16616" y="966"/>
                    <a:pt x="17705" y="156"/>
                    <a:pt x="18704" y="21"/>
                  </a:cubicBezTo>
                  <a:cubicBezTo>
                    <a:pt x="19702" y="-114"/>
                    <a:pt x="20609" y="426"/>
                    <a:pt x="21517" y="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2861069" y="4360696"/>
              <a:ext cx="81098" cy="8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759" fill="norm" stroke="1" extrusionOk="0">
                  <a:moveTo>
                    <a:pt x="21220" y="1490"/>
                  </a:moveTo>
                  <a:cubicBezTo>
                    <a:pt x="18451" y="437"/>
                    <a:pt x="15682" y="-617"/>
                    <a:pt x="12082" y="437"/>
                  </a:cubicBezTo>
                  <a:cubicBezTo>
                    <a:pt x="8482" y="1490"/>
                    <a:pt x="4051" y="4651"/>
                    <a:pt x="1835" y="7812"/>
                  </a:cubicBezTo>
                  <a:cubicBezTo>
                    <a:pt x="-380" y="10973"/>
                    <a:pt x="-380" y="14134"/>
                    <a:pt x="728" y="16505"/>
                  </a:cubicBezTo>
                  <a:cubicBezTo>
                    <a:pt x="1835" y="18876"/>
                    <a:pt x="4051" y="20456"/>
                    <a:pt x="6543" y="20720"/>
                  </a:cubicBezTo>
                  <a:cubicBezTo>
                    <a:pt x="9035" y="20983"/>
                    <a:pt x="11805" y="19929"/>
                    <a:pt x="13466" y="18085"/>
                  </a:cubicBezTo>
                  <a:cubicBezTo>
                    <a:pt x="15128" y="16242"/>
                    <a:pt x="15682" y="13607"/>
                    <a:pt x="14851" y="11500"/>
                  </a:cubicBezTo>
                  <a:cubicBezTo>
                    <a:pt x="14020" y="9393"/>
                    <a:pt x="11805" y="7812"/>
                    <a:pt x="9589" y="6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3005666" y="4347633"/>
              <a:ext cx="2222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79"/>
                    <a:pt x="2057" y="758"/>
                    <a:pt x="2674" y="1895"/>
                  </a:cubicBezTo>
                  <a:cubicBezTo>
                    <a:pt x="3291" y="3032"/>
                    <a:pt x="3497" y="4926"/>
                    <a:pt x="3703" y="7011"/>
                  </a:cubicBezTo>
                  <a:cubicBezTo>
                    <a:pt x="3909" y="9095"/>
                    <a:pt x="4114" y="11368"/>
                    <a:pt x="4217" y="13642"/>
                  </a:cubicBezTo>
                  <a:cubicBezTo>
                    <a:pt x="4320" y="15916"/>
                    <a:pt x="4320" y="18189"/>
                    <a:pt x="4629" y="17621"/>
                  </a:cubicBezTo>
                  <a:cubicBezTo>
                    <a:pt x="4937" y="17053"/>
                    <a:pt x="5554" y="13642"/>
                    <a:pt x="6069" y="10989"/>
                  </a:cubicBezTo>
                  <a:cubicBezTo>
                    <a:pt x="6583" y="8337"/>
                    <a:pt x="6994" y="6442"/>
                    <a:pt x="7509" y="4737"/>
                  </a:cubicBezTo>
                  <a:cubicBezTo>
                    <a:pt x="8023" y="3032"/>
                    <a:pt x="8640" y="1516"/>
                    <a:pt x="9360" y="1326"/>
                  </a:cubicBezTo>
                  <a:cubicBezTo>
                    <a:pt x="10080" y="1137"/>
                    <a:pt x="10903" y="2274"/>
                    <a:pt x="11314" y="4926"/>
                  </a:cubicBezTo>
                  <a:cubicBezTo>
                    <a:pt x="11726" y="7579"/>
                    <a:pt x="11726" y="11747"/>
                    <a:pt x="11623" y="14779"/>
                  </a:cubicBezTo>
                  <a:cubicBezTo>
                    <a:pt x="11520" y="17811"/>
                    <a:pt x="11314" y="19705"/>
                    <a:pt x="11314" y="19326"/>
                  </a:cubicBezTo>
                  <a:cubicBezTo>
                    <a:pt x="11314" y="18947"/>
                    <a:pt x="11520" y="16295"/>
                    <a:pt x="12137" y="13263"/>
                  </a:cubicBezTo>
                  <a:cubicBezTo>
                    <a:pt x="12754" y="10232"/>
                    <a:pt x="13783" y="6821"/>
                    <a:pt x="14914" y="4547"/>
                  </a:cubicBezTo>
                  <a:cubicBezTo>
                    <a:pt x="16046" y="2274"/>
                    <a:pt x="17280" y="1137"/>
                    <a:pt x="18309" y="1326"/>
                  </a:cubicBezTo>
                  <a:cubicBezTo>
                    <a:pt x="19337" y="1516"/>
                    <a:pt x="20160" y="3032"/>
                    <a:pt x="20674" y="6632"/>
                  </a:cubicBezTo>
                  <a:cubicBezTo>
                    <a:pt x="21189" y="10232"/>
                    <a:pt x="21394" y="15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3754966" y="4246033"/>
              <a:ext cx="698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4353"/>
                    <a:pt x="11127" y="8707"/>
                    <a:pt x="7527" y="12223"/>
                  </a:cubicBezTo>
                  <a:cubicBezTo>
                    <a:pt x="3927" y="15740"/>
                    <a:pt x="1964" y="18419"/>
                    <a:pt x="982" y="19842"/>
                  </a:cubicBezTo>
                  <a:cubicBezTo>
                    <a:pt x="0" y="21265"/>
                    <a:pt x="0" y="214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3772470" y="4207933"/>
              <a:ext cx="21109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156" y="21600"/>
                  </a:moveTo>
                  <a:cubicBezTo>
                    <a:pt x="-58" y="18000"/>
                    <a:pt x="-272" y="14400"/>
                    <a:pt x="1118" y="10800"/>
                  </a:cubicBezTo>
                  <a:cubicBezTo>
                    <a:pt x="2508" y="7200"/>
                    <a:pt x="5502" y="3600"/>
                    <a:pt x="9138" y="1800"/>
                  </a:cubicBezTo>
                  <a:cubicBezTo>
                    <a:pt x="12774" y="0"/>
                    <a:pt x="17051" y="0"/>
                    <a:pt x="21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3786716" y="4339020"/>
              <a:ext cx="1587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760" y="12793"/>
                    <a:pt x="11520" y="5170"/>
                    <a:pt x="15120" y="1993"/>
                  </a:cubicBezTo>
                  <a:cubicBezTo>
                    <a:pt x="18720" y="-1183"/>
                    <a:pt x="2016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3869266" y="4436533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945050" y="4468283"/>
              <a:ext cx="8931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20715" y="0"/>
                  </a:moveTo>
                  <a:cubicBezTo>
                    <a:pt x="13842" y="3491"/>
                    <a:pt x="6970" y="6982"/>
                    <a:pt x="3288" y="9709"/>
                  </a:cubicBezTo>
                  <a:cubicBezTo>
                    <a:pt x="-394" y="12436"/>
                    <a:pt x="-885" y="14400"/>
                    <a:pt x="1324" y="16255"/>
                  </a:cubicBezTo>
                  <a:cubicBezTo>
                    <a:pt x="3533" y="18109"/>
                    <a:pt x="8442" y="19855"/>
                    <a:pt x="133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6815666" y="4189880"/>
              <a:ext cx="169604" cy="33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280" fill="norm" stroke="1" extrusionOk="0">
                  <a:moveTo>
                    <a:pt x="0" y="7631"/>
                  </a:moveTo>
                  <a:cubicBezTo>
                    <a:pt x="790" y="7091"/>
                    <a:pt x="1580" y="6551"/>
                    <a:pt x="2239" y="6686"/>
                  </a:cubicBezTo>
                  <a:cubicBezTo>
                    <a:pt x="2898" y="6821"/>
                    <a:pt x="3424" y="7631"/>
                    <a:pt x="3688" y="9656"/>
                  </a:cubicBezTo>
                  <a:cubicBezTo>
                    <a:pt x="3951" y="11681"/>
                    <a:pt x="3951" y="14921"/>
                    <a:pt x="3820" y="17216"/>
                  </a:cubicBezTo>
                  <a:cubicBezTo>
                    <a:pt x="3688" y="19511"/>
                    <a:pt x="3424" y="20861"/>
                    <a:pt x="3161" y="21199"/>
                  </a:cubicBezTo>
                  <a:cubicBezTo>
                    <a:pt x="2898" y="21536"/>
                    <a:pt x="2634" y="20861"/>
                    <a:pt x="2766" y="18499"/>
                  </a:cubicBezTo>
                  <a:cubicBezTo>
                    <a:pt x="2898" y="16136"/>
                    <a:pt x="3424" y="12086"/>
                    <a:pt x="4083" y="9048"/>
                  </a:cubicBezTo>
                  <a:cubicBezTo>
                    <a:pt x="4741" y="6011"/>
                    <a:pt x="5532" y="3986"/>
                    <a:pt x="6322" y="2501"/>
                  </a:cubicBezTo>
                  <a:cubicBezTo>
                    <a:pt x="7112" y="1016"/>
                    <a:pt x="7902" y="71"/>
                    <a:pt x="9351" y="3"/>
                  </a:cubicBezTo>
                  <a:cubicBezTo>
                    <a:pt x="10800" y="-64"/>
                    <a:pt x="12907" y="746"/>
                    <a:pt x="15278" y="2771"/>
                  </a:cubicBezTo>
                  <a:cubicBezTo>
                    <a:pt x="17649" y="4796"/>
                    <a:pt x="20283" y="8036"/>
                    <a:pt x="20941" y="10871"/>
                  </a:cubicBezTo>
                  <a:cubicBezTo>
                    <a:pt x="21600" y="13706"/>
                    <a:pt x="20283" y="16136"/>
                    <a:pt x="17122" y="17756"/>
                  </a:cubicBezTo>
                  <a:cubicBezTo>
                    <a:pt x="13961" y="19376"/>
                    <a:pt x="8956" y="20186"/>
                    <a:pt x="5795" y="20591"/>
                  </a:cubicBezTo>
                  <a:cubicBezTo>
                    <a:pt x="2634" y="20996"/>
                    <a:pt x="1317" y="20996"/>
                    <a:pt x="1317" y="20861"/>
                  </a:cubicBezTo>
                  <a:cubicBezTo>
                    <a:pt x="1317" y="20726"/>
                    <a:pt x="2634" y="20456"/>
                    <a:pt x="4083" y="20186"/>
                  </a:cubicBezTo>
                  <a:cubicBezTo>
                    <a:pt x="5532" y="19916"/>
                    <a:pt x="7112" y="19646"/>
                    <a:pt x="8693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7304616" y="4417483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7330016" y="4322233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336366" y="4338605"/>
              <a:ext cx="146051" cy="16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21600" y="350"/>
                  </a:moveTo>
                  <a:cubicBezTo>
                    <a:pt x="17217" y="73"/>
                    <a:pt x="12835" y="-204"/>
                    <a:pt x="10174" y="211"/>
                  </a:cubicBezTo>
                  <a:cubicBezTo>
                    <a:pt x="7513" y="627"/>
                    <a:pt x="6574" y="1734"/>
                    <a:pt x="6261" y="2981"/>
                  </a:cubicBezTo>
                  <a:cubicBezTo>
                    <a:pt x="5948" y="4227"/>
                    <a:pt x="6261" y="5611"/>
                    <a:pt x="7670" y="7134"/>
                  </a:cubicBezTo>
                  <a:cubicBezTo>
                    <a:pt x="9078" y="8658"/>
                    <a:pt x="11583" y="10319"/>
                    <a:pt x="13617" y="11842"/>
                  </a:cubicBezTo>
                  <a:cubicBezTo>
                    <a:pt x="15652" y="13365"/>
                    <a:pt x="17217" y="14750"/>
                    <a:pt x="16591" y="16550"/>
                  </a:cubicBezTo>
                  <a:cubicBezTo>
                    <a:pt x="15965" y="18350"/>
                    <a:pt x="13148" y="20565"/>
                    <a:pt x="10017" y="20981"/>
                  </a:cubicBezTo>
                  <a:cubicBezTo>
                    <a:pt x="6887" y="21396"/>
                    <a:pt x="3443" y="20011"/>
                    <a:pt x="0" y="18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7871654" y="4136954"/>
              <a:ext cx="245763" cy="394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2" fill="norm" stroke="1" extrusionOk="0">
                  <a:moveTo>
                    <a:pt x="13127" y="15490"/>
                  </a:moveTo>
                  <a:cubicBezTo>
                    <a:pt x="12573" y="15033"/>
                    <a:pt x="12020" y="14576"/>
                    <a:pt x="10820" y="14347"/>
                  </a:cubicBezTo>
                  <a:cubicBezTo>
                    <a:pt x="9620" y="14118"/>
                    <a:pt x="7773" y="14118"/>
                    <a:pt x="5835" y="15033"/>
                  </a:cubicBezTo>
                  <a:cubicBezTo>
                    <a:pt x="3897" y="15947"/>
                    <a:pt x="1866" y="17776"/>
                    <a:pt x="850" y="18976"/>
                  </a:cubicBezTo>
                  <a:cubicBezTo>
                    <a:pt x="-165" y="20176"/>
                    <a:pt x="-165" y="20747"/>
                    <a:pt x="297" y="21090"/>
                  </a:cubicBezTo>
                  <a:cubicBezTo>
                    <a:pt x="758" y="21433"/>
                    <a:pt x="1681" y="21547"/>
                    <a:pt x="3435" y="20347"/>
                  </a:cubicBezTo>
                  <a:cubicBezTo>
                    <a:pt x="5189" y="19147"/>
                    <a:pt x="7773" y="16633"/>
                    <a:pt x="9527" y="13261"/>
                  </a:cubicBezTo>
                  <a:cubicBezTo>
                    <a:pt x="11281" y="9890"/>
                    <a:pt x="12204" y="5661"/>
                    <a:pt x="12666" y="3204"/>
                  </a:cubicBezTo>
                  <a:cubicBezTo>
                    <a:pt x="13127" y="747"/>
                    <a:pt x="13127" y="61"/>
                    <a:pt x="12850" y="4"/>
                  </a:cubicBezTo>
                  <a:cubicBezTo>
                    <a:pt x="12573" y="-53"/>
                    <a:pt x="12020" y="518"/>
                    <a:pt x="11281" y="2633"/>
                  </a:cubicBezTo>
                  <a:cubicBezTo>
                    <a:pt x="10543" y="4747"/>
                    <a:pt x="9620" y="8404"/>
                    <a:pt x="9343" y="11204"/>
                  </a:cubicBezTo>
                  <a:cubicBezTo>
                    <a:pt x="9066" y="14004"/>
                    <a:pt x="9435" y="15947"/>
                    <a:pt x="10081" y="17033"/>
                  </a:cubicBezTo>
                  <a:cubicBezTo>
                    <a:pt x="10727" y="18118"/>
                    <a:pt x="11650" y="18347"/>
                    <a:pt x="12481" y="18290"/>
                  </a:cubicBezTo>
                  <a:cubicBezTo>
                    <a:pt x="13312" y="18233"/>
                    <a:pt x="14050" y="17890"/>
                    <a:pt x="14604" y="17376"/>
                  </a:cubicBezTo>
                  <a:cubicBezTo>
                    <a:pt x="15158" y="16861"/>
                    <a:pt x="15527" y="16176"/>
                    <a:pt x="15435" y="16290"/>
                  </a:cubicBezTo>
                  <a:cubicBezTo>
                    <a:pt x="15343" y="16404"/>
                    <a:pt x="14789" y="17318"/>
                    <a:pt x="14789" y="17547"/>
                  </a:cubicBezTo>
                  <a:cubicBezTo>
                    <a:pt x="14789" y="17776"/>
                    <a:pt x="15343" y="17318"/>
                    <a:pt x="16081" y="15718"/>
                  </a:cubicBezTo>
                  <a:cubicBezTo>
                    <a:pt x="16820" y="14118"/>
                    <a:pt x="17743" y="11376"/>
                    <a:pt x="18666" y="9661"/>
                  </a:cubicBezTo>
                  <a:cubicBezTo>
                    <a:pt x="19589" y="7947"/>
                    <a:pt x="20512" y="7261"/>
                    <a:pt x="21435" y="6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8077159" y="4152884"/>
              <a:ext cx="351408" cy="345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63" fill="norm" stroke="1" extrusionOk="0">
                  <a:moveTo>
                    <a:pt x="11772" y="2226"/>
                  </a:moveTo>
                  <a:cubicBezTo>
                    <a:pt x="11255" y="1441"/>
                    <a:pt x="10738" y="655"/>
                    <a:pt x="9832" y="263"/>
                  </a:cubicBezTo>
                  <a:cubicBezTo>
                    <a:pt x="8927" y="-130"/>
                    <a:pt x="7633" y="-130"/>
                    <a:pt x="6663" y="590"/>
                  </a:cubicBezTo>
                  <a:cubicBezTo>
                    <a:pt x="5693" y="1310"/>
                    <a:pt x="5047" y="2750"/>
                    <a:pt x="4982" y="5303"/>
                  </a:cubicBezTo>
                  <a:cubicBezTo>
                    <a:pt x="4917" y="7855"/>
                    <a:pt x="5435" y="11521"/>
                    <a:pt x="5823" y="13812"/>
                  </a:cubicBezTo>
                  <a:cubicBezTo>
                    <a:pt x="6211" y="16103"/>
                    <a:pt x="6469" y="17019"/>
                    <a:pt x="6599" y="17805"/>
                  </a:cubicBezTo>
                  <a:cubicBezTo>
                    <a:pt x="6728" y="18590"/>
                    <a:pt x="6728" y="19245"/>
                    <a:pt x="6405" y="19703"/>
                  </a:cubicBezTo>
                  <a:cubicBezTo>
                    <a:pt x="6081" y="20161"/>
                    <a:pt x="5435" y="20423"/>
                    <a:pt x="4723" y="20357"/>
                  </a:cubicBezTo>
                  <a:cubicBezTo>
                    <a:pt x="4012" y="20292"/>
                    <a:pt x="3236" y="19899"/>
                    <a:pt x="2460" y="19179"/>
                  </a:cubicBezTo>
                  <a:cubicBezTo>
                    <a:pt x="1684" y="18459"/>
                    <a:pt x="908" y="17412"/>
                    <a:pt x="455" y="16495"/>
                  </a:cubicBezTo>
                  <a:cubicBezTo>
                    <a:pt x="2" y="15579"/>
                    <a:pt x="-127" y="14794"/>
                    <a:pt x="132" y="14270"/>
                  </a:cubicBezTo>
                  <a:cubicBezTo>
                    <a:pt x="390" y="13746"/>
                    <a:pt x="1037" y="13485"/>
                    <a:pt x="2913" y="13026"/>
                  </a:cubicBezTo>
                  <a:cubicBezTo>
                    <a:pt x="4788" y="12568"/>
                    <a:pt x="7892" y="11914"/>
                    <a:pt x="10414" y="11063"/>
                  </a:cubicBezTo>
                  <a:cubicBezTo>
                    <a:pt x="12936" y="10212"/>
                    <a:pt x="14877" y="9165"/>
                    <a:pt x="16041" y="7790"/>
                  </a:cubicBezTo>
                  <a:cubicBezTo>
                    <a:pt x="17205" y="6415"/>
                    <a:pt x="17593" y="4714"/>
                    <a:pt x="17593" y="3601"/>
                  </a:cubicBezTo>
                  <a:cubicBezTo>
                    <a:pt x="17593" y="2488"/>
                    <a:pt x="17205" y="1965"/>
                    <a:pt x="16687" y="1834"/>
                  </a:cubicBezTo>
                  <a:cubicBezTo>
                    <a:pt x="16170" y="1703"/>
                    <a:pt x="15523" y="1965"/>
                    <a:pt x="14812" y="2881"/>
                  </a:cubicBezTo>
                  <a:cubicBezTo>
                    <a:pt x="14101" y="3797"/>
                    <a:pt x="13324" y="5368"/>
                    <a:pt x="12872" y="8314"/>
                  </a:cubicBezTo>
                  <a:cubicBezTo>
                    <a:pt x="12419" y="11259"/>
                    <a:pt x="12290" y="15579"/>
                    <a:pt x="12160" y="18066"/>
                  </a:cubicBezTo>
                  <a:cubicBezTo>
                    <a:pt x="12031" y="20554"/>
                    <a:pt x="11902" y="21208"/>
                    <a:pt x="11578" y="21339"/>
                  </a:cubicBezTo>
                  <a:cubicBezTo>
                    <a:pt x="11255" y="21470"/>
                    <a:pt x="10738" y="21077"/>
                    <a:pt x="10156" y="19965"/>
                  </a:cubicBezTo>
                  <a:cubicBezTo>
                    <a:pt x="9574" y="18852"/>
                    <a:pt x="8927" y="17019"/>
                    <a:pt x="8992" y="15972"/>
                  </a:cubicBezTo>
                  <a:cubicBezTo>
                    <a:pt x="9056" y="14925"/>
                    <a:pt x="9832" y="14663"/>
                    <a:pt x="11255" y="14597"/>
                  </a:cubicBezTo>
                  <a:cubicBezTo>
                    <a:pt x="12678" y="14532"/>
                    <a:pt x="14747" y="14663"/>
                    <a:pt x="16105" y="14728"/>
                  </a:cubicBezTo>
                  <a:cubicBezTo>
                    <a:pt x="17463" y="14794"/>
                    <a:pt x="18110" y="14794"/>
                    <a:pt x="18563" y="14335"/>
                  </a:cubicBezTo>
                  <a:cubicBezTo>
                    <a:pt x="19016" y="13877"/>
                    <a:pt x="19274" y="12961"/>
                    <a:pt x="19080" y="12503"/>
                  </a:cubicBezTo>
                  <a:cubicBezTo>
                    <a:pt x="18886" y="12045"/>
                    <a:pt x="18239" y="12045"/>
                    <a:pt x="17593" y="12175"/>
                  </a:cubicBezTo>
                  <a:cubicBezTo>
                    <a:pt x="16946" y="12306"/>
                    <a:pt x="16299" y="12568"/>
                    <a:pt x="15847" y="13419"/>
                  </a:cubicBezTo>
                  <a:cubicBezTo>
                    <a:pt x="15394" y="14270"/>
                    <a:pt x="15135" y="15710"/>
                    <a:pt x="15329" y="17085"/>
                  </a:cubicBezTo>
                  <a:cubicBezTo>
                    <a:pt x="15523" y="18459"/>
                    <a:pt x="16170" y="19768"/>
                    <a:pt x="17269" y="20292"/>
                  </a:cubicBezTo>
                  <a:cubicBezTo>
                    <a:pt x="18369" y="20815"/>
                    <a:pt x="19921" y="20554"/>
                    <a:pt x="21473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8461261" y="4341283"/>
              <a:ext cx="138756" cy="15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56" fill="norm" stroke="1" extrusionOk="0">
                  <a:moveTo>
                    <a:pt x="2799" y="2627"/>
                  </a:moveTo>
                  <a:cubicBezTo>
                    <a:pt x="1490" y="1751"/>
                    <a:pt x="181" y="876"/>
                    <a:pt x="18" y="1022"/>
                  </a:cubicBezTo>
                  <a:cubicBezTo>
                    <a:pt x="-146" y="1168"/>
                    <a:pt x="836" y="2335"/>
                    <a:pt x="2799" y="4816"/>
                  </a:cubicBezTo>
                  <a:cubicBezTo>
                    <a:pt x="4763" y="7297"/>
                    <a:pt x="7709" y="11092"/>
                    <a:pt x="9345" y="13719"/>
                  </a:cubicBezTo>
                  <a:cubicBezTo>
                    <a:pt x="10981" y="16346"/>
                    <a:pt x="11309" y="17805"/>
                    <a:pt x="10981" y="19119"/>
                  </a:cubicBezTo>
                  <a:cubicBezTo>
                    <a:pt x="10654" y="20432"/>
                    <a:pt x="9672" y="21600"/>
                    <a:pt x="9181" y="21162"/>
                  </a:cubicBezTo>
                  <a:cubicBezTo>
                    <a:pt x="8690" y="20724"/>
                    <a:pt x="8690" y="18681"/>
                    <a:pt x="9345" y="15470"/>
                  </a:cubicBezTo>
                  <a:cubicBezTo>
                    <a:pt x="9999" y="12259"/>
                    <a:pt x="11309" y="7881"/>
                    <a:pt x="13436" y="5108"/>
                  </a:cubicBezTo>
                  <a:cubicBezTo>
                    <a:pt x="15563" y="2335"/>
                    <a:pt x="18509" y="1168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8607642" y="4348686"/>
              <a:ext cx="211268" cy="15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899" fill="norm" stroke="1" extrusionOk="0">
                  <a:moveTo>
                    <a:pt x="3721" y="8276"/>
                  </a:moveTo>
                  <a:cubicBezTo>
                    <a:pt x="4576" y="7154"/>
                    <a:pt x="5431" y="6032"/>
                    <a:pt x="6287" y="4489"/>
                  </a:cubicBezTo>
                  <a:cubicBezTo>
                    <a:pt x="7142" y="2946"/>
                    <a:pt x="7998" y="983"/>
                    <a:pt x="7891" y="281"/>
                  </a:cubicBezTo>
                  <a:cubicBezTo>
                    <a:pt x="7784" y="-420"/>
                    <a:pt x="6715" y="141"/>
                    <a:pt x="5218" y="2525"/>
                  </a:cubicBezTo>
                  <a:cubicBezTo>
                    <a:pt x="3721" y="4910"/>
                    <a:pt x="1796" y="9118"/>
                    <a:pt x="833" y="11923"/>
                  </a:cubicBezTo>
                  <a:cubicBezTo>
                    <a:pt x="-129" y="14728"/>
                    <a:pt x="-129" y="16131"/>
                    <a:pt x="192" y="17393"/>
                  </a:cubicBezTo>
                  <a:cubicBezTo>
                    <a:pt x="513" y="18655"/>
                    <a:pt x="1154" y="19777"/>
                    <a:pt x="3079" y="18655"/>
                  </a:cubicBezTo>
                  <a:cubicBezTo>
                    <a:pt x="5004" y="17533"/>
                    <a:pt x="8212" y="14167"/>
                    <a:pt x="10029" y="11502"/>
                  </a:cubicBezTo>
                  <a:cubicBezTo>
                    <a:pt x="11847" y="8837"/>
                    <a:pt x="12275" y="6874"/>
                    <a:pt x="12168" y="6733"/>
                  </a:cubicBezTo>
                  <a:cubicBezTo>
                    <a:pt x="12061" y="6593"/>
                    <a:pt x="11420" y="8276"/>
                    <a:pt x="10885" y="10520"/>
                  </a:cubicBezTo>
                  <a:cubicBezTo>
                    <a:pt x="10350" y="12764"/>
                    <a:pt x="9922" y="15570"/>
                    <a:pt x="9709" y="17674"/>
                  </a:cubicBezTo>
                  <a:cubicBezTo>
                    <a:pt x="9495" y="19777"/>
                    <a:pt x="9495" y="21180"/>
                    <a:pt x="9816" y="20619"/>
                  </a:cubicBezTo>
                  <a:cubicBezTo>
                    <a:pt x="10136" y="20058"/>
                    <a:pt x="10778" y="17533"/>
                    <a:pt x="11420" y="14588"/>
                  </a:cubicBezTo>
                  <a:cubicBezTo>
                    <a:pt x="12061" y="11642"/>
                    <a:pt x="12703" y="8276"/>
                    <a:pt x="14093" y="5892"/>
                  </a:cubicBezTo>
                  <a:cubicBezTo>
                    <a:pt x="15483" y="3507"/>
                    <a:pt x="17621" y="2105"/>
                    <a:pt x="19012" y="2105"/>
                  </a:cubicBezTo>
                  <a:cubicBezTo>
                    <a:pt x="20402" y="2105"/>
                    <a:pt x="21043" y="3507"/>
                    <a:pt x="21257" y="6874"/>
                  </a:cubicBezTo>
                  <a:cubicBezTo>
                    <a:pt x="21471" y="10240"/>
                    <a:pt x="21257" y="15570"/>
                    <a:pt x="21043" y="20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8879921" y="4125383"/>
              <a:ext cx="94746" cy="40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9" fill="norm" stroke="1" extrusionOk="0">
                  <a:moveTo>
                    <a:pt x="21485" y="0"/>
                  </a:moveTo>
                  <a:cubicBezTo>
                    <a:pt x="18125" y="2700"/>
                    <a:pt x="14765" y="5400"/>
                    <a:pt x="11405" y="8438"/>
                  </a:cubicBezTo>
                  <a:cubicBezTo>
                    <a:pt x="8045" y="11475"/>
                    <a:pt x="4685" y="14850"/>
                    <a:pt x="2765" y="16875"/>
                  </a:cubicBezTo>
                  <a:cubicBezTo>
                    <a:pt x="845" y="18900"/>
                    <a:pt x="365" y="19575"/>
                    <a:pt x="125" y="20194"/>
                  </a:cubicBezTo>
                  <a:cubicBezTo>
                    <a:pt x="-115" y="20813"/>
                    <a:pt x="-115" y="21375"/>
                    <a:pt x="1085" y="21488"/>
                  </a:cubicBezTo>
                  <a:cubicBezTo>
                    <a:pt x="2285" y="21600"/>
                    <a:pt x="4685" y="21262"/>
                    <a:pt x="6605" y="20531"/>
                  </a:cubicBezTo>
                  <a:cubicBezTo>
                    <a:pt x="8525" y="19800"/>
                    <a:pt x="9965" y="18675"/>
                    <a:pt x="11405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8825351" y="4334933"/>
              <a:ext cx="16201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6324" y="21600"/>
                  </a:moveTo>
                  <a:cubicBezTo>
                    <a:pt x="4921" y="19800"/>
                    <a:pt x="3519" y="18000"/>
                    <a:pt x="2256" y="15750"/>
                  </a:cubicBezTo>
                  <a:cubicBezTo>
                    <a:pt x="994" y="13500"/>
                    <a:pt x="-128" y="10800"/>
                    <a:pt x="12" y="9000"/>
                  </a:cubicBezTo>
                  <a:cubicBezTo>
                    <a:pt x="153" y="7200"/>
                    <a:pt x="1555" y="6300"/>
                    <a:pt x="5342" y="4950"/>
                  </a:cubicBezTo>
                  <a:cubicBezTo>
                    <a:pt x="9129" y="3600"/>
                    <a:pt x="15301" y="180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9165961" y="4168326"/>
              <a:ext cx="337873" cy="38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91" fill="norm" stroke="1" extrusionOk="0">
                  <a:moveTo>
                    <a:pt x="14934" y="5781"/>
                  </a:moveTo>
                  <a:cubicBezTo>
                    <a:pt x="14799" y="4476"/>
                    <a:pt x="14664" y="3170"/>
                    <a:pt x="14596" y="2161"/>
                  </a:cubicBezTo>
                  <a:cubicBezTo>
                    <a:pt x="14529" y="1152"/>
                    <a:pt x="14529" y="440"/>
                    <a:pt x="14191" y="144"/>
                  </a:cubicBezTo>
                  <a:cubicBezTo>
                    <a:pt x="13854" y="-153"/>
                    <a:pt x="13179" y="-34"/>
                    <a:pt x="12166" y="915"/>
                  </a:cubicBezTo>
                  <a:cubicBezTo>
                    <a:pt x="11154" y="1865"/>
                    <a:pt x="9804" y="3645"/>
                    <a:pt x="8859" y="6196"/>
                  </a:cubicBezTo>
                  <a:cubicBezTo>
                    <a:pt x="7914" y="8748"/>
                    <a:pt x="7374" y="12071"/>
                    <a:pt x="6969" y="14445"/>
                  </a:cubicBezTo>
                  <a:cubicBezTo>
                    <a:pt x="6564" y="16818"/>
                    <a:pt x="6294" y="18243"/>
                    <a:pt x="5822" y="19073"/>
                  </a:cubicBezTo>
                  <a:cubicBezTo>
                    <a:pt x="5349" y="19904"/>
                    <a:pt x="4674" y="20142"/>
                    <a:pt x="3797" y="19845"/>
                  </a:cubicBezTo>
                  <a:cubicBezTo>
                    <a:pt x="2919" y="19548"/>
                    <a:pt x="1839" y="18717"/>
                    <a:pt x="1164" y="17946"/>
                  </a:cubicBezTo>
                  <a:cubicBezTo>
                    <a:pt x="489" y="17174"/>
                    <a:pt x="219" y="16462"/>
                    <a:pt x="84" y="15750"/>
                  </a:cubicBezTo>
                  <a:cubicBezTo>
                    <a:pt x="-51" y="15038"/>
                    <a:pt x="-51" y="14326"/>
                    <a:pt x="287" y="13970"/>
                  </a:cubicBezTo>
                  <a:cubicBezTo>
                    <a:pt x="624" y="13614"/>
                    <a:pt x="1299" y="13614"/>
                    <a:pt x="2582" y="14089"/>
                  </a:cubicBezTo>
                  <a:cubicBezTo>
                    <a:pt x="3864" y="14563"/>
                    <a:pt x="5754" y="15513"/>
                    <a:pt x="7104" y="16344"/>
                  </a:cubicBezTo>
                  <a:cubicBezTo>
                    <a:pt x="8454" y="17174"/>
                    <a:pt x="9264" y="17887"/>
                    <a:pt x="9534" y="17887"/>
                  </a:cubicBezTo>
                  <a:cubicBezTo>
                    <a:pt x="9804" y="17887"/>
                    <a:pt x="9534" y="17174"/>
                    <a:pt x="9601" y="16581"/>
                  </a:cubicBezTo>
                  <a:cubicBezTo>
                    <a:pt x="9669" y="15988"/>
                    <a:pt x="10074" y="15513"/>
                    <a:pt x="10951" y="14979"/>
                  </a:cubicBezTo>
                  <a:cubicBezTo>
                    <a:pt x="11829" y="14445"/>
                    <a:pt x="13179" y="13851"/>
                    <a:pt x="14191" y="13555"/>
                  </a:cubicBezTo>
                  <a:cubicBezTo>
                    <a:pt x="15204" y="13258"/>
                    <a:pt x="15879" y="13258"/>
                    <a:pt x="16689" y="13673"/>
                  </a:cubicBezTo>
                  <a:cubicBezTo>
                    <a:pt x="17499" y="14089"/>
                    <a:pt x="18444" y="14920"/>
                    <a:pt x="19186" y="15513"/>
                  </a:cubicBezTo>
                  <a:cubicBezTo>
                    <a:pt x="19929" y="16106"/>
                    <a:pt x="20469" y="16462"/>
                    <a:pt x="20604" y="16344"/>
                  </a:cubicBezTo>
                  <a:cubicBezTo>
                    <a:pt x="20739" y="16225"/>
                    <a:pt x="20469" y="15632"/>
                    <a:pt x="19929" y="15335"/>
                  </a:cubicBezTo>
                  <a:cubicBezTo>
                    <a:pt x="19389" y="15038"/>
                    <a:pt x="18579" y="15038"/>
                    <a:pt x="17701" y="15513"/>
                  </a:cubicBezTo>
                  <a:cubicBezTo>
                    <a:pt x="16824" y="15988"/>
                    <a:pt x="15879" y="16937"/>
                    <a:pt x="15339" y="17709"/>
                  </a:cubicBezTo>
                  <a:cubicBezTo>
                    <a:pt x="14799" y="18480"/>
                    <a:pt x="14664" y="19073"/>
                    <a:pt x="14799" y="19667"/>
                  </a:cubicBezTo>
                  <a:cubicBezTo>
                    <a:pt x="14934" y="20260"/>
                    <a:pt x="15339" y="20854"/>
                    <a:pt x="16014" y="21150"/>
                  </a:cubicBezTo>
                  <a:cubicBezTo>
                    <a:pt x="16689" y="21447"/>
                    <a:pt x="17634" y="21447"/>
                    <a:pt x="18511" y="21269"/>
                  </a:cubicBezTo>
                  <a:cubicBezTo>
                    <a:pt x="19389" y="21091"/>
                    <a:pt x="20199" y="20735"/>
                    <a:pt x="20739" y="20260"/>
                  </a:cubicBezTo>
                  <a:cubicBezTo>
                    <a:pt x="21279" y="19785"/>
                    <a:pt x="21549" y="19192"/>
                    <a:pt x="21549" y="18599"/>
                  </a:cubicBezTo>
                  <a:cubicBezTo>
                    <a:pt x="21549" y="18005"/>
                    <a:pt x="21279" y="17412"/>
                    <a:pt x="20604" y="17174"/>
                  </a:cubicBezTo>
                  <a:cubicBezTo>
                    <a:pt x="19929" y="16937"/>
                    <a:pt x="18849" y="17056"/>
                    <a:pt x="17769" y="17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9501716" y="4441686"/>
              <a:ext cx="222251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6004"/>
                  </a:moveTo>
                  <a:cubicBezTo>
                    <a:pt x="206" y="4076"/>
                    <a:pt x="411" y="2147"/>
                    <a:pt x="1029" y="990"/>
                  </a:cubicBezTo>
                  <a:cubicBezTo>
                    <a:pt x="1646" y="-167"/>
                    <a:pt x="2674" y="-553"/>
                    <a:pt x="3189" y="1183"/>
                  </a:cubicBezTo>
                  <a:cubicBezTo>
                    <a:pt x="3703" y="2918"/>
                    <a:pt x="3703" y="6776"/>
                    <a:pt x="3703" y="9668"/>
                  </a:cubicBezTo>
                  <a:cubicBezTo>
                    <a:pt x="3703" y="12561"/>
                    <a:pt x="3703" y="14490"/>
                    <a:pt x="3394" y="16611"/>
                  </a:cubicBezTo>
                  <a:cubicBezTo>
                    <a:pt x="3086" y="18733"/>
                    <a:pt x="2469" y="21047"/>
                    <a:pt x="2366" y="21047"/>
                  </a:cubicBezTo>
                  <a:cubicBezTo>
                    <a:pt x="2263" y="21047"/>
                    <a:pt x="2674" y="18733"/>
                    <a:pt x="3189" y="16611"/>
                  </a:cubicBezTo>
                  <a:cubicBezTo>
                    <a:pt x="3703" y="14490"/>
                    <a:pt x="4320" y="12561"/>
                    <a:pt x="5040" y="11018"/>
                  </a:cubicBezTo>
                  <a:cubicBezTo>
                    <a:pt x="5760" y="9476"/>
                    <a:pt x="6583" y="8318"/>
                    <a:pt x="7303" y="9090"/>
                  </a:cubicBezTo>
                  <a:cubicBezTo>
                    <a:pt x="8023" y="9861"/>
                    <a:pt x="8640" y="12561"/>
                    <a:pt x="9257" y="12947"/>
                  </a:cubicBezTo>
                  <a:cubicBezTo>
                    <a:pt x="9874" y="13333"/>
                    <a:pt x="10491" y="11404"/>
                    <a:pt x="11726" y="9476"/>
                  </a:cubicBezTo>
                  <a:cubicBezTo>
                    <a:pt x="12960" y="7547"/>
                    <a:pt x="14811" y="5618"/>
                    <a:pt x="16251" y="4654"/>
                  </a:cubicBezTo>
                  <a:cubicBezTo>
                    <a:pt x="17691" y="3690"/>
                    <a:pt x="18720" y="3690"/>
                    <a:pt x="19440" y="4654"/>
                  </a:cubicBezTo>
                  <a:cubicBezTo>
                    <a:pt x="20160" y="5618"/>
                    <a:pt x="20571" y="7547"/>
                    <a:pt x="20880" y="10054"/>
                  </a:cubicBezTo>
                  <a:cubicBezTo>
                    <a:pt x="21189" y="12561"/>
                    <a:pt x="21394" y="15647"/>
                    <a:pt x="21600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973733" y="4296833"/>
              <a:ext cx="9313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191"/>
                    <a:pt x="9818" y="10381"/>
                    <a:pt x="6382" y="13395"/>
                  </a:cubicBezTo>
                  <a:cubicBezTo>
                    <a:pt x="2945" y="16409"/>
                    <a:pt x="1964" y="17247"/>
                    <a:pt x="1227" y="18167"/>
                  </a:cubicBezTo>
                  <a:cubicBezTo>
                    <a:pt x="491" y="19088"/>
                    <a:pt x="0" y="20093"/>
                    <a:pt x="0" y="20679"/>
                  </a:cubicBezTo>
                  <a:cubicBezTo>
                    <a:pt x="0" y="21265"/>
                    <a:pt x="491" y="21433"/>
                    <a:pt x="9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0009716" y="4243916"/>
              <a:ext cx="26035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1192"/>
                  </a:moveTo>
                  <a:cubicBezTo>
                    <a:pt x="351" y="16709"/>
                    <a:pt x="702" y="12226"/>
                    <a:pt x="2459" y="8558"/>
                  </a:cubicBezTo>
                  <a:cubicBezTo>
                    <a:pt x="4215" y="4890"/>
                    <a:pt x="7376" y="2037"/>
                    <a:pt x="10800" y="815"/>
                  </a:cubicBezTo>
                  <a:cubicBezTo>
                    <a:pt x="14224" y="-408"/>
                    <a:pt x="17912" y="0"/>
                    <a:pt x="21600" y="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022416" y="4392083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124016" y="4506383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0189228" y="4524870"/>
              <a:ext cx="87189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83" fill="norm" stroke="1" extrusionOk="0">
                  <a:moveTo>
                    <a:pt x="21184" y="967"/>
                  </a:moveTo>
                  <a:cubicBezTo>
                    <a:pt x="18613" y="375"/>
                    <a:pt x="16041" y="-217"/>
                    <a:pt x="13984" y="79"/>
                  </a:cubicBezTo>
                  <a:cubicBezTo>
                    <a:pt x="11927" y="375"/>
                    <a:pt x="10384" y="1558"/>
                    <a:pt x="8070" y="3778"/>
                  </a:cubicBezTo>
                  <a:cubicBezTo>
                    <a:pt x="5755" y="5997"/>
                    <a:pt x="2670" y="9251"/>
                    <a:pt x="1127" y="11767"/>
                  </a:cubicBezTo>
                  <a:cubicBezTo>
                    <a:pt x="-416" y="14282"/>
                    <a:pt x="-416" y="16057"/>
                    <a:pt x="1384" y="17536"/>
                  </a:cubicBezTo>
                  <a:cubicBezTo>
                    <a:pt x="3184" y="19016"/>
                    <a:pt x="6784" y="20199"/>
                    <a:pt x="10384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33866" y="4957233"/>
              <a:ext cx="317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858"/>
                    <a:pt x="11520" y="3716"/>
                    <a:pt x="13680" y="6735"/>
                  </a:cubicBezTo>
                  <a:cubicBezTo>
                    <a:pt x="15840" y="9755"/>
                    <a:pt x="14400" y="13935"/>
                    <a:pt x="15120" y="16606"/>
                  </a:cubicBezTo>
                  <a:cubicBezTo>
                    <a:pt x="15840" y="19277"/>
                    <a:pt x="1872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0" y="4951399"/>
              <a:ext cx="253765" cy="38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2" fill="norm" stroke="1" extrusionOk="0">
                  <a:moveTo>
                    <a:pt x="18922" y="2119"/>
                  </a:moveTo>
                  <a:cubicBezTo>
                    <a:pt x="19815" y="1165"/>
                    <a:pt x="20707" y="210"/>
                    <a:pt x="21154" y="31"/>
                  </a:cubicBezTo>
                  <a:cubicBezTo>
                    <a:pt x="21600" y="-148"/>
                    <a:pt x="21600" y="449"/>
                    <a:pt x="19815" y="2119"/>
                  </a:cubicBezTo>
                  <a:cubicBezTo>
                    <a:pt x="18030" y="3790"/>
                    <a:pt x="14460" y="6535"/>
                    <a:pt x="11157" y="8802"/>
                  </a:cubicBezTo>
                  <a:cubicBezTo>
                    <a:pt x="7855" y="11070"/>
                    <a:pt x="4820" y="12860"/>
                    <a:pt x="2856" y="13993"/>
                  </a:cubicBezTo>
                  <a:cubicBezTo>
                    <a:pt x="893" y="15127"/>
                    <a:pt x="0" y="15604"/>
                    <a:pt x="0" y="15903"/>
                  </a:cubicBezTo>
                  <a:cubicBezTo>
                    <a:pt x="0" y="16201"/>
                    <a:pt x="893" y="16321"/>
                    <a:pt x="3838" y="17216"/>
                  </a:cubicBezTo>
                  <a:cubicBezTo>
                    <a:pt x="6783" y="18111"/>
                    <a:pt x="11782" y="19781"/>
                    <a:pt x="1678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294216" y="5185833"/>
              <a:ext cx="20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671975" y="4948766"/>
              <a:ext cx="191625" cy="38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12" fill="norm" stroke="1" extrusionOk="0">
                  <a:moveTo>
                    <a:pt x="20785" y="2967"/>
                  </a:moveTo>
                  <a:cubicBezTo>
                    <a:pt x="21020" y="2374"/>
                    <a:pt x="21255" y="1780"/>
                    <a:pt x="21255" y="1187"/>
                  </a:cubicBezTo>
                  <a:cubicBezTo>
                    <a:pt x="21255" y="593"/>
                    <a:pt x="21020" y="0"/>
                    <a:pt x="18555" y="0"/>
                  </a:cubicBezTo>
                  <a:cubicBezTo>
                    <a:pt x="16090" y="0"/>
                    <a:pt x="11394" y="593"/>
                    <a:pt x="7872" y="1662"/>
                  </a:cubicBezTo>
                  <a:cubicBezTo>
                    <a:pt x="4351" y="2730"/>
                    <a:pt x="2003" y="4273"/>
                    <a:pt x="829" y="5459"/>
                  </a:cubicBezTo>
                  <a:cubicBezTo>
                    <a:pt x="-345" y="6646"/>
                    <a:pt x="-345" y="7477"/>
                    <a:pt x="1298" y="8426"/>
                  </a:cubicBezTo>
                  <a:cubicBezTo>
                    <a:pt x="2942" y="9376"/>
                    <a:pt x="6229" y="10444"/>
                    <a:pt x="9751" y="11512"/>
                  </a:cubicBezTo>
                  <a:cubicBezTo>
                    <a:pt x="13272" y="12580"/>
                    <a:pt x="17029" y="13648"/>
                    <a:pt x="18907" y="14835"/>
                  </a:cubicBezTo>
                  <a:cubicBezTo>
                    <a:pt x="20785" y="16022"/>
                    <a:pt x="20785" y="17327"/>
                    <a:pt x="18438" y="18514"/>
                  </a:cubicBezTo>
                  <a:cubicBezTo>
                    <a:pt x="16090" y="19701"/>
                    <a:pt x="11394" y="20769"/>
                    <a:pt x="8459" y="21185"/>
                  </a:cubicBezTo>
                  <a:cubicBezTo>
                    <a:pt x="5525" y="21600"/>
                    <a:pt x="4351" y="21363"/>
                    <a:pt x="3177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355393" y="4915113"/>
              <a:ext cx="75474" cy="40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85" fill="norm" stroke="1" extrusionOk="0">
                  <a:moveTo>
                    <a:pt x="5194" y="551"/>
                  </a:moveTo>
                  <a:cubicBezTo>
                    <a:pt x="7594" y="214"/>
                    <a:pt x="9994" y="-124"/>
                    <a:pt x="11194" y="45"/>
                  </a:cubicBezTo>
                  <a:cubicBezTo>
                    <a:pt x="12394" y="214"/>
                    <a:pt x="12394" y="889"/>
                    <a:pt x="10894" y="3139"/>
                  </a:cubicBezTo>
                  <a:cubicBezTo>
                    <a:pt x="9394" y="5389"/>
                    <a:pt x="6394" y="9214"/>
                    <a:pt x="4294" y="12139"/>
                  </a:cubicBezTo>
                  <a:cubicBezTo>
                    <a:pt x="2194" y="15063"/>
                    <a:pt x="994" y="17088"/>
                    <a:pt x="394" y="18382"/>
                  </a:cubicBezTo>
                  <a:cubicBezTo>
                    <a:pt x="-206" y="19676"/>
                    <a:pt x="-206" y="20239"/>
                    <a:pt x="994" y="20689"/>
                  </a:cubicBezTo>
                  <a:cubicBezTo>
                    <a:pt x="2194" y="21138"/>
                    <a:pt x="4594" y="21476"/>
                    <a:pt x="7594" y="21364"/>
                  </a:cubicBezTo>
                  <a:cubicBezTo>
                    <a:pt x="10594" y="21251"/>
                    <a:pt x="14194" y="20689"/>
                    <a:pt x="16594" y="19732"/>
                  </a:cubicBezTo>
                  <a:cubicBezTo>
                    <a:pt x="18994" y="18776"/>
                    <a:pt x="20194" y="17426"/>
                    <a:pt x="21394" y="16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267650" y="5137926"/>
              <a:ext cx="201317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879" fill="norm" stroke="1" extrusionOk="0">
                  <a:moveTo>
                    <a:pt x="2500" y="20879"/>
                  </a:moveTo>
                  <a:cubicBezTo>
                    <a:pt x="1150" y="16952"/>
                    <a:pt x="-200" y="13024"/>
                    <a:pt x="25" y="9097"/>
                  </a:cubicBezTo>
                  <a:cubicBezTo>
                    <a:pt x="250" y="5170"/>
                    <a:pt x="2050" y="1243"/>
                    <a:pt x="5875" y="261"/>
                  </a:cubicBezTo>
                  <a:cubicBezTo>
                    <a:pt x="9700" y="-721"/>
                    <a:pt x="15550" y="1243"/>
                    <a:pt x="214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466764" y="5132781"/>
              <a:ext cx="249853" cy="13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84" fill="norm" stroke="1" extrusionOk="0">
                  <a:moveTo>
                    <a:pt x="2367" y="9472"/>
                  </a:moveTo>
                  <a:cubicBezTo>
                    <a:pt x="4908" y="7784"/>
                    <a:pt x="7450" y="6096"/>
                    <a:pt x="9083" y="4578"/>
                  </a:cubicBezTo>
                  <a:cubicBezTo>
                    <a:pt x="10717" y="3059"/>
                    <a:pt x="11443" y="1709"/>
                    <a:pt x="11261" y="865"/>
                  </a:cubicBezTo>
                  <a:cubicBezTo>
                    <a:pt x="11080" y="21"/>
                    <a:pt x="9991" y="-316"/>
                    <a:pt x="8448" y="359"/>
                  </a:cubicBezTo>
                  <a:cubicBezTo>
                    <a:pt x="6905" y="1034"/>
                    <a:pt x="4908" y="2721"/>
                    <a:pt x="3456" y="4240"/>
                  </a:cubicBezTo>
                  <a:cubicBezTo>
                    <a:pt x="2004" y="5759"/>
                    <a:pt x="1097" y="7109"/>
                    <a:pt x="552" y="8628"/>
                  </a:cubicBezTo>
                  <a:cubicBezTo>
                    <a:pt x="8" y="10147"/>
                    <a:pt x="-174" y="11834"/>
                    <a:pt x="189" y="13522"/>
                  </a:cubicBezTo>
                  <a:cubicBezTo>
                    <a:pt x="552" y="15209"/>
                    <a:pt x="1460" y="16897"/>
                    <a:pt x="3910" y="18415"/>
                  </a:cubicBezTo>
                  <a:cubicBezTo>
                    <a:pt x="6360" y="19934"/>
                    <a:pt x="10354" y="21284"/>
                    <a:pt x="13530" y="21284"/>
                  </a:cubicBezTo>
                  <a:cubicBezTo>
                    <a:pt x="16707" y="21284"/>
                    <a:pt x="19066" y="19934"/>
                    <a:pt x="21426" y="18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701399" y="5118898"/>
              <a:ext cx="85494" cy="18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508" fill="norm" stroke="1" extrusionOk="0">
                  <a:moveTo>
                    <a:pt x="18681" y="4762"/>
                  </a:moveTo>
                  <a:cubicBezTo>
                    <a:pt x="18681" y="3548"/>
                    <a:pt x="18681" y="2335"/>
                    <a:pt x="16923" y="1486"/>
                  </a:cubicBezTo>
                  <a:cubicBezTo>
                    <a:pt x="15165" y="636"/>
                    <a:pt x="11649" y="151"/>
                    <a:pt x="8635" y="29"/>
                  </a:cubicBezTo>
                  <a:cubicBezTo>
                    <a:pt x="5621" y="-92"/>
                    <a:pt x="3109" y="151"/>
                    <a:pt x="1602" y="879"/>
                  </a:cubicBezTo>
                  <a:cubicBezTo>
                    <a:pt x="95" y="1607"/>
                    <a:pt x="-407" y="2820"/>
                    <a:pt x="346" y="3791"/>
                  </a:cubicBezTo>
                  <a:cubicBezTo>
                    <a:pt x="1100" y="4762"/>
                    <a:pt x="3109" y="5490"/>
                    <a:pt x="6877" y="7432"/>
                  </a:cubicBezTo>
                  <a:cubicBezTo>
                    <a:pt x="10644" y="9373"/>
                    <a:pt x="16170" y="12528"/>
                    <a:pt x="18681" y="14834"/>
                  </a:cubicBezTo>
                  <a:cubicBezTo>
                    <a:pt x="21193" y="17139"/>
                    <a:pt x="20691" y="18596"/>
                    <a:pt x="17677" y="19566"/>
                  </a:cubicBezTo>
                  <a:cubicBezTo>
                    <a:pt x="14663" y="20537"/>
                    <a:pt x="9137" y="21023"/>
                    <a:pt x="3612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907116" y="4858721"/>
              <a:ext cx="120651" cy="4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7958" y="1133"/>
                  </a:moveTo>
                  <a:cubicBezTo>
                    <a:pt x="9095" y="596"/>
                    <a:pt x="10232" y="58"/>
                    <a:pt x="11368" y="5"/>
                  </a:cubicBezTo>
                  <a:cubicBezTo>
                    <a:pt x="12505" y="-49"/>
                    <a:pt x="13642" y="381"/>
                    <a:pt x="13074" y="1670"/>
                  </a:cubicBezTo>
                  <a:cubicBezTo>
                    <a:pt x="12505" y="2960"/>
                    <a:pt x="10232" y="5109"/>
                    <a:pt x="7768" y="7957"/>
                  </a:cubicBezTo>
                  <a:cubicBezTo>
                    <a:pt x="5305" y="10805"/>
                    <a:pt x="2653" y="14351"/>
                    <a:pt x="1326" y="16393"/>
                  </a:cubicBezTo>
                  <a:cubicBezTo>
                    <a:pt x="0" y="18435"/>
                    <a:pt x="0" y="18972"/>
                    <a:pt x="0" y="19509"/>
                  </a:cubicBezTo>
                  <a:cubicBezTo>
                    <a:pt x="0" y="20047"/>
                    <a:pt x="0" y="20584"/>
                    <a:pt x="1137" y="20960"/>
                  </a:cubicBezTo>
                  <a:cubicBezTo>
                    <a:pt x="2274" y="21336"/>
                    <a:pt x="4547" y="21551"/>
                    <a:pt x="8147" y="21282"/>
                  </a:cubicBezTo>
                  <a:cubicBezTo>
                    <a:pt x="11747" y="21014"/>
                    <a:pt x="16674" y="20261"/>
                    <a:pt x="21600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1882713" y="5093483"/>
              <a:ext cx="354604" cy="4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00" fill="norm" stroke="1" extrusionOk="0">
                  <a:moveTo>
                    <a:pt x="1482" y="21200"/>
                  </a:moveTo>
                  <a:cubicBezTo>
                    <a:pt x="710" y="16880"/>
                    <a:pt x="-61" y="12560"/>
                    <a:pt x="3" y="9320"/>
                  </a:cubicBezTo>
                  <a:cubicBezTo>
                    <a:pt x="68" y="6080"/>
                    <a:pt x="968" y="3920"/>
                    <a:pt x="3732" y="2300"/>
                  </a:cubicBezTo>
                  <a:cubicBezTo>
                    <a:pt x="6496" y="680"/>
                    <a:pt x="11125" y="-400"/>
                    <a:pt x="14403" y="140"/>
                  </a:cubicBezTo>
                  <a:cubicBezTo>
                    <a:pt x="17682" y="680"/>
                    <a:pt x="19610" y="2840"/>
                    <a:pt x="21539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97366" y="5370248"/>
              <a:ext cx="1689101" cy="10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866" y="21547"/>
                    <a:pt x="1732" y="21547"/>
                    <a:pt x="2653" y="20700"/>
                  </a:cubicBezTo>
                  <a:cubicBezTo>
                    <a:pt x="3573" y="19853"/>
                    <a:pt x="4547" y="18159"/>
                    <a:pt x="5468" y="16465"/>
                  </a:cubicBezTo>
                  <a:cubicBezTo>
                    <a:pt x="6388" y="14771"/>
                    <a:pt x="7254" y="13076"/>
                    <a:pt x="8229" y="11382"/>
                  </a:cubicBezTo>
                  <a:cubicBezTo>
                    <a:pt x="9203" y="9688"/>
                    <a:pt x="10286" y="7994"/>
                    <a:pt x="11368" y="6300"/>
                  </a:cubicBezTo>
                  <a:cubicBezTo>
                    <a:pt x="12451" y="4606"/>
                    <a:pt x="13534" y="2912"/>
                    <a:pt x="14576" y="1853"/>
                  </a:cubicBezTo>
                  <a:cubicBezTo>
                    <a:pt x="15618" y="794"/>
                    <a:pt x="16620" y="371"/>
                    <a:pt x="17716" y="159"/>
                  </a:cubicBezTo>
                  <a:cubicBezTo>
                    <a:pt x="18812" y="-53"/>
                    <a:pt x="20003" y="-53"/>
                    <a:pt x="20666" y="159"/>
                  </a:cubicBezTo>
                  <a:cubicBezTo>
                    <a:pt x="21329" y="371"/>
                    <a:pt x="21465" y="794"/>
                    <a:pt x="21600" y="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92666" y="5455426"/>
              <a:ext cx="1511301" cy="174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21504"/>
                  </a:moveTo>
                  <a:cubicBezTo>
                    <a:pt x="1119" y="19682"/>
                    <a:pt x="2239" y="17861"/>
                    <a:pt x="3403" y="15779"/>
                  </a:cubicBezTo>
                  <a:cubicBezTo>
                    <a:pt x="4568" y="13697"/>
                    <a:pt x="5778" y="11355"/>
                    <a:pt x="6913" y="9403"/>
                  </a:cubicBezTo>
                  <a:cubicBezTo>
                    <a:pt x="8047" y="7451"/>
                    <a:pt x="9106" y="5890"/>
                    <a:pt x="10195" y="4588"/>
                  </a:cubicBezTo>
                  <a:cubicBezTo>
                    <a:pt x="11284" y="3287"/>
                    <a:pt x="12403" y="2246"/>
                    <a:pt x="13674" y="1465"/>
                  </a:cubicBezTo>
                  <a:cubicBezTo>
                    <a:pt x="14945" y="685"/>
                    <a:pt x="16366" y="164"/>
                    <a:pt x="17713" y="34"/>
                  </a:cubicBezTo>
                  <a:cubicBezTo>
                    <a:pt x="19059" y="-96"/>
                    <a:pt x="20329" y="164"/>
                    <a:pt x="21600" y="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2440516" y="5008033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2440516" y="5185833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297766" y="5192183"/>
              <a:ext cx="23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2000"/>
                    <a:pt x="18000" y="4000"/>
                    <a:pt x="19800" y="7600"/>
                  </a:cubicBezTo>
                  <a:cubicBezTo>
                    <a:pt x="21600" y="11200"/>
                    <a:pt x="16200" y="1640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3266016" y="510328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3110830" y="5131246"/>
              <a:ext cx="148837" cy="18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816" fill="norm" stroke="1" extrusionOk="0">
                  <a:moveTo>
                    <a:pt x="19031" y="429"/>
                  </a:moveTo>
                  <a:cubicBezTo>
                    <a:pt x="17551" y="-51"/>
                    <a:pt x="16072" y="-531"/>
                    <a:pt x="12965" y="1389"/>
                  </a:cubicBezTo>
                  <a:cubicBezTo>
                    <a:pt x="9858" y="3309"/>
                    <a:pt x="5124" y="7629"/>
                    <a:pt x="2461" y="10389"/>
                  </a:cubicBezTo>
                  <a:cubicBezTo>
                    <a:pt x="-202" y="13149"/>
                    <a:pt x="-794" y="14349"/>
                    <a:pt x="1129" y="15909"/>
                  </a:cubicBezTo>
                  <a:cubicBezTo>
                    <a:pt x="3053" y="17469"/>
                    <a:pt x="7491" y="19389"/>
                    <a:pt x="11190" y="20229"/>
                  </a:cubicBezTo>
                  <a:cubicBezTo>
                    <a:pt x="14888" y="21069"/>
                    <a:pt x="17847" y="20829"/>
                    <a:pt x="20806" y="20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3386666" y="5160433"/>
              <a:ext cx="27847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200"/>
                    <a:pt x="21600" y="8400"/>
                    <a:pt x="20057" y="12000"/>
                  </a:cubicBezTo>
                  <a:cubicBezTo>
                    <a:pt x="18514" y="15600"/>
                    <a:pt x="9257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3734694" y="5004066"/>
              <a:ext cx="164308" cy="40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267" fill="norm" stroke="1" extrusionOk="0">
                  <a:moveTo>
                    <a:pt x="5826" y="9464"/>
                  </a:moveTo>
                  <a:cubicBezTo>
                    <a:pt x="5826" y="8692"/>
                    <a:pt x="5826" y="7921"/>
                    <a:pt x="5826" y="7921"/>
                  </a:cubicBezTo>
                  <a:cubicBezTo>
                    <a:pt x="5826" y="7921"/>
                    <a:pt x="5826" y="8692"/>
                    <a:pt x="5421" y="10621"/>
                  </a:cubicBezTo>
                  <a:cubicBezTo>
                    <a:pt x="5016" y="12549"/>
                    <a:pt x="4206" y="15635"/>
                    <a:pt x="3396" y="17729"/>
                  </a:cubicBezTo>
                  <a:cubicBezTo>
                    <a:pt x="2586" y="19823"/>
                    <a:pt x="1776" y="20925"/>
                    <a:pt x="1101" y="21200"/>
                  </a:cubicBezTo>
                  <a:cubicBezTo>
                    <a:pt x="426" y="21476"/>
                    <a:pt x="-114" y="20925"/>
                    <a:pt x="21" y="19052"/>
                  </a:cubicBezTo>
                  <a:cubicBezTo>
                    <a:pt x="156" y="17178"/>
                    <a:pt x="966" y="13982"/>
                    <a:pt x="2316" y="10896"/>
                  </a:cubicBezTo>
                  <a:cubicBezTo>
                    <a:pt x="3666" y="7811"/>
                    <a:pt x="5556" y="4835"/>
                    <a:pt x="7041" y="3017"/>
                  </a:cubicBezTo>
                  <a:cubicBezTo>
                    <a:pt x="8526" y="1198"/>
                    <a:pt x="9606" y="537"/>
                    <a:pt x="10821" y="207"/>
                  </a:cubicBezTo>
                  <a:cubicBezTo>
                    <a:pt x="12036" y="-124"/>
                    <a:pt x="13386" y="-124"/>
                    <a:pt x="15276" y="703"/>
                  </a:cubicBezTo>
                  <a:cubicBezTo>
                    <a:pt x="17166" y="1529"/>
                    <a:pt x="19596" y="3182"/>
                    <a:pt x="20541" y="5331"/>
                  </a:cubicBezTo>
                  <a:cubicBezTo>
                    <a:pt x="21486" y="7480"/>
                    <a:pt x="20946" y="10125"/>
                    <a:pt x="17706" y="12660"/>
                  </a:cubicBezTo>
                  <a:cubicBezTo>
                    <a:pt x="14466" y="15194"/>
                    <a:pt x="8526" y="17619"/>
                    <a:pt x="4881" y="19052"/>
                  </a:cubicBezTo>
                  <a:cubicBezTo>
                    <a:pt x="1236" y="20484"/>
                    <a:pt x="-114" y="20925"/>
                    <a:pt x="291" y="20925"/>
                  </a:cubicBezTo>
                  <a:cubicBezTo>
                    <a:pt x="696" y="20925"/>
                    <a:pt x="2856" y="20484"/>
                    <a:pt x="5016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3910332" y="5201075"/>
              <a:ext cx="149435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54" fill="norm" stroke="1" extrusionOk="0">
                  <a:moveTo>
                    <a:pt x="7788" y="13478"/>
                  </a:moveTo>
                  <a:cubicBezTo>
                    <a:pt x="10526" y="10886"/>
                    <a:pt x="13264" y="8294"/>
                    <a:pt x="14785" y="5990"/>
                  </a:cubicBezTo>
                  <a:cubicBezTo>
                    <a:pt x="16306" y="3686"/>
                    <a:pt x="16610" y="1670"/>
                    <a:pt x="16002" y="662"/>
                  </a:cubicBezTo>
                  <a:cubicBezTo>
                    <a:pt x="15393" y="-346"/>
                    <a:pt x="13872" y="-346"/>
                    <a:pt x="11286" y="1670"/>
                  </a:cubicBezTo>
                  <a:cubicBezTo>
                    <a:pt x="8701" y="3686"/>
                    <a:pt x="5050" y="7718"/>
                    <a:pt x="2920" y="10598"/>
                  </a:cubicBezTo>
                  <a:cubicBezTo>
                    <a:pt x="791" y="13478"/>
                    <a:pt x="182" y="15206"/>
                    <a:pt x="30" y="16790"/>
                  </a:cubicBezTo>
                  <a:cubicBezTo>
                    <a:pt x="-122" y="18374"/>
                    <a:pt x="182" y="19814"/>
                    <a:pt x="3833" y="20534"/>
                  </a:cubicBezTo>
                  <a:cubicBezTo>
                    <a:pt x="7484" y="21254"/>
                    <a:pt x="14481" y="21254"/>
                    <a:pt x="21478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4097866" y="5198533"/>
              <a:ext cx="14605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81"/>
                  </a:moveTo>
                  <a:cubicBezTo>
                    <a:pt x="1565" y="3281"/>
                    <a:pt x="3130" y="3281"/>
                    <a:pt x="4852" y="5878"/>
                  </a:cubicBezTo>
                  <a:cubicBezTo>
                    <a:pt x="6574" y="8476"/>
                    <a:pt x="8452" y="13671"/>
                    <a:pt x="9235" y="16952"/>
                  </a:cubicBezTo>
                  <a:cubicBezTo>
                    <a:pt x="10017" y="20233"/>
                    <a:pt x="9704" y="21600"/>
                    <a:pt x="9078" y="21600"/>
                  </a:cubicBezTo>
                  <a:cubicBezTo>
                    <a:pt x="8452" y="21600"/>
                    <a:pt x="7513" y="20233"/>
                    <a:pt x="7043" y="17909"/>
                  </a:cubicBezTo>
                  <a:cubicBezTo>
                    <a:pt x="6574" y="15585"/>
                    <a:pt x="6574" y="12304"/>
                    <a:pt x="9078" y="9159"/>
                  </a:cubicBezTo>
                  <a:cubicBezTo>
                    <a:pt x="11583" y="6015"/>
                    <a:pt x="16591" y="30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256616" y="5223933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4320" y="1200"/>
                    <a:pt x="0" y="2400"/>
                    <a:pt x="0" y="5400"/>
                  </a:cubicBezTo>
                  <a:cubicBezTo>
                    <a:pt x="0" y="8400"/>
                    <a:pt x="4320" y="13200"/>
                    <a:pt x="8640" y="16200"/>
                  </a:cubicBezTo>
                  <a:cubicBezTo>
                    <a:pt x="12960" y="19200"/>
                    <a:pt x="1728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4313766" y="514773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4370916" y="5211233"/>
              <a:ext cx="127001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360" y="5666"/>
                    <a:pt x="720" y="11331"/>
                    <a:pt x="1080" y="15226"/>
                  </a:cubicBezTo>
                  <a:cubicBezTo>
                    <a:pt x="1440" y="19121"/>
                    <a:pt x="1800" y="21246"/>
                    <a:pt x="2520" y="21423"/>
                  </a:cubicBezTo>
                  <a:cubicBezTo>
                    <a:pt x="3240" y="21600"/>
                    <a:pt x="4320" y="19830"/>
                    <a:pt x="5940" y="17174"/>
                  </a:cubicBezTo>
                  <a:cubicBezTo>
                    <a:pt x="7560" y="14518"/>
                    <a:pt x="9720" y="10977"/>
                    <a:pt x="12420" y="7967"/>
                  </a:cubicBezTo>
                  <a:cubicBezTo>
                    <a:pt x="15120" y="4957"/>
                    <a:pt x="18360" y="24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4533698" y="5194199"/>
              <a:ext cx="161069" cy="15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14" fill="norm" stroke="1" extrusionOk="0">
                  <a:moveTo>
                    <a:pt x="304" y="6014"/>
                  </a:moveTo>
                  <a:cubicBezTo>
                    <a:pt x="1135" y="7214"/>
                    <a:pt x="1965" y="8414"/>
                    <a:pt x="3073" y="8864"/>
                  </a:cubicBezTo>
                  <a:cubicBezTo>
                    <a:pt x="4181" y="9314"/>
                    <a:pt x="5565" y="9014"/>
                    <a:pt x="6950" y="8114"/>
                  </a:cubicBezTo>
                  <a:cubicBezTo>
                    <a:pt x="8335" y="7214"/>
                    <a:pt x="9719" y="5714"/>
                    <a:pt x="10688" y="4214"/>
                  </a:cubicBezTo>
                  <a:cubicBezTo>
                    <a:pt x="11658" y="2714"/>
                    <a:pt x="12211" y="1214"/>
                    <a:pt x="11658" y="464"/>
                  </a:cubicBezTo>
                  <a:cubicBezTo>
                    <a:pt x="11104" y="-286"/>
                    <a:pt x="9442" y="-286"/>
                    <a:pt x="7227" y="1664"/>
                  </a:cubicBezTo>
                  <a:cubicBezTo>
                    <a:pt x="5011" y="3614"/>
                    <a:pt x="2242" y="7514"/>
                    <a:pt x="858" y="10814"/>
                  </a:cubicBezTo>
                  <a:cubicBezTo>
                    <a:pt x="-527" y="14114"/>
                    <a:pt x="-527" y="16814"/>
                    <a:pt x="3073" y="18464"/>
                  </a:cubicBezTo>
                  <a:cubicBezTo>
                    <a:pt x="6673" y="20114"/>
                    <a:pt x="13873" y="20714"/>
                    <a:pt x="21073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5326067" y="5231061"/>
              <a:ext cx="154396" cy="15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211" fill="norm" stroke="1" extrusionOk="0">
                  <a:moveTo>
                    <a:pt x="3959" y="2453"/>
                  </a:moveTo>
                  <a:cubicBezTo>
                    <a:pt x="2807" y="3306"/>
                    <a:pt x="1655" y="4158"/>
                    <a:pt x="2231" y="5011"/>
                  </a:cubicBezTo>
                  <a:cubicBezTo>
                    <a:pt x="2807" y="5864"/>
                    <a:pt x="5111" y="6716"/>
                    <a:pt x="7703" y="7000"/>
                  </a:cubicBezTo>
                  <a:cubicBezTo>
                    <a:pt x="10295" y="7285"/>
                    <a:pt x="13175" y="7000"/>
                    <a:pt x="15191" y="6432"/>
                  </a:cubicBezTo>
                  <a:cubicBezTo>
                    <a:pt x="17207" y="5864"/>
                    <a:pt x="18359" y="5011"/>
                    <a:pt x="19367" y="4016"/>
                  </a:cubicBezTo>
                  <a:cubicBezTo>
                    <a:pt x="20375" y="3022"/>
                    <a:pt x="21239" y="1885"/>
                    <a:pt x="20951" y="1032"/>
                  </a:cubicBezTo>
                  <a:cubicBezTo>
                    <a:pt x="20663" y="179"/>
                    <a:pt x="19223" y="-389"/>
                    <a:pt x="16343" y="322"/>
                  </a:cubicBezTo>
                  <a:cubicBezTo>
                    <a:pt x="13463" y="1032"/>
                    <a:pt x="9143" y="3022"/>
                    <a:pt x="6119" y="5153"/>
                  </a:cubicBezTo>
                  <a:cubicBezTo>
                    <a:pt x="3095" y="7285"/>
                    <a:pt x="1367" y="9558"/>
                    <a:pt x="503" y="11406"/>
                  </a:cubicBezTo>
                  <a:cubicBezTo>
                    <a:pt x="-361" y="13253"/>
                    <a:pt x="-361" y="14674"/>
                    <a:pt x="2519" y="16237"/>
                  </a:cubicBezTo>
                  <a:cubicBezTo>
                    <a:pt x="5399" y="17800"/>
                    <a:pt x="11159" y="19506"/>
                    <a:pt x="16919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5600217" y="5128120"/>
              <a:ext cx="205800" cy="235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458" fill="norm" stroke="1" extrusionOk="0">
                  <a:moveTo>
                    <a:pt x="21213" y="629"/>
                  </a:moveTo>
                  <a:cubicBezTo>
                    <a:pt x="19031" y="244"/>
                    <a:pt x="16849" y="-142"/>
                    <a:pt x="14558" y="51"/>
                  </a:cubicBezTo>
                  <a:cubicBezTo>
                    <a:pt x="12268" y="244"/>
                    <a:pt x="9868" y="1015"/>
                    <a:pt x="7358" y="3426"/>
                  </a:cubicBezTo>
                  <a:cubicBezTo>
                    <a:pt x="4849" y="5837"/>
                    <a:pt x="2231" y="9887"/>
                    <a:pt x="922" y="12683"/>
                  </a:cubicBezTo>
                  <a:cubicBezTo>
                    <a:pt x="-387" y="15479"/>
                    <a:pt x="-387" y="17022"/>
                    <a:pt x="1468" y="18276"/>
                  </a:cubicBezTo>
                  <a:cubicBezTo>
                    <a:pt x="3322" y="19529"/>
                    <a:pt x="7031" y="20494"/>
                    <a:pt x="1074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5796401" y="5110725"/>
              <a:ext cx="144024" cy="25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03" fill="norm" stroke="1" extrusionOk="0">
                  <a:moveTo>
                    <a:pt x="8808" y="2067"/>
                  </a:moveTo>
                  <a:cubicBezTo>
                    <a:pt x="7882" y="5307"/>
                    <a:pt x="6956" y="8547"/>
                    <a:pt x="6339" y="11247"/>
                  </a:cubicBezTo>
                  <a:cubicBezTo>
                    <a:pt x="5722" y="13947"/>
                    <a:pt x="5413" y="16107"/>
                    <a:pt x="5259" y="17637"/>
                  </a:cubicBezTo>
                  <a:cubicBezTo>
                    <a:pt x="5105" y="19167"/>
                    <a:pt x="5105" y="20067"/>
                    <a:pt x="4488" y="20247"/>
                  </a:cubicBezTo>
                  <a:cubicBezTo>
                    <a:pt x="3870" y="20427"/>
                    <a:pt x="2636" y="19887"/>
                    <a:pt x="2019" y="19167"/>
                  </a:cubicBezTo>
                  <a:cubicBezTo>
                    <a:pt x="1402" y="18447"/>
                    <a:pt x="1402" y="17547"/>
                    <a:pt x="1556" y="15297"/>
                  </a:cubicBezTo>
                  <a:cubicBezTo>
                    <a:pt x="1710" y="13047"/>
                    <a:pt x="2019" y="9447"/>
                    <a:pt x="2328" y="7197"/>
                  </a:cubicBezTo>
                  <a:cubicBezTo>
                    <a:pt x="2636" y="4947"/>
                    <a:pt x="2945" y="4047"/>
                    <a:pt x="3716" y="3237"/>
                  </a:cubicBezTo>
                  <a:cubicBezTo>
                    <a:pt x="4488" y="2427"/>
                    <a:pt x="5722" y="1707"/>
                    <a:pt x="7110" y="1167"/>
                  </a:cubicBezTo>
                  <a:cubicBezTo>
                    <a:pt x="8499" y="627"/>
                    <a:pt x="10042" y="267"/>
                    <a:pt x="11585" y="87"/>
                  </a:cubicBezTo>
                  <a:cubicBezTo>
                    <a:pt x="13128" y="-93"/>
                    <a:pt x="14670" y="-93"/>
                    <a:pt x="16213" y="1077"/>
                  </a:cubicBezTo>
                  <a:cubicBezTo>
                    <a:pt x="17756" y="2247"/>
                    <a:pt x="19299" y="4587"/>
                    <a:pt x="20225" y="7467"/>
                  </a:cubicBezTo>
                  <a:cubicBezTo>
                    <a:pt x="21150" y="10347"/>
                    <a:pt x="21459" y="13767"/>
                    <a:pt x="19916" y="16197"/>
                  </a:cubicBezTo>
                  <a:cubicBezTo>
                    <a:pt x="18373" y="18627"/>
                    <a:pt x="14979" y="20067"/>
                    <a:pt x="11893" y="20787"/>
                  </a:cubicBezTo>
                  <a:cubicBezTo>
                    <a:pt x="8808" y="21507"/>
                    <a:pt x="6030" y="21507"/>
                    <a:pt x="3870" y="21237"/>
                  </a:cubicBezTo>
                  <a:cubicBezTo>
                    <a:pt x="1710" y="20967"/>
                    <a:pt x="168" y="20427"/>
                    <a:pt x="13" y="19887"/>
                  </a:cubicBezTo>
                  <a:cubicBezTo>
                    <a:pt x="-141" y="19347"/>
                    <a:pt x="1093" y="18807"/>
                    <a:pt x="2328" y="1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6066366" y="5160433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615"/>
                    <a:pt x="21600" y="9231"/>
                    <a:pt x="18000" y="12831"/>
                  </a:cubicBezTo>
                  <a:cubicBezTo>
                    <a:pt x="14400" y="16431"/>
                    <a:pt x="7200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6079066" y="5128683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5840"/>
                    <a:pt x="1394" y="10080"/>
                    <a:pt x="4994" y="6480"/>
                  </a:cubicBezTo>
                  <a:cubicBezTo>
                    <a:pt x="8594" y="2880"/>
                    <a:pt x="1509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6098116" y="5325533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6618816" y="5087761"/>
              <a:ext cx="152935" cy="45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41" fill="norm" stroke="1" extrusionOk="0">
                  <a:moveTo>
                    <a:pt x="14203" y="4314"/>
                  </a:moveTo>
                  <a:cubicBezTo>
                    <a:pt x="16274" y="3617"/>
                    <a:pt x="18345" y="2920"/>
                    <a:pt x="19677" y="2323"/>
                  </a:cubicBezTo>
                  <a:cubicBezTo>
                    <a:pt x="21008" y="1726"/>
                    <a:pt x="21600" y="1228"/>
                    <a:pt x="21304" y="830"/>
                  </a:cubicBezTo>
                  <a:cubicBezTo>
                    <a:pt x="21008" y="432"/>
                    <a:pt x="19825" y="133"/>
                    <a:pt x="18493" y="34"/>
                  </a:cubicBezTo>
                  <a:cubicBezTo>
                    <a:pt x="17162" y="-66"/>
                    <a:pt x="15682" y="34"/>
                    <a:pt x="13907" y="681"/>
                  </a:cubicBezTo>
                  <a:cubicBezTo>
                    <a:pt x="12132" y="1328"/>
                    <a:pt x="10060" y="2522"/>
                    <a:pt x="8729" y="4563"/>
                  </a:cubicBezTo>
                  <a:cubicBezTo>
                    <a:pt x="7397" y="6603"/>
                    <a:pt x="6805" y="9490"/>
                    <a:pt x="6510" y="12177"/>
                  </a:cubicBezTo>
                  <a:cubicBezTo>
                    <a:pt x="6214" y="14865"/>
                    <a:pt x="6214" y="17353"/>
                    <a:pt x="6066" y="18896"/>
                  </a:cubicBezTo>
                  <a:cubicBezTo>
                    <a:pt x="5918" y="20439"/>
                    <a:pt x="5622" y="21036"/>
                    <a:pt x="4586" y="21285"/>
                  </a:cubicBezTo>
                  <a:cubicBezTo>
                    <a:pt x="3551" y="21534"/>
                    <a:pt x="1775" y="21434"/>
                    <a:pt x="0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523566" y="5394157"/>
              <a:ext cx="311151" cy="7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7" fill="norm" stroke="1" extrusionOk="0">
                  <a:moveTo>
                    <a:pt x="0" y="14747"/>
                  </a:moveTo>
                  <a:cubicBezTo>
                    <a:pt x="147" y="11747"/>
                    <a:pt x="294" y="8747"/>
                    <a:pt x="2131" y="6347"/>
                  </a:cubicBezTo>
                  <a:cubicBezTo>
                    <a:pt x="3967" y="3947"/>
                    <a:pt x="7494" y="2147"/>
                    <a:pt x="10359" y="1547"/>
                  </a:cubicBezTo>
                  <a:cubicBezTo>
                    <a:pt x="13224" y="947"/>
                    <a:pt x="15429" y="1547"/>
                    <a:pt x="16898" y="1847"/>
                  </a:cubicBezTo>
                  <a:cubicBezTo>
                    <a:pt x="18367" y="2147"/>
                    <a:pt x="19102" y="2147"/>
                    <a:pt x="19029" y="1547"/>
                  </a:cubicBezTo>
                  <a:cubicBezTo>
                    <a:pt x="18955" y="947"/>
                    <a:pt x="18073" y="-253"/>
                    <a:pt x="17118" y="47"/>
                  </a:cubicBezTo>
                  <a:cubicBezTo>
                    <a:pt x="16163" y="347"/>
                    <a:pt x="15135" y="2147"/>
                    <a:pt x="14473" y="4847"/>
                  </a:cubicBezTo>
                  <a:cubicBezTo>
                    <a:pt x="13812" y="7547"/>
                    <a:pt x="13518" y="11147"/>
                    <a:pt x="13665" y="13847"/>
                  </a:cubicBezTo>
                  <a:cubicBezTo>
                    <a:pt x="13812" y="16547"/>
                    <a:pt x="14400" y="18347"/>
                    <a:pt x="15061" y="19547"/>
                  </a:cubicBezTo>
                  <a:cubicBezTo>
                    <a:pt x="15722" y="20747"/>
                    <a:pt x="16457" y="21347"/>
                    <a:pt x="17559" y="19847"/>
                  </a:cubicBezTo>
                  <a:cubicBezTo>
                    <a:pt x="18661" y="18347"/>
                    <a:pt x="20131" y="14747"/>
                    <a:pt x="21600" y="1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818751" y="5357283"/>
              <a:ext cx="181066" cy="15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66" fill="norm" stroke="1" extrusionOk="0">
                  <a:moveTo>
                    <a:pt x="1894" y="6048"/>
                  </a:moveTo>
                  <a:cubicBezTo>
                    <a:pt x="890" y="4320"/>
                    <a:pt x="-115" y="2592"/>
                    <a:pt x="11" y="1872"/>
                  </a:cubicBezTo>
                  <a:cubicBezTo>
                    <a:pt x="136" y="1152"/>
                    <a:pt x="1392" y="1440"/>
                    <a:pt x="3276" y="3600"/>
                  </a:cubicBezTo>
                  <a:cubicBezTo>
                    <a:pt x="5159" y="5760"/>
                    <a:pt x="7671" y="9792"/>
                    <a:pt x="8927" y="12528"/>
                  </a:cubicBezTo>
                  <a:cubicBezTo>
                    <a:pt x="10183" y="15264"/>
                    <a:pt x="10183" y="16704"/>
                    <a:pt x="9932" y="18144"/>
                  </a:cubicBezTo>
                  <a:cubicBezTo>
                    <a:pt x="9680" y="19584"/>
                    <a:pt x="9178" y="21024"/>
                    <a:pt x="8425" y="21312"/>
                  </a:cubicBezTo>
                  <a:cubicBezTo>
                    <a:pt x="7671" y="21600"/>
                    <a:pt x="6666" y="20736"/>
                    <a:pt x="6164" y="18720"/>
                  </a:cubicBezTo>
                  <a:cubicBezTo>
                    <a:pt x="5662" y="16704"/>
                    <a:pt x="5662" y="13536"/>
                    <a:pt x="8299" y="10224"/>
                  </a:cubicBezTo>
                  <a:cubicBezTo>
                    <a:pt x="10936" y="6912"/>
                    <a:pt x="16211" y="3456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7336366" y="5150822"/>
              <a:ext cx="210657" cy="42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51" fill="norm" stroke="1" extrusionOk="0">
                  <a:moveTo>
                    <a:pt x="9720" y="6548"/>
                  </a:moveTo>
                  <a:cubicBezTo>
                    <a:pt x="9936" y="9527"/>
                    <a:pt x="10152" y="12507"/>
                    <a:pt x="10260" y="14316"/>
                  </a:cubicBezTo>
                  <a:cubicBezTo>
                    <a:pt x="10368" y="16124"/>
                    <a:pt x="10368" y="16763"/>
                    <a:pt x="10152" y="17348"/>
                  </a:cubicBezTo>
                  <a:cubicBezTo>
                    <a:pt x="9936" y="17933"/>
                    <a:pt x="9504" y="18465"/>
                    <a:pt x="9180" y="18465"/>
                  </a:cubicBezTo>
                  <a:cubicBezTo>
                    <a:pt x="8856" y="18465"/>
                    <a:pt x="8640" y="17933"/>
                    <a:pt x="8856" y="15752"/>
                  </a:cubicBezTo>
                  <a:cubicBezTo>
                    <a:pt x="9072" y="13571"/>
                    <a:pt x="9720" y="9740"/>
                    <a:pt x="10476" y="7027"/>
                  </a:cubicBezTo>
                  <a:cubicBezTo>
                    <a:pt x="11232" y="4314"/>
                    <a:pt x="12096" y="2718"/>
                    <a:pt x="13068" y="1653"/>
                  </a:cubicBezTo>
                  <a:cubicBezTo>
                    <a:pt x="14040" y="589"/>
                    <a:pt x="15120" y="57"/>
                    <a:pt x="15984" y="4"/>
                  </a:cubicBezTo>
                  <a:cubicBezTo>
                    <a:pt x="16848" y="-49"/>
                    <a:pt x="17496" y="377"/>
                    <a:pt x="18684" y="1973"/>
                  </a:cubicBezTo>
                  <a:cubicBezTo>
                    <a:pt x="19872" y="3569"/>
                    <a:pt x="21600" y="6335"/>
                    <a:pt x="21492" y="8942"/>
                  </a:cubicBezTo>
                  <a:cubicBezTo>
                    <a:pt x="21384" y="11549"/>
                    <a:pt x="19440" y="13996"/>
                    <a:pt x="15552" y="16071"/>
                  </a:cubicBezTo>
                  <a:cubicBezTo>
                    <a:pt x="11664" y="18146"/>
                    <a:pt x="5832" y="19849"/>
                    <a:pt x="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7564966" y="5528733"/>
              <a:ext cx="103012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20736" y="0"/>
                  </a:moveTo>
                  <a:cubicBezTo>
                    <a:pt x="21168" y="1895"/>
                    <a:pt x="21600" y="3789"/>
                    <a:pt x="18144" y="7389"/>
                  </a:cubicBezTo>
                  <a:cubicBezTo>
                    <a:pt x="14688" y="10989"/>
                    <a:pt x="7344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7964497" y="5297722"/>
              <a:ext cx="191020" cy="24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59" fill="norm" stroke="1" extrusionOk="0">
                  <a:moveTo>
                    <a:pt x="21421" y="1888"/>
                  </a:moveTo>
                  <a:cubicBezTo>
                    <a:pt x="20709" y="1143"/>
                    <a:pt x="19997" y="399"/>
                    <a:pt x="18454" y="119"/>
                  </a:cubicBezTo>
                  <a:cubicBezTo>
                    <a:pt x="16911" y="-160"/>
                    <a:pt x="14537" y="26"/>
                    <a:pt x="12520" y="957"/>
                  </a:cubicBezTo>
                  <a:cubicBezTo>
                    <a:pt x="10502" y="1888"/>
                    <a:pt x="8841" y="3564"/>
                    <a:pt x="8129" y="4868"/>
                  </a:cubicBezTo>
                  <a:cubicBezTo>
                    <a:pt x="7417" y="6171"/>
                    <a:pt x="7654" y="7102"/>
                    <a:pt x="8485" y="8499"/>
                  </a:cubicBezTo>
                  <a:cubicBezTo>
                    <a:pt x="9316" y="9895"/>
                    <a:pt x="10740" y="11757"/>
                    <a:pt x="11689" y="13154"/>
                  </a:cubicBezTo>
                  <a:cubicBezTo>
                    <a:pt x="12639" y="14550"/>
                    <a:pt x="13113" y="15481"/>
                    <a:pt x="13232" y="16412"/>
                  </a:cubicBezTo>
                  <a:cubicBezTo>
                    <a:pt x="13351" y="17343"/>
                    <a:pt x="13113" y="18274"/>
                    <a:pt x="11808" y="19112"/>
                  </a:cubicBezTo>
                  <a:cubicBezTo>
                    <a:pt x="10502" y="19950"/>
                    <a:pt x="8129" y="20695"/>
                    <a:pt x="6348" y="21068"/>
                  </a:cubicBezTo>
                  <a:cubicBezTo>
                    <a:pt x="4568" y="21440"/>
                    <a:pt x="3381" y="21440"/>
                    <a:pt x="2313" y="21161"/>
                  </a:cubicBezTo>
                  <a:cubicBezTo>
                    <a:pt x="1245" y="20881"/>
                    <a:pt x="296" y="20323"/>
                    <a:pt x="58" y="19578"/>
                  </a:cubicBezTo>
                  <a:cubicBezTo>
                    <a:pt x="-179" y="18833"/>
                    <a:pt x="296" y="17902"/>
                    <a:pt x="1720" y="17157"/>
                  </a:cubicBezTo>
                  <a:cubicBezTo>
                    <a:pt x="3144" y="16412"/>
                    <a:pt x="5518" y="15854"/>
                    <a:pt x="7891" y="15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8080862" y="5373068"/>
              <a:ext cx="319412" cy="39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75" fill="norm" stroke="1" extrusionOk="0">
                  <a:moveTo>
                    <a:pt x="9275" y="3643"/>
                  </a:moveTo>
                  <a:cubicBezTo>
                    <a:pt x="9843" y="3297"/>
                    <a:pt x="10412" y="2950"/>
                    <a:pt x="10767" y="2488"/>
                  </a:cubicBezTo>
                  <a:cubicBezTo>
                    <a:pt x="11122" y="2026"/>
                    <a:pt x="11264" y="1449"/>
                    <a:pt x="10270" y="929"/>
                  </a:cubicBezTo>
                  <a:cubicBezTo>
                    <a:pt x="9275" y="409"/>
                    <a:pt x="7143" y="-53"/>
                    <a:pt x="5438" y="5"/>
                  </a:cubicBezTo>
                  <a:cubicBezTo>
                    <a:pt x="3733" y="63"/>
                    <a:pt x="2454" y="640"/>
                    <a:pt x="1601" y="1218"/>
                  </a:cubicBezTo>
                  <a:cubicBezTo>
                    <a:pt x="749" y="1795"/>
                    <a:pt x="322" y="2373"/>
                    <a:pt x="109" y="3066"/>
                  </a:cubicBezTo>
                  <a:cubicBezTo>
                    <a:pt x="-104" y="3759"/>
                    <a:pt x="-104" y="4567"/>
                    <a:pt x="1033" y="4856"/>
                  </a:cubicBezTo>
                  <a:cubicBezTo>
                    <a:pt x="2170" y="5145"/>
                    <a:pt x="4443" y="4914"/>
                    <a:pt x="6149" y="4394"/>
                  </a:cubicBezTo>
                  <a:cubicBezTo>
                    <a:pt x="7854" y="3874"/>
                    <a:pt x="8991" y="3066"/>
                    <a:pt x="9630" y="2373"/>
                  </a:cubicBezTo>
                  <a:cubicBezTo>
                    <a:pt x="10270" y="1680"/>
                    <a:pt x="10412" y="1102"/>
                    <a:pt x="10270" y="1044"/>
                  </a:cubicBezTo>
                  <a:cubicBezTo>
                    <a:pt x="10128" y="987"/>
                    <a:pt x="9701" y="1449"/>
                    <a:pt x="9346" y="2026"/>
                  </a:cubicBezTo>
                  <a:cubicBezTo>
                    <a:pt x="8991" y="2604"/>
                    <a:pt x="8707" y="3297"/>
                    <a:pt x="8493" y="4105"/>
                  </a:cubicBezTo>
                  <a:cubicBezTo>
                    <a:pt x="8280" y="4914"/>
                    <a:pt x="8138" y="5838"/>
                    <a:pt x="8422" y="6358"/>
                  </a:cubicBezTo>
                  <a:cubicBezTo>
                    <a:pt x="8707" y="6877"/>
                    <a:pt x="9417" y="6993"/>
                    <a:pt x="10554" y="6358"/>
                  </a:cubicBezTo>
                  <a:cubicBezTo>
                    <a:pt x="11691" y="5722"/>
                    <a:pt x="13254" y="4336"/>
                    <a:pt x="14107" y="3354"/>
                  </a:cubicBezTo>
                  <a:cubicBezTo>
                    <a:pt x="14959" y="2373"/>
                    <a:pt x="15101" y="1795"/>
                    <a:pt x="14959" y="1911"/>
                  </a:cubicBezTo>
                  <a:cubicBezTo>
                    <a:pt x="14817" y="2026"/>
                    <a:pt x="14391" y="2835"/>
                    <a:pt x="14178" y="3528"/>
                  </a:cubicBezTo>
                  <a:cubicBezTo>
                    <a:pt x="13964" y="4221"/>
                    <a:pt x="13964" y="4798"/>
                    <a:pt x="13964" y="5376"/>
                  </a:cubicBezTo>
                  <a:cubicBezTo>
                    <a:pt x="13964" y="5953"/>
                    <a:pt x="13964" y="6531"/>
                    <a:pt x="14320" y="6935"/>
                  </a:cubicBezTo>
                  <a:cubicBezTo>
                    <a:pt x="14675" y="7340"/>
                    <a:pt x="15385" y="7571"/>
                    <a:pt x="16522" y="6935"/>
                  </a:cubicBezTo>
                  <a:cubicBezTo>
                    <a:pt x="17659" y="6300"/>
                    <a:pt x="19222" y="4798"/>
                    <a:pt x="20146" y="3759"/>
                  </a:cubicBezTo>
                  <a:cubicBezTo>
                    <a:pt x="21070" y="2719"/>
                    <a:pt x="21354" y="2142"/>
                    <a:pt x="21425" y="2142"/>
                  </a:cubicBezTo>
                  <a:cubicBezTo>
                    <a:pt x="21496" y="2142"/>
                    <a:pt x="21354" y="2719"/>
                    <a:pt x="21212" y="4625"/>
                  </a:cubicBezTo>
                  <a:cubicBezTo>
                    <a:pt x="21070" y="6531"/>
                    <a:pt x="20928" y="9765"/>
                    <a:pt x="20643" y="12422"/>
                  </a:cubicBezTo>
                  <a:cubicBezTo>
                    <a:pt x="20359" y="15079"/>
                    <a:pt x="19933" y="17158"/>
                    <a:pt x="18938" y="18659"/>
                  </a:cubicBezTo>
                  <a:cubicBezTo>
                    <a:pt x="17943" y="20161"/>
                    <a:pt x="16380" y="21085"/>
                    <a:pt x="14675" y="21316"/>
                  </a:cubicBezTo>
                  <a:cubicBezTo>
                    <a:pt x="12970" y="21547"/>
                    <a:pt x="11122" y="21085"/>
                    <a:pt x="10412" y="20219"/>
                  </a:cubicBezTo>
                  <a:cubicBezTo>
                    <a:pt x="9701" y="19352"/>
                    <a:pt x="10128" y="18082"/>
                    <a:pt x="10625" y="17215"/>
                  </a:cubicBezTo>
                  <a:cubicBezTo>
                    <a:pt x="11122" y="16349"/>
                    <a:pt x="11691" y="15887"/>
                    <a:pt x="12259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8749488" y="5236633"/>
              <a:ext cx="75659" cy="3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535" fill="norm" stroke="1" extrusionOk="0">
                  <a:moveTo>
                    <a:pt x="14818" y="3787"/>
                  </a:moveTo>
                  <a:cubicBezTo>
                    <a:pt x="15402" y="3086"/>
                    <a:pt x="15986" y="2384"/>
                    <a:pt x="17154" y="1613"/>
                  </a:cubicBezTo>
                  <a:cubicBezTo>
                    <a:pt x="18321" y="842"/>
                    <a:pt x="20072" y="0"/>
                    <a:pt x="20656" y="0"/>
                  </a:cubicBezTo>
                  <a:cubicBezTo>
                    <a:pt x="21240" y="0"/>
                    <a:pt x="20656" y="842"/>
                    <a:pt x="18321" y="3086"/>
                  </a:cubicBezTo>
                  <a:cubicBezTo>
                    <a:pt x="15986" y="5330"/>
                    <a:pt x="11899" y="8977"/>
                    <a:pt x="8689" y="11992"/>
                  </a:cubicBezTo>
                  <a:cubicBezTo>
                    <a:pt x="5478" y="15008"/>
                    <a:pt x="3143" y="17392"/>
                    <a:pt x="1683" y="19005"/>
                  </a:cubicBezTo>
                  <a:cubicBezTo>
                    <a:pt x="224" y="20618"/>
                    <a:pt x="-360" y="21460"/>
                    <a:pt x="224" y="21530"/>
                  </a:cubicBezTo>
                  <a:cubicBezTo>
                    <a:pt x="808" y="21600"/>
                    <a:pt x="2559" y="20899"/>
                    <a:pt x="4018" y="20197"/>
                  </a:cubicBezTo>
                  <a:cubicBezTo>
                    <a:pt x="5478" y="19496"/>
                    <a:pt x="6645" y="18795"/>
                    <a:pt x="7813" y="18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8784166" y="5205825"/>
              <a:ext cx="285751" cy="8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1354"/>
                  </a:moveTo>
                  <a:cubicBezTo>
                    <a:pt x="0" y="16369"/>
                    <a:pt x="0" y="11385"/>
                    <a:pt x="480" y="8339"/>
                  </a:cubicBezTo>
                  <a:cubicBezTo>
                    <a:pt x="960" y="5292"/>
                    <a:pt x="1920" y="4185"/>
                    <a:pt x="4960" y="2800"/>
                  </a:cubicBezTo>
                  <a:cubicBezTo>
                    <a:pt x="8000" y="1416"/>
                    <a:pt x="13120" y="-246"/>
                    <a:pt x="16240" y="31"/>
                  </a:cubicBezTo>
                  <a:cubicBezTo>
                    <a:pt x="19360" y="308"/>
                    <a:pt x="20480" y="2523"/>
                    <a:pt x="21600" y="4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8752416" y="5408083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8848846" y="4995333"/>
              <a:ext cx="12582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6279" y="0"/>
                  </a:moveTo>
                  <a:cubicBezTo>
                    <a:pt x="5559" y="4000"/>
                    <a:pt x="4839" y="8000"/>
                    <a:pt x="3759" y="11800"/>
                  </a:cubicBezTo>
                  <a:cubicBezTo>
                    <a:pt x="2679" y="15600"/>
                    <a:pt x="1239" y="19200"/>
                    <a:pt x="519" y="20000"/>
                  </a:cubicBezTo>
                  <a:cubicBezTo>
                    <a:pt x="-201" y="20800"/>
                    <a:pt x="-201" y="18800"/>
                    <a:pt x="699" y="15400"/>
                  </a:cubicBezTo>
                  <a:cubicBezTo>
                    <a:pt x="1599" y="12000"/>
                    <a:pt x="3399" y="7200"/>
                    <a:pt x="5019" y="4200"/>
                  </a:cubicBezTo>
                  <a:cubicBezTo>
                    <a:pt x="6639" y="1200"/>
                    <a:pt x="8079" y="0"/>
                    <a:pt x="10779" y="3200"/>
                  </a:cubicBezTo>
                  <a:cubicBezTo>
                    <a:pt x="13479" y="6400"/>
                    <a:pt x="17439" y="14000"/>
                    <a:pt x="213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8822266" y="5545339"/>
              <a:ext cx="120651" cy="14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366"/>
                  </a:moveTo>
                  <a:cubicBezTo>
                    <a:pt x="1895" y="49"/>
                    <a:pt x="3789" y="-269"/>
                    <a:pt x="5495" y="366"/>
                  </a:cubicBezTo>
                  <a:cubicBezTo>
                    <a:pt x="7200" y="1002"/>
                    <a:pt x="8716" y="2590"/>
                    <a:pt x="11368" y="6243"/>
                  </a:cubicBezTo>
                  <a:cubicBezTo>
                    <a:pt x="14021" y="9896"/>
                    <a:pt x="17811" y="15613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8777816" y="5591038"/>
              <a:ext cx="203201" cy="12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3" fill="norm" stroke="1" extrusionOk="0">
                  <a:moveTo>
                    <a:pt x="21600" y="1283"/>
                  </a:moveTo>
                  <a:cubicBezTo>
                    <a:pt x="20700" y="203"/>
                    <a:pt x="19800" y="-877"/>
                    <a:pt x="17212" y="1103"/>
                  </a:cubicBezTo>
                  <a:cubicBezTo>
                    <a:pt x="14625" y="3083"/>
                    <a:pt x="10350" y="8123"/>
                    <a:pt x="7200" y="11903"/>
                  </a:cubicBezTo>
                  <a:cubicBezTo>
                    <a:pt x="4050" y="15683"/>
                    <a:pt x="2025" y="18203"/>
                    <a:pt x="0" y="20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3177116" y="5992283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3170766" y="5897033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3266016" y="5966883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3258443" y="5836618"/>
              <a:ext cx="13924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702" fill="norm" stroke="1" extrusionOk="0">
                  <a:moveTo>
                    <a:pt x="11040" y="20702"/>
                  </a:moveTo>
                  <a:cubicBezTo>
                    <a:pt x="4868" y="10884"/>
                    <a:pt x="-1303" y="1066"/>
                    <a:pt x="240" y="84"/>
                  </a:cubicBezTo>
                  <a:cubicBezTo>
                    <a:pt x="1783" y="-898"/>
                    <a:pt x="11040" y="6957"/>
                    <a:pt x="20297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3285066" y="5839883"/>
              <a:ext cx="134483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3162" y="0"/>
                  </a:moveTo>
                  <a:cubicBezTo>
                    <a:pt x="14850" y="138"/>
                    <a:pt x="16538" y="277"/>
                    <a:pt x="18225" y="1108"/>
                  </a:cubicBezTo>
                  <a:cubicBezTo>
                    <a:pt x="19912" y="1938"/>
                    <a:pt x="21600" y="3462"/>
                    <a:pt x="21431" y="6092"/>
                  </a:cubicBezTo>
                  <a:cubicBezTo>
                    <a:pt x="21262" y="8723"/>
                    <a:pt x="19237" y="12462"/>
                    <a:pt x="15356" y="15231"/>
                  </a:cubicBezTo>
                  <a:cubicBezTo>
                    <a:pt x="11475" y="18000"/>
                    <a:pt x="5737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2987700" y="5890683"/>
              <a:ext cx="119567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2009" y="0"/>
                  </a:moveTo>
                  <a:cubicBezTo>
                    <a:pt x="544" y="3688"/>
                    <a:pt x="-920" y="7376"/>
                    <a:pt x="727" y="10888"/>
                  </a:cubicBezTo>
                  <a:cubicBezTo>
                    <a:pt x="2375" y="14400"/>
                    <a:pt x="7134" y="17737"/>
                    <a:pt x="10978" y="19493"/>
                  </a:cubicBezTo>
                  <a:cubicBezTo>
                    <a:pt x="14822" y="21249"/>
                    <a:pt x="17751" y="21424"/>
                    <a:pt x="206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3849090" y="5757463"/>
              <a:ext cx="166346" cy="37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25" fill="norm" stroke="1" extrusionOk="0">
                  <a:moveTo>
                    <a:pt x="8833" y="7553"/>
                  </a:moveTo>
                  <a:cubicBezTo>
                    <a:pt x="8306" y="10793"/>
                    <a:pt x="7779" y="14033"/>
                    <a:pt x="7515" y="15953"/>
                  </a:cubicBezTo>
                  <a:cubicBezTo>
                    <a:pt x="7252" y="17873"/>
                    <a:pt x="7252" y="18473"/>
                    <a:pt x="7120" y="19253"/>
                  </a:cubicBezTo>
                  <a:cubicBezTo>
                    <a:pt x="6989" y="20033"/>
                    <a:pt x="6725" y="20993"/>
                    <a:pt x="6593" y="21113"/>
                  </a:cubicBezTo>
                  <a:cubicBezTo>
                    <a:pt x="6462" y="21233"/>
                    <a:pt x="6462" y="20513"/>
                    <a:pt x="6198" y="18233"/>
                  </a:cubicBezTo>
                  <a:cubicBezTo>
                    <a:pt x="5935" y="15953"/>
                    <a:pt x="5408" y="12113"/>
                    <a:pt x="5540" y="9053"/>
                  </a:cubicBezTo>
                  <a:cubicBezTo>
                    <a:pt x="5672" y="5993"/>
                    <a:pt x="6462" y="3713"/>
                    <a:pt x="7120" y="2273"/>
                  </a:cubicBezTo>
                  <a:cubicBezTo>
                    <a:pt x="7779" y="833"/>
                    <a:pt x="8306" y="233"/>
                    <a:pt x="9228" y="53"/>
                  </a:cubicBezTo>
                  <a:cubicBezTo>
                    <a:pt x="10150" y="-127"/>
                    <a:pt x="11467" y="113"/>
                    <a:pt x="13574" y="1433"/>
                  </a:cubicBezTo>
                  <a:cubicBezTo>
                    <a:pt x="15681" y="2753"/>
                    <a:pt x="18579" y="5153"/>
                    <a:pt x="19896" y="7673"/>
                  </a:cubicBezTo>
                  <a:cubicBezTo>
                    <a:pt x="21213" y="10193"/>
                    <a:pt x="20950" y="12833"/>
                    <a:pt x="18842" y="15113"/>
                  </a:cubicBezTo>
                  <a:cubicBezTo>
                    <a:pt x="16735" y="17393"/>
                    <a:pt x="12784" y="19313"/>
                    <a:pt x="10150" y="20333"/>
                  </a:cubicBezTo>
                  <a:cubicBezTo>
                    <a:pt x="7515" y="21353"/>
                    <a:pt x="6198" y="21473"/>
                    <a:pt x="4486" y="21413"/>
                  </a:cubicBezTo>
                  <a:cubicBezTo>
                    <a:pt x="2774" y="21353"/>
                    <a:pt x="667" y="21113"/>
                    <a:pt x="140" y="20753"/>
                  </a:cubicBezTo>
                  <a:cubicBezTo>
                    <a:pt x="-387" y="20393"/>
                    <a:pt x="667" y="19913"/>
                    <a:pt x="1720" y="19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4168883" y="5807032"/>
              <a:ext cx="113134" cy="33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401" fill="norm" stroke="1" extrusionOk="0">
                  <a:moveTo>
                    <a:pt x="20254" y="4497"/>
                  </a:moveTo>
                  <a:cubicBezTo>
                    <a:pt x="20254" y="3826"/>
                    <a:pt x="20254" y="3155"/>
                    <a:pt x="20065" y="2350"/>
                  </a:cubicBezTo>
                  <a:cubicBezTo>
                    <a:pt x="19875" y="1545"/>
                    <a:pt x="19496" y="606"/>
                    <a:pt x="18359" y="203"/>
                  </a:cubicBezTo>
                  <a:cubicBezTo>
                    <a:pt x="17222" y="-199"/>
                    <a:pt x="15328" y="-65"/>
                    <a:pt x="12675" y="1143"/>
                  </a:cubicBezTo>
                  <a:cubicBezTo>
                    <a:pt x="10022" y="2350"/>
                    <a:pt x="6612" y="4631"/>
                    <a:pt x="3770" y="7381"/>
                  </a:cubicBezTo>
                  <a:cubicBezTo>
                    <a:pt x="928" y="10131"/>
                    <a:pt x="-1346" y="13351"/>
                    <a:pt x="928" y="15766"/>
                  </a:cubicBezTo>
                  <a:cubicBezTo>
                    <a:pt x="3201" y="18181"/>
                    <a:pt x="10022" y="19791"/>
                    <a:pt x="16843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4434416" y="5839883"/>
              <a:ext cx="25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209"/>
                    <a:pt x="10800" y="10417"/>
                    <a:pt x="7200" y="14017"/>
                  </a:cubicBezTo>
                  <a:cubicBezTo>
                    <a:pt x="3600" y="17617"/>
                    <a:pt x="1800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4421716" y="5771277"/>
              <a:ext cx="266701" cy="11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20976"/>
                  </a:moveTo>
                  <a:cubicBezTo>
                    <a:pt x="1029" y="17049"/>
                    <a:pt x="2057" y="13121"/>
                    <a:pt x="4629" y="9391"/>
                  </a:cubicBezTo>
                  <a:cubicBezTo>
                    <a:pt x="7200" y="5660"/>
                    <a:pt x="11314" y="2125"/>
                    <a:pt x="14400" y="751"/>
                  </a:cubicBezTo>
                  <a:cubicBezTo>
                    <a:pt x="17486" y="-624"/>
                    <a:pt x="19543" y="161"/>
                    <a:pt x="21600" y="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4440766" y="5960533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4605866" y="6068483"/>
              <a:ext cx="139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4631266" y="6100233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"/>
                  </a:moveTo>
                  <a:cubicBezTo>
                    <a:pt x="20084" y="1080"/>
                    <a:pt x="18568" y="0"/>
                    <a:pt x="17053" y="0"/>
                  </a:cubicBezTo>
                  <a:cubicBezTo>
                    <a:pt x="15537" y="0"/>
                    <a:pt x="14021" y="1080"/>
                    <a:pt x="11179" y="4860"/>
                  </a:cubicBezTo>
                  <a:cubicBezTo>
                    <a:pt x="8337" y="8640"/>
                    <a:pt x="4168" y="15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4821766" y="6131983"/>
              <a:ext cx="1016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948"/>
                    <a:pt x="10800" y="11896"/>
                    <a:pt x="7200" y="15496"/>
                  </a:cubicBezTo>
                  <a:cubicBezTo>
                    <a:pt x="3600" y="19096"/>
                    <a:pt x="1800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5158316" y="5884333"/>
              <a:ext cx="69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996"/>
                    <a:pt x="12436" y="9992"/>
                    <a:pt x="8836" y="13592"/>
                  </a:cubicBezTo>
                  <a:cubicBezTo>
                    <a:pt x="5236" y="17192"/>
                    <a:pt x="2618" y="193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5190066" y="5821196"/>
              <a:ext cx="266701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1543" y="15874"/>
                    <a:pt x="3086" y="10562"/>
                    <a:pt x="5571" y="6844"/>
                  </a:cubicBezTo>
                  <a:cubicBezTo>
                    <a:pt x="8057" y="3126"/>
                    <a:pt x="11486" y="1001"/>
                    <a:pt x="14314" y="293"/>
                  </a:cubicBezTo>
                  <a:cubicBezTo>
                    <a:pt x="17143" y="-415"/>
                    <a:pt x="19371" y="293"/>
                    <a:pt x="21600" y="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5221816" y="6024033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4400"/>
                    <a:pt x="5657" y="7200"/>
                    <a:pt x="9257" y="3600"/>
                  </a:cubicBezTo>
                  <a:cubicBezTo>
                    <a:pt x="12857" y="0"/>
                    <a:pt x="172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5310716" y="6087533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5600"/>
                    <a:pt x="12240" y="11200"/>
                    <a:pt x="15840" y="14800"/>
                  </a:cubicBezTo>
                  <a:cubicBezTo>
                    <a:pt x="19440" y="18400"/>
                    <a:pt x="2052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421593" y="6131983"/>
              <a:ext cx="8597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21398" y="0"/>
                  </a:moveTo>
                  <a:cubicBezTo>
                    <a:pt x="18764" y="0"/>
                    <a:pt x="16130" y="0"/>
                    <a:pt x="12705" y="1738"/>
                  </a:cubicBezTo>
                  <a:cubicBezTo>
                    <a:pt x="9281" y="3476"/>
                    <a:pt x="5066" y="6952"/>
                    <a:pt x="2696" y="10055"/>
                  </a:cubicBezTo>
                  <a:cubicBezTo>
                    <a:pt x="325" y="13159"/>
                    <a:pt x="-202" y="15890"/>
                    <a:pt x="61" y="17752"/>
                  </a:cubicBezTo>
                  <a:cubicBezTo>
                    <a:pt x="325" y="19614"/>
                    <a:pt x="1378" y="20607"/>
                    <a:pt x="2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615516" y="5801783"/>
              <a:ext cx="149985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3315" y="0"/>
                  </a:moveTo>
                  <a:cubicBezTo>
                    <a:pt x="16274" y="1632"/>
                    <a:pt x="19233" y="3264"/>
                    <a:pt x="20416" y="5472"/>
                  </a:cubicBezTo>
                  <a:cubicBezTo>
                    <a:pt x="21600" y="7680"/>
                    <a:pt x="21008" y="10464"/>
                    <a:pt x="17310" y="13248"/>
                  </a:cubicBezTo>
                  <a:cubicBezTo>
                    <a:pt x="13611" y="16032"/>
                    <a:pt x="6805" y="188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6174316" y="6106583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6180666" y="6246283"/>
              <a:ext cx="247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4400"/>
                    <a:pt x="11446" y="7200"/>
                    <a:pt x="15046" y="3600"/>
                  </a:cubicBezTo>
                  <a:cubicBezTo>
                    <a:pt x="18646" y="0"/>
                    <a:pt x="201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6921500" y="6136081"/>
              <a:ext cx="218018" cy="16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2726" y="1956"/>
                  </a:moveTo>
                  <a:cubicBezTo>
                    <a:pt x="2097" y="7495"/>
                    <a:pt x="1468" y="13033"/>
                    <a:pt x="944" y="16495"/>
                  </a:cubicBezTo>
                  <a:cubicBezTo>
                    <a:pt x="419" y="19956"/>
                    <a:pt x="0" y="21341"/>
                    <a:pt x="0" y="21064"/>
                  </a:cubicBezTo>
                  <a:cubicBezTo>
                    <a:pt x="0" y="20787"/>
                    <a:pt x="419" y="18849"/>
                    <a:pt x="1363" y="15664"/>
                  </a:cubicBezTo>
                  <a:cubicBezTo>
                    <a:pt x="2307" y="12479"/>
                    <a:pt x="3775" y="8049"/>
                    <a:pt x="4928" y="5279"/>
                  </a:cubicBezTo>
                  <a:cubicBezTo>
                    <a:pt x="6082" y="2510"/>
                    <a:pt x="6920" y="1403"/>
                    <a:pt x="7759" y="1264"/>
                  </a:cubicBezTo>
                  <a:cubicBezTo>
                    <a:pt x="8598" y="1126"/>
                    <a:pt x="9437" y="1956"/>
                    <a:pt x="9961" y="3064"/>
                  </a:cubicBezTo>
                  <a:cubicBezTo>
                    <a:pt x="10485" y="4172"/>
                    <a:pt x="10695" y="5556"/>
                    <a:pt x="10905" y="6941"/>
                  </a:cubicBezTo>
                  <a:cubicBezTo>
                    <a:pt x="11115" y="8326"/>
                    <a:pt x="11324" y="9710"/>
                    <a:pt x="11324" y="9710"/>
                  </a:cubicBezTo>
                  <a:cubicBezTo>
                    <a:pt x="11324" y="9710"/>
                    <a:pt x="11115" y="8326"/>
                    <a:pt x="11429" y="7079"/>
                  </a:cubicBezTo>
                  <a:cubicBezTo>
                    <a:pt x="11744" y="5833"/>
                    <a:pt x="12583" y="4726"/>
                    <a:pt x="13526" y="3618"/>
                  </a:cubicBezTo>
                  <a:cubicBezTo>
                    <a:pt x="14470" y="2510"/>
                    <a:pt x="15518" y="1403"/>
                    <a:pt x="16567" y="710"/>
                  </a:cubicBezTo>
                  <a:cubicBezTo>
                    <a:pt x="17616" y="18"/>
                    <a:pt x="18664" y="-259"/>
                    <a:pt x="19293" y="295"/>
                  </a:cubicBezTo>
                  <a:cubicBezTo>
                    <a:pt x="19922" y="849"/>
                    <a:pt x="20132" y="2233"/>
                    <a:pt x="20447" y="5279"/>
                  </a:cubicBezTo>
                  <a:cubicBezTo>
                    <a:pt x="20761" y="8326"/>
                    <a:pt x="21181" y="13033"/>
                    <a:pt x="21600" y="17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172978" y="6142272"/>
              <a:ext cx="163389" cy="11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640" fill="norm" stroke="1" extrusionOk="0">
                  <a:moveTo>
                    <a:pt x="19714" y="9873"/>
                  </a:moveTo>
                  <a:cubicBezTo>
                    <a:pt x="19991" y="7909"/>
                    <a:pt x="20268" y="5946"/>
                    <a:pt x="19991" y="4178"/>
                  </a:cubicBezTo>
                  <a:cubicBezTo>
                    <a:pt x="19714" y="2411"/>
                    <a:pt x="18884" y="840"/>
                    <a:pt x="16391" y="251"/>
                  </a:cubicBezTo>
                  <a:cubicBezTo>
                    <a:pt x="13899" y="-338"/>
                    <a:pt x="9745" y="55"/>
                    <a:pt x="6699" y="2018"/>
                  </a:cubicBezTo>
                  <a:cubicBezTo>
                    <a:pt x="3653" y="3982"/>
                    <a:pt x="1714" y="7517"/>
                    <a:pt x="745" y="10855"/>
                  </a:cubicBezTo>
                  <a:cubicBezTo>
                    <a:pt x="-224" y="14193"/>
                    <a:pt x="-224" y="17335"/>
                    <a:pt x="607" y="19102"/>
                  </a:cubicBezTo>
                  <a:cubicBezTo>
                    <a:pt x="1438" y="20869"/>
                    <a:pt x="3099" y="21262"/>
                    <a:pt x="5730" y="19495"/>
                  </a:cubicBezTo>
                  <a:cubicBezTo>
                    <a:pt x="8361" y="17727"/>
                    <a:pt x="11961" y="13800"/>
                    <a:pt x="14176" y="11051"/>
                  </a:cubicBezTo>
                  <a:cubicBezTo>
                    <a:pt x="16391" y="8302"/>
                    <a:pt x="17222" y="6731"/>
                    <a:pt x="18191" y="7124"/>
                  </a:cubicBezTo>
                  <a:cubicBezTo>
                    <a:pt x="19161" y="7517"/>
                    <a:pt x="20268" y="9873"/>
                    <a:pt x="21376" y="12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7368116" y="6144683"/>
              <a:ext cx="196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3600"/>
                    <a:pt x="6039" y="7200"/>
                    <a:pt x="9639" y="10800"/>
                  </a:cubicBezTo>
                  <a:cubicBezTo>
                    <a:pt x="13239" y="14400"/>
                    <a:pt x="1741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7374466" y="6157383"/>
              <a:ext cx="1905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982"/>
                    <a:pt x="16800" y="1964"/>
                    <a:pt x="13200" y="5564"/>
                  </a:cubicBezTo>
                  <a:cubicBezTo>
                    <a:pt x="9600" y="9164"/>
                    <a:pt x="4800" y="15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7054531" y="6417733"/>
              <a:ext cx="19293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174" y="0"/>
                  </a:moveTo>
                  <a:cubicBezTo>
                    <a:pt x="14826" y="5400"/>
                    <a:pt x="12478" y="10800"/>
                    <a:pt x="10600" y="13860"/>
                  </a:cubicBezTo>
                  <a:cubicBezTo>
                    <a:pt x="8722" y="16920"/>
                    <a:pt x="7313" y="17640"/>
                    <a:pt x="5670" y="17280"/>
                  </a:cubicBezTo>
                  <a:cubicBezTo>
                    <a:pt x="4026" y="16920"/>
                    <a:pt x="2148" y="15480"/>
                    <a:pt x="1091" y="13860"/>
                  </a:cubicBezTo>
                  <a:cubicBezTo>
                    <a:pt x="35" y="12240"/>
                    <a:pt x="-200" y="10440"/>
                    <a:pt x="152" y="9000"/>
                  </a:cubicBezTo>
                  <a:cubicBezTo>
                    <a:pt x="504" y="7560"/>
                    <a:pt x="1443" y="6480"/>
                    <a:pt x="2500" y="6300"/>
                  </a:cubicBezTo>
                  <a:cubicBezTo>
                    <a:pt x="3557" y="6120"/>
                    <a:pt x="4730" y="6840"/>
                    <a:pt x="7900" y="9540"/>
                  </a:cubicBezTo>
                  <a:cubicBezTo>
                    <a:pt x="11070" y="12240"/>
                    <a:pt x="16235" y="16920"/>
                    <a:pt x="21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818966" y="5935133"/>
              <a:ext cx="19051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25"/>
                    <a:pt x="0" y="4851"/>
                    <a:pt x="1200" y="7352"/>
                  </a:cubicBezTo>
                  <a:cubicBezTo>
                    <a:pt x="2400" y="9853"/>
                    <a:pt x="4800" y="12429"/>
                    <a:pt x="8400" y="14817"/>
                  </a:cubicBezTo>
                  <a:cubicBezTo>
                    <a:pt x="12000" y="17204"/>
                    <a:pt x="16800" y="194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8028516" y="6157383"/>
              <a:ext cx="5029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8900" y="1728"/>
                  </a:moveTo>
                  <a:cubicBezTo>
                    <a:pt x="19800" y="864"/>
                    <a:pt x="20700" y="0"/>
                    <a:pt x="21150" y="0"/>
                  </a:cubicBezTo>
                  <a:cubicBezTo>
                    <a:pt x="21600" y="0"/>
                    <a:pt x="21600" y="864"/>
                    <a:pt x="19350" y="3168"/>
                  </a:cubicBezTo>
                  <a:cubicBezTo>
                    <a:pt x="17100" y="5472"/>
                    <a:pt x="12600" y="9216"/>
                    <a:pt x="9000" y="12528"/>
                  </a:cubicBezTo>
                  <a:cubicBezTo>
                    <a:pt x="5400" y="15840"/>
                    <a:pt x="27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8009830" y="6115049"/>
              <a:ext cx="259987" cy="8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493" y="21600"/>
                  </a:moveTo>
                  <a:cubicBezTo>
                    <a:pt x="144" y="17912"/>
                    <a:pt x="-204" y="14224"/>
                    <a:pt x="144" y="11327"/>
                  </a:cubicBezTo>
                  <a:cubicBezTo>
                    <a:pt x="493" y="8429"/>
                    <a:pt x="1538" y="6322"/>
                    <a:pt x="4064" y="4215"/>
                  </a:cubicBezTo>
                  <a:cubicBezTo>
                    <a:pt x="6590" y="2107"/>
                    <a:pt x="10596" y="0"/>
                    <a:pt x="13731" y="0"/>
                  </a:cubicBezTo>
                  <a:cubicBezTo>
                    <a:pt x="16867" y="0"/>
                    <a:pt x="19131" y="2107"/>
                    <a:pt x="21396" y="4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7996766" y="6284383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7280"/>
                    <a:pt x="10400" y="12960"/>
                    <a:pt x="14000" y="9360"/>
                  </a:cubicBezTo>
                  <a:cubicBezTo>
                    <a:pt x="17600" y="5760"/>
                    <a:pt x="196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8056840" y="5910245"/>
              <a:ext cx="124077" cy="8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486" fill="norm" stroke="1" extrusionOk="0">
                  <a:moveTo>
                    <a:pt x="6084" y="6195"/>
                  </a:moveTo>
                  <a:cubicBezTo>
                    <a:pt x="4619" y="8302"/>
                    <a:pt x="3155" y="10409"/>
                    <a:pt x="2057" y="13307"/>
                  </a:cubicBezTo>
                  <a:cubicBezTo>
                    <a:pt x="958" y="16205"/>
                    <a:pt x="226" y="19892"/>
                    <a:pt x="43" y="20419"/>
                  </a:cubicBezTo>
                  <a:cubicBezTo>
                    <a:pt x="-140" y="20946"/>
                    <a:pt x="226" y="18312"/>
                    <a:pt x="1691" y="14624"/>
                  </a:cubicBezTo>
                  <a:cubicBezTo>
                    <a:pt x="3155" y="10936"/>
                    <a:pt x="5718" y="6195"/>
                    <a:pt x="8097" y="3297"/>
                  </a:cubicBezTo>
                  <a:cubicBezTo>
                    <a:pt x="10477" y="400"/>
                    <a:pt x="12674" y="-654"/>
                    <a:pt x="14138" y="400"/>
                  </a:cubicBezTo>
                  <a:cubicBezTo>
                    <a:pt x="15602" y="1453"/>
                    <a:pt x="16335" y="4614"/>
                    <a:pt x="17433" y="7775"/>
                  </a:cubicBezTo>
                  <a:cubicBezTo>
                    <a:pt x="18531" y="10936"/>
                    <a:pt x="19996" y="14097"/>
                    <a:pt x="21460" y="17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8092016" y="6398683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686"/>
                    <a:pt x="3273" y="1371"/>
                    <a:pt x="6873" y="4971"/>
                  </a:cubicBezTo>
                  <a:cubicBezTo>
                    <a:pt x="10473" y="8571"/>
                    <a:pt x="16036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8095555" y="6448920"/>
              <a:ext cx="142512" cy="13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52" fill="norm" stroke="1" extrusionOk="0">
                  <a:moveTo>
                    <a:pt x="21387" y="1102"/>
                  </a:moveTo>
                  <a:cubicBezTo>
                    <a:pt x="19481" y="427"/>
                    <a:pt x="17575" y="-248"/>
                    <a:pt x="16146" y="89"/>
                  </a:cubicBezTo>
                  <a:cubicBezTo>
                    <a:pt x="14716" y="427"/>
                    <a:pt x="13763" y="1777"/>
                    <a:pt x="11222" y="4646"/>
                  </a:cubicBezTo>
                  <a:cubicBezTo>
                    <a:pt x="8681" y="7515"/>
                    <a:pt x="4552" y="11902"/>
                    <a:pt x="2328" y="14940"/>
                  </a:cubicBezTo>
                  <a:cubicBezTo>
                    <a:pt x="105" y="17977"/>
                    <a:pt x="-213" y="19665"/>
                    <a:pt x="105" y="20508"/>
                  </a:cubicBezTo>
                  <a:cubicBezTo>
                    <a:pt x="422" y="21352"/>
                    <a:pt x="1375" y="21352"/>
                    <a:pt x="2328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8327446" y="6176433"/>
              <a:ext cx="15827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20975" y="0"/>
                  </a:moveTo>
                  <a:cubicBezTo>
                    <a:pt x="17889" y="320"/>
                    <a:pt x="14804" y="640"/>
                    <a:pt x="11578" y="2080"/>
                  </a:cubicBezTo>
                  <a:cubicBezTo>
                    <a:pt x="8352" y="3520"/>
                    <a:pt x="4985" y="6080"/>
                    <a:pt x="2741" y="8960"/>
                  </a:cubicBezTo>
                  <a:cubicBezTo>
                    <a:pt x="497" y="11840"/>
                    <a:pt x="-625" y="15040"/>
                    <a:pt x="357" y="17200"/>
                  </a:cubicBezTo>
                  <a:cubicBezTo>
                    <a:pt x="1339" y="19360"/>
                    <a:pt x="4424" y="20480"/>
                    <a:pt x="7230" y="21040"/>
                  </a:cubicBezTo>
                  <a:cubicBezTo>
                    <a:pt x="10035" y="21600"/>
                    <a:pt x="12559" y="21600"/>
                    <a:pt x="15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8408297" y="6214533"/>
              <a:ext cx="236170" cy="21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34" fill="norm" stroke="1" extrusionOk="0">
                  <a:moveTo>
                    <a:pt x="21518" y="0"/>
                  </a:moveTo>
                  <a:cubicBezTo>
                    <a:pt x="20168" y="1925"/>
                    <a:pt x="18818" y="3850"/>
                    <a:pt x="16697" y="7057"/>
                  </a:cubicBezTo>
                  <a:cubicBezTo>
                    <a:pt x="14575" y="10265"/>
                    <a:pt x="11682" y="14756"/>
                    <a:pt x="9657" y="17323"/>
                  </a:cubicBezTo>
                  <a:cubicBezTo>
                    <a:pt x="7632" y="19889"/>
                    <a:pt x="6475" y="20531"/>
                    <a:pt x="5222" y="20958"/>
                  </a:cubicBezTo>
                  <a:cubicBezTo>
                    <a:pt x="3968" y="21386"/>
                    <a:pt x="2618" y="21600"/>
                    <a:pt x="1654" y="21279"/>
                  </a:cubicBezTo>
                  <a:cubicBezTo>
                    <a:pt x="689" y="20958"/>
                    <a:pt x="111" y="20103"/>
                    <a:pt x="14" y="19141"/>
                  </a:cubicBezTo>
                  <a:cubicBezTo>
                    <a:pt x="-82" y="18178"/>
                    <a:pt x="304" y="17109"/>
                    <a:pt x="979" y="16574"/>
                  </a:cubicBezTo>
                  <a:cubicBezTo>
                    <a:pt x="1654" y="16040"/>
                    <a:pt x="2618" y="16040"/>
                    <a:pt x="5704" y="16895"/>
                  </a:cubicBezTo>
                  <a:cubicBezTo>
                    <a:pt x="8789" y="17750"/>
                    <a:pt x="13997" y="19461"/>
                    <a:pt x="19204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8657166" y="6182783"/>
              <a:ext cx="133615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6200" y="0"/>
                  </a:moveTo>
                  <a:cubicBezTo>
                    <a:pt x="18563" y="2250"/>
                    <a:pt x="20925" y="4500"/>
                    <a:pt x="21262" y="7144"/>
                  </a:cubicBezTo>
                  <a:cubicBezTo>
                    <a:pt x="21600" y="9788"/>
                    <a:pt x="19912" y="12825"/>
                    <a:pt x="16031" y="15300"/>
                  </a:cubicBezTo>
                  <a:cubicBezTo>
                    <a:pt x="12150" y="17775"/>
                    <a:pt x="6075" y="196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9118975" y="6366933"/>
              <a:ext cx="243042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271" y="21600"/>
                  </a:moveTo>
                  <a:cubicBezTo>
                    <a:pt x="526" y="19385"/>
                    <a:pt x="-219" y="17169"/>
                    <a:pt x="60" y="16062"/>
                  </a:cubicBezTo>
                  <a:cubicBezTo>
                    <a:pt x="340" y="14954"/>
                    <a:pt x="1643" y="14954"/>
                    <a:pt x="5367" y="12462"/>
                  </a:cubicBezTo>
                  <a:cubicBezTo>
                    <a:pt x="9091" y="9969"/>
                    <a:pt x="15236" y="4985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9533466" y="6246283"/>
              <a:ext cx="444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314"/>
                    <a:pt x="15429" y="10629"/>
                    <a:pt x="11829" y="14229"/>
                  </a:cubicBezTo>
                  <a:cubicBezTo>
                    <a:pt x="8229" y="17829"/>
                    <a:pt x="4114" y="19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9508066" y="6189133"/>
              <a:ext cx="298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2" y="17550"/>
                    <a:pt x="2145" y="13500"/>
                    <a:pt x="4366" y="9900"/>
                  </a:cubicBezTo>
                  <a:cubicBezTo>
                    <a:pt x="6587" y="6300"/>
                    <a:pt x="9957" y="3150"/>
                    <a:pt x="13021" y="1575"/>
                  </a:cubicBezTo>
                  <a:cubicBezTo>
                    <a:pt x="16085" y="0"/>
                    <a:pt x="188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9520766" y="6335183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9673166" y="6436783"/>
              <a:ext cx="107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9755716" y="6463125"/>
              <a:ext cx="107951" cy="23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1081"/>
                  </a:moveTo>
                  <a:cubicBezTo>
                    <a:pt x="19906" y="497"/>
                    <a:pt x="18212" y="-87"/>
                    <a:pt x="15459" y="10"/>
                  </a:cubicBezTo>
                  <a:cubicBezTo>
                    <a:pt x="12706" y="108"/>
                    <a:pt x="8894" y="886"/>
                    <a:pt x="6353" y="4097"/>
                  </a:cubicBezTo>
                  <a:cubicBezTo>
                    <a:pt x="3812" y="7308"/>
                    <a:pt x="2541" y="12951"/>
                    <a:pt x="1694" y="16259"/>
                  </a:cubicBezTo>
                  <a:cubicBezTo>
                    <a:pt x="847" y="19567"/>
                    <a:pt x="424" y="20540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9994946" y="6235236"/>
              <a:ext cx="154471" cy="31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345" fill="norm" stroke="1" extrusionOk="0">
                  <a:moveTo>
                    <a:pt x="21018" y="317"/>
                  </a:moveTo>
                  <a:cubicBezTo>
                    <a:pt x="19578" y="31"/>
                    <a:pt x="18138" y="-255"/>
                    <a:pt x="15834" y="389"/>
                  </a:cubicBezTo>
                  <a:cubicBezTo>
                    <a:pt x="13530" y="1032"/>
                    <a:pt x="10362" y="2606"/>
                    <a:pt x="7338" y="5181"/>
                  </a:cubicBezTo>
                  <a:cubicBezTo>
                    <a:pt x="4314" y="7756"/>
                    <a:pt x="1434" y="11332"/>
                    <a:pt x="426" y="14050"/>
                  </a:cubicBezTo>
                  <a:cubicBezTo>
                    <a:pt x="-582" y="16768"/>
                    <a:pt x="282" y="18627"/>
                    <a:pt x="2154" y="19700"/>
                  </a:cubicBezTo>
                  <a:cubicBezTo>
                    <a:pt x="4026" y="20773"/>
                    <a:pt x="6906" y="21059"/>
                    <a:pt x="9786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10137659" y="6347883"/>
              <a:ext cx="20860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0"/>
                  </a:moveTo>
                  <a:cubicBezTo>
                    <a:pt x="18667" y="3120"/>
                    <a:pt x="15830" y="6240"/>
                    <a:pt x="12994" y="8760"/>
                  </a:cubicBezTo>
                  <a:cubicBezTo>
                    <a:pt x="10158" y="11280"/>
                    <a:pt x="7321" y="13200"/>
                    <a:pt x="5358" y="14280"/>
                  </a:cubicBezTo>
                  <a:cubicBezTo>
                    <a:pt x="3394" y="15360"/>
                    <a:pt x="2303" y="15600"/>
                    <a:pt x="1430" y="15240"/>
                  </a:cubicBezTo>
                  <a:cubicBezTo>
                    <a:pt x="558" y="14880"/>
                    <a:pt x="-97" y="13920"/>
                    <a:pt x="12" y="13080"/>
                  </a:cubicBezTo>
                  <a:cubicBezTo>
                    <a:pt x="121" y="12240"/>
                    <a:pt x="994" y="11520"/>
                    <a:pt x="1976" y="11280"/>
                  </a:cubicBezTo>
                  <a:cubicBezTo>
                    <a:pt x="2958" y="11040"/>
                    <a:pt x="4048" y="11280"/>
                    <a:pt x="6776" y="13080"/>
                  </a:cubicBezTo>
                  <a:cubicBezTo>
                    <a:pt x="9503" y="14880"/>
                    <a:pt x="13867" y="18240"/>
                    <a:pt x="18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10409766" y="6267663"/>
              <a:ext cx="70375" cy="30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38" fill="norm" stroke="1" extrusionOk="0">
                  <a:moveTo>
                    <a:pt x="0" y="720"/>
                  </a:moveTo>
                  <a:cubicBezTo>
                    <a:pt x="2541" y="279"/>
                    <a:pt x="5082" y="-162"/>
                    <a:pt x="7624" y="58"/>
                  </a:cubicBezTo>
                  <a:cubicBezTo>
                    <a:pt x="10165" y="279"/>
                    <a:pt x="12706" y="1160"/>
                    <a:pt x="15247" y="3805"/>
                  </a:cubicBezTo>
                  <a:cubicBezTo>
                    <a:pt x="17788" y="6450"/>
                    <a:pt x="20329" y="10858"/>
                    <a:pt x="20965" y="13797"/>
                  </a:cubicBezTo>
                  <a:cubicBezTo>
                    <a:pt x="21600" y="16736"/>
                    <a:pt x="20329" y="18205"/>
                    <a:pt x="16835" y="19234"/>
                  </a:cubicBezTo>
                  <a:cubicBezTo>
                    <a:pt x="13341" y="20262"/>
                    <a:pt x="7624" y="20850"/>
                    <a:pt x="1906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10555816" y="6138333"/>
              <a:ext cx="10722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fill="norm" stroke="1" extrusionOk="0">
                  <a:moveTo>
                    <a:pt x="18340" y="0"/>
                  </a:moveTo>
                  <a:cubicBezTo>
                    <a:pt x="19970" y="1620"/>
                    <a:pt x="21600" y="3240"/>
                    <a:pt x="19970" y="5490"/>
                  </a:cubicBezTo>
                  <a:cubicBezTo>
                    <a:pt x="18340" y="7740"/>
                    <a:pt x="13449" y="10620"/>
                    <a:pt x="9577" y="13410"/>
                  </a:cubicBezTo>
                  <a:cubicBezTo>
                    <a:pt x="5706" y="16200"/>
                    <a:pt x="2853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3139016" y="6754283"/>
              <a:ext cx="254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3158066" y="658918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3272366" y="6760633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3263023" y="6647330"/>
              <a:ext cx="15694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922" fill="norm" stroke="1" extrusionOk="0">
                  <a:moveTo>
                    <a:pt x="20018" y="20922"/>
                  </a:moveTo>
                  <a:cubicBezTo>
                    <a:pt x="11918" y="10842"/>
                    <a:pt x="3818" y="762"/>
                    <a:pt x="1118" y="42"/>
                  </a:cubicBezTo>
                  <a:cubicBezTo>
                    <a:pt x="-1582" y="-678"/>
                    <a:pt x="1118" y="7962"/>
                    <a:pt x="3818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3367616" y="6747933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3380316" y="66653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3348566" y="6646333"/>
              <a:ext cx="19489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6026" y="0"/>
                  </a:moveTo>
                  <a:cubicBezTo>
                    <a:pt x="18581" y="2571"/>
                    <a:pt x="21135" y="5143"/>
                    <a:pt x="21368" y="7971"/>
                  </a:cubicBezTo>
                  <a:cubicBezTo>
                    <a:pt x="21600" y="10800"/>
                    <a:pt x="19510" y="13886"/>
                    <a:pt x="15561" y="16200"/>
                  </a:cubicBezTo>
                  <a:cubicBezTo>
                    <a:pt x="11613" y="18514"/>
                    <a:pt x="5806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2995083" y="6633633"/>
              <a:ext cx="7408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94" y="0"/>
                  </a:moveTo>
                  <a:cubicBezTo>
                    <a:pt x="11109" y="282"/>
                    <a:pt x="8023" y="565"/>
                    <a:pt x="5246" y="1694"/>
                  </a:cubicBezTo>
                  <a:cubicBezTo>
                    <a:pt x="2469" y="2824"/>
                    <a:pt x="0" y="4800"/>
                    <a:pt x="0" y="7765"/>
                  </a:cubicBezTo>
                  <a:cubicBezTo>
                    <a:pt x="0" y="10729"/>
                    <a:pt x="2469" y="14682"/>
                    <a:pt x="6480" y="17153"/>
                  </a:cubicBezTo>
                  <a:cubicBezTo>
                    <a:pt x="10491" y="19624"/>
                    <a:pt x="16046" y="206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5342466" y="2544233"/>
              <a:ext cx="1905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640" y="900"/>
                  </a:cubicBezTo>
                  <a:cubicBezTo>
                    <a:pt x="16080" y="1800"/>
                    <a:pt x="14160" y="3600"/>
                    <a:pt x="12480" y="6600"/>
                  </a:cubicBezTo>
                  <a:cubicBezTo>
                    <a:pt x="10800" y="9600"/>
                    <a:pt x="9360" y="13800"/>
                    <a:pt x="7320" y="16500"/>
                  </a:cubicBezTo>
                  <a:cubicBezTo>
                    <a:pt x="5280" y="19200"/>
                    <a:pt x="264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5797297" y="2334675"/>
              <a:ext cx="281770" cy="23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96" fill="norm" stroke="1" extrusionOk="0">
                  <a:moveTo>
                    <a:pt x="15655" y="3411"/>
                  </a:moveTo>
                  <a:cubicBezTo>
                    <a:pt x="15494" y="2464"/>
                    <a:pt x="15333" y="1516"/>
                    <a:pt x="14849" y="853"/>
                  </a:cubicBezTo>
                  <a:cubicBezTo>
                    <a:pt x="14365" y="190"/>
                    <a:pt x="13559" y="-189"/>
                    <a:pt x="11948" y="95"/>
                  </a:cubicBezTo>
                  <a:cubicBezTo>
                    <a:pt x="10336" y="379"/>
                    <a:pt x="7918" y="1327"/>
                    <a:pt x="5822" y="3411"/>
                  </a:cubicBezTo>
                  <a:cubicBezTo>
                    <a:pt x="3727" y="5495"/>
                    <a:pt x="1954" y="8716"/>
                    <a:pt x="986" y="11558"/>
                  </a:cubicBezTo>
                  <a:cubicBezTo>
                    <a:pt x="19" y="14400"/>
                    <a:pt x="-142" y="16864"/>
                    <a:pt x="100" y="18379"/>
                  </a:cubicBezTo>
                  <a:cubicBezTo>
                    <a:pt x="342" y="19895"/>
                    <a:pt x="986" y="20464"/>
                    <a:pt x="3565" y="20843"/>
                  </a:cubicBezTo>
                  <a:cubicBezTo>
                    <a:pt x="6145" y="21222"/>
                    <a:pt x="10658" y="21411"/>
                    <a:pt x="13962" y="21222"/>
                  </a:cubicBezTo>
                  <a:cubicBezTo>
                    <a:pt x="17267" y="21032"/>
                    <a:pt x="19362" y="20464"/>
                    <a:pt x="21458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3702546" y="6579923"/>
              <a:ext cx="325471" cy="65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29" fill="norm" stroke="1" extrusionOk="0">
                  <a:moveTo>
                    <a:pt x="6796" y="3440"/>
                  </a:moveTo>
                  <a:cubicBezTo>
                    <a:pt x="6099" y="3579"/>
                    <a:pt x="5402" y="3719"/>
                    <a:pt x="4705" y="3684"/>
                  </a:cubicBezTo>
                  <a:cubicBezTo>
                    <a:pt x="4009" y="3649"/>
                    <a:pt x="3312" y="3440"/>
                    <a:pt x="3242" y="2882"/>
                  </a:cubicBezTo>
                  <a:cubicBezTo>
                    <a:pt x="3173" y="2325"/>
                    <a:pt x="3730" y="1419"/>
                    <a:pt x="4357" y="862"/>
                  </a:cubicBezTo>
                  <a:cubicBezTo>
                    <a:pt x="4984" y="304"/>
                    <a:pt x="5681" y="95"/>
                    <a:pt x="6378" y="26"/>
                  </a:cubicBezTo>
                  <a:cubicBezTo>
                    <a:pt x="7074" y="-44"/>
                    <a:pt x="7771" y="26"/>
                    <a:pt x="8189" y="235"/>
                  </a:cubicBezTo>
                  <a:cubicBezTo>
                    <a:pt x="8607" y="444"/>
                    <a:pt x="8747" y="792"/>
                    <a:pt x="8538" y="2221"/>
                  </a:cubicBezTo>
                  <a:cubicBezTo>
                    <a:pt x="8329" y="3649"/>
                    <a:pt x="7771" y="6157"/>
                    <a:pt x="6865" y="8213"/>
                  </a:cubicBezTo>
                  <a:cubicBezTo>
                    <a:pt x="5960" y="10268"/>
                    <a:pt x="4705" y="11871"/>
                    <a:pt x="3800" y="12811"/>
                  </a:cubicBezTo>
                  <a:cubicBezTo>
                    <a:pt x="2894" y="13752"/>
                    <a:pt x="2336" y="14031"/>
                    <a:pt x="1779" y="14275"/>
                  </a:cubicBezTo>
                  <a:cubicBezTo>
                    <a:pt x="1222" y="14519"/>
                    <a:pt x="664" y="14728"/>
                    <a:pt x="316" y="14658"/>
                  </a:cubicBezTo>
                  <a:cubicBezTo>
                    <a:pt x="-33" y="14588"/>
                    <a:pt x="-172" y="14240"/>
                    <a:pt x="316" y="13299"/>
                  </a:cubicBezTo>
                  <a:cubicBezTo>
                    <a:pt x="803" y="12359"/>
                    <a:pt x="1918" y="10826"/>
                    <a:pt x="3869" y="9258"/>
                  </a:cubicBezTo>
                  <a:cubicBezTo>
                    <a:pt x="5820" y="7690"/>
                    <a:pt x="8607" y="6088"/>
                    <a:pt x="10767" y="4903"/>
                  </a:cubicBezTo>
                  <a:cubicBezTo>
                    <a:pt x="12927" y="3719"/>
                    <a:pt x="14460" y="2952"/>
                    <a:pt x="15645" y="2464"/>
                  </a:cubicBezTo>
                  <a:cubicBezTo>
                    <a:pt x="16829" y="1977"/>
                    <a:pt x="17665" y="1768"/>
                    <a:pt x="18083" y="1907"/>
                  </a:cubicBezTo>
                  <a:cubicBezTo>
                    <a:pt x="18502" y="2046"/>
                    <a:pt x="18502" y="2534"/>
                    <a:pt x="17526" y="3649"/>
                  </a:cubicBezTo>
                  <a:cubicBezTo>
                    <a:pt x="16551" y="4764"/>
                    <a:pt x="14600" y="6506"/>
                    <a:pt x="12579" y="8352"/>
                  </a:cubicBezTo>
                  <a:cubicBezTo>
                    <a:pt x="10558" y="10199"/>
                    <a:pt x="8468" y="12150"/>
                    <a:pt x="6935" y="13961"/>
                  </a:cubicBezTo>
                  <a:cubicBezTo>
                    <a:pt x="5402" y="15773"/>
                    <a:pt x="4427" y="17445"/>
                    <a:pt x="4148" y="18630"/>
                  </a:cubicBezTo>
                  <a:cubicBezTo>
                    <a:pt x="3869" y="19814"/>
                    <a:pt x="4287" y="20511"/>
                    <a:pt x="4845" y="20929"/>
                  </a:cubicBezTo>
                  <a:cubicBezTo>
                    <a:pt x="5402" y="21347"/>
                    <a:pt x="6099" y="21486"/>
                    <a:pt x="6796" y="21521"/>
                  </a:cubicBezTo>
                  <a:cubicBezTo>
                    <a:pt x="7493" y="21556"/>
                    <a:pt x="8189" y="21486"/>
                    <a:pt x="8816" y="20790"/>
                  </a:cubicBezTo>
                  <a:cubicBezTo>
                    <a:pt x="9443" y="20093"/>
                    <a:pt x="10001" y="18769"/>
                    <a:pt x="10280" y="17933"/>
                  </a:cubicBezTo>
                  <a:cubicBezTo>
                    <a:pt x="10558" y="17097"/>
                    <a:pt x="10558" y="16748"/>
                    <a:pt x="10419" y="16400"/>
                  </a:cubicBezTo>
                  <a:cubicBezTo>
                    <a:pt x="10280" y="16051"/>
                    <a:pt x="10001" y="15703"/>
                    <a:pt x="10071" y="15390"/>
                  </a:cubicBezTo>
                  <a:cubicBezTo>
                    <a:pt x="10140" y="15076"/>
                    <a:pt x="10558" y="14797"/>
                    <a:pt x="12161" y="14519"/>
                  </a:cubicBezTo>
                  <a:cubicBezTo>
                    <a:pt x="13763" y="14240"/>
                    <a:pt x="16551" y="13961"/>
                    <a:pt x="18293" y="13787"/>
                  </a:cubicBezTo>
                  <a:cubicBezTo>
                    <a:pt x="20034" y="13613"/>
                    <a:pt x="20731" y="13543"/>
                    <a:pt x="21428" y="1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4288366" y="6692538"/>
              <a:ext cx="152401" cy="34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700" y="8430"/>
                  </a:moveTo>
                  <a:cubicBezTo>
                    <a:pt x="2700" y="11922"/>
                    <a:pt x="2700" y="15414"/>
                    <a:pt x="2700" y="17483"/>
                  </a:cubicBezTo>
                  <a:cubicBezTo>
                    <a:pt x="2700" y="19553"/>
                    <a:pt x="2700" y="20200"/>
                    <a:pt x="2850" y="20135"/>
                  </a:cubicBezTo>
                  <a:cubicBezTo>
                    <a:pt x="3000" y="20070"/>
                    <a:pt x="3300" y="19294"/>
                    <a:pt x="3900" y="16837"/>
                  </a:cubicBezTo>
                  <a:cubicBezTo>
                    <a:pt x="4500" y="14379"/>
                    <a:pt x="5400" y="10240"/>
                    <a:pt x="6300" y="7395"/>
                  </a:cubicBezTo>
                  <a:cubicBezTo>
                    <a:pt x="7200" y="4549"/>
                    <a:pt x="8100" y="2997"/>
                    <a:pt x="8850" y="1898"/>
                  </a:cubicBezTo>
                  <a:cubicBezTo>
                    <a:pt x="9600" y="798"/>
                    <a:pt x="10200" y="152"/>
                    <a:pt x="11700" y="22"/>
                  </a:cubicBezTo>
                  <a:cubicBezTo>
                    <a:pt x="13200" y="-107"/>
                    <a:pt x="15600" y="281"/>
                    <a:pt x="17700" y="2544"/>
                  </a:cubicBezTo>
                  <a:cubicBezTo>
                    <a:pt x="19800" y="4808"/>
                    <a:pt x="21600" y="8947"/>
                    <a:pt x="21600" y="12116"/>
                  </a:cubicBezTo>
                  <a:cubicBezTo>
                    <a:pt x="21600" y="15285"/>
                    <a:pt x="19800" y="17483"/>
                    <a:pt x="16350" y="18906"/>
                  </a:cubicBezTo>
                  <a:cubicBezTo>
                    <a:pt x="12900" y="20329"/>
                    <a:pt x="7800" y="20976"/>
                    <a:pt x="4800" y="21234"/>
                  </a:cubicBezTo>
                  <a:cubicBezTo>
                    <a:pt x="1800" y="21493"/>
                    <a:pt x="900" y="21364"/>
                    <a:pt x="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3869266" y="6225332"/>
              <a:ext cx="1498601" cy="19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964"/>
                  </a:moveTo>
                  <a:cubicBezTo>
                    <a:pt x="0" y="1815"/>
                    <a:pt x="0" y="666"/>
                    <a:pt x="92" y="207"/>
                  </a:cubicBezTo>
                  <a:cubicBezTo>
                    <a:pt x="183" y="-253"/>
                    <a:pt x="366" y="-23"/>
                    <a:pt x="763" y="1700"/>
                  </a:cubicBezTo>
                  <a:cubicBezTo>
                    <a:pt x="1159" y="3424"/>
                    <a:pt x="1769" y="6641"/>
                    <a:pt x="2502" y="8938"/>
                  </a:cubicBezTo>
                  <a:cubicBezTo>
                    <a:pt x="3234" y="11236"/>
                    <a:pt x="4088" y="12615"/>
                    <a:pt x="5064" y="12270"/>
                  </a:cubicBezTo>
                  <a:cubicBezTo>
                    <a:pt x="6041" y="11926"/>
                    <a:pt x="7139" y="9858"/>
                    <a:pt x="8100" y="8479"/>
                  </a:cubicBezTo>
                  <a:cubicBezTo>
                    <a:pt x="9061" y="7100"/>
                    <a:pt x="9885" y="6411"/>
                    <a:pt x="10480" y="7790"/>
                  </a:cubicBezTo>
                  <a:cubicBezTo>
                    <a:pt x="11075" y="9168"/>
                    <a:pt x="11441" y="12615"/>
                    <a:pt x="11868" y="15143"/>
                  </a:cubicBezTo>
                  <a:cubicBezTo>
                    <a:pt x="12295" y="17670"/>
                    <a:pt x="12783" y="19279"/>
                    <a:pt x="13546" y="20198"/>
                  </a:cubicBezTo>
                  <a:cubicBezTo>
                    <a:pt x="14308" y="21117"/>
                    <a:pt x="15346" y="21347"/>
                    <a:pt x="16414" y="21232"/>
                  </a:cubicBezTo>
                  <a:cubicBezTo>
                    <a:pt x="17481" y="21117"/>
                    <a:pt x="18580" y="20658"/>
                    <a:pt x="19449" y="20313"/>
                  </a:cubicBezTo>
                  <a:cubicBezTo>
                    <a:pt x="20319" y="19968"/>
                    <a:pt x="20959" y="19738"/>
                    <a:pt x="21600" y="19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4684183" y="6688666"/>
              <a:ext cx="237480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382" y="1459"/>
                  </a:moveTo>
                  <a:cubicBezTo>
                    <a:pt x="191" y="730"/>
                    <a:pt x="0" y="0"/>
                    <a:pt x="0" y="0"/>
                  </a:cubicBezTo>
                  <a:cubicBezTo>
                    <a:pt x="0" y="0"/>
                    <a:pt x="191" y="730"/>
                    <a:pt x="1051" y="1678"/>
                  </a:cubicBezTo>
                  <a:cubicBezTo>
                    <a:pt x="1912" y="2627"/>
                    <a:pt x="3441" y="3795"/>
                    <a:pt x="6404" y="5254"/>
                  </a:cubicBezTo>
                  <a:cubicBezTo>
                    <a:pt x="9366" y="6714"/>
                    <a:pt x="13763" y="8465"/>
                    <a:pt x="16343" y="9559"/>
                  </a:cubicBezTo>
                  <a:cubicBezTo>
                    <a:pt x="18924" y="10654"/>
                    <a:pt x="19688" y="11092"/>
                    <a:pt x="20358" y="11822"/>
                  </a:cubicBezTo>
                  <a:cubicBezTo>
                    <a:pt x="21027" y="12551"/>
                    <a:pt x="21600" y="13573"/>
                    <a:pt x="21409" y="14303"/>
                  </a:cubicBezTo>
                  <a:cubicBezTo>
                    <a:pt x="21218" y="15032"/>
                    <a:pt x="20262" y="15470"/>
                    <a:pt x="17873" y="16054"/>
                  </a:cubicBezTo>
                  <a:cubicBezTo>
                    <a:pt x="15483" y="16638"/>
                    <a:pt x="11660" y="17368"/>
                    <a:pt x="9366" y="17951"/>
                  </a:cubicBezTo>
                  <a:cubicBezTo>
                    <a:pt x="7073" y="18535"/>
                    <a:pt x="6308" y="18973"/>
                    <a:pt x="5830" y="19557"/>
                  </a:cubicBezTo>
                  <a:cubicBezTo>
                    <a:pt x="5352" y="20141"/>
                    <a:pt x="5161" y="20870"/>
                    <a:pt x="4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5126566" y="6687457"/>
              <a:ext cx="222251" cy="28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18514" y="4091"/>
                  </a:moveTo>
                  <a:cubicBezTo>
                    <a:pt x="18514" y="2651"/>
                    <a:pt x="18514" y="1211"/>
                    <a:pt x="18000" y="491"/>
                  </a:cubicBezTo>
                  <a:cubicBezTo>
                    <a:pt x="17486" y="-229"/>
                    <a:pt x="16457" y="-229"/>
                    <a:pt x="13989" y="971"/>
                  </a:cubicBezTo>
                  <a:cubicBezTo>
                    <a:pt x="11520" y="2171"/>
                    <a:pt x="7611" y="4571"/>
                    <a:pt x="4731" y="7291"/>
                  </a:cubicBezTo>
                  <a:cubicBezTo>
                    <a:pt x="1851" y="10011"/>
                    <a:pt x="0" y="13051"/>
                    <a:pt x="0" y="15291"/>
                  </a:cubicBezTo>
                  <a:cubicBezTo>
                    <a:pt x="0" y="17531"/>
                    <a:pt x="1851" y="18971"/>
                    <a:pt x="5760" y="19851"/>
                  </a:cubicBezTo>
                  <a:cubicBezTo>
                    <a:pt x="9669" y="20731"/>
                    <a:pt x="15634" y="21051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5393266" y="7040033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5723466" y="6832384"/>
              <a:ext cx="209551" cy="19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3808"/>
                  </a:moveTo>
                  <a:cubicBezTo>
                    <a:pt x="218" y="2695"/>
                    <a:pt x="436" y="1581"/>
                    <a:pt x="1200" y="802"/>
                  </a:cubicBezTo>
                  <a:cubicBezTo>
                    <a:pt x="1964" y="22"/>
                    <a:pt x="3273" y="-423"/>
                    <a:pt x="5236" y="579"/>
                  </a:cubicBezTo>
                  <a:cubicBezTo>
                    <a:pt x="7200" y="1581"/>
                    <a:pt x="9818" y="4031"/>
                    <a:pt x="11127" y="7037"/>
                  </a:cubicBezTo>
                  <a:cubicBezTo>
                    <a:pt x="12436" y="10043"/>
                    <a:pt x="12436" y="13606"/>
                    <a:pt x="12000" y="16055"/>
                  </a:cubicBezTo>
                  <a:cubicBezTo>
                    <a:pt x="11564" y="18505"/>
                    <a:pt x="10691" y="19841"/>
                    <a:pt x="9709" y="20509"/>
                  </a:cubicBezTo>
                  <a:cubicBezTo>
                    <a:pt x="8727" y="21177"/>
                    <a:pt x="7636" y="21177"/>
                    <a:pt x="7091" y="20398"/>
                  </a:cubicBezTo>
                  <a:cubicBezTo>
                    <a:pt x="6545" y="19618"/>
                    <a:pt x="6545" y="18059"/>
                    <a:pt x="7855" y="15499"/>
                  </a:cubicBezTo>
                  <a:cubicBezTo>
                    <a:pt x="9164" y="12938"/>
                    <a:pt x="11782" y="9375"/>
                    <a:pt x="14291" y="7037"/>
                  </a:cubicBezTo>
                  <a:cubicBezTo>
                    <a:pt x="16800" y="4699"/>
                    <a:pt x="19200" y="3585"/>
                    <a:pt x="21600" y="2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5955546" y="6855976"/>
              <a:ext cx="123521" cy="16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93" fill="norm" stroke="1" extrusionOk="0">
                  <a:moveTo>
                    <a:pt x="2648" y="7371"/>
                  </a:moveTo>
                  <a:cubicBezTo>
                    <a:pt x="4448" y="7371"/>
                    <a:pt x="6248" y="7371"/>
                    <a:pt x="8228" y="6687"/>
                  </a:cubicBezTo>
                  <a:cubicBezTo>
                    <a:pt x="10208" y="6004"/>
                    <a:pt x="12368" y="4637"/>
                    <a:pt x="13808" y="3269"/>
                  </a:cubicBezTo>
                  <a:cubicBezTo>
                    <a:pt x="15248" y="1902"/>
                    <a:pt x="15968" y="535"/>
                    <a:pt x="15428" y="125"/>
                  </a:cubicBezTo>
                  <a:cubicBezTo>
                    <a:pt x="14888" y="-285"/>
                    <a:pt x="13088" y="262"/>
                    <a:pt x="10208" y="2586"/>
                  </a:cubicBezTo>
                  <a:cubicBezTo>
                    <a:pt x="7328" y="4910"/>
                    <a:pt x="3368" y="9011"/>
                    <a:pt x="1388" y="12019"/>
                  </a:cubicBezTo>
                  <a:cubicBezTo>
                    <a:pt x="-592" y="15026"/>
                    <a:pt x="-592" y="16940"/>
                    <a:pt x="2288" y="18444"/>
                  </a:cubicBezTo>
                  <a:cubicBezTo>
                    <a:pt x="5168" y="19948"/>
                    <a:pt x="10928" y="21042"/>
                    <a:pt x="14528" y="21178"/>
                  </a:cubicBezTo>
                  <a:cubicBezTo>
                    <a:pt x="18128" y="21315"/>
                    <a:pt x="19568" y="20495"/>
                    <a:pt x="21008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6053666" y="6887633"/>
              <a:ext cx="120651" cy="34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21600" y="0"/>
                  </a:moveTo>
                  <a:cubicBezTo>
                    <a:pt x="20463" y="527"/>
                    <a:pt x="19326" y="1054"/>
                    <a:pt x="18758" y="2832"/>
                  </a:cubicBezTo>
                  <a:cubicBezTo>
                    <a:pt x="18189" y="4610"/>
                    <a:pt x="18189" y="7639"/>
                    <a:pt x="18189" y="10471"/>
                  </a:cubicBezTo>
                  <a:cubicBezTo>
                    <a:pt x="18189" y="13302"/>
                    <a:pt x="18189" y="15937"/>
                    <a:pt x="18000" y="17715"/>
                  </a:cubicBezTo>
                  <a:cubicBezTo>
                    <a:pt x="17811" y="19493"/>
                    <a:pt x="17432" y="20415"/>
                    <a:pt x="16105" y="20941"/>
                  </a:cubicBezTo>
                  <a:cubicBezTo>
                    <a:pt x="14779" y="21468"/>
                    <a:pt x="12505" y="21600"/>
                    <a:pt x="10232" y="21007"/>
                  </a:cubicBezTo>
                  <a:cubicBezTo>
                    <a:pt x="7958" y="20415"/>
                    <a:pt x="5684" y="19098"/>
                    <a:pt x="3979" y="17451"/>
                  </a:cubicBezTo>
                  <a:cubicBezTo>
                    <a:pt x="2274" y="15805"/>
                    <a:pt x="1137" y="13829"/>
                    <a:pt x="0" y="11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6167966" y="6805083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6202647" y="6879271"/>
              <a:ext cx="98670" cy="14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966" fill="norm" stroke="1" extrusionOk="0">
                  <a:moveTo>
                    <a:pt x="3500" y="8749"/>
                  </a:moveTo>
                  <a:cubicBezTo>
                    <a:pt x="5797" y="9062"/>
                    <a:pt x="8095" y="9375"/>
                    <a:pt x="11083" y="8593"/>
                  </a:cubicBezTo>
                  <a:cubicBezTo>
                    <a:pt x="14070" y="7810"/>
                    <a:pt x="17746" y="5932"/>
                    <a:pt x="19355" y="4210"/>
                  </a:cubicBezTo>
                  <a:cubicBezTo>
                    <a:pt x="20963" y="2488"/>
                    <a:pt x="20504" y="923"/>
                    <a:pt x="19125" y="297"/>
                  </a:cubicBezTo>
                  <a:cubicBezTo>
                    <a:pt x="17746" y="-329"/>
                    <a:pt x="15449" y="-16"/>
                    <a:pt x="12232" y="1706"/>
                  </a:cubicBezTo>
                  <a:cubicBezTo>
                    <a:pt x="9014" y="3428"/>
                    <a:pt x="4878" y="6558"/>
                    <a:pt x="2580" y="9375"/>
                  </a:cubicBezTo>
                  <a:cubicBezTo>
                    <a:pt x="283" y="12193"/>
                    <a:pt x="-177" y="14697"/>
                    <a:pt x="53" y="16732"/>
                  </a:cubicBezTo>
                  <a:cubicBezTo>
                    <a:pt x="283" y="18767"/>
                    <a:pt x="1202" y="20332"/>
                    <a:pt x="4878" y="20801"/>
                  </a:cubicBezTo>
                  <a:cubicBezTo>
                    <a:pt x="8555" y="21271"/>
                    <a:pt x="14989" y="20645"/>
                    <a:pt x="21423" y="20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6356612" y="6887633"/>
              <a:ext cx="12885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fill="norm" stroke="1" extrusionOk="0">
                  <a:moveTo>
                    <a:pt x="21208" y="0"/>
                  </a:moveTo>
                  <a:cubicBezTo>
                    <a:pt x="15634" y="1714"/>
                    <a:pt x="10060" y="3429"/>
                    <a:pt x="6402" y="6000"/>
                  </a:cubicBezTo>
                  <a:cubicBezTo>
                    <a:pt x="2743" y="8571"/>
                    <a:pt x="1002" y="12000"/>
                    <a:pt x="305" y="14571"/>
                  </a:cubicBezTo>
                  <a:cubicBezTo>
                    <a:pt x="-392" y="17143"/>
                    <a:pt x="-44" y="18857"/>
                    <a:pt x="2918" y="19886"/>
                  </a:cubicBezTo>
                  <a:cubicBezTo>
                    <a:pt x="5879" y="20914"/>
                    <a:pt x="11453" y="21257"/>
                    <a:pt x="170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489614" y="6703483"/>
              <a:ext cx="110153" cy="36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70" fill="norm" stroke="1" extrusionOk="0">
                  <a:moveTo>
                    <a:pt x="21209" y="0"/>
                  </a:moveTo>
                  <a:cubicBezTo>
                    <a:pt x="15911" y="3284"/>
                    <a:pt x="10613" y="6568"/>
                    <a:pt x="6945" y="9789"/>
                  </a:cubicBezTo>
                  <a:cubicBezTo>
                    <a:pt x="3277" y="13011"/>
                    <a:pt x="1239" y="16168"/>
                    <a:pt x="424" y="18063"/>
                  </a:cubicBezTo>
                  <a:cubicBezTo>
                    <a:pt x="-391" y="19958"/>
                    <a:pt x="17" y="20589"/>
                    <a:pt x="1239" y="20968"/>
                  </a:cubicBezTo>
                  <a:cubicBezTo>
                    <a:pt x="2462" y="21347"/>
                    <a:pt x="4500" y="21474"/>
                    <a:pt x="6741" y="21537"/>
                  </a:cubicBezTo>
                  <a:cubicBezTo>
                    <a:pt x="8983" y="21600"/>
                    <a:pt x="11428" y="21600"/>
                    <a:pt x="13262" y="21284"/>
                  </a:cubicBezTo>
                  <a:cubicBezTo>
                    <a:pt x="15096" y="20968"/>
                    <a:pt x="16318" y="20337"/>
                    <a:pt x="17541" y="19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6452587" y="6925733"/>
              <a:ext cx="17893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21600"/>
                  </a:moveTo>
                  <a:cubicBezTo>
                    <a:pt x="1660" y="18720"/>
                    <a:pt x="135" y="15840"/>
                    <a:pt x="8" y="13680"/>
                  </a:cubicBezTo>
                  <a:cubicBezTo>
                    <a:pt x="-119" y="11520"/>
                    <a:pt x="1152" y="10080"/>
                    <a:pt x="4963" y="7920"/>
                  </a:cubicBezTo>
                  <a:cubicBezTo>
                    <a:pt x="8775" y="5760"/>
                    <a:pt x="15128" y="288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6977316" y="6779683"/>
              <a:ext cx="219351" cy="3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208" y="10731"/>
                  </a:moveTo>
                  <a:cubicBezTo>
                    <a:pt x="1792" y="10043"/>
                    <a:pt x="1377" y="9355"/>
                    <a:pt x="1481" y="8736"/>
                  </a:cubicBezTo>
                  <a:cubicBezTo>
                    <a:pt x="1585" y="8117"/>
                    <a:pt x="2208" y="7567"/>
                    <a:pt x="2519" y="7636"/>
                  </a:cubicBezTo>
                  <a:cubicBezTo>
                    <a:pt x="2831" y="7704"/>
                    <a:pt x="2831" y="8392"/>
                    <a:pt x="2623" y="10594"/>
                  </a:cubicBezTo>
                  <a:cubicBezTo>
                    <a:pt x="2415" y="12795"/>
                    <a:pt x="2000" y="16510"/>
                    <a:pt x="1585" y="18711"/>
                  </a:cubicBezTo>
                  <a:cubicBezTo>
                    <a:pt x="1169" y="20912"/>
                    <a:pt x="754" y="21600"/>
                    <a:pt x="442" y="21600"/>
                  </a:cubicBezTo>
                  <a:cubicBezTo>
                    <a:pt x="131" y="21600"/>
                    <a:pt x="-77" y="20912"/>
                    <a:pt x="27" y="18092"/>
                  </a:cubicBezTo>
                  <a:cubicBezTo>
                    <a:pt x="131" y="15271"/>
                    <a:pt x="546" y="10318"/>
                    <a:pt x="1169" y="7154"/>
                  </a:cubicBezTo>
                  <a:cubicBezTo>
                    <a:pt x="1792" y="3990"/>
                    <a:pt x="2623" y="2614"/>
                    <a:pt x="3350" y="1651"/>
                  </a:cubicBezTo>
                  <a:cubicBezTo>
                    <a:pt x="4077" y="688"/>
                    <a:pt x="4700" y="138"/>
                    <a:pt x="5323" y="138"/>
                  </a:cubicBezTo>
                  <a:cubicBezTo>
                    <a:pt x="5946" y="138"/>
                    <a:pt x="6569" y="688"/>
                    <a:pt x="7711" y="2820"/>
                  </a:cubicBezTo>
                  <a:cubicBezTo>
                    <a:pt x="8854" y="4953"/>
                    <a:pt x="10515" y="8668"/>
                    <a:pt x="11865" y="11350"/>
                  </a:cubicBezTo>
                  <a:cubicBezTo>
                    <a:pt x="13215" y="14033"/>
                    <a:pt x="14254" y="15684"/>
                    <a:pt x="15292" y="16647"/>
                  </a:cubicBezTo>
                  <a:cubicBezTo>
                    <a:pt x="16331" y="17610"/>
                    <a:pt x="17369" y="17885"/>
                    <a:pt x="18200" y="17541"/>
                  </a:cubicBezTo>
                  <a:cubicBezTo>
                    <a:pt x="19031" y="17197"/>
                    <a:pt x="19654" y="16234"/>
                    <a:pt x="20173" y="13483"/>
                  </a:cubicBezTo>
                  <a:cubicBezTo>
                    <a:pt x="20692" y="10731"/>
                    <a:pt x="21108" y="6191"/>
                    <a:pt x="21211" y="3508"/>
                  </a:cubicBezTo>
                  <a:cubicBezTo>
                    <a:pt x="21315" y="825"/>
                    <a:pt x="21108" y="0"/>
                    <a:pt x="21004" y="0"/>
                  </a:cubicBezTo>
                  <a:cubicBezTo>
                    <a:pt x="20900" y="0"/>
                    <a:pt x="20900" y="825"/>
                    <a:pt x="21004" y="1651"/>
                  </a:cubicBezTo>
                  <a:cubicBezTo>
                    <a:pt x="21108" y="2476"/>
                    <a:pt x="21315" y="3302"/>
                    <a:pt x="21523" y="4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228945" y="6810303"/>
              <a:ext cx="353425" cy="2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17" fill="norm" stroke="1" extrusionOk="0">
                  <a:moveTo>
                    <a:pt x="1897" y="13484"/>
                  </a:moveTo>
                  <a:cubicBezTo>
                    <a:pt x="1511" y="12770"/>
                    <a:pt x="1125" y="12056"/>
                    <a:pt x="804" y="12145"/>
                  </a:cubicBezTo>
                  <a:cubicBezTo>
                    <a:pt x="482" y="12234"/>
                    <a:pt x="225" y="13127"/>
                    <a:pt x="97" y="14109"/>
                  </a:cubicBezTo>
                  <a:cubicBezTo>
                    <a:pt x="-32" y="15091"/>
                    <a:pt x="-32" y="16162"/>
                    <a:pt x="97" y="17143"/>
                  </a:cubicBezTo>
                  <a:cubicBezTo>
                    <a:pt x="225" y="18125"/>
                    <a:pt x="482" y="19018"/>
                    <a:pt x="932" y="19464"/>
                  </a:cubicBezTo>
                  <a:cubicBezTo>
                    <a:pt x="1382" y="19910"/>
                    <a:pt x="2025" y="19910"/>
                    <a:pt x="2732" y="19107"/>
                  </a:cubicBezTo>
                  <a:cubicBezTo>
                    <a:pt x="3439" y="18304"/>
                    <a:pt x="4211" y="16697"/>
                    <a:pt x="4725" y="15448"/>
                  </a:cubicBezTo>
                  <a:cubicBezTo>
                    <a:pt x="5239" y="14198"/>
                    <a:pt x="5497" y="13305"/>
                    <a:pt x="5561" y="13395"/>
                  </a:cubicBezTo>
                  <a:cubicBezTo>
                    <a:pt x="5625" y="13484"/>
                    <a:pt x="5497" y="14555"/>
                    <a:pt x="5882" y="15180"/>
                  </a:cubicBezTo>
                  <a:cubicBezTo>
                    <a:pt x="6268" y="15805"/>
                    <a:pt x="7168" y="15983"/>
                    <a:pt x="8068" y="15269"/>
                  </a:cubicBezTo>
                  <a:cubicBezTo>
                    <a:pt x="8968" y="14555"/>
                    <a:pt x="9868" y="12948"/>
                    <a:pt x="10832" y="10717"/>
                  </a:cubicBezTo>
                  <a:cubicBezTo>
                    <a:pt x="11797" y="8486"/>
                    <a:pt x="12825" y="5629"/>
                    <a:pt x="13339" y="3666"/>
                  </a:cubicBezTo>
                  <a:cubicBezTo>
                    <a:pt x="13854" y="1702"/>
                    <a:pt x="13854" y="631"/>
                    <a:pt x="13532" y="274"/>
                  </a:cubicBezTo>
                  <a:cubicBezTo>
                    <a:pt x="13211" y="-83"/>
                    <a:pt x="12568" y="274"/>
                    <a:pt x="11925" y="1791"/>
                  </a:cubicBezTo>
                  <a:cubicBezTo>
                    <a:pt x="11282" y="3309"/>
                    <a:pt x="10639" y="5986"/>
                    <a:pt x="10318" y="8753"/>
                  </a:cubicBezTo>
                  <a:cubicBezTo>
                    <a:pt x="9997" y="11520"/>
                    <a:pt x="9997" y="14377"/>
                    <a:pt x="10254" y="16340"/>
                  </a:cubicBezTo>
                  <a:cubicBezTo>
                    <a:pt x="10511" y="18304"/>
                    <a:pt x="11025" y="19375"/>
                    <a:pt x="11668" y="20000"/>
                  </a:cubicBezTo>
                  <a:cubicBezTo>
                    <a:pt x="12311" y="20624"/>
                    <a:pt x="13082" y="20803"/>
                    <a:pt x="14047" y="20089"/>
                  </a:cubicBezTo>
                  <a:cubicBezTo>
                    <a:pt x="15011" y="19375"/>
                    <a:pt x="16168" y="17768"/>
                    <a:pt x="17454" y="14644"/>
                  </a:cubicBezTo>
                  <a:cubicBezTo>
                    <a:pt x="18739" y="11520"/>
                    <a:pt x="20154" y="6879"/>
                    <a:pt x="20861" y="4023"/>
                  </a:cubicBezTo>
                  <a:cubicBezTo>
                    <a:pt x="21568" y="1167"/>
                    <a:pt x="21568" y="96"/>
                    <a:pt x="21311" y="6"/>
                  </a:cubicBezTo>
                  <a:cubicBezTo>
                    <a:pt x="21054" y="-83"/>
                    <a:pt x="20539" y="810"/>
                    <a:pt x="19961" y="4023"/>
                  </a:cubicBezTo>
                  <a:cubicBezTo>
                    <a:pt x="19382" y="7236"/>
                    <a:pt x="18739" y="12770"/>
                    <a:pt x="18482" y="16072"/>
                  </a:cubicBezTo>
                  <a:cubicBezTo>
                    <a:pt x="18225" y="19375"/>
                    <a:pt x="18354" y="20446"/>
                    <a:pt x="1848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717366" y="70971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Drawing"/>
          <p:cNvGrpSpPr/>
          <p:nvPr/>
        </p:nvGrpSpPr>
        <p:grpSpPr>
          <a:xfrm>
            <a:off x="1763183" y="398965"/>
            <a:ext cx="10632017" cy="9142475"/>
            <a:chOff x="0" y="-12699"/>
            <a:chExt cx="10632016" cy="9142473"/>
          </a:xfrm>
        </p:grpSpPr>
        <p:sp>
          <p:nvSpPr>
            <p:cNvPr id="1069" name="Line"/>
            <p:cNvSpPr/>
            <p:nvPr/>
          </p:nvSpPr>
          <p:spPr>
            <a:xfrm>
              <a:off x="0" y="1160339"/>
              <a:ext cx="231848" cy="38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01" fill="norm" stroke="1" extrusionOk="0">
                  <a:moveTo>
                    <a:pt x="3142" y="864"/>
                  </a:moveTo>
                  <a:cubicBezTo>
                    <a:pt x="6284" y="1454"/>
                    <a:pt x="9425" y="2045"/>
                    <a:pt x="12175" y="2045"/>
                  </a:cubicBezTo>
                  <a:cubicBezTo>
                    <a:pt x="14924" y="2045"/>
                    <a:pt x="17280" y="1454"/>
                    <a:pt x="18949" y="982"/>
                  </a:cubicBezTo>
                  <a:cubicBezTo>
                    <a:pt x="20618" y="510"/>
                    <a:pt x="21600" y="156"/>
                    <a:pt x="21502" y="38"/>
                  </a:cubicBezTo>
                  <a:cubicBezTo>
                    <a:pt x="21404" y="-80"/>
                    <a:pt x="20225" y="38"/>
                    <a:pt x="17476" y="982"/>
                  </a:cubicBezTo>
                  <a:cubicBezTo>
                    <a:pt x="14727" y="1927"/>
                    <a:pt x="10407" y="3697"/>
                    <a:pt x="7855" y="4759"/>
                  </a:cubicBezTo>
                  <a:cubicBezTo>
                    <a:pt x="5302" y="5822"/>
                    <a:pt x="4516" y="6176"/>
                    <a:pt x="3927" y="6648"/>
                  </a:cubicBezTo>
                  <a:cubicBezTo>
                    <a:pt x="3338" y="7120"/>
                    <a:pt x="2945" y="7710"/>
                    <a:pt x="3240" y="8182"/>
                  </a:cubicBezTo>
                  <a:cubicBezTo>
                    <a:pt x="3535" y="8654"/>
                    <a:pt x="4516" y="9009"/>
                    <a:pt x="5891" y="9363"/>
                  </a:cubicBezTo>
                  <a:cubicBezTo>
                    <a:pt x="7265" y="9717"/>
                    <a:pt x="9033" y="10071"/>
                    <a:pt x="9916" y="10543"/>
                  </a:cubicBezTo>
                  <a:cubicBezTo>
                    <a:pt x="10800" y="11015"/>
                    <a:pt x="10800" y="11605"/>
                    <a:pt x="9622" y="12609"/>
                  </a:cubicBezTo>
                  <a:cubicBezTo>
                    <a:pt x="8444" y="13612"/>
                    <a:pt x="6087" y="15028"/>
                    <a:pt x="4418" y="16031"/>
                  </a:cubicBezTo>
                  <a:cubicBezTo>
                    <a:pt x="2749" y="17035"/>
                    <a:pt x="1767" y="17625"/>
                    <a:pt x="1080" y="18215"/>
                  </a:cubicBezTo>
                  <a:cubicBezTo>
                    <a:pt x="393" y="18805"/>
                    <a:pt x="0" y="19395"/>
                    <a:pt x="0" y="19986"/>
                  </a:cubicBezTo>
                  <a:cubicBezTo>
                    <a:pt x="0" y="20576"/>
                    <a:pt x="393" y="21166"/>
                    <a:pt x="2749" y="21343"/>
                  </a:cubicBezTo>
                  <a:cubicBezTo>
                    <a:pt x="5105" y="21520"/>
                    <a:pt x="9425" y="21284"/>
                    <a:pt x="12862" y="20753"/>
                  </a:cubicBezTo>
                  <a:cubicBezTo>
                    <a:pt x="16298" y="20222"/>
                    <a:pt x="18851" y="19395"/>
                    <a:pt x="21404" y="18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267685" y="1310181"/>
              <a:ext cx="255132" cy="21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01" fill="norm" stroke="1" extrusionOk="0">
                  <a:moveTo>
                    <a:pt x="2238" y="6315"/>
                  </a:moveTo>
                  <a:cubicBezTo>
                    <a:pt x="1167" y="5459"/>
                    <a:pt x="96" y="4604"/>
                    <a:pt x="6" y="4283"/>
                  </a:cubicBezTo>
                  <a:cubicBezTo>
                    <a:pt x="-83" y="3962"/>
                    <a:pt x="810" y="4176"/>
                    <a:pt x="2148" y="6208"/>
                  </a:cubicBezTo>
                  <a:cubicBezTo>
                    <a:pt x="3487" y="8240"/>
                    <a:pt x="5272" y="12089"/>
                    <a:pt x="6165" y="14655"/>
                  </a:cubicBezTo>
                  <a:cubicBezTo>
                    <a:pt x="7057" y="17222"/>
                    <a:pt x="7057" y="18505"/>
                    <a:pt x="6790" y="19574"/>
                  </a:cubicBezTo>
                  <a:cubicBezTo>
                    <a:pt x="6522" y="20644"/>
                    <a:pt x="5986" y="21499"/>
                    <a:pt x="5629" y="21392"/>
                  </a:cubicBezTo>
                  <a:cubicBezTo>
                    <a:pt x="5272" y="21285"/>
                    <a:pt x="5094" y="20216"/>
                    <a:pt x="5540" y="16901"/>
                  </a:cubicBezTo>
                  <a:cubicBezTo>
                    <a:pt x="5986" y="13586"/>
                    <a:pt x="7057" y="8026"/>
                    <a:pt x="7861" y="4604"/>
                  </a:cubicBezTo>
                  <a:cubicBezTo>
                    <a:pt x="8664" y="1182"/>
                    <a:pt x="9200" y="-101"/>
                    <a:pt x="9467" y="6"/>
                  </a:cubicBezTo>
                  <a:cubicBezTo>
                    <a:pt x="9735" y="113"/>
                    <a:pt x="9735" y="1610"/>
                    <a:pt x="9289" y="3855"/>
                  </a:cubicBezTo>
                  <a:cubicBezTo>
                    <a:pt x="8843" y="6101"/>
                    <a:pt x="7950" y="9095"/>
                    <a:pt x="7504" y="11341"/>
                  </a:cubicBezTo>
                  <a:cubicBezTo>
                    <a:pt x="7057" y="13586"/>
                    <a:pt x="7057" y="15083"/>
                    <a:pt x="7950" y="16366"/>
                  </a:cubicBezTo>
                  <a:cubicBezTo>
                    <a:pt x="8843" y="17649"/>
                    <a:pt x="10628" y="18719"/>
                    <a:pt x="13038" y="19040"/>
                  </a:cubicBezTo>
                  <a:cubicBezTo>
                    <a:pt x="15448" y="19360"/>
                    <a:pt x="18482" y="18933"/>
                    <a:pt x="21517" y="18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30009" y="1645733"/>
              <a:ext cx="346758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0520" fill="norm" stroke="1" extrusionOk="0">
                  <a:moveTo>
                    <a:pt x="616" y="19440"/>
                  </a:moveTo>
                  <a:cubicBezTo>
                    <a:pt x="-23" y="20520"/>
                    <a:pt x="-662" y="21600"/>
                    <a:pt x="1447" y="18360"/>
                  </a:cubicBezTo>
                  <a:cubicBezTo>
                    <a:pt x="3556" y="15120"/>
                    <a:pt x="8413" y="7560"/>
                    <a:pt x="12119" y="3780"/>
                  </a:cubicBezTo>
                  <a:cubicBezTo>
                    <a:pt x="15826" y="0"/>
                    <a:pt x="18382" y="0"/>
                    <a:pt x="209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247649" y="1594933"/>
              <a:ext cx="21801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7" y="21600"/>
                  </a:moveTo>
                  <a:cubicBezTo>
                    <a:pt x="1049" y="21600"/>
                    <a:pt x="0" y="21600"/>
                    <a:pt x="0" y="20753"/>
                  </a:cubicBezTo>
                  <a:cubicBezTo>
                    <a:pt x="0" y="19906"/>
                    <a:pt x="1049" y="18212"/>
                    <a:pt x="4823" y="14612"/>
                  </a:cubicBezTo>
                  <a:cubicBezTo>
                    <a:pt x="8598" y="11012"/>
                    <a:pt x="15099" y="55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713316" y="1277433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713316" y="1486983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814916" y="1404433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6560"/>
                    <a:pt x="6720" y="11520"/>
                    <a:pt x="10320" y="7920"/>
                  </a:cubicBezTo>
                  <a:cubicBezTo>
                    <a:pt x="13920" y="4320"/>
                    <a:pt x="1776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429730" y="1079379"/>
              <a:ext cx="198255" cy="56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25" fill="norm" stroke="1" extrusionOk="0">
                  <a:moveTo>
                    <a:pt x="1455" y="5086"/>
                  </a:moveTo>
                  <a:cubicBezTo>
                    <a:pt x="1232" y="4686"/>
                    <a:pt x="1010" y="4286"/>
                    <a:pt x="1455" y="4246"/>
                  </a:cubicBezTo>
                  <a:cubicBezTo>
                    <a:pt x="1900" y="4206"/>
                    <a:pt x="3014" y="4526"/>
                    <a:pt x="4016" y="6006"/>
                  </a:cubicBezTo>
                  <a:cubicBezTo>
                    <a:pt x="5018" y="7486"/>
                    <a:pt x="5909" y="10126"/>
                    <a:pt x="6354" y="12446"/>
                  </a:cubicBezTo>
                  <a:cubicBezTo>
                    <a:pt x="6799" y="14766"/>
                    <a:pt x="6799" y="16766"/>
                    <a:pt x="6799" y="18006"/>
                  </a:cubicBezTo>
                  <a:cubicBezTo>
                    <a:pt x="6799" y="19246"/>
                    <a:pt x="6799" y="19726"/>
                    <a:pt x="6577" y="19766"/>
                  </a:cubicBezTo>
                  <a:cubicBezTo>
                    <a:pt x="6354" y="19806"/>
                    <a:pt x="5909" y="19406"/>
                    <a:pt x="5241" y="17766"/>
                  </a:cubicBezTo>
                  <a:cubicBezTo>
                    <a:pt x="4573" y="16126"/>
                    <a:pt x="3682" y="13246"/>
                    <a:pt x="3125" y="10646"/>
                  </a:cubicBezTo>
                  <a:cubicBezTo>
                    <a:pt x="2569" y="8046"/>
                    <a:pt x="2346" y="5726"/>
                    <a:pt x="2680" y="4086"/>
                  </a:cubicBezTo>
                  <a:cubicBezTo>
                    <a:pt x="3014" y="2446"/>
                    <a:pt x="3905" y="1486"/>
                    <a:pt x="4795" y="886"/>
                  </a:cubicBezTo>
                  <a:cubicBezTo>
                    <a:pt x="5686" y="286"/>
                    <a:pt x="6577" y="46"/>
                    <a:pt x="7579" y="6"/>
                  </a:cubicBezTo>
                  <a:cubicBezTo>
                    <a:pt x="8581" y="-34"/>
                    <a:pt x="9694" y="126"/>
                    <a:pt x="11587" y="1086"/>
                  </a:cubicBezTo>
                  <a:cubicBezTo>
                    <a:pt x="13480" y="2046"/>
                    <a:pt x="16152" y="3806"/>
                    <a:pt x="18045" y="5886"/>
                  </a:cubicBezTo>
                  <a:cubicBezTo>
                    <a:pt x="19938" y="7966"/>
                    <a:pt x="21051" y="10366"/>
                    <a:pt x="20828" y="12726"/>
                  </a:cubicBezTo>
                  <a:cubicBezTo>
                    <a:pt x="20606" y="15086"/>
                    <a:pt x="19047" y="17406"/>
                    <a:pt x="16486" y="18926"/>
                  </a:cubicBezTo>
                  <a:cubicBezTo>
                    <a:pt x="13925" y="20446"/>
                    <a:pt x="10362" y="21166"/>
                    <a:pt x="7133" y="21366"/>
                  </a:cubicBezTo>
                  <a:cubicBezTo>
                    <a:pt x="3905" y="21566"/>
                    <a:pt x="1010" y="21246"/>
                    <a:pt x="230" y="20606"/>
                  </a:cubicBezTo>
                  <a:cubicBezTo>
                    <a:pt x="-549" y="19966"/>
                    <a:pt x="787" y="19006"/>
                    <a:pt x="2123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1811866" y="1353633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1875366" y="1436183"/>
              <a:ext cx="234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5943"/>
                    <a:pt x="10897" y="10286"/>
                    <a:pt x="14497" y="6686"/>
                  </a:cubicBezTo>
                  <a:cubicBezTo>
                    <a:pt x="18097" y="3086"/>
                    <a:pt x="19849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2270063" y="1029235"/>
              <a:ext cx="202204" cy="62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19" fill="norm" stroke="1" extrusionOk="0">
                  <a:moveTo>
                    <a:pt x="21494" y="1770"/>
                  </a:moveTo>
                  <a:cubicBezTo>
                    <a:pt x="19919" y="1187"/>
                    <a:pt x="18344" y="603"/>
                    <a:pt x="15756" y="274"/>
                  </a:cubicBezTo>
                  <a:cubicBezTo>
                    <a:pt x="13169" y="-54"/>
                    <a:pt x="9569" y="-127"/>
                    <a:pt x="6644" y="274"/>
                  </a:cubicBezTo>
                  <a:cubicBezTo>
                    <a:pt x="3719" y="676"/>
                    <a:pt x="1469" y="1551"/>
                    <a:pt x="1244" y="2646"/>
                  </a:cubicBezTo>
                  <a:cubicBezTo>
                    <a:pt x="1019" y="3741"/>
                    <a:pt x="2819" y="5054"/>
                    <a:pt x="5294" y="6331"/>
                  </a:cubicBezTo>
                  <a:cubicBezTo>
                    <a:pt x="7769" y="7608"/>
                    <a:pt x="10919" y="8849"/>
                    <a:pt x="12494" y="9688"/>
                  </a:cubicBezTo>
                  <a:cubicBezTo>
                    <a:pt x="14069" y="10527"/>
                    <a:pt x="14069" y="10965"/>
                    <a:pt x="12944" y="11476"/>
                  </a:cubicBezTo>
                  <a:cubicBezTo>
                    <a:pt x="11819" y="11987"/>
                    <a:pt x="9569" y="12570"/>
                    <a:pt x="7769" y="12899"/>
                  </a:cubicBezTo>
                  <a:cubicBezTo>
                    <a:pt x="5969" y="13227"/>
                    <a:pt x="4619" y="13300"/>
                    <a:pt x="3157" y="13337"/>
                  </a:cubicBezTo>
                  <a:cubicBezTo>
                    <a:pt x="1694" y="13373"/>
                    <a:pt x="119" y="13373"/>
                    <a:pt x="7" y="13409"/>
                  </a:cubicBezTo>
                  <a:cubicBezTo>
                    <a:pt x="-106" y="13446"/>
                    <a:pt x="1244" y="13519"/>
                    <a:pt x="2594" y="13738"/>
                  </a:cubicBezTo>
                  <a:cubicBezTo>
                    <a:pt x="3944" y="13957"/>
                    <a:pt x="5294" y="14322"/>
                    <a:pt x="5969" y="14905"/>
                  </a:cubicBezTo>
                  <a:cubicBezTo>
                    <a:pt x="6644" y="15489"/>
                    <a:pt x="6644" y="16292"/>
                    <a:pt x="5969" y="17058"/>
                  </a:cubicBezTo>
                  <a:cubicBezTo>
                    <a:pt x="5294" y="17824"/>
                    <a:pt x="3944" y="18554"/>
                    <a:pt x="3044" y="19101"/>
                  </a:cubicBezTo>
                  <a:cubicBezTo>
                    <a:pt x="2144" y="19649"/>
                    <a:pt x="1694" y="20014"/>
                    <a:pt x="1582" y="20378"/>
                  </a:cubicBezTo>
                  <a:cubicBezTo>
                    <a:pt x="1469" y="20743"/>
                    <a:pt x="1694" y="21108"/>
                    <a:pt x="2482" y="21291"/>
                  </a:cubicBezTo>
                  <a:cubicBezTo>
                    <a:pt x="3269" y="21473"/>
                    <a:pt x="4619" y="21473"/>
                    <a:pt x="7657" y="21218"/>
                  </a:cubicBezTo>
                  <a:cubicBezTo>
                    <a:pt x="10694" y="20962"/>
                    <a:pt x="15419" y="20451"/>
                    <a:pt x="20144" y="19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2669116" y="1220283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217"/>
                    <a:pt x="21600" y="6434"/>
                    <a:pt x="21600" y="10034"/>
                  </a:cubicBezTo>
                  <a:cubicBezTo>
                    <a:pt x="21600" y="13634"/>
                    <a:pt x="10800" y="17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2777066" y="1429833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2842897" y="1183856"/>
              <a:ext cx="245320" cy="29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76" fill="norm" stroke="1" extrusionOk="0">
                  <a:moveTo>
                    <a:pt x="905" y="4102"/>
                  </a:moveTo>
                  <a:cubicBezTo>
                    <a:pt x="351" y="3163"/>
                    <a:pt x="-203" y="2224"/>
                    <a:pt x="74" y="1519"/>
                  </a:cubicBezTo>
                  <a:cubicBezTo>
                    <a:pt x="351" y="815"/>
                    <a:pt x="1459" y="346"/>
                    <a:pt x="2935" y="111"/>
                  </a:cubicBezTo>
                  <a:cubicBezTo>
                    <a:pt x="4412" y="-124"/>
                    <a:pt x="6259" y="-124"/>
                    <a:pt x="7920" y="1519"/>
                  </a:cubicBezTo>
                  <a:cubicBezTo>
                    <a:pt x="9582" y="3163"/>
                    <a:pt x="11059" y="6450"/>
                    <a:pt x="10782" y="9502"/>
                  </a:cubicBezTo>
                  <a:cubicBezTo>
                    <a:pt x="10505" y="12554"/>
                    <a:pt x="8474" y="15372"/>
                    <a:pt x="7089" y="17093"/>
                  </a:cubicBezTo>
                  <a:cubicBezTo>
                    <a:pt x="5705" y="18815"/>
                    <a:pt x="4966" y="19441"/>
                    <a:pt x="5059" y="19911"/>
                  </a:cubicBezTo>
                  <a:cubicBezTo>
                    <a:pt x="5151" y="20380"/>
                    <a:pt x="6074" y="20693"/>
                    <a:pt x="8935" y="20928"/>
                  </a:cubicBezTo>
                  <a:cubicBezTo>
                    <a:pt x="11797" y="21163"/>
                    <a:pt x="16597" y="21319"/>
                    <a:pt x="21397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3215216" y="1512383"/>
              <a:ext cx="63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3019"/>
                    <a:pt x="17280" y="6039"/>
                    <a:pt x="13680" y="9639"/>
                  </a:cubicBezTo>
                  <a:cubicBezTo>
                    <a:pt x="10080" y="13239"/>
                    <a:pt x="5040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615266" y="1217336"/>
              <a:ext cx="148863" cy="29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79" fill="norm" stroke="1" extrusionOk="0">
                  <a:moveTo>
                    <a:pt x="1825" y="3863"/>
                  </a:moveTo>
                  <a:cubicBezTo>
                    <a:pt x="1521" y="3102"/>
                    <a:pt x="1217" y="2342"/>
                    <a:pt x="1825" y="1733"/>
                  </a:cubicBezTo>
                  <a:cubicBezTo>
                    <a:pt x="2434" y="1125"/>
                    <a:pt x="3955" y="669"/>
                    <a:pt x="6389" y="364"/>
                  </a:cubicBezTo>
                  <a:cubicBezTo>
                    <a:pt x="8823" y="60"/>
                    <a:pt x="12169" y="-92"/>
                    <a:pt x="14451" y="60"/>
                  </a:cubicBezTo>
                  <a:cubicBezTo>
                    <a:pt x="16732" y="212"/>
                    <a:pt x="17949" y="669"/>
                    <a:pt x="18254" y="2038"/>
                  </a:cubicBezTo>
                  <a:cubicBezTo>
                    <a:pt x="18558" y="3407"/>
                    <a:pt x="17949" y="5688"/>
                    <a:pt x="17189" y="7133"/>
                  </a:cubicBezTo>
                  <a:cubicBezTo>
                    <a:pt x="16428" y="8578"/>
                    <a:pt x="15515" y="9187"/>
                    <a:pt x="14146" y="9947"/>
                  </a:cubicBezTo>
                  <a:cubicBezTo>
                    <a:pt x="12777" y="10708"/>
                    <a:pt x="10952" y="11621"/>
                    <a:pt x="10800" y="12077"/>
                  </a:cubicBezTo>
                  <a:cubicBezTo>
                    <a:pt x="10648" y="12533"/>
                    <a:pt x="12169" y="12533"/>
                    <a:pt x="13842" y="12914"/>
                  </a:cubicBezTo>
                  <a:cubicBezTo>
                    <a:pt x="15515" y="13294"/>
                    <a:pt x="17341" y="14054"/>
                    <a:pt x="18710" y="14815"/>
                  </a:cubicBezTo>
                  <a:cubicBezTo>
                    <a:pt x="20079" y="15576"/>
                    <a:pt x="20992" y="16336"/>
                    <a:pt x="21296" y="17097"/>
                  </a:cubicBezTo>
                  <a:cubicBezTo>
                    <a:pt x="21600" y="17857"/>
                    <a:pt x="21296" y="18618"/>
                    <a:pt x="19166" y="19454"/>
                  </a:cubicBezTo>
                  <a:cubicBezTo>
                    <a:pt x="17037" y="20291"/>
                    <a:pt x="13082" y="21204"/>
                    <a:pt x="9583" y="21356"/>
                  </a:cubicBezTo>
                  <a:cubicBezTo>
                    <a:pt x="6085" y="21508"/>
                    <a:pt x="3042" y="20900"/>
                    <a:pt x="0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888316" y="1442533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4000406" y="1149307"/>
              <a:ext cx="217022" cy="40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22" fill="norm" stroke="1" extrusionOk="0">
                  <a:moveTo>
                    <a:pt x="16261" y="3772"/>
                  </a:moveTo>
                  <a:cubicBezTo>
                    <a:pt x="16878" y="3097"/>
                    <a:pt x="17495" y="2422"/>
                    <a:pt x="17392" y="1859"/>
                  </a:cubicBezTo>
                  <a:cubicBezTo>
                    <a:pt x="17289" y="1297"/>
                    <a:pt x="16467" y="847"/>
                    <a:pt x="14512" y="453"/>
                  </a:cubicBezTo>
                  <a:cubicBezTo>
                    <a:pt x="12558" y="59"/>
                    <a:pt x="9472" y="-278"/>
                    <a:pt x="6798" y="341"/>
                  </a:cubicBezTo>
                  <a:cubicBezTo>
                    <a:pt x="4124" y="959"/>
                    <a:pt x="1861" y="2534"/>
                    <a:pt x="729" y="3603"/>
                  </a:cubicBezTo>
                  <a:cubicBezTo>
                    <a:pt x="-402" y="4672"/>
                    <a:pt x="-402" y="5235"/>
                    <a:pt x="2067" y="5572"/>
                  </a:cubicBezTo>
                  <a:cubicBezTo>
                    <a:pt x="4535" y="5909"/>
                    <a:pt x="9472" y="6022"/>
                    <a:pt x="12455" y="5909"/>
                  </a:cubicBezTo>
                  <a:cubicBezTo>
                    <a:pt x="15438" y="5797"/>
                    <a:pt x="16467" y="5460"/>
                    <a:pt x="17598" y="4953"/>
                  </a:cubicBezTo>
                  <a:cubicBezTo>
                    <a:pt x="18729" y="4447"/>
                    <a:pt x="19964" y="3772"/>
                    <a:pt x="20581" y="3716"/>
                  </a:cubicBezTo>
                  <a:cubicBezTo>
                    <a:pt x="21198" y="3659"/>
                    <a:pt x="21198" y="4222"/>
                    <a:pt x="20889" y="6022"/>
                  </a:cubicBezTo>
                  <a:cubicBezTo>
                    <a:pt x="20581" y="7822"/>
                    <a:pt x="19964" y="10860"/>
                    <a:pt x="19244" y="13616"/>
                  </a:cubicBezTo>
                  <a:cubicBezTo>
                    <a:pt x="18524" y="16372"/>
                    <a:pt x="17701" y="18847"/>
                    <a:pt x="16878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4256616" y="1607633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4666914" y="1272899"/>
              <a:ext cx="156899" cy="28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133" fill="norm" stroke="1" extrusionOk="0">
                  <a:moveTo>
                    <a:pt x="16105" y="3649"/>
                  </a:moveTo>
                  <a:cubicBezTo>
                    <a:pt x="15275" y="2703"/>
                    <a:pt x="14444" y="1757"/>
                    <a:pt x="13336" y="1205"/>
                  </a:cubicBezTo>
                  <a:cubicBezTo>
                    <a:pt x="12228" y="653"/>
                    <a:pt x="10844" y="496"/>
                    <a:pt x="9598" y="653"/>
                  </a:cubicBezTo>
                  <a:cubicBezTo>
                    <a:pt x="8352" y="811"/>
                    <a:pt x="7244" y="1284"/>
                    <a:pt x="5444" y="3649"/>
                  </a:cubicBezTo>
                  <a:cubicBezTo>
                    <a:pt x="3644" y="6014"/>
                    <a:pt x="1152" y="10271"/>
                    <a:pt x="321" y="13503"/>
                  </a:cubicBezTo>
                  <a:cubicBezTo>
                    <a:pt x="-510" y="16735"/>
                    <a:pt x="321" y="18942"/>
                    <a:pt x="2259" y="20125"/>
                  </a:cubicBezTo>
                  <a:cubicBezTo>
                    <a:pt x="4198" y="21307"/>
                    <a:pt x="7244" y="21465"/>
                    <a:pt x="10290" y="20519"/>
                  </a:cubicBezTo>
                  <a:cubicBezTo>
                    <a:pt x="13336" y="19573"/>
                    <a:pt x="16382" y="17523"/>
                    <a:pt x="18321" y="14685"/>
                  </a:cubicBezTo>
                  <a:cubicBezTo>
                    <a:pt x="20259" y="11847"/>
                    <a:pt x="21090" y="8221"/>
                    <a:pt x="20121" y="5620"/>
                  </a:cubicBezTo>
                  <a:cubicBezTo>
                    <a:pt x="19152" y="3018"/>
                    <a:pt x="16382" y="1442"/>
                    <a:pt x="14167" y="653"/>
                  </a:cubicBezTo>
                  <a:cubicBezTo>
                    <a:pt x="11952" y="-135"/>
                    <a:pt x="10290" y="-135"/>
                    <a:pt x="9321" y="259"/>
                  </a:cubicBezTo>
                  <a:cubicBezTo>
                    <a:pt x="8352" y="653"/>
                    <a:pt x="8075" y="1442"/>
                    <a:pt x="8213" y="2230"/>
                  </a:cubicBezTo>
                  <a:cubicBezTo>
                    <a:pt x="8352" y="3018"/>
                    <a:pt x="8905" y="3807"/>
                    <a:pt x="9459" y="4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4999566" y="1442533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5114810" y="1210911"/>
              <a:ext cx="240357" cy="39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98" fill="norm" stroke="1" extrusionOk="0">
                  <a:moveTo>
                    <a:pt x="21515" y="863"/>
                  </a:moveTo>
                  <a:cubicBezTo>
                    <a:pt x="19431" y="515"/>
                    <a:pt x="17347" y="166"/>
                    <a:pt x="14694" y="50"/>
                  </a:cubicBezTo>
                  <a:cubicBezTo>
                    <a:pt x="12041" y="-66"/>
                    <a:pt x="8820" y="50"/>
                    <a:pt x="6547" y="108"/>
                  </a:cubicBezTo>
                  <a:cubicBezTo>
                    <a:pt x="4273" y="166"/>
                    <a:pt x="2947" y="166"/>
                    <a:pt x="1904" y="340"/>
                  </a:cubicBezTo>
                  <a:cubicBezTo>
                    <a:pt x="862" y="515"/>
                    <a:pt x="104" y="863"/>
                    <a:pt x="10" y="1269"/>
                  </a:cubicBezTo>
                  <a:cubicBezTo>
                    <a:pt x="-85" y="1676"/>
                    <a:pt x="483" y="2140"/>
                    <a:pt x="1526" y="3592"/>
                  </a:cubicBezTo>
                  <a:cubicBezTo>
                    <a:pt x="2568" y="5044"/>
                    <a:pt x="4083" y="7482"/>
                    <a:pt x="4747" y="8992"/>
                  </a:cubicBezTo>
                  <a:cubicBezTo>
                    <a:pt x="5410" y="10502"/>
                    <a:pt x="5220" y="11082"/>
                    <a:pt x="5220" y="11024"/>
                  </a:cubicBezTo>
                  <a:cubicBezTo>
                    <a:pt x="5220" y="10966"/>
                    <a:pt x="5410" y="10269"/>
                    <a:pt x="5978" y="9863"/>
                  </a:cubicBezTo>
                  <a:cubicBezTo>
                    <a:pt x="6547" y="9457"/>
                    <a:pt x="7494" y="9340"/>
                    <a:pt x="8915" y="9573"/>
                  </a:cubicBezTo>
                  <a:cubicBezTo>
                    <a:pt x="10336" y="9805"/>
                    <a:pt x="12231" y="10386"/>
                    <a:pt x="13841" y="11431"/>
                  </a:cubicBezTo>
                  <a:cubicBezTo>
                    <a:pt x="15452" y="12476"/>
                    <a:pt x="16778" y="13986"/>
                    <a:pt x="17062" y="15437"/>
                  </a:cubicBezTo>
                  <a:cubicBezTo>
                    <a:pt x="17347" y="16889"/>
                    <a:pt x="16589" y="18282"/>
                    <a:pt x="14599" y="19328"/>
                  </a:cubicBezTo>
                  <a:cubicBezTo>
                    <a:pt x="12610" y="20373"/>
                    <a:pt x="9389" y="21069"/>
                    <a:pt x="7304" y="21302"/>
                  </a:cubicBezTo>
                  <a:cubicBezTo>
                    <a:pt x="5220" y="21534"/>
                    <a:pt x="4273" y="21302"/>
                    <a:pt x="3326" y="21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5336116" y="1607633"/>
              <a:ext cx="1206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4154"/>
                    <a:pt x="15537" y="8308"/>
                    <a:pt x="11937" y="11908"/>
                  </a:cubicBezTo>
                  <a:cubicBezTo>
                    <a:pt x="8337" y="15508"/>
                    <a:pt x="4168" y="18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5914911" y="1224189"/>
              <a:ext cx="173771" cy="465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17" fill="norm" stroke="1" extrusionOk="0">
                  <a:moveTo>
                    <a:pt x="19402" y="112"/>
                  </a:moveTo>
                  <a:cubicBezTo>
                    <a:pt x="17841" y="15"/>
                    <a:pt x="16279" y="-83"/>
                    <a:pt x="15108" y="112"/>
                  </a:cubicBezTo>
                  <a:cubicBezTo>
                    <a:pt x="13937" y="308"/>
                    <a:pt x="13156" y="797"/>
                    <a:pt x="11074" y="2312"/>
                  </a:cubicBezTo>
                  <a:cubicBezTo>
                    <a:pt x="8992" y="3827"/>
                    <a:pt x="5609" y="6368"/>
                    <a:pt x="3397" y="8176"/>
                  </a:cubicBezTo>
                  <a:cubicBezTo>
                    <a:pt x="1185" y="9984"/>
                    <a:pt x="144" y="11059"/>
                    <a:pt x="14" y="11792"/>
                  </a:cubicBezTo>
                  <a:cubicBezTo>
                    <a:pt x="-116" y="12525"/>
                    <a:pt x="665" y="12916"/>
                    <a:pt x="2486" y="13112"/>
                  </a:cubicBezTo>
                  <a:cubicBezTo>
                    <a:pt x="4308" y="13307"/>
                    <a:pt x="7171" y="13307"/>
                    <a:pt x="9513" y="13209"/>
                  </a:cubicBezTo>
                  <a:cubicBezTo>
                    <a:pt x="11855" y="13112"/>
                    <a:pt x="13677" y="12916"/>
                    <a:pt x="15238" y="12818"/>
                  </a:cubicBezTo>
                  <a:cubicBezTo>
                    <a:pt x="16800" y="12721"/>
                    <a:pt x="18101" y="12721"/>
                    <a:pt x="19272" y="12574"/>
                  </a:cubicBezTo>
                  <a:cubicBezTo>
                    <a:pt x="20443" y="12427"/>
                    <a:pt x="21484" y="12134"/>
                    <a:pt x="21354" y="12134"/>
                  </a:cubicBezTo>
                  <a:cubicBezTo>
                    <a:pt x="21224" y="12134"/>
                    <a:pt x="19923" y="12427"/>
                    <a:pt x="19012" y="13796"/>
                  </a:cubicBezTo>
                  <a:cubicBezTo>
                    <a:pt x="18101" y="15164"/>
                    <a:pt x="17580" y="17607"/>
                    <a:pt x="17320" y="19074"/>
                  </a:cubicBezTo>
                  <a:cubicBezTo>
                    <a:pt x="17060" y="20540"/>
                    <a:pt x="17060" y="21028"/>
                    <a:pt x="1706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6218766" y="1537783"/>
              <a:ext cx="1" cy="31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6434666" y="1264733"/>
              <a:ext cx="63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03"/>
                    <a:pt x="0" y="10007"/>
                    <a:pt x="3600" y="13607"/>
                  </a:cubicBezTo>
                  <a:cubicBezTo>
                    <a:pt x="7200" y="17207"/>
                    <a:pt x="14400" y="194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6555316" y="1057476"/>
              <a:ext cx="120188" cy="85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483" fill="norm" stroke="1" extrusionOk="0">
                  <a:moveTo>
                    <a:pt x="2197" y="1065"/>
                  </a:moveTo>
                  <a:cubicBezTo>
                    <a:pt x="2197" y="691"/>
                    <a:pt x="2197" y="316"/>
                    <a:pt x="3661" y="129"/>
                  </a:cubicBezTo>
                  <a:cubicBezTo>
                    <a:pt x="5125" y="-58"/>
                    <a:pt x="8054" y="-58"/>
                    <a:pt x="11532" y="236"/>
                  </a:cubicBezTo>
                  <a:cubicBezTo>
                    <a:pt x="15010" y="530"/>
                    <a:pt x="19037" y="1118"/>
                    <a:pt x="20319" y="2134"/>
                  </a:cubicBezTo>
                  <a:cubicBezTo>
                    <a:pt x="21600" y="3150"/>
                    <a:pt x="20136" y="4593"/>
                    <a:pt x="17390" y="5957"/>
                  </a:cubicBezTo>
                  <a:cubicBezTo>
                    <a:pt x="14644" y="7320"/>
                    <a:pt x="10617" y="8603"/>
                    <a:pt x="9519" y="9726"/>
                  </a:cubicBezTo>
                  <a:cubicBezTo>
                    <a:pt x="8420" y="10849"/>
                    <a:pt x="10251" y="11811"/>
                    <a:pt x="12264" y="13014"/>
                  </a:cubicBezTo>
                  <a:cubicBezTo>
                    <a:pt x="14278" y="14217"/>
                    <a:pt x="16475" y="15661"/>
                    <a:pt x="17756" y="16891"/>
                  </a:cubicBezTo>
                  <a:cubicBezTo>
                    <a:pt x="19037" y="18120"/>
                    <a:pt x="19403" y="19136"/>
                    <a:pt x="18122" y="19885"/>
                  </a:cubicBezTo>
                  <a:cubicBezTo>
                    <a:pt x="16841" y="20633"/>
                    <a:pt x="13912" y="21114"/>
                    <a:pt x="10617" y="21328"/>
                  </a:cubicBezTo>
                  <a:cubicBezTo>
                    <a:pt x="7322" y="21542"/>
                    <a:pt x="3661" y="21489"/>
                    <a:pt x="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7971366" y="1309183"/>
              <a:ext cx="228601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561"/>
                  </a:moveTo>
                  <a:cubicBezTo>
                    <a:pt x="800" y="781"/>
                    <a:pt x="1600" y="0"/>
                    <a:pt x="2400" y="0"/>
                  </a:cubicBezTo>
                  <a:cubicBezTo>
                    <a:pt x="3200" y="0"/>
                    <a:pt x="4000" y="781"/>
                    <a:pt x="5900" y="3643"/>
                  </a:cubicBezTo>
                  <a:cubicBezTo>
                    <a:pt x="7800" y="6506"/>
                    <a:pt x="10800" y="11451"/>
                    <a:pt x="13000" y="14834"/>
                  </a:cubicBezTo>
                  <a:cubicBezTo>
                    <a:pt x="15200" y="18217"/>
                    <a:pt x="16600" y="20039"/>
                    <a:pt x="17900" y="20819"/>
                  </a:cubicBezTo>
                  <a:cubicBezTo>
                    <a:pt x="19200" y="21600"/>
                    <a:pt x="20400" y="21340"/>
                    <a:pt x="2160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184272" y="1286869"/>
              <a:ext cx="136345" cy="44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53" fill="norm" stroke="1" extrusionOk="0">
                  <a:moveTo>
                    <a:pt x="21405" y="780"/>
                  </a:moveTo>
                  <a:cubicBezTo>
                    <a:pt x="20408" y="366"/>
                    <a:pt x="19411" y="-47"/>
                    <a:pt x="18082" y="5"/>
                  </a:cubicBezTo>
                  <a:cubicBezTo>
                    <a:pt x="16753" y="56"/>
                    <a:pt x="15091" y="573"/>
                    <a:pt x="12433" y="1607"/>
                  </a:cubicBezTo>
                  <a:cubicBezTo>
                    <a:pt x="9774" y="2640"/>
                    <a:pt x="6119" y="4190"/>
                    <a:pt x="4291" y="5999"/>
                  </a:cubicBezTo>
                  <a:cubicBezTo>
                    <a:pt x="2463" y="7808"/>
                    <a:pt x="2463" y="9875"/>
                    <a:pt x="1965" y="12252"/>
                  </a:cubicBezTo>
                  <a:cubicBezTo>
                    <a:pt x="1467" y="14629"/>
                    <a:pt x="470" y="17316"/>
                    <a:pt x="137" y="18918"/>
                  </a:cubicBezTo>
                  <a:cubicBezTo>
                    <a:pt x="-195" y="20520"/>
                    <a:pt x="137" y="21036"/>
                    <a:pt x="470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8517466" y="1473061"/>
              <a:ext cx="1905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560" y="4868"/>
                    <a:pt x="9120" y="-1303"/>
                    <a:pt x="12720" y="240"/>
                  </a:cubicBezTo>
                  <a:cubicBezTo>
                    <a:pt x="16320" y="1783"/>
                    <a:pt x="189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8568266" y="1569533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1800"/>
                    <a:pt x="11782" y="3600"/>
                    <a:pt x="15382" y="7200"/>
                  </a:cubicBezTo>
                  <a:cubicBezTo>
                    <a:pt x="18982" y="10800"/>
                    <a:pt x="20291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8568266" y="1677483"/>
              <a:ext cx="1587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10800"/>
                    <a:pt x="10368" y="21600"/>
                    <a:pt x="13968" y="21600"/>
                  </a:cubicBezTo>
                  <a:cubicBezTo>
                    <a:pt x="17568" y="21600"/>
                    <a:pt x="19584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8961945" y="1424479"/>
              <a:ext cx="203222" cy="31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88" fill="norm" stroke="1" extrusionOk="0">
                  <a:moveTo>
                    <a:pt x="7351" y="364"/>
                  </a:moveTo>
                  <a:cubicBezTo>
                    <a:pt x="6238" y="76"/>
                    <a:pt x="5124" y="-212"/>
                    <a:pt x="4345" y="220"/>
                  </a:cubicBezTo>
                  <a:cubicBezTo>
                    <a:pt x="3566" y="652"/>
                    <a:pt x="3120" y="1804"/>
                    <a:pt x="2341" y="4396"/>
                  </a:cubicBezTo>
                  <a:cubicBezTo>
                    <a:pt x="1561" y="6988"/>
                    <a:pt x="448" y="11020"/>
                    <a:pt x="114" y="13900"/>
                  </a:cubicBezTo>
                  <a:cubicBezTo>
                    <a:pt x="-220" y="16780"/>
                    <a:pt x="225" y="18508"/>
                    <a:pt x="893" y="19660"/>
                  </a:cubicBezTo>
                  <a:cubicBezTo>
                    <a:pt x="1561" y="20812"/>
                    <a:pt x="2452" y="21388"/>
                    <a:pt x="4568" y="21388"/>
                  </a:cubicBezTo>
                  <a:cubicBezTo>
                    <a:pt x="6683" y="21388"/>
                    <a:pt x="10023" y="20812"/>
                    <a:pt x="13029" y="19156"/>
                  </a:cubicBezTo>
                  <a:cubicBezTo>
                    <a:pt x="16036" y="17500"/>
                    <a:pt x="18708" y="14764"/>
                    <a:pt x="20044" y="11956"/>
                  </a:cubicBezTo>
                  <a:cubicBezTo>
                    <a:pt x="21380" y="9148"/>
                    <a:pt x="21380" y="6268"/>
                    <a:pt x="21380" y="4468"/>
                  </a:cubicBezTo>
                  <a:cubicBezTo>
                    <a:pt x="21380" y="2668"/>
                    <a:pt x="21380" y="1948"/>
                    <a:pt x="21046" y="1300"/>
                  </a:cubicBezTo>
                  <a:cubicBezTo>
                    <a:pt x="20712" y="652"/>
                    <a:pt x="20044" y="76"/>
                    <a:pt x="19376" y="76"/>
                  </a:cubicBezTo>
                  <a:cubicBezTo>
                    <a:pt x="18708" y="76"/>
                    <a:pt x="18040" y="652"/>
                    <a:pt x="17706" y="1444"/>
                  </a:cubicBezTo>
                  <a:cubicBezTo>
                    <a:pt x="17372" y="2236"/>
                    <a:pt x="17372" y="3244"/>
                    <a:pt x="17372" y="4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9167283" y="1597310"/>
              <a:ext cx="75304" cy="13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33" fill="norm" stroke="1" extrusionOk="0">
                  <a:moveTo>
                    <a:pt x="3000" y="8469"/>
                  </a:moveTo>
                  <a:cubicBezTo>
                    <a:pt x="2400" y="10106"/>
                    <a:pt x="1800" y="11742"/>
                    <a:pt x="1200" y="13378"/>
                  </a:cubicBezTo>
                  <a:cubicBezTo>
                    <a:pt x="600" y="15015"/>
                    <a:pt x="0" y="16651"/>
                    <a:pt x="0" y="16488"/>
                  </a:cubicBezTo>
                  <a:cubicBezTo>
                    <a:pt x="0" y="16324"/>
                    <a:pt x="600" y="14360"/>
                    <a:pt x="2400" y="11578"/>
                  </a:cubicBezTo>
                  <a:cubicBezTo>
                    <a:pt x="4200" y="8797"/>
                    <a:pt x="7200" y="5197"/>
                    <a:pt x="10200" y="2906"/>
                  </a:cubicBezTo>
                  <a:cubicBezTo>
                    <a:pt x="13200" y="615"/>
                    <a:pt x="16200" y="-367"/>
                    <a:pt x="18300" y="124"/>
                  </a:cubicBezTo>
                  <a:cubicBezTo>
                    <a:pt x="20400" y="615"/>
                    <a:pt x="21600" y="2578"/>
                    <a:pt x="21300" y="6342"/>
                  </a:cubicBezTo>
                  <a:cubicBezTo>
                    <a:pt x="21000" y="10106"/>
                    <a:pt x="19200" y="15669"/>
                    <a:pt x="17400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9349316" y="1620333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9374716" y="1486983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9431866" y="1371486"/>
              <a:ext cx="203201" cy="38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21600" y="1828"/>
                  </a:moveTo>
                  <a:cubicBezTo>
                    <a:pt x="21150" y="1241"/>
                    <a:pt x="20700" y="654"/>
                    <a:pt x="19575" y="302"/>
                  </a:cubicBezTo>
                  <a:cubicBezTo>
                    <a:pt x="18450" y="-51"/>
                    <a:pt x="16650" y="-168"/>
                    <a:pt x="14625" y="360"/>
                  </a:cubicBezTo>
                  <a:cubicBezTo>
                    <a:pt x="12600" y="889"/>
                    <a:pt x="10350" y="2062"/>
                    <a:pt x="8662" y="4117"/>
                  </a:cubicBezTo>
                  <a:cubicBezTo>
                    <a:pt x="6975" y="6171"/>
                    <a:pt x="5850" y="9106"/>
                    <a:pt x="5288" y="11923"/>
                  </a:cubicBezTo>
                  <a:cubicBezTo>
                    <a:pt x="4725" y="14741"/>
                    <a:pt x="4725" y="17441"/>
                    <a:pt x="4613" y="19084"/>
                  </a:cubicBezTo>
                  <a:cubicBezTo>
                    <a:pt x="4500" y="20728"/>
                    <a:pt x="4275" y="21315"/>
                    <a:pt x="3712" y="21373"/>
                  </a:cubicBezTo>
                  <a:cubicBezTo>
                    <a:pt x="3150" y="21432"/>
                    <a:pt x="2250" y="20962"/>
                    <a:pt x="1463" y="20082"/>
                  </a:cubicBezTo>
                  <a:cubicBezTo>
                    <a:pt x="675" y="19202"/>
                    <a:pt x="0" y="17910"/>
                    <a:pt x="0" y="16560"/>
                  </a:cubicBezTo>
                  <a:cubicBezTo>
                    <a:pt x="0" y="15210"/>
                    <a:pt x="675" y="13802"/>
                    <a:pt x="3712" y="12804"/>
                  </a:cubicBezTo>
                  <a:cubicBezTo>
                    <a:pt x="6750" y="11806"/>
                    <a:pt x="12150" y="11219"/>
                    <a:pt x="17550" y="10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9659336" y="1438024"/>
              <a:ext cx="166232" cy="32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0" fill="norm" stroke="1" extrusionOk="0">
                  <a:moveTo>
                    <a:pt x="21473" y="1542"/>
                  </a:moveTo>
                  <a:cubicBezTo>
                    <a:pt x="20379" y="988"/>
                    <a:pt x="19286" y="434"/>
                    <a:pt x="18055" y="157"/>
                  </a:cubicBezTo>
                  <a:cubicBezTo>
                    <a:pt x="16825" y="-120"/>
                    <a:pt x="15458" y="-120"/>
                    <a:pt x="12860" y="918"/>
                  </a:cubicBezTo>
                  <a:cubicBezTo>
                    <a:pt x="10263" y="1957"/>
                    <a:pt x="6435" y="4034"/>
                    <a:pt x="3838" y="6803"/>
                  </a:cubicBezTo>
                  <a:cubicBezTo>
                    <a:pt x="1240" y="9572"/>
                    <a:pt x="-127" y="13034"/>
                    <a:pt x="10" y="15526"/>
                  </a:cubicBezTo>
                  <a:cubicBezTo>
                    <a:pt x="146" y="18018"/>
                    <a:pt x="1787" y="19542"/>
                    <a:pt x="3974" y="20372"/>
                  </a:cubicBezTo>
                  <a:cubicBezTo>
                    <a:pt x="6162" y="21203"/>
                    <a:pt x="8896" y="21342"/>
                    <a:pt x="1163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9828570" y="1530967"/>
              <a:ext cx="143595" cy="22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1101" fill="norm" stroke="1" extrusionOk="0">
                  <a:moveTo>
                    <a:pt x="13258" y="3679"/>
                  </a:moveTo>
                  <a:cubicBezTo>
                    <a:pt x="11737" y="3275"/>
                    <a:pt x="10216" y="2871"/>
                    <a:pt x="7934" y="3981"/>
                  </a:cubicBezTo>
                  <a:cubicBezTo>
                    <a:pt x="5653" y="5092"/>
                    <a:pt x="2610" y="7716"/>
                    <a:pt x="1089" y="10340"/>
                  </a:cubicBezTo>
                  <a:cubicBezTo>
                    <a:pt x="-432" y="12964"/>
                    <a:pt x="-432" y="15589"/>
                    <a:pt x="1545" y="17708"/>
                  </a:cubicBezTo>
                  <a:cubicBezTo>
                    <a:pt x="3523" y="19828"/>
                    <a:pt x="7478" y="21443"/>
                    <a:pt x="11585" y="21039"/>
                  </a:cubicBezTo>
                  <a:cubicBezTo>
                    <a:pt x="15692" y="20636"/>
                    <a:pt x="19951" y="18213"/>
                    <a:pt x="20560" y="14479"/>
                  </a:cubicBezTo>
                  <a:cubicBezTo>
                    <a:pt x="21168" y="10744"/>
                    <a:pt x="18126" y="5697"/>
                    <a:pt x="15844" y="2972"/>
                  </a:cubicBezTo>
                  <a:cubicBezTo>
                    <a:pt x="13562" y="247"/>
                    <a:pt x="12041" y="-157"/>
                    <a:pt x="10824" y="45"/>
                  </a:cubicBezTo>
                  <a:cubicBezTo>
                    <a:pt x="9607" y="247"/>
                    <a:pt x="8695" y="1054"/>
                    <a:pt x="8543" y="1963"/>
                  </a:cubicBezTo>
                  <a:cubicBezTo>
                    <a:pt x="8391" y="2871"/>
                    <a:pt x="8999" y="3880"/>
                    <a:pt x="9607" y="4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9990666" y="1766383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10161058" y="1522926"/>
              <a:ext cx="134409" cy="26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319" fill="norm" stroke="1" extrusionOk="0">
                  <a:moveTo>
                    <a:pt x="21102" y="2197"/>
                  </a:moveTo>
                  <a:cubicBezTo>
                    <a:pt x="15785" y="1354"/>
                    <a:pt x="10468" y="510"/>
                    <a:pt x="6979" y="172"/>
                  </a:cubicBezTo>
                  <a:cubicBezTo>
                    <a:pt x="3490" y="-165"/>
                    <a:pt x="1828" y="4"/>
                    <a:pt x="831" y="594"/>
                  </a:cubicBezTo>
                  <a:cubicBezTo>
                    <a:pt x="-166" y="1185"/>
                    <a:pt x="-498" y="2197"/>
                    <a:pt x="1164" y="4307"/>
                  </a:cubicBezTo>
                  <a:cubicBezTo>
                    <a:pt x="2825" y="6416"/>
                    <a:pt x="6480" y="9622"/>
                    <a:pt x="9305" y="12238"/>
                  </a:cubicBezTo>
                  <a:cubicBezTo>
                    <a:pt x="12130" y="14854"/>
                    <a:pt x="14124" y="16879"/>
                    <a:pt x="14954" y="18313"/>
                  </a:cubicBezTo>
                  <a:cubicBezTo>
                    <a:pt x="15785" y="19748"/>
                    <a:pt x="15453" y="20591"/>
                    <a:pt x="14290" y="21013"/>
                  </a:cubicBezTo>
                  <a:cubicBezTo>
                    <a:pt x="13127" y="21435"/>
                    <a:pt x="11133" y="21435"/>
                    <a:pt x="9305" y="20929"/>
                  </a:cubicBezTo>
                  <a:cubicBezTo>
                    <a:pt x="7477" y="20423"/>
                    <a:pt x="5816" y="19410"/>
                    <a:pt x="4154" y="18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10166203" y="1550483"/>
              <a:ext cx="26896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80" y="21600"/>
                  </a:moveTo>
                  <a:cubicBezTo>
                    <a:pt x="12" y="17100"/>
                    <a:pt x="-157" y="12600"/>
                    <a:pt x="265" y="9450"/>
                  </a:cubicBezTo>
                  <a:cubicBezTo>
                    <a:pt x="687" y="6300"/>
                    <a:pt x="1699" y="4500"/>
                    <a:pt x="5327" y="3150"/>
                  </a:cubicBezTo>
                  <a:cubicBezTo>
                    <a:pt x="8955" y="1800"/>
                    <a:pt x="15199" y="900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10371666" y="1461583"/>
              <a:ext cx="16410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18277" y="0"/>
                  </a:moveTo>
                  <a:cubicBezTo>
                    <a:pt x="19938" y="3339"/>
                    <a:pt x="21600" y="6678"/>
                    <a:pt x="21462" y="9600"/>
                  </a:cubicBezTo>
                  <a:cubicBezTo>
                    <a:pt x="21323" y="12522"/>
                    <a:pt x="19385" y="15026"/>
                    <a:pt x="15508" y="16957"/>
                  </a:cubicBezTo>
                  <a:cubicBezTo>
                    <a:pt x="11631" y="18887"/>
                    <a:pt x="5815" y="202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0632016" y="1855283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385367" y="2185082"/>
              <a:ext cx="166150" cy="21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790" fill="norm" stroke="1" extrusionOk="0">
                  <a:moveTo>
                    <a:pt x="20384" y="4278"/>
                  </a:moveTo>
                  <a:cubicBezTo>
                    <a:pt x="20384" y="2865"/>
                    <a:pt x="20384" y="1452"/>
                    <a:pt x="19709" y="644"/>
                  </a:cubicBezTo>
                  <a:cubicBezTo>
                    <a:pt x="19034" y="-163"/>
                    <a:pt x="17684" y="-365"/>
                    <a:pt x="14579" y="947"/>
                  </a:cubicBezTo>
                  <a:cubicBezTo>
                    <a:pt x="11474" y="2259"/>
                    <a:pt x="6614" y="5085"/>
                    <a:pt x="3644" y="7710"/>
                  </a:cubicBezTo>
                  <a:cubicBezTo>
                    <a:pt x="674" y="10334"/>
                    <a:pt x="-406" y="12756"/>
                    <a:pt x="134" y="15179"/>
                  </a:cubicBezTo>
                  <a:cubicBezTo>
                    <a:pt x="674" y="17601"/>
                    <a:pt x="2834" y="20024"/>
                    <a:pt x="6614" y="20629"/>
                  </a:cubicBezTo>
                  <a:cubicBezTo>
                    <a:pt x="10394" y="21235"/>
                    <a:pt x="15794" y="20024"/>
                    <a:pt x="21194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691216" y="228073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722966" y="2350583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2153123" y="2167382"/>
              <a:ext cx="126654" cy="21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5" h="21032" fill="norm" stroke="1" extrusionOk="0">
                  <a:moveTo>
                    <a:pt x="16462" y="1743"/>
                  </a:moveTo>
                  <a:cubicBezTo>
                    <a:pt x="14437" y="928"/>
                    <a:pt x="12412" y="113"/>
                    <a:pt x="10724" y="11"/>
                  </a:cubicBezTo>
                  <a:cubicBezTo>
                    <a:pt x="9037" y="-91"/>
                    <a:pt x="7687" y="520"/>
                    <a:pt x="5831" y="2864"/>
                  </a:cubicBezTo>
                  <a:cubicBezTo>
                    <a:pt x="3974" y="5207"/>
                    <a:pt x="1612" y="9283"/>
                    <a:pt x="599" y="12543"/>
                  </a:cubicBezTo>
                  <a:cubicBezTo>
                    <a:pt x="-413" y="15803"/>
                    <a:pt x="-76" y="18249"/>
                    <a:pt x="1106" y="19675"/>
                  </a:cubicBezTo>
                  <a:cubicBezTo>
                    <a:pt x="2287" y="21101"/>
                    <a:pt x="4312" y="21509"/>
                    <a:pt x="8025" y="20388"/>
                  </a:cubicBezTo>
                  <a:cubicBezTo>
                    <a:pt x="11737" y="19267"/>
                    <a:pt x="17137" y="16618"/>
                    <a:pt x="19162" y="13460"/>
                  </a:cubicBezTo>
                  <a:cubicBezTo>
                    <a:pt x="21187" y="10301"/>
                    <a:pt x="19837" y="6634"/>
                    <a:pt x="18487" y="4494"/>
                  </a:cubicBezTo>
                  <a:cubicBezTo>
                    <a:pt x="17137" y="2354"/>
                    <a:pt x="15787" y="1743"/>
                    <a:pt x="14268" y="1437"/>
                  </a:cubicBezTo>
                  <a:cubicBezTo>
                    <a:pt x="12749" y="1132"/>
                    <a:pt x="11062" y="1132"/>
                    <a:pt x="10050" y="1641"/>
                  </a:cubicBezTo>
                  <a:cubicBezTo>
                    <a:pt x="9037" y="2151"/>
                    <a:pt x="8699" y="3169"/>
                    <a:pt x="8362" y="4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2402416" y="2318833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523066" y="2125423"/>
              <a:ext cx="155817" cy="26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64" fill="norm" stroke="1" extrusionOk="0">
                  <a:moveTo>
                    <a:pt x="1751" y="2764"/>
                  </a:moveTo>
                  <a:cubicBezTo>
                    <a:pt x="1751" y="1920"/>
                    <a:pt x="1751" y="1076"/>
                    <a:pt x="2481" y="570"/>
                  </a:cubicBezTo>
                  <a:cubicBezTo>
                    <a:pt x="3211" y="64"/>
                    <a:pt x="4670" y="-105"/>
                    <a:pt x="7151" y="64"/>
                  </a:cubicBezTo>
                  <a:cubicBezTo>
                    <a:pt x="9632" y="232"/>
                    <a:pt x="13135" y="739"/>
                    <a:pt x="15032" y="1414"/>
                  </a:cubicBezTo>
                  <a:cubicBezTo>
                    <a:pt x="16930" y="2089"/>
                    <a:pt x="17222" y="2932"/>
                    <a:pt x="16784" y="3607"/>
                  </a:cubicBezTo>
                  <a:cubicBezTo>
                    <a:pt x="16346" y="4282"/>
                    <a:pt x="15178" y="4789"/>
                    <a:pt x="14011" y="5295"/>
                  </a:cubicBezTo>
                  <a:cubicBezTo>
                    <a:pt x="12843" y="5801"/>
                    <a:pt x="11676" y="6307"/>
                    <a:pt x="10654" y="6898"/>
                  </a:cubicBezTo>
                  <a:cubicBezTo>
                    <a:pt x="9632" y="7489"/>
                    <a:pt x="8757" y="8164"/>
                    <a:pt x="9049" y="8670"/>
                  </a:cubicBezTo>
                  <a:cubicBezTo>
                    <a:pt x="9341" y="9176"/>
                    <a:pt x="10800" y="9514"/>
                    <a:pt x="12989" y="10526"/>
                  </a:cubicBezTo>
                  <a:cubicBezTo>
                    <a:pt x="15178" y="11539"/>
                    <a:pt x="18097" y="13226"/>
                    <a:pt x="19703" y="14492"/>
                  </a:cubicBezTo>
                  <a:cubicBezTo>
                    <a:pt x="21308" y="15758"/>
                    <a:pt x="21600" y="16601"/>
                    <a:pt x="21454" y="17529"/>
                  </a:cubicBezTo>
                  <a:cubicBezTo>
                    <a:pt x="21308" y="18458"/>
                    <a:pt x="20724" y="19470"/>
                    <a:pt x="19703" y="20229"/>
                  </a:cubicBezTo>
                  <a:cubicBezTo>
                    <a:pt x="18681" y="20989"/>
                    <a:pt x="17222" y="21495"/>
                    <a:pt x="13865" y="21158"/>
                  </a:cubicBezTo>
                  <a:cubicBezTo>
                    <a:pt x="10508" y="20820"/>
                    <a:pt x="5254" y="19639"/>
                    <a:pt x="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269066" y="3036111"/>
              <a:ext cx="273051" cy="361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21600" y="115"/>
                  </a:moveTo>
                  <a:cubicBezTo>
                    <a:pt x="21433" y="52"/>
                    <a:pt x="21265" y="-11"/>
                    <a:pt x="20847" y="2"/>
                  </a:cubicBezTo>
                  <a:cubicBezTo>
                    <a:pt x="20428" y="14"/>
                    <a:pt x="19758" y="103"/>
                    <a:pt x="19172" y="375"/>
                  </a:cubicBezTo>
                  <a:cubicBezTo>
                    <a:pt x="18586" y="647"/>
                    <a:pt x="18084" y="1102"/>
                    <a:pt x="17749" y="1582"/>
                  </a:cubicBezTo>
                  <a:cubicBezTo>
                    <a:pt x="17414" y="2063"/>
                    <a:pt x="17247" y="2569"/>
                    <a:pt x="17079" y="3037"/>
                  </a:cubicBezTo>
                  <a:cubicBezTo>
                    <a:pt x="16912" y="3505"/>
                    <a:pt x="16744" y="3935"/>
                    <a:pt x="16577" y="4396"/>
                  </a:cubicBezTo>
                  <a:cubicBezTo>
                    <a:pt x="16409" y="4858"/>
                    <a:pt x="16242" y="5351"/>
                    <a:pt x="16074" y="5806"/>
                  </a:cubicBezTo>
                  <a:cubicBezTo>
                    <a:pt x="15907" y="6262"/>
                    <a:pt x="15740" y="6679"/>
                    <a:pt x="15572" y="7103"/>
                  </a:cubicBezTo>
                  <a:cubicBezTo>
                    <a:pt x="15405" y="7526"/>
                    <a:pt x="15237" y="7956"/>
                    <a:pt x="15153" y="8399"/>
                  </a:cubicBezTo>
                  <a:cubicBezTo>
                    <a:pt x="15070" y="8841"/>
                    <a:pt x="15070" y="9297"/>
                    <a:pt x="14986" y="9796"/>
                  </a:cubicBezTo>
                  <a:cubicBezTo>
                    <a:pt x="14902" y="10296"/>
                    <a:pt x="14735" y="10840"/>
                    <a:pt x="14567" y="11320"/>
                  </a:cubicBezTo>
                  <a:cubicBezTo>
                    <a:pt x="14400" y="11801"/>
                    <a:pt x="14233" y="12218"/>
                    <a:pt x="13898" y="12699"/>
                  </a:cubicBezTo>
                  <a:cubicBezTo>
                    <a:pt x="13563" y="13179"/>
                    <a:pt x="13060" y="13723"/>
                    <a:pt x="12474" y="14222"/>
                  </a:cubicBezTo>
                  <a:cubicBezTo>
                    <a:pt x="11888" y="14722"/>
                    <a:pt x="11219" y="15177"/>
                    <a:pt x="10298" y="15670"/>
                  </a:cubicBezTo>
                  <a:cubicBezTo>
                    <a:pt x="9377" y="16164"/>
                    <a:pt x="8205" y="16695"/>
                    <a:pt x="7116" y="17182"/>
                  </a:cubicBezTo>
                  <a:cubicBezTo>
                    <a:pt x="6028" y="17669"/>
                    <a:pt x="5023" y="18111"/>
                    <a:pt x="4270" y="18548"/>
                  </a:cubicBezTo>
                  <a:cubicBezTo>
                    <a:pt x="3516" y="18984"/>
                    <a:pt x="3014" y="19414"/>
                    <a:pt x="2763" y="19837"/>
                  </a:cubicBezTo>
                  <a:cubicBezTo>
                    <a:pt x="2512" y="20261"/>
                    <a:pt x="2512" y="20678"/>
                    <a:pt x="2093" y="20969"/>
                  </a:cubicBezTo>
                  <a:cubicBezTo>
                    <a:pt x="1674" y="21260"/>
                    <a:pt x="837" y="21425"/>
                    <a:pt x="0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628250" y="6287583"/>
              <a:ext cx="6692367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21" y="21600"/>
                  </a:moveTo>
                  <a:cubicBezTo>
                    <a:pt x="66" y="20400"/>
                    <a:pt x="11" y="19200"/>
                    <a:pt x="1" y="18600"/>
                  </a:cubicBezTo>
                  <a:cubicBezTo>
                    <a:pt x="-9" y="18000"/>
                    <a:pt x="25" y="18000"/>
                    <a:pt x="162" y="18000"/>
                  </a:cubicBezTo>
                  <a:cubicBezTo>
                    <a:pt x="298" y="18000"/>
                    <a:pt x="537" y="18000"/>
                    <a:pt x="783" y="17640"/>
                  </a:cubicBezTo>
                  <a:cubicBezTo>
                    <a:pt x="1029" y="17280"/>
                    <a:pt x="1282" y="16560"/>
                    <a:pt x="1538" y="15720"/>
                  </a:cubicBezTo>
                  <a:cubicBezTo>
                    <a:pt x="1794" y="14880"/>
                    <a:pt x="2053" y="13920"/>
                    <a:pt x="2299" y="12960"/>
                  </a:cubicBezTo>
                  <a:cubicBezTo>
                    <a:pt x="2545" y="12000"/>
                    <a:pt x="2777" y="11040"/>
                    <a:pt x="3026" y="10200"/>
                  </a:cubicBezTo>
                  <a:cubicBezTo>
                    <a:pt x="3276" y="9360"/>
                    <a:pt x="3542" y="8640"/>
                    <a:pt x="3825" y="7920"/>
                  </a:cubicBezTo>
                  <a:cubicBezTo>
                    <a:pt x="4109" y="7200"/>
                    <a:pt x="4409" y="6480"/>
                    <a:pt x="4676" y="6000"/>
                  </a:cubicBezTo>
                  <a:cubicBezTo>
                    <a:pt x="4942" y="5520"/>
                    <a:pt x="5174" y="5280"/>
                    <a:pt x="5406" y="5040"/>
                  </a:cubicBezTo>
                  <a:cubicBezTo>
                    <a:pt x="5639" y="4800"/>
                    <a:pt x="5871" y="4560"/>
                    <a:pt x="6110" y="4320"/>
                  </a:cubicBezTo>
                  <a:cubicBezTo>
                    <a:pt x="6349" y="4080"/>
                    <a:pt x="6595" y="3840"/>
                    <a:pt x="6858" y="3600"/>
                  </a:cubicBezTo>
                  <a:cubicBezTo>
                    <a:pt x="7120" y="3360"/>
                    <a:pt x="7400" y="3120"/>
                    <a:pt x="7687" y="2880"/>
                  </a:cubicBezTo>
                  <a:cubicBezTo>
                    <a:pt x="7974" y="2640"/>
                    <a:pt x="8268" y="2400"/>
                    <a:pt x="8493" y="2160"/>
                  </a:cubicBezTo>
                  <a:cubicBezTo>
                    <a:pt x="8718" y="1920"/>
                    <a:pt x="8875" y="1680"/>
                    <a:pt x="9029" y="1560"/>
                  </a:cubicBezTo>
                  <a:cubicBezTo>
                    <a:pt x="9183" y="1440"/>
                    <a:pt x="9333" y="1440"/>
                    <a:pt x="9487" y="1320"/>
                  </a:cubicBezTo>
                  <a:cubicBezTo>
                    <a:pt x="9640" y="1200"/>
                    <a:pt x="9797" y="960"/>
                    <a:pt x="9972" y="840"/>
                  </a:cubicBezTo>
                  <a:cubicBezTo>
                    <a:pt x="10146" y="720"/>
                    <a:pt x="10337" y="720"/>
                    <a:pt x="10504" y="720"/>
                  </a:cubicBezTo>
                  <a:cubicBezTo>
                    <a:pt x="10671" y="720"/>
                    <a:pt x="10815" y="720"/>
                    <a:pt x="10975" y="600"/>
                  </a:cubicBezTo>
                  <a:cubicBezTo>
                    <a:pt x="11136" y="480"/>
                    <a:pt x="11313" y="240"/>
                    <a:pt x="11501" y="120"/>
                  </a:cubicBezTo>
                  <a:cubicBezTo>
                    <a:pt x="11689" y="0"/>
                    <a:pt x="11887" y="0"/>
                    <a:pt x="12068" y="0"/>
                  </a:cubicBezTo>
                  <a:cubicBezTo>
                    <a:pt x="12249" y="0"/>
                    <a:pt x="12413" y="0"/>
                    <a:pt x="12683" y="0"/>
                  </a:cubicBezTo>
                  <a:cubicBezTo>
                    <a:pt x="12952" y="0"/>
                    <a:pt x="13328" y="0"/>
                    <a:pt x="13605" y="120"/>
                  </a:cubicBezTo>
                  <a:cubicBezTo>
                    <a:pt x="13881" y="240"/>
                    <a:pt x="14059" y="480"/>
                    <a:pt x="14233" y="720"/>
                  </a:cubicBezTo>
                  <a:cubicBezTo>
                    <a:pt x="14407" y="960"/>
                    <a:pt x="14578" y="1200"/>
                    <a:pt x="14752" y="1440"/>
                  </a:cubicBezTo>
                  <a:cubicBezTo>
                    <a:pt x="14926" y="1680"/>
                    <a:pt x="15103" y="1920"/>
                    <a:pt x="15274" y="2160"/>
                  </a:cubicBezTo>
                  <a:cubicBezTo>
                    <a:pt x="15445" y="2400"/>
                    <a:pt x="15609" y="2640"/>
                    <a:pt x="15776" y="2880"/>
                  </a:cubicBezTo>
                  <a:cubicBezTo>
                    <a:pt x="15943" y="3120"/>
                    <a:pt x="16114" y="3360"/>
                    <a:pt x="16285" y="3600"/>
                  </a:cubicBezTo>
                  <a:cubicBezTo>
                    <a:pt x="16456" y="3840"/>
                    <a:pt x="16626" y="4080"/>
                    <a:pt x="16783" y="4320"/>
                  </a:cubicBezTo>
                  <a:cubicBezTo>
                    <a:pt x="16940" y="4560"/>
                    <a:pt x="17084" y="4800"/>
                    <a:pt x="17238" y="5040"/>
                  </a:cubicBezTo>
                  <a:cubicBezTo>
                    <a:pt x="17391" y="5280"/>
                    <a:pt x="17555" y="5520"/>
                    <a:pt x="17780" y="5880"/>
                  </a:cubicBezTo>
                  <a:cubicBezTo>
                    <a:pt x="18006" y="6240"/>
                    <a:pt x="18293" y="6720"/>
                    <a:pt x="18556" y="7200"/>
                  </a:cubicBezTo>
                  <a:cubicBezTo>
                    <a:pt x="18818" y="7680"/>
                    <a:pt x="19057" y="8160"/>
                    <a:pt x="19324" y="8760"/>
                  </a:cubicBezTo>
                  <a:cubicBezTo>
                    <a:pt x="19590" y="9360"/>
                    <a:pt x="19884" y="10080"/>
                    <a:pt x="20171" y="11040"/>
                  </a:cubicBezTo>
                  <a:cubicBezTo>
                    <a:pt x="20457" y="12000"/>
                    <a:pt x="20737" y="13200"/>
                    <a:pt x="20973" y="15000"/>
                  </a:cubicBezTo>
                  <a:cubicBezTo>
                    <a:pt x="21209" y="16800"/>
                    <a:pt x="21400" y="19200"/>
                    <a:pt x="215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94466" y="3734883"/>
              <a:ext cx="4330701" cy="2724151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18266" y="6685951"/>
              <a:ext cx="282780" cy="313614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55316" y="6576244"/>
              <a:ext cx="393701" cy="427565"/>
            </a:xfrm>
            <a:prstGeom prst="rect">
              <a:avLst/>
            </a:prstGeom>
            <a:effectLst/>
          </p:spPr>
        </p:pic>
        <p:pic>
          <p:nvPicPr>
            <p:cNvPr id="112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56866" y="3750477"/>
              <a:ext cx="1130301" cy="38658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39566" y="3772983"/>
              <a:ext cx="463551" cy="29635"/>
            </a:xfrm>
            <a:prstGeom prst="rect">
              <a:avLst/>
            </a:prstGeom>
            <a:effectLst/>
          </p:spPr>
        </p:pic>
        <p:pic>
          <p:nvPicPr>
            <p:cNvPr id="113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28516" y="3747583"/>
              <a:ext cx="152401" cy="50801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638542" y="3499933"/>
              <a:ext cx="44025" cy="450851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38066" y="1978808"/>
              <a:ext cx="1893433" cy="117776"/>
            </a:xfrm>
            <a:prstGeom prst="rect">
              <a:avLst/>
            </a:prstGeom>
            <a:effectLst/>
          </p:spPr>
        </p:pic>
        <p:pic>
          <p:nvPicPr>
            <p:cNvPr id="113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01566" y="2160509"/>
              <a:ext cx="1409701" cy="101175"/>
            </a:xfrm>
            <a:prstGeom prst="rect">
              <a:avLst/>
            </a:prstGeom>
            <a:effectLst/>
          </p:spPr>
        </p:pic>
        <p:pic>
          <p:nvPicPr>
            <p:cNvPr id="11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76391" y="3023683"/>
              <a:ext cx="52026" cy="444774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153869" y="2896683"/>
              <a:ext cx="347598" cy="254001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120466" y="3214183"/>
              <a:ext cx="279401" cy="114301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99866" y="3207833"/>
              <a:ext cx="120651" cy="139701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55798" y="3157033"/>
              <a:ext cx="172669" cy="387351"/>
            </a:xfrm>
            <a:prstGeom prst="rect">
              <a:avLst/>
            </a:prstGeom>
            <a:effectLst/>
          </p:spPr>
        </p:pic>
        <p:sp>
          <p:nvSpPr>
            <p:cNvPr id="1149" name="Line"/>
            <p:cNvSpPr/>
            <p:nvPr/>
          </p:nvSpPr>
          <p:spPr>
            <a:xfrm>
              <a:off x="8360187" y="6794601"/>
              <a:ext cx="417630" cy="27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56" fill="norm" stroke="1" extrusionOk="0">
                  <a:moveTo>
                    <a:pt x="3832" y="554"/>
                  </a:moveTo>
                  <a:cubicBezTo>
                    <a:pt x="4918" y="74"/>
                    <a:pt x="6003" y="-406"/>
                    <a:pt x="7305" y="554"/>
                  </a:cubicBezTo>
                  <a:cubicBezTo>
                    <a:pt x="8608" y="1514"/>
                    <a:pt x="10128" y="3914"/>
                    <a:pt x="10453" y="6954"/>
                  </a:cubicBezTo>
                  <a:cubicBezTo>
                    <a:pt x="10779" y="9994"/>
                    <a:pt x="9910" y="13674"/>
                    <a:pt x="8337" y="16154"/>
                  </a:cubicBezTo>
                  <a:cubicBezTo>
                    <a:pt x="6763" y="18634"/>
                    <a:pt x="4483" y="19914"/>
                    <a:pt x="3018" y="20554"/>
                  </a:cubicBezTo>
                  <a:cubicBezTo>
                    <a:pt x="1553" y="21194"/>
                    <a:pt x="901" y="21194"/>
                    <a:pt x="467" y="20714"/>
                  </a:cubicBezTo>
                  <a:cubicBezTo>
                    <a:pt x="33" y="20234"/>
                    <a:pt x="-184" y="19274"/>
                    <a:pt x="196" y="18314"/>
                  </a:cubicBezTo>
                  <a:cubicBezTo>
                    <a:pt x="576" y="17354"/>
                    <a:pt x="1553" y="16394"/>
                    <a:pt x="3669" y="14714"/>
                  </a:cubicBezTo>
                  <a:cubicBezTo>
                    <a:pt x="5786" y="13034"/>
                    <a:pt x="9042" y="10634"/>
                    <a:pt x="11919" y="8714"/>
                  </a:cubicBezTo>
                  <a:cubicBezTo>
                    <a:pt x="14795" y="6794"/>
                    <a:pt x="17291" y="5354"/>
                    <a:pt x="18865" y="4554"/>
                  </a:cubicBezTo>
                  <a:cubicBezTo>
                    <a:pt x="20439" y="3754"/>
                    <a:pt x="21090" y="3594"/>
                    <a:pt x="21145" y="3674"/>
                  </a:cubicBezTo>
                  <a:cubicBezTo>
                    <a:pt x="21199" y="3754"/>
                    <a:pt x="20656" y="4074"/>
                    <a:pt x="19191" y="5754"/>
                  </a:cubicBezTo>
                  <a:cubicBezTo>
                    <a:pt x="17726" y="7434"/>
                    <a:pt x="15338" y="10474"/>
                    <a:pt x="13981" y="12314"/>
                  </a:cubicBezTo>
                  <a:cubicBezTo>
                    <a:pt x="12624" y="14154"/>
                    <a:pt x="12298" y="14794"/>
                    <a:pt x="12136" y="15674"/>
                  </a:cubicBezTo>
                  <a:cubicBezTo>
                    <a:pt x="11973" y="16554"/>
                    <a:pt x="11973" y="17674"/>
                    <a:pt x="13275" y="18474"/>
                  </a:cubicBezTo>
                  <a:cubicBezTo>
                    <a:pt x="14578" y="19274"/>
                    <a:pt x="17183" y="19754"/>
                    <a:pt x="18757" y="19994"/>
                  </a:cubicBezTo>
                  <a:cubicBezTo>
                    <a:pt x="20331" y="20234"/>
                    <a:pt x="20873" y="20234"/>
                    <a:pt x="21416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9012766" y="6947983"/>
              <a:ext cx="5588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2" y="18277"/>
                    <a:pt x="5564" y="14954"/>
                    <a:pt x="8386" y="11908"/>
                  </a:cubicBezTo>
                  <a:cubicBezTo>
                    <a:pt x="11209" y="8862"/>
                    <a:pt x="14073" y="6092"/>
                    <a:pt x="16282" y="4154"/>
                  </a:cubicBezTo>
                  <a:cubicBezTo>
                    <a:pt x="18491" y="2215"/>
                    <a:pt x="2004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9514416" y="6853823"/>
              <a:ext cx="112680" cy="28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518" fill="norm" stroke="1" extrusionOk="0">
                  <a:moveTo>
                    <a:pt x="4629" y="2798"/>
                  </a:moveTo>
                  <a:cubicBezTo>
                    <a:pt x="2314" y="1838"/>
                    <a:pt x="0" y="878"/>
                    <a:pt x="386" y="398"/>
                  </a:cubicBezTo>
                  <a:cubicBezTo>
                    <a:pt x="771" y="-82"/>
                    <a:pt x="3857" y="-82"/>
                    <a:pt x="7329" y="158"/>
                  </a:cubicBezTo>
                  <a:cubicBezTo>
                    <a:pt x="10800" y="398"/>
                    <a:pt x="14657" y="878"/>
                    <a:pt x="17357" y="2638"/>
                  </a:cubicBezTo>
                  <a:cubicBezTo>
                    <a:pt x="20057" y="4398"/>
                    <a:pt x="21600" y="7438"/>
                    <a:pt x="19671" y="10398"/>
                  </a:cubicBezTo>
                  <a:cubicBezTo>
                    <a:pt x="17743" y="13358"/>
                    <a:pt x="12343" y="16238"/>
                    <a:pt x="8486" y="18078"/>
                  </a:cubicBezTo>
                  <a:cubicBezTo>
                    <a:pt x="4629" y="19918"/>
                    <a:pt x="2314" y="20718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087966" y="5246183"/>
              <a:ext cx="635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3096" y="0"/>
                    <a:pt x="6192" y="0"/>
                    <a:pt x="9180" y="4320"/>
                  </a:cubicBezTo>
                  <a:cubicBezTo>
                    <a:pt x="12168" y="8640"/>
                    <a:pt x="15048" y="17280"/>
                    <a:pt x="17100" y="19440"/>
                  </a:cubicBezTo>
                  <a:cubicBezTo>
                    <a:pt x="19152" y="21600"/>
                    <a:pt x="20376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1113366" y="4954083"/>
              <a:ext cx="44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8432"/>
                    <a:pt x="7200" y="15264"/>
                    <a:pt x="3600" y="11664"/>
                  </a:cubicBezTo>
                  <a:cubicBezTo>
                    <a:pt x="0" y="8064"/>
                    <a:pt x="0" y="403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286794" y="4992183"/>
              <a:ext cx="80573" cy="31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05" fill="norm" stroke="1" extrusionOk="0">
                  <a:moveTo>
                    <a:pt x="11114" y="21016"/>
                  </a:moveTo>
                  <a:cubicBezTo>
                    <a:pt x="7237" y="21308"/>
                    <a:pt x="3360" y="21600"/>
                    <a:pt x="1421" y="21235"/>
                  </a:cubicBezTo>
                  <a:cubicBezTo>
                    <a:pt x="-517" y="20870"/>
                    <a:pt x="-517" y="19849"/>
                    <a:pt x="1698" y="17222"/>
                  </a:cubicBezTo>
                  <a:cubicBezTo>
                    <a:pt x="3914" y="14595"/>
                    <a:pt x="8345" y="10362"/>
                    <a:pt x="11945" y="7224"/>
                  </a:cubicBezTo>
                  <a:cubicBezTo>
                    <a:pt x="15545" y="4086"/>
                    <a:pt x="18314" y="2043"/>
                    <a:pt x="210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092770" y="4458783"/>
              <a:ext cx="433347" cy="43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52" fill="norm" stroke="1" extrusionOk="0">
                  <a:moveTo>
                    <a:pt x="77" y="0"/>
                  </a:moveTo>
                  <a:cubicBezTo>
                    <a:pt x="-28" y="2880"/>
                    <a:pt x="-133" y="5760"/>
                    <a:pt x="549" y="8743"/>
                  </a:cubicBezTo>
                  <a:cubicBezTo>
                    <a:pt x="1230" y="11726"/>
                    <a:pt x="2698" y="14811"/>
                    <a:pt x="4481" y="17126"/>
                  </a:cubicBezTo>
                  <a:cubicBezTo>
                    <a:pt x="6263" y="19440"/>
                    <a:pt x="8360" y="20983"/>
                    <a:pt x="10824" y="21291"/>
                  </a:cubicBezTo>
                  <a:cubicBezTo>
                    <a:pt x="13288" y="21600"/>
                    <a:pt x="16119" y="20674"/>
                    <a:pt x="17954" y="19800"/>
                  </a:cubicBezTo>
                  <a:cubicBezTo>
                    <a:pt x="19789" y="18926"/>
                    <a:pt x="20628" y="18103"/>
                    <a:pt x="2146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303050" y="4376233"/>
              <a:ext cx="210367" cy="20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43" fill="norm" stroke="1" extrusionOk="0">
                  <a:moveTo>
                    <a:pt x="4574" y="20925"/>
                  </a:moveTo>
                  <a:cubicBezTo>
                    <a:pt x="3077" y="20250"/>
                    <a:pt x="1580" y="19575"/>
                    <a:pt x="724" y="18675"/>
                  </a:cubicBezTo>
                  <a:cubicBezTo>
                    <a:pt x="-131" y="17775"/>
                    <a:pt x="-345" y="16650"/>
                    <a:pt x="724" y="14962"/>
                  </a:cubicBezTo>
                  <a:cubicBezTo>
                    <a:pt x="1794" y="13275"/>
                    <a:pt x="4146" y="11025"/>
                    <a:pt x="6712" y="10912"/>
                  </a:cubicBezTo>
                  <a:cubicBezTo>
                    <a:pt x="9279" y="10800"/>
                    <a:pt x="12059" y="12825"/>
                    <a:pt x="13556" y="14400"/>
                  </a:cubicBezTo>
                  <a:cubicBezTo>
                    <a:pt x="15053" y="15975"/>
                    <a:pt x="15267" y="17100"/>
                    <a:pt x="15267" y="18337"/>
                  </a:cubicBezTo>
                  <a:cubicBezTo>
                    <a:pt x="15267" y="19575"/>
                    <a:pt x="15053" y="20925"/>
                    <a:pt x="14518" y="21262"/>
                  </a:cubicBezTo>
                  <a:cubicBezTo>
                    <a:pt x="13984" y="21600"/>
                    <a:pt x="13128" y="20925"/>
                    <a:pt x="11631" y="18225"/>
                  </a:cubicBezTo>
                  <a:cubicBezTo>
                    <a:pt x="10134" y="15525"/>
                    <a:pt x="7996" y="10800"/>
                    <a:pt x="6499" y="7425"/>
                  </a:cubicBezTo>
                  <a:cubicBezTo>
                    <a:pt x="5002" y="4050"/>
                    <a:pt x="4146" y="2025"/>
                    <a:pt x="4253" y="1575"/>
                  </a:cubicBezTo>
                  <a:cubicBezTo>
                    <a:pt x="4360" y="1125"/>
                    <a:pt x="5429" y="2250"/>
                    <a:pt x="7033" y="3600"/>
                  </a:cubicBezTo>
                  <a:cubicBezTo>
                    <a:pt x="8637" y="4950"/>
                    <a:pt x="10776" y="6525"/>
                    <a:pt x="13235" y="5962"/>
                  </a:cubicBezTo>
                  <a:cubicBezTo>
                    <a:pt x="15695" y="5400"/>
                    <a:pt x="18475" y="2700"/>
                    <a:pt x="212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227666" y="4039683"/>
              <a:ext cx="3238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7" y="1557"/>
                    <a:pt x="6494" y="3114"/>
                    <a:pt x="9600" y="6032"/>
                  </a:cubicBezTo>
                  <a:cubicBezTo>
                    <a:pt x="12706" y="8951"/>
                    <a:pt x="15671" y="13232"/>
                    <a:pt x="17647" y="16054"/>
                  </a:cubicBezTo>
                  <a:cubicBezTo>
                    <a:pt x="19624" y="18876"/>
                    <a:pt x="20612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444507" y="3391983"/>
              <a:ext cx="49860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8500" y="21600"/>
                  </a:moveTo>
                  <a:cubicBezTo>
                    <a:pt x="14000" y="21443"/>
                    <a:pt x="9500" y="21287"/>
                    <a:pt x="6350" y="20309"/>
                  </a:cubicBezTo>
                  <a:cubicBezTo>
                    <a:pt x="3200" y="19330"/>
                    <a:pt x="1400" y="17530"/>
                    <a:pt x="500" y="15339"/>
                  </a:cubicBezTo>
                  <a:cubicBezTo>
                    <a:pt x="-400" y="13148"/>
                    <a:pt x="-400" y="10565"/>
                    <a:pt x="3200" y="7943"/>
                  </a:cubicBezTo>
                  <a:cubicBezTo>
                    <a:pt x="6800" y="5322"/>
                    <a:pt x="14000" y="2661"/>
                    <a:pt x="21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371039" y="3309414"/>
              <a:ext cx="269378" cy="17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620" fill="norm" stroke="1" extrusionOk="0">
                  <a:moveTo>
                    <a:pt x="213" y="10311"/>
                  </a:moveTo>
                  <a:cubicBezTo>
                    <a:pt x="45" y="8347"/>
                    <a:pt x="-124" y="6384"/>
                    <a:pt x="129" y="4911"/>
                  </a:cubicBezTo>
                  <a:cubicBezTo>
                    <a:pt x="382" y="3438"/>
                    <a:pt x="1057" y="2456"/>
                    <a:pt x="2913" y="1352"/>
                  </a:cubicBezTo>
                  <a:cubicBezTo>
                    <a:pt x="4770" y="247"/>
                    <a:pt x="7807" y="-980"/>
                    <a:pt x="10676" y="1229"/>
                  </a:cubicBezTo>
                  <a:cubicBezTo>
                    <a:pt x="13545" y="3438"/>
                    <a:pt x="16245" y="9084"/>
                    <a:pt x="18017" y="12888"/>
                  </a:cubicBezTo>
                  <a:cubicBezTo>
                    <a:pt x="19788" y="16693"/>
                    <a:pt x="20632" y="18656"/>
                    <a:pt x="21476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6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53266" y="6319333"/>
              <a:ext cx="38101" cy="292101"/>
            </a:xfrm>
            <a:prstGeom prst="rect">
              <a:avLst/>
            </a:prstGeom>
            <a:effectLst/>
          </p:spPr>
        </p:pic>
        <p:pic>
          <p:nvPicPr>
            <p:cNvPr id="116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03749" y="6738889"/>
              <a:ext cx="134983" cy="190927"/>
            </a:xfrm>
            <a:prstGeom prst="rect">
              <a:avLst/>
            </a:prstGeom>
            <a:effectLst/>
          </p:spPr>
        </p:pic>
        <p:pic>
          <p:nvPicPr>
            <p:cNvPr id="1164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61216" y="687813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6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03596" y="6764776"/>
              <a:ext cx="151575" cy="284809"/>
            </a:xfrm>
            <a:prstGeom prst="rect">
              <a:avLst/>
            </a:prstGeom>
            <a:effectLst/>
          </p:spPr>
        </p:pic>
        <p:pic>
          <p:nvPicPr>
            <p:cNvPr id="116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62816" y="6739678"/>
              <a:ext cx="165101" cy="74957"/>
            </a:xfrm>
            <a:prstGeom prst="rect">
              <a:avLst/>
            </a:prstGeom>
            <a:effectLst/>
          </p:spPr>
        </p:pic>
        <p:pic>
          <p:nvPicPr>
            <p:cNvPr id="117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589866" y="6262183"/>
              <a:ext cx="69851" cy="285751"/>
            </a:xfrm>
            <a:prstGeom prst="rect">
              <a:avLst/>
            </a:prstGeom>
            <a:effectLst/>
          </p:spPr>
        </p:pic>
        <p:pic>
          <p:nvPicPr>
            <p:cNvPr id="117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02566" y="6662233"/>
              <a:ext cx="44451" cy="260351"/>
            </a:xfrm>
            <a:prstGeom prst="rect">
              <a:avLst/>
            </a:prstGeom>
            <a:effectLst/>
          </p:spPr>
        </p:pic>
        <p:pic>
          <p:nvPicPr>
            <p:cNvPr id="1174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78766" y="682733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7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67666" y="6606734"/>
              <a:ext cx="266701" cy="273603"/>
            </a:xfrm>
            <a:prstGeom prst="rect">
              <a:avLst/>
            </a:prstGeom>
            <a:effectLst/>
          </p:spPr>
        </p:pic>
        <p:pic>
          <p:nvPicPr>
            <p:cNvPr id="117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71116" y="6224083"/>
              <a:ext cx="39324" cy="279401"/>
            </a:xfrm>
            <a:prstGeom prst="rect">
              <a:avLst/>
            </a:prstGeom>
            <a:effectLst/>
          </p:spPr>
        </p:pic>
        <p:pic>
          <p:nvPicPr>
            <p:cNvPr id="118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35434" y="6592383"/>
              <a:ext cx="112224" cy="361951"/>
            </a:xfrm>
            <a:prstGeom prst="rect">
              <a:avLst/>
            </a:prstGeom>
            <a:effectLst/>
          </p:spPr>
        </p:pic>
        <p:pic>
          <p:nvPicPr>
            <p:cNvPr id="1182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77466" y="6890833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118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072716" y="6757483"/>
              <a:ext cx="50801" cy="273051"/>
            </a:xfrm>
            <a:prstGeom prst="rect">
              <a:avLst/>
            </a:prstGeom>
            <a:effectLst/>
          </p:spPr>
        </p:pic>
        <p:pic>
          <p:nvPicPr>
            <p:cNvPr id="118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37716" y="6185983"/>
              <a:ext cx="50801" cy="285751"/>
            </a:xfrm>
            <a:prstGeom prst="rect">
              <a:avLst/>
            </a:prstGeom>
            <a:effectLst/>
          </p:spPr>
        </p:pic>
        <p:pic>
          <p:nvPicPr>
            <p:cNvPr id="118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83716" y="6617783"/>
              <a:ext cx="157475" cy="247651"/>
            </a:xfrm>
            <a:prstGeom prst="rect">
              <a:avLst/>
            </a:prstGeom>
            <a:effectLst/>
          </p:spPr>
        </p:pic>
        <p:pic>
          <p:nvPicPr>
            <p:cNvPr id="119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23416" y="683368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9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428398" y="6644363"/>
              <a:ext cx="117269" cy="322671"/>
            </a:xfrm>
            <a:prstGeom prst="rect">
              <a:avLst/>
            </a:prstGeom>
            <a:effectLst/>
          </p:spPr>
        </p:pic>
        <p:pic>
          <p:nvPicPr>
            <p:cNvPr id="119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75316" y="6328583"/>
              <a:ext cx="1377951" cy="109285"/>
            </a:xfrm>
            <a:prstGeom prst="rect">
              <a:avLst/>
            </a:prstGeom>
            <a:effectLst/>
          </p:spPr>
        </p:pic>
        <p:pic>
          <p:nvPicPr>
            <p:cNvPr id="1196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933016" y="6122483"/>
              <a:ext cx="38101" cy="63501"/>
            </a:xfrm>
            <a:prstGeom prst="rect">
              <a:avLst/>
            </a:prstGeom>
            <a:effectLst/>
          </p:spPr>
        </p:pic>
        <p:pic>
          <p:nvPicPr>
            <p:cNvPr id="1198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52066" y="5906583"/>
              <a:ext cx="31751" cy="101601"/>
            </a:xfrm>
            <a:prstGeom prst="rect">
              <a:avLst/>
            </a:prstGeom>
            <a:effectLst/>
          </p:spPr>
        </p:pic>
        <p:pic>
          <p:nvPicPr>
            <p:cNvPr id="1200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920316" y="5582733"/>
              <a:ext cx="31751" cy="50801"/>
            </a:xfrm>
            <a:prstGeom prst="rect">
              <a:avLst/>
            </a:prstGeom>
            <a:effectLst/>
          </p:spPr>
        </p:pic>
        <p:pic>
          <p:nvPicPr>
            <p:cNvPr id="120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875866" y="5119183"/>
              <a:ext cx="50801" cy="127001"/>
            </a:xfrm>
            <a:prstGeom prst="rect">
              <a:avLst/>
            </a:prstGeom>
            <a:effectLst/>
          </p:spPr>
        </p:pic>
        <p:pic>
          <p:nvPicPr>
            <p:cNvPr id="120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863166" y="4687383"/>
              <a:ext cx="45014" cy="196851"/>
            </a:xfrm>
            <a:prstGeom prst="rect">
              <a:avLst/>
            </a:prstGeom>
            <a:effectLst/>
          </p:spPr>
        </p:pic>
        <p:pic>
          <p:nvPicPr>
            <p:cNvPr id="120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799666" y="4306383"/>
              <a:ext cx="57151" cy="203201"/>
            </a:xfrm>
            <a:prstGeom prst="rect">
              <a:avLst/>
            </a:prstGeom>
            <a:effectLst/>
          </p:spPr>
        </p:pic>
        <p:pic>
          <p:nvPicPr>
            <p:cNvPr id="1208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806016" y="4058733"/>
              <a:ext cx="38101" cy="101601"/>
            </a:xfrm>
            <a:prstGeom prst="rect">
              <a:avLst/>
            </a:prstGeom>
            <a:effectLst/>
          </p:spPr>
        </p:pic>
        <p:pic>
          <p:nvPicPr>
            <p:cNvPr id="121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99666" y="3838185"/>
              <a:ext cx="63501" cy="80849"/>
            </a:xfrm>
            <a:prstGeom prst="rect">
              <a:avLst/>
            </a:prstGeom>
            <a:effectLst/>
          </p:spPr>
        </p:pic>
        <p:pic>
          <p:nvPicPr>
            <p:cNvPr id="121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17116" y="3735148"/>
              <a:ext cx="750432" cy="126736"/>
            </a:xfrm>
            <a:prstGeom prst="rect">
              <a:avLst/>
            </a:prstGeom>
            <a:effectLst/>
          </p:spPr>
        </p:pic>
        <p:pic>
          <p:nvPicPr>
            <p:cNvPr id="121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808816" y="5741483"/>
              <a:ext cx="79652" cy="703150"/>
            </a:xfrm>
            <a:prstGeom prst="rect">
              <a:avLst/>
            </a:prstGeom>
            <a:effectLst/>
          </p:spPr>
        </p:pic>
        <p:pic>
          <p:nvPicPr>
            <p:cNvPr id="121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726266" y="5706289"/>
              <a:ext cx="806451" cy="54245"/>
            </a:xfrm>
            <a:prstGeom prst="rect">
              <a:avLst/>
            </a:prstGeom>
            <a:effectLst/>
          </p:spPr>
        </p:pic>
        <p:pic>
          <p:nvPicPr>
            <p:cNvPr id="121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26366" y="4996417"/>
              <a:ext cx="57151" cy="808568"/>
            </a:xfrm>
            <a:prstGeom prst="rect">
              <a:avLst/>
            </a:prstGeom>
            <a:effectLst/>
          </p:spPr>
        </p:pic>
        <p:pic>
          <p:nvPicPr>
            <p:cNvPr id="122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486003" y="4956983"/>
              <a:ext cx="1437364" cy="92352"/>
            </a:xfrm>
            <a:prstGeom prst="rect">
              <a:avLst/>
            </a:prstGeom>
            <a:effectLst/>
          </p:spPr>
        </p:pic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09066" y="4998533"/>
              <a:ext cx="412751" cy="63501"/>
            </a:xfrm>
            <a:prstGeom prst="rect">
              <a:avLst/>
            </a:prstGeom>
            <a:effectLst/>
          </p:spPr>
        </p:pic>
        <p:pic>
          <p:nvPicPr>
            <p:cNvPr id="122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94572" y="4531721"/>
              <a:ext cx="54245" cy="562063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85205" y="5011233"/>
              <a:ext cx="295362" cy="47445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209116" y="4503233"/>
              <a:ext cx="596901" cy="63501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704416" y="3819135"/>
              <a:ext cx="120651" cy="747599"/>
            </a:xfrm>
            <a:prstGeom prst="rect">
              <a:avLst/>
            </a:prstGeom>
            <a:effectLst/>
          </p:spPr>
        </p:pic>
        <p:pic>
          <p:nvPicPr>
            <p:cNvPr id="1232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729816" y="4528633"/>
              <a:ext cx="101601" cy="31751"/>
            </a:xfrm>
            <a:prstGeom prst="rect">
              <a:avLst/>
            </a:prstGeom>
            <a:effectLst/>
          </p:spPr>
        </p:pic>
        <p:pic>
          <p:nvPicPr>
            <p:cNvPr id="123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681816" y="5276192"/>
              <a:ext cx="63501" cy="116042"/>
            </a:xfrm>
            <a:prstGeom prst="rect">
              <a:avLst/>
            </a:prstGeom>
            <a:effectLst/>
          </p:spPr>
        </p:pic>
        <p:pic>
          <p:nvPicPr>
            <p:cNvPr id="123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732616" y="5246183"/>
              <a:ext cx="127001" cy="298451"/>
            </a:xfrm>
            <a:prstGeom prst="rect">
              <a:avLst/>
            </a:prstGeom>
            <a:effectLst/>
          </p:spPr>
        </p:pic>
        <p:pic>
          <p:nvPicPr>
            <p:cNvPr id="123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843923" y="5379533"/>
              <a:ext cx="104594" cy="152401"/>
            </a:xfrm>
            <a:prstGeom prst="rect">
              <a:avLst/>
            </a:prstGeom>
            <a:effectLst/>
          </p:spPr>
        </p:pic>
        <p:pic>
          <p:nvPicPr>
            <p:cNvPr id="124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615266" y="4566733"/>
              <a:ext cx="63501" cy="146051"/>
            </a:xfrm>
            <a:prstGeom prst="rect">
              <a:avLst/>
            </a:prstGeom>
            <a:effectLst/>
          </p:spPr>
        </p:pic>
        <p:pic>
          <p:nvPicPr>
            <p:cNvPr id="124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672416" y="4509583"/>
              <a:ext cx="127001" cy="273051"/>
            </a:xfrm>
            <a:prstGeom prst="rect">
              <a:avLst/>
            </a:prstGeom>
            <a:effectLst/>
          </p:spPr>
        </p:pic>
        <p:pic>
          <p:nvPicPr>
            <p:cNvPr id="124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746174" y="4716617"/>
              <a:ext cx="211993" cy="134859"/>
            </a:xfrm>
            <a:prstGeom prst="rect">
              <a:avLst/>
            </a:prstGeom>
            <a:effectLst/>
          </p:spPr>
        </p:pic>
        <p:pic>
          <p:nvPicPr>
            <p:cNvPr id="124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177366" y="4153420"/>
              <a:ext cx="91829" cy="205881"/>
            </a:xfrm>
            <a:prstGeom prst="rect">
              <a:avLst/>
            </a:prstGeom>
            <a:effectLst/>
          </p:spPr>
        </p:pic>
        <p:pic>
          <p:nvPicPr>
            <p:cNvPr id="124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291666" y="4147633"/>
              <a:ext cx="165101" cy="266701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384399" y="4242883"/>
              <a:ext cx="85068" cy="273051"/>
            </a:xfrm>
            <a:prstGeom prst="rect">
              <a:avLst/>
            </a:prstGeom>
            <a:effectLst/>
          </p:spPr>
        </p:pic>
        <p:pic>
          <p:nvPicPr>
            <p:cNvPr id="1252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098116" y="3341183"/>
              <a:ext cx="63501" cy="171451"/>
            </a:xfrm>
            <a:prstGeom prst="rect">
              <a:avLst/>
            </a:prstGeom>
            <a:effectLst/>
          </p:spPr>
        </p:pic>
        <p:sp>
          <p:nvSpPr>
            <p:cNvPr id="1254" name="Line"/>
            <p:cNvSpPr/>
            <p:nvPr/>
          </p:nvSpPr>
          <p:spPr>
            <a:xfrm>
              <a:off x="2780189" y="7202248"/>
              <a:ext cx="460428" cy="7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729" fill="norm" stroke="1" extrusionOk="0">
                  <a:moveTo>
                    <a:pt x="1637" y="1678"/>
                  </a:moveTo>
                  <a:cubicBezTo>
                    <a:pt x="845" y="1678"/>
                    <a:pt x="52" y="1678"/>
                    <a:pt x="3" y="1970"/>
                  </a:cubicBezTo>
                  <a:cubicBezTo>
                    <a:pt x="-47" y="2262"/>
                    <a:pt x="647" y="2846"/>
                    <a:pt x="2727" y="2846"/>
                  </a:cubicBezTo>
                  <a:cubicBezTo>
                    <a:pt x="4808" y="2846"/>
                    <a:pt x="8276" y="2262"/>
                    <a:pt x="10703" y="1678"/>
                  </a:cubicBezTo>
                  <a:cubicBezTo>
                    <a:pt x="13131" y="1095"/>
                    <a:pt x="14518" y="511"/>
                    <a:pt x="15459" y="219"/>
                  </a:cubicBezTo>
                  <a:cubicBezTo>
                    <a:pt x="16401" y="-73"/>
                    <a:pt x="16896" y="-73"/>
                    <a:pt x="16747" y="219"/>
                  </a:cubicBezTo>
                  <a:cubicBezTo>
                    <a:pt x="16599" y="511"/>
                    <a:pt x="15806" y="1095"/>
                    <a:pt x="13874" y="3138"/>
                  </a:cubicBezTo>
                  <a:cubicBezTo>
                    <a:pt x="11942" y="5181"/>
                    <a:pt x="8870" y="8684"/>
                    <a:pt x="6839" y="11019"/>
                  </a:cubicBezTo>
                  <a:cubicBezTo>
                    <a:pt x="4808" y="13354"/>
                    <a:pt x="3817" y="14522"/>
                    <a:pt x="3025" y="15397"/>
                  </a:cubicBezTo>
                  <a:cubicBezTo>
                    <a:pt x="2232" y="16273"/>
                    <a:pt x="1637" y="16857"/>
                    <a:pt x="1637" y="16857"/>
                  </a:cubicBezTo>
                  <a:cubicBezTo>
                    <a:pt x="1637" y="16857"/>
                    <a:pt x="2232" y="16273"/>
                    <a:pt x="3669" y="14813"/>
                  </a:cubicBezTo>
                  <a:cubicBezTo>
                    <a:pt x="5105" y="13354"/>
                    <a:pt x="7384" y="11019"/>
                    <a:pt x="8920" y="9559"/>
                  </a:cubicBezTo>
                  <a:cubicBezTo>
                    <a:pt x="10456" y="8100"/>
                    <a:pt x="11248" y="7516"/>
                    <a:pt x="11397" y="8100"/>
                  </a:cubicBezTo>
                  <a:cubicBezTo>
                    <a:pt x="11546" y="8684"/>
                    <a:pt x="11050" y="10435"/>
                    <a:pt x="10010" y="12478"/>
                  </a:cubicBezTo>
                  <a:cubicBezTo>
                    <a:pt x="8970" y="14522"/>
                    <a:pt x="7384" y="16857"/>
                    <a:pt x="6294" y="18608"/>
                  </a:cubicBezTo>
                  <a:cubicBezTo>
                    <a:pt x="5204" y="20359"/>
                    <a:pt x="4610" y="21527"/>
                    <a:pt x="5452" y="20068"/>
                  </a:cubicBezTo>
                  <a:cubicBezTo>
                    <a:pt x="6294" y="18608"/>
                    <a:pt x="8573" y="14522"/>
                    <a:pt x="11496" y="11603"/>
                  </a:cubicBezTo>
                  <a:cubicBezTo>
                    <a:pt x="14419" y="8684"/>
                    <a:pt x="17986" y="6932"/>
                    <a:pt x="21553" y="5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3615266" y="7100383"/>
              <a:ext cx="425451" cy="8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78" fill="norm" stroke="1" extrusionOk="0">
                  <a:moveTo>
                    <a:pt x="0" y="12343"/>
                  </a:moveTo>
                  <a:cubicBezTo>
                    <a:pt x="2673" y="9771"/>
                    <a:pt x="5346" y="7200"/>
                    <a:pt x="6950" y="5914"/>
                  </a:cubicBezTo>
                  <a:cubicBezTo>
                    <a:pt x="8554" y="4629"/>
                    <a:pt x="9089" y="4629"/>
                    <a:pt x="9624" y="4629"/>
                  </a:cubicBezTo>
                  <a:cubicBezTo>
                    <a:pt x="10158" y="4629"/>
                    <a:pt x="10693" y="4629"/>
                    <a:pt x="10907" y="5914"/>
                  </a:cubicBezTo>
                  <a:cubicBezTo>
                    <a:pt x="11121" y="7200"/>
                    <a:pt x="11014" y="9771"/>
                    <a:pt x="10319" y="11829"/>
                  </a:cubicBezTo>
                  <a:cubicBezTo>
                    <a:pt x="9624" y="13886"/>
                    <a:pt x="8341" y="15429"/>
                    <a:pt x="6897" y="16971"/>
                  </a:cubicBezTo>
                  <a:cubicBezTo>
                    <a:pt x="5453" y="18514"/>
                    <a:pt x="3849" y="20057"/>
                    <a:pt x="2566" y="20829"/>
                  </a:cubicBezTo>
                  <a:cubicBezTo>
                    <a:pt x="1283" y="21600"/>
                    <a:pt x="321" y="21600"/>
                    <a:pt x="107" y="20571"/>
                  </a:cubicBezTo>
                  <a:cubicBezTo>
                    <a:pt x="-107" y="19543"/>
                    <a:pt x="428" y="17486"/>
                    <a:pt x="2406" y="14143"/>
                  </a:cubicBezTo>
                  <a:cubicBezTo>
                    <a:pt x="4384" y="10800"/>
                    <a:pt x="7806" y="6171"/>
                    <a:pt x="11228" y="3600"/>
                  </a:cubicBezTo>
                  <a:cubicBezTo>
                    <a:pt x="14649" y="1029"/>
                    <a:pt x="18071" y="514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5202766" y="7027077"/>
              <a:ext cx="260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68" y="2735"/>
                    <a:pt x="10537" y="-1585"/>
                    <a:pt x="14137" y="575"/>
                  </a:cubicBezTo>
                  <a:cubicBezTo>
                    <a:pt x="17737" y="2735"/>
                    <a:pt x="1966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5116578" y="7062283"/>
              <a:ext cx="486239" cy="3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97" fill="norm" stroke="1" extrusionOk="0">
                  <a:moveTo>
                    <a:pt x="3527" y="14400"/>
                  </a:moveTo>
                  <a:cubicBezTo>
                    <a:pt x="2966" y="15600"/>
                    <a:pt x="2405" y="16800"/>
                    <a:pt x="1703" y="18000"/>
                  </a:cubicBezTo>
                  <a:cubicBezTo>
                    <a:pt x="1002" y="19200"/>
                    <a:pt x="161" y="20400"/>
                    <a:pt x="20" y="21000"/>
                  </a:cubicBezTo>
                  <a:cubicBezTo>
                    <a:pt x="-120" y="21600"/>
                    <a:pt x="441" y="21600"/>
                    <a:pt x="2311" y="18000"/>
                  </a:cubicBezTo>
                  <a:cubicBezTo>
                    <a:pt x="4181" y="14400"/>
                    <a:pt x="7361" y="7200"/>
                    <a:pt x="10774" y="3600"/>
                  </a:cubicBezTo>
                  <a:cubicBezTo>
                    <a:pt x="14186" y="0"/>
                    <a:pt x="17833" y="0"/>
                    <a:pt x="214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5806016" y="7121135"/>
              <a:ext cx="2032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825" y="11153"/>
                    <a:pt x="7650" y="2153"/>
                    <a:pt x="11250" y="353"/>
                  </a:cubicBezTo>
                  <a:cubicBezTo>
                    <a:pt x="14850" y="-1447"/>
                    <a:pt x="18225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767916" y="7176583"/>
              <a:ext cx="406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38" y="15429"/>
                    <a:pt x="7875" y="9257"/>
                    <a:pt x="11475" y="5657"/>
                  </a:cubicBezTo>
                  <a:cubicBezTo>
                    <a:pt x="15075" y="2057"/>
                    <a:pt x="1833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3854139" y="7547969"/>
              <a:ext cx="148478" cy="16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22" fill="norm" stroke="1" extrusionOk="0">
                  <a:moveTo>
                    <a:pt x="17689" y="2116"/>
                  </a:moveTo>
                  <a:cubicBezTo>
                    <a:pt x="16777" y="994"/>
                    <a:pt x="15864" y="-128"/>
                    <a:pt x="13582" y="12"/>
                  </a:cubicBezTo>
                  <a:cubicBezTo>
                    <a:pt x="11301" y="153"/>
                    <a:pt x="7650" y="1555"/>
                    <a:pt x="4912" y="4501"/>
                  </a:cubicBezTo>
                  <a:cubicBezTo>
                    <a:pt x="2174" y="7446"/>
                    <a:pt x="348" y="11934"/>
                    <a:pt x="44" y="15301"/>
                  </a:cubicBezTo>
                  <a:cubicBezTo>
                    <a:pt x="-260" y="18667"/>
                    <a:pt x="957" y="20911"/>
                    <a:pt x="4760" y="21191"/>
                  </a:cubicBezTo>
                  <a:cubicBezTo>
                    <a:pt x="8563" y="21472"/>
                    <a:pt x="14951" y="19789"/>
                    <a:pt x="21340" y="18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4034729" y="7379783"/>
              <a:ext cx="10758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5009" y="0"/>
                  </a:moveTo>
                  <a:cubicBezTo>
                    <a:pt x="3739" y="2504"/>
                    <a:pt x="2468" y="5009"/>
                    <a:pt x="1621" y="7983"/>
                  </a:cubicBezTo>
                  <a:cubicBezTo>
                    <a:pt x="774" y="10957"/>
                    <a:pt x="351" y="14400"/>
                    <a:pt x="139" y="16513"/>
                  </a:cubicBezTo>
                  <a:cubicBezTo>
                    <a:pt x="-73" y="18626"/>
                    <a:pt x="-73" y="19409"/>
                    <a:pt x="351" y="19409"/>
                  </a:cubicBezTo>
                  <a:cubicBezTo>
                    <a:pt x="774" y="19409"/>
                    <a:pt x="1621" y="18626"/>
                    <a:pt x="2680" y="17609"/>
                  </a:cubicBezTo>
                  <a:cubicBezTo>
                    <a:pt x="3739" y="16591"/>
                    <a:pt x="5009" y="15339"/>
                    <a:pt x="6280" y="14400"/>
                  </a:cubicBezTo>
                  <a:cubicBezTo>
                    <a:pt x="7551" y="13461"/>
                    <a:pt x="8821" y="12835"/>
                    <a:pt x="9456" y="12913"/>
                  </a:cubicBezTo>
                  <a:cubicBezTo>
                    <a:pt x="10092" y="12991"/>
                    <a:pt x="10092" y="13774"/>
                    <a:pt x="10939" y="15261"/>
                  </a:cubicBezTo>
                  <a:cubicBezTo>
                    <a:pt x="11786" y="16748"/>
                    <a:pt x="13480" y="18939"/>
                    <a:pt x="15386" y="20113"/>
                  </a:cubicBezTo>
                  <a:cubicBezTo>
                    <a:pt x="17292" y="21287"/>
                    <a:pt x="19409" y="21443"/>
                    <a:pt x="215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4136909" y="7544339"/>
              <a:ext cx="341164" cy="26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57" fill="norm" stroke="1" extrusionOk="0">
                  <a:moveTo>
                    <a:pt x="5141" y="3105"/>
                  </a:moveTo>
                  <a:cubicBezTo>
                    <a:pt x="5141" y="2255"/>
                    <a:pt x="5141" y="1405"/>
                    <a:pt x="4674" y="809"/>
                  </a:cubicBezTo>
                  <a:cubicBezTo>
                    <a:pt x="4208" y="214"/>
                    <a:pt x="3274" y="-126"/>
                    <a:pt x="2608" y="44"/>
                  </a:cubicBezTo>
                  <a:cubicBezTo>
                    <a:pt x="1941" y="214"/>
                    <a:pt x="1541" y="894"/>
                    <a:pt x="1074" y="2255"/>
                  </a:cubicBezTo>
                  <a:cubicBezTo>
                    <a:pt x="608" y="3616"/>
                    <a:pt x="74" y="5657"/>
                    <a:pt x="8" y="7017"/>
                  </a:cubicBezTo>
                  <a:cubicBezTo>
                    <a:pt x="-59" y="8378"/>
                    <a:pt x="341" y="9058"/>
                    <a:pt x="874" y="9228"/>
                  </a:cubicBezTo>
                  <a:cubicBezTo>
                    <a:pt x="1408" y="9398"/>
                    <a:pt x="2074" y="9058"/>
                    <a:pt x="2608" y="8548"/>
                  </a:cubicBezTo>
                  <a:cubicBezTo>
                    <a:pt x="3141" y="8038"/>
                    <a:pt x="3541" y="7357"/>
                    <a:pt x="3941" y="6677"/>
                  </a:cubicBezTo>
                  <a:cubicBezTo>
                    <a:pt x="4341" y="5997"/>
                    <a:pt x="4741" y="5317"/>
                    <a:pt x="4941" y="5402"/>
                  </a:cubicBezTo>
                  <a:cubicBezTo>
                    <a:pt x="5141" y="5487"/>
                    <a:pt x="5141" y="6337"/>
                    <a:pt x="5141" y="7187"/>
                  </a:cubicBezTo>
                  <a:cubicBezTo>
                    <a:pt x="5141" y="8038"/>
                    <a:pt x="5141" y="8888"/>
                    <a:pt x="5541" y="9228"/>
                  </a:cubicBezTo>
                  <a:cubicBezTo>
                    <a:pt x="5941" y="9568"/>
                    <a:pt x="6741" y="9398"/>
                    <a:pt x="7274" y="8888"/>
                  </a:cubicBezTo>
                  <a:cubicBezTo>
                    <a:pt x="7808" y="8378"/>
                    <a:pt x="8074" y="7528"/>
                    <a:pt x="8274" y="6677"/>
                  </a:cubicBezTo>
                  <a:cubicBezTo>
                    <a:pt x="8474" y="5827"/>
                    <a:pt x="8608" y="4976"/>
                    <a:pt x="8741" y="4976"/>
                  </a:cubicBezTo>
                  <a:cubicBezTo>
                    <a:pt x="8874" y="4976"/>
                    <a:pt x="9008" y="5827"/>
                    <a:pt x="9074" y="6677"/>
                  </a:cubicBezTo>
                  <a:cubicBezTo>
                    <a:pt x="9141" y="7528"/>
                    <a:pt x="9141" y="8378"/>
                    <a:pt x="9141" y="8378"/>
                  </a:cubicBezTo>
                  <a:cubicBezTo>
                    <a:pt x="9141" y="8378"/>
                    <a:pt x="9141" y="7528"/>
                    <a:pt x="9341" y="6592"/>
                  </a:cubicBezTo>
                  <a:cubicBezTo>
                    <a:pt x="9541" y="5657"/>
                    <a:pt x="9941" y="4636"/>
                    <a:pt x="10408" y="3871"/>
                  </a:cubicBezTo>
                  <a:cubicBezTo>
                    <a:pt x="10874" y="3105"/>
                    <a:pt x="11408" y="2595"/>
                    <a:pt x="11808" y="2850"/>
                  </a:cubicBezTo>
                  <a:cubicBezTo>
                    <a:pt x="12208" y="3105"/>
                    <a:pt x="12474" y="4126"/>
                    <a:pt x="12674" y="5061"/>
                  </a:cubicBezTo>
                  <a:cubicBezTo>
                    <a:pt x="12874" y="5997"/>
                    <a:pt x="13008" y="6847"/>
                    <a:pt x="13274" y="7613"/>
                  </a:cubicBezTo>
                  <a:cubicBezTo>
                    <a:pt x="13541" y="8378"/>
                    <a:pt x="13941" y="9058"/>
                    <a:pt x="14808" y="8803"/>
                  </a:cubicBezTo>
                  <a:cubicBezTo>
                    <a:pt x="15674" y="8548"/>
                    <a:pt x="17008" y="7357"/>
                    <a:pt x="17808" y="6167"/>
                  </a:cubicBezTo>
                  <a:cubicBezTo>
                    <a:pt x="18608" y="4976"/>
                    <a:pt x="18874" y="3786"/>
                    <a:pt x="19008" y="2765"/>
                  </a:cubicBezTo>
                  <a:cubicBezTo>
                    <a:pt x="19141" y="1745"/>
                    <a:pt x="19141" y="894"/>
                    <a:pt x="18808" y="554"/>
                  </a:cubicBezTo>
                  <a:cubicBezTo>
                    <a:pt x="18474" y="214"/>
                    <a:pt x="17808" y="384"/>
                    <a:pt x="17274" y="894"/>
                  </a:cubicBezTo>
                  <a:cubicBezTo>
                    <a:pt x="16741" y="1405"/>
                    <a:pt x="16341" y="2255"/>
                    <a:pt x="16141" y="3105"/>
                  </a:cubicBezTo>
                  <a:cubicBezTo>
                    <a:pt x="15941" y="3956"/>
                    <a:pt x="15941" y="4806"/>
                    <a:pt x="16274" y="5317"/>
                  </a:cubicBezTo>
                  <a:cubicBezTo>
                    <a:pt x="16608" y="5827"/>
                    <a:pt x="17274" y="5997"/>
                    <a:pt x="17941" y="6082"/>
                  </a:cubicBezTo>
                  <a:cubicBezTo>
                    <a:pt x="18608" y="6167"/>
                    <a:pt x="19274" y="6167"/>
                    <a:pt x="19741" y="6592"/>
                  </a:cubicBezTo>
                  <a:cubicBezTo>
                    <a:pt x="20208" y="7017"/>
                    <a:pt x="20474" y="7868"/>
                    <a:pt x="20741" y="9143"/>
                  </a:cubicBezTo>
                  <a:cubicBezTo>
                    <a:pt x="21008" y="10419"/>
                    <a:pt x="21274" y="12120"/>
                    <a:pt x="21408" y="13735"/>
                  </a:cubicBezTo>
                  <a:cubicBezTo>
                    <a:pt x="21541" y="15351"/>
                    <a:pt x="21541" y="16882"/>
                    <a:pt x="21208" y="18157"/>
                  </a:cubicBezTo>
                  <a:cubicBezTo>
                    <a:pt x="20874" y="19433"/>
                    <a:pt x="20208" y="20454"/>
                    <a:pt x="19474" y="20964"/>
                  </a:cubicBezTo>
                  <a:cubicBezTo>
                    <a:pt x="18741" y="21474"/>
                    <a:pt x="17941" y="21474"/>
                    <a:pt x="17541" y="21049"/>
                  </a:cubicBezTo>
                  <a:cubicBezTo>
                    <a:pt x="17141" y="20624"/>
                    <a:pt x="17141" y="19773"/>
                    <a:pt x="17208" y="18923"/>
                  </a:cubicBezTo>
                  <a:cubicBezTo>
                    <a:pt x="17274" y="18072"/>
                    <a:pt x="17408" y="17222"/>
                    <a:pt x="17541" y="16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4513358" y="7541444"/>
              <a:ext cx="206809" cy="9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8" fill="norm" stroke="1" extrusionOk="0">
                  <a:moveTo>
                    <a:pt x="4299" y="6262"/>
                  </a:moveTo>
                  <a:cubicBezTo>
                    <a:pt x="3208" y="7181"/>
                    <a:pt x="2117" y="8100"/>
                    <a:pt x="2117" y="8790"/>
                  </a:cubicBezTo>
                  <a:cubicBezTo>
                    <a:pt x="2117" y="9479"/>
                    <a:pt x="3208" y="9939"/>
                    <a:pt x="4408" y="9479"/>
                  </a:cubicBezTo>
                  <a:cubicBezTo>
                    <a:pt x="5608" y="9019"/>
                    <a:pt x="6917" y="7641"/>
                    <a:pt x="7899" y="6032"/>
                  </a:cubicBezTo>
                  <a:cubicBezTo>
                    <a:pt x="8881" y="4424"/>
                    <a:pt x="9535" y="2585"/>
                    <a:pt x="9208" y="1437"/>
                  </a:cubicBezTo>
                  <a:cubicBezTo>
                    <a:pt x="8881" y="288"/>
                    <a:pt x="7572" y="-172"/>
                    <a:pt x="6372" y="58"/>
                  </a:cubicBezTo>
                  <a:cubicBezTo>
                    <a:pt x="5172" y="288"/>
                    <a:pt x="4081" y="1207"/>
                    <a:pt x="2990" y="3045"/>
                  </a:cubicBezTo>
                  <a:cubicBezTo>
                    <a:pt x="1899" y="4883"/>
                    <a:pt x="808" y="7641"/>
                    <a:pt x="262" y="10398"/>
                  </a:cubicBezTo>
                  <a:cubicBezTo>
                    <a:pt x="-283" y="13156"/>
                    <a:pt x="-283" y="15913"/>
                    <a:pt x="3317" y="17751"/>
                  </a:cubicBezTo>
                  <a:cubicBezTo>
                    <a:pt x="6917" y="19590"/>
                    <a:pt x="14117" y="20509"/>
                    <a:pt x="21317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5069416" y="7553619"/>
              <a:ext cx="85011" cy="22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617" fill="norm" stroke="1" extrusionOk="0">
                  <a:moveTo>
                    <a:pt x="6322" y="6848"/>
                  </a:moveTo>
                  <a:cubicBezTo>
                    <a:pt x="4215" y="11757"/>
                    <a:pt x="2107" y="16666"/>
                    <a:pt x="1054" y="19023"/>
                  </a:cubicBezTo>
                  <a:cubicBezTo>
                    <a:pt x="0" y="21379"/>
                    <a:pt x="0" y="21183"/>
                    <a:pt x="0" y="18041"/>
                  </a:cubicBezTo>
                  <a:cubicBezTo>
                    <a:pt x="0" y="14899"/>
                    <a:pt x="0" y="8812"/>
                    <a:pt x="527" y="5179"/>
                  </a:cubicBezTo>
                  <a:cubicBezTo>
                    <a:pt x="1054" y="1546"/>
                    <a:pt x="2107" y="368"/>
                    <a:pt x="3688" y="74"/>
                  </a:cubicBezTo>
                  <a:cubicBezTo>
                    <a:pt x="5268" y="-221"/>
                    <a:pt x="7376" y="368"/>
                    <a:pt x="10273" y="1939"/>
                  </a:cubicBezTo>
                  <a:cubicBezTo>
                    <a:pt x="13171" y="3510"/>
                    <a:pt x="16859" y="6063"/>
                    <a:pt x="18966" y="7830"/>
                  </a:cubicBezTo>
                  <a:cubicBezTo>
                    <a:pt x="21073" y="9597"/>
                    <a:pt x="21600" y="10579"/>
                    <a:pt x="20810" y="11561"/>
                  </a:cubicBezTo>
                  <a:cubicBezTo>
                    <a:pt x="20020" y="12543"/>
                    <a:pt x="17912" y="13524"/>
                    <a:pt x="14224" y="13623"/>
                  </a:cubicBezTo>
                  <a:cubicBezTo>
                    <a:pt x="10537" y="13721"/>
                    <a:pt x="5268" y="12935"/>
                    <a:pt x="0" y="12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203300" y="7570275"/>
              <a:ext cx="62497" cy="8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759" fill="norm" stroke="1" extrusionOk="0">
                  <a:moveTo>
                    <a:pt x="19258" y="6174"/>
                  </a:moveTo>
                  <a:cubicBezTo>
                    <a:pt x="17098" y="3602"/>
                    <a:pt x="14938" y="1031"/>
                    <a:pt x="12058" y="259"/>
                  </a:cubicBezTo>
                  <a:cubicBezTo>
                    <a:pt x="9178" y="-512"/>
                    <a:pt x="5578" y="517"/>
                    <a:pt x="3418" y="2317"/>
                  </a:cubicBezTo>
                  <a:cubicBezTo>
                    <a:pt x="1258" y="4117"/>
                    <a:pt x="538" y="6688"/>
                    <a:pt x="178" y="9774"/>
                  </a:cubicBezTo>
                  <a:cubicBezTo>
                    <a:pt x="-182" y="12859"/>
                    <a:pt x="-182" y="16459"/>
                    <a:pt x="1978" y="18517"/>
                  </a:cubicBezTo>
                  <a:cubicBezTo>
                    <a:pt x="4138" y="20574"/>
                    <a:pt x="8458" y="21088"/>
                    <a:pt x="12058" y="20574"/>
                  </a:cubicBezTo>
                  <a:cubicBezTo>
                    <a:pt x="15658" y="20059"/>
                    <a:pt x="18538" y="18517"/>
                    <a:pt x="19978" y="16459"/>
                  </a:cubicBezTo>
                  <a:cubicBezTo>
                    <a:pt x="21418" y="14402"/>
                    <a:pt x="21418" y="11831"/>
                    <a:pt x="21058" y="9259"/>
                  </a:cubicBezTo>
                  <a:cubicBezTo>
                    <a:pt x="20698" y="6688"/>
                    <a:pt x="19978" y="4117"/>
                    <a:pt x="17818" y="3859"/>
                  </a:cubicBezTo>
                  <a:cubicBezTo>
                    <a:pt x="15658" y="3602"/>
                    <a:pt x="12058" y="5659"/>
                    <a:pt x="8458" y="7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5050316" y="7716333"/>
              <a:ext cx="25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800"/>
                    <a:pt x="-1622" y="9600"/>
                    <a:pt x="870" y="13200"/>
                  </a:cubicBezTo>
                  <a:cubicBezTo>
                    <a:pt x="3363" y="16800"/>
                    <a:pt x="11670" y="192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5342466" y="7602033"/>
              <a:ext cx="12701" cy="7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21600" y="0"/>
                  </a:moveTo>
                  <a:cubicBezTo>
                    <a:pt x="18000" y="3000"/>
                    <a:pt x="14400" y="6000"/>
                    <a:pt x="12600" y="10200"/>
                  </a:cubicBezTo>
                  <a:cubicBezTo>
                    <a:pt x="10800" y="14400"/>
                    <a:pt x="10800" y="19800"/>
                    <a:pt x="9000" y="20700"/>
                  </a:cubicBezTo>
                  <a:cubicBezTo>
                    <a:pt x="7200" y="21600"/>
                    <a:pt x="3600" y="18000"/>
                    <a:pt x="0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5324357" y="7491638"/>
              <a:ext cx="18110" cy="9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212" fill="norm" stroke="1" extrusionOk="0">
                  <a:moveTo>
                    <a:pt x="20533" y="21212"/>
                  </a:moveTo>
                  <a:cubicBezTo>
                    <a:pt x="18133" y="16157"/>
                    <a:pt x="15733" y="11101"/>
                    <a:pt x="10933" y="7195"/>
                  </a:cubicBezTo>
                  <a:cubicBezTo>
                    <a:pt x="6133" y="3289"/>
                    <a:pt x="-1067" y="531"/>
                    <a:pt x="133" y="72"/>
                  </a:cubicBezTo>
                  <a:cubicBezTo>
                    <a:pt x="1333" y="-388"/>
                    <a:pt x="10933" y="1450"/>
                    <a:pt x="20533" y="3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5393992" y="7532183"/>
              <a:ext cx="8182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6456" y="0"/>
                  </a:moveTo>
                  <a:cubicBezTo>
                    <a:pt x="5348" y="5891"/>
                    <a:pt x="4241" y="11782"/>
                    <a:pt x="3133" y="15545"/>
                  </a:cubicBezTo>
                  <a:cubicBezTo>
                    <a:pt x="2025" y="19309"/>
                    <a:pt x="918" y="20945"/>
                    <a:pt x="364" y="20945"/>
                  </a:cubicBezTo>
                  <a:cubicBezTo>
                    <a:pt x="-190" y="20945"/>
                    <a:pt x="-190" y="19309"/>
                    <a:pt x="918" y="16855"/>
                  </a:cubicBezTo>
                  <a:cubicBezTo>
                    <a:pt x="2025" y="14400"/>
                    <a:pt x="4241" y="11127"/>
                    <a:pt x="7010" y="8509"/>
                  </a:cubicBezTo>
                  <a:cubicBezTo>
                    <a:pt x="9779" y="5891"/>
                    <a:pt x="13102" y="3927"/>
                    <a:pt x="15041" y="4418"/>
                  </a:cubicBezTo>
                  <a:cubicBezTo>
                    <a:pt x="16979" y="4909"/>
                    <a:pt x="17533" y="7855"/>
                    <a:pt x="18364" y="11127"/>
                  </a:cubicBezTo>
                  <a:cubicBezTo>
                    <a:pt x="19195" y="14400"/>
                    <a:pt x="20302" y="18000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5557149" y="7322633"/>
              <a:ext cx="77418" cy="33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51" fill="norm" stroke="1" extrusionOk="0">
                  <a:moveTo>
                    <a:pt x="21352" y="0"/>
                  </a:moveTo>
                  <a:cubicBezTo>
                    <a:pt x="15514" y="3622"/>
                    <a:pt x="9676" y="7245"/>
                    <a:pt x="5882" y="10398"/>
                  </a:cubicBezTo>
                  <a:cubicBezTo>
                    <a:pt x="2087" y="13550"/>
                    <a:pt x="336" y="16234"/>
                    <a:pt x="44" y="17978"/>
                  </a:cubicBezTo>
                  <a:cubicBezTo>
                    <a:pt x="-248" y="19722"/>
                    <a:pt x="920" y="20527"/>
                    <a:pt x="3547" y="20996"/>
                  </a:cubicBezTo>
                  <a:cubicBezTo>
                    <a:pt x="6174" y="21466"/>
                    <a:pt x="10260" y="21600"/>
                    <a:pt x="13179" y="21265"/>
                  </a:cubicBezTo>
                  <a:cubicBezTo>
                    <a:pt x="16098" y="20929"/>
                    <a:pt x="17849" y="20124"/>
                    <a:pt x="19601" y="19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5513916" y="7500433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2872316" y="7217594"/>
              <a:ext cx="287868" cy="7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0" y="8409"/>
                  </a:moveTo>
                  <a:cubicBezTo>
                    <a:pt x="4288" y="5940"/>
                    <a:pt x="8576" y="3472"/>
                    <a:pt x="11912" y="1929"/>
                  </a:cubicBezTo>
                  <a:cubicBezTo>
                    <a:pt x="15247" y="386"/>
                    <a:pt x="17629" y="-231"/>
                    <a:pt x="19218" y="78"/>
                  </a:cubicBezTo>
                  <a:cubicBezTo>
                    <a:pt x="20806" y="386"/>
                    <a:pt x="21600" y="1620"/>
                    <a:pt x="21600" y="3472"/>
                  </a:cubicBezTo>
                  <a:cubicBezTo>
                    <a:pt x="21600" y="5323"/>
                    <a:pt x="20806" y="7792"/>
                    <a:pt x="18185" y="10260"/>
                  </a:cubicBezTo>
                  <a:cubicBezTo>
                    <a:pt x="15565" y="12729"/>
                    <a:pt x="11118" y="15198"/>
                    <a:pt x="8497" y="16432"/>
                  </a:cubicBezTo>
                  <a:cubicBezTo>
                    <a:pt x="5876" y="17666"/>
                    <a:pt x="5082" y="17666"/>
                    <a:pt x="4288" y="17666"/>
                  </a:cubicBezTo>
                  <a:cubicBezTo>
                    <a:pt x="3494" y="17666"/>
                    <a:pt x="2700" y="17666"/>
                    <a:pt x="2779" y="17975"/>
                  </a:cubicBezTo>
                  <a:cubicBezTo>
                    <a:pt x="2859" y="18283"/>
                    <a:pt x="3812" y="18900"/>
                    <a:pt x="5003" y="19209"/>
                  </a:cubicBezTo>
                  <a:cubicBezTo>
                    <a:pt x="6194" y="19518"/>
                    <a:pt x="7624" y="19518"/>
                    <a:pt x="8815" y="19518"/>
                  </a:cubicBezTo>
                  <a:cubicBezTo>
                    <a:pt x="10006" y="19518"/>
                    <a:pt x="10959" y="19518"/>
                    <a:pt x="11038" y="19826"/>
                  </a:cubicBezTo>
                  <a:cubicBezTo>
                    <a:pt x="11118" y="20135"/>
                    <a:pt x="10324" y="20752"/>
                    <a:pt x="9529" y="21060"/>
                  </a:cubicBezTo>
                  <a:cubicBezTo>
                    <a:pt x="8735" y="21369"/>
                    <a:pt x="7941" y="21369"/>
                    <a:pt x="7941" y="20443"/>
                  </a:cubicBezTo>
                  <a:cubicBezTo>
                    <a:pt x="7941" y="19518"/>
                    <a:pt x="8735" y="17666"/>
                    <a:pt x="10800" y="15506"/>
                  </a:cubicBezTo>
                  <a:cubicBezTo>
                    <a:pt x="12865" y="13346"/>
                    <a:pt x="16200" y="10878"/>
                    <a:pt x="19535" y="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2779770" y="7197750"/>
              <a:ext cx="397347" cy="7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84" fill="norm" stroke="1" extrusionOk="0">
                  <a:moveTo>
                    <a:pt x="2254" y="1168"/>
                  </a:moveTo>
                  <a:cubicBezTo>
                    <a:pt x="1225" y="584"/>
                    <a:pt x="197" y="0"/>
                    <a:pt x="25" y="0"/>
                  </a:cubicBezTo>
                  <a:cubicBezTo>
                    <a:pt x="-146" y="0"/>
                    <a:pt x="540" y="584"/>
                    <a:pt x="2368" y="1459"/>
                  </a:cubicBezTo>
                  <a:cubicBezTo>
                    <a:pt x="4197" y="2335"/>
                    <a:pt x="7168" y="3503"/>
                    <a:pt x="9568" y="4086"/>
                  </a:cubicBezTo>
                  <a:cubicBezTo>
                    <a:pt x="11968" y="4670"/>
                    <a:pt x="13797" y="4670"/>
                    <a:pt x="14997" y="4670"/>
                  </a:cubicBezTo>
                  <a:cubicBezTo>
                    <a:pt x="16197" y="4670"/>
                    <a:pt x="16768" y="4670"/>
                    <a:pt x="16597" y="5254"/>
                  </a:cubicBezTo>
                  <a:cubicBezTo>
                    <a:pt x="16425" y="5838"/>
                    <a:pt x="15511" y="7005"/>
                    <a:pt x="13168" y="9049"/>
                  </a:cubicBezTo>
                  <a:cubicBezTo>
                    <a:pt x="10825" y="11092"/>
                    <a:pt x="7054" y="14011"/>
                    <a:pt x="4768" y="16054"/>
                  </a:cubicBezTo>
                  <a:cubicBezTo>
                    <a:pt x="2483" y="18097"/>
                    <a:pt x="1683" y="19265"/>
                    <a:pt x="1625" y="20141"/>
                  </a:cubicBezTo>
                  <a:cubicBezTo>
                    <a:pt x="1568" y="21016"/>
                    <a:pt x="2254" y="21600"/>
                    <a:pt x="4311" y="21308"/>
                  </a:cubicBezTo>
                  <a:cubicBezTo>
                    <a:pt x="6368" y="21016"/>
                    <a:pt x="9797" y="19849"/>
                    <a:pt x="12883" y="19265"/>
                  </a:cubicBezTo>
                  <a:cubicBezTo>
                    <a:pt x="15968" y="18681"/>
                    <a:pt x="18711" y="18681"/>
                    <a:pt x="21454" y="1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2875221" y="5742426"/>
              <a:ext cx="98696" cy="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79" fill="norm" stroke="1" extrusionOk="0">
                  <a:moveTo>
                    <a:pt x="2127" y="12639"/>
                  </a:moveTo>
                  <a:cubicBezTo>
                    <a:pt x="1208" y="16239"/>
                    <a:pt x="289" y="19839"/>
                    <a:pt x="59" y="19839"/>
                  </a:cubicBezTo>
                  <a:cubicBezTo>
                    <a:pt x="-171" y="19839"/>
                    <a:pt x="289" y="16239"/>
                    <a:pt x="1208" y="12999"/>
                  </a:cubicBezTo>
                  <a:cubicBezTo>
                    <a:pt x="2127" y="9759"/>
                    <a:pt x="3506" y="6879"/>
                    <a:pt x="5574" y="4359"/>
                  </a:cubicBezTo>
                  <a:cubicBezTo>
                    <a:pt x="7642" y="1839"/>
                    <a:pt x="10399" y="-321"/>
                    <a:pt x="12467" y="39"/>
                  </a:cubicBezTo>
                  <a:cubicBezTo>
                    <a:pt x="14535" y="399"/>
                    <a:pt x="15914" y="3279"/>
                    <a:pt x="17293" y="7239"/>
                  </a:cubicBezTo>
                  <a:cubicBezTo>
                    <a:pt x="18672" y="11199"/>
                    <a:pt x="20050" y="16239"/>
                    <a:pt x="21429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2916766" y="5754183"/>
              <a:ext cx="19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2872316" y="5881183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2891366" y="5881183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3437970" y="5579558"/>
              <a:ext cx="50297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1936" y="0"/>
                  </a:moveTo>
                  <a:cubicBezTo>
                    <a:pt x="10136" y="5891"/>
                    <a:pt x="8336" y="11782"/>
                    <a:pt x="6311" y="15709"/>
                  </a:cubicBezTo>
                  <a:cubicBezTo>
                    <a:pt x="4286" y="19636"/>
                    <a:pt x="2036" y="21600"/>
                    <a:pt x="911" y="20945"/>
                  </a:cubicBezTo>
                  <a:cubicBezTo>
                    <a:pt x="-214" y="20291"/>
                    <a:pt x="-214" y="17018"/>
                    <a:pt x="461" y="14073"/>
                  </a:cubicBezTo>
                  <a:cubicBezTo>
                    <a:pt x="1136" y="11127"/>
                    <a:pt x="2486" y="8509"/>
                    <a:pt x="4286" y="6545"/>
                  </a:cubicBezTo>
                  <a:cubicBezTo>
                    <a:pt x="6086" y="4582"/>
                    <a:pt x="8336" y="3273"/>
                    <a:pt x="10811" y="2618"/>
                  </a:cubicBezTo>
                  <a:cubicBezTo>
                    <a:pt x="13286" y="1964"/>
                    <a:pt x="15986" y="1964"/>
                    <a:pt x="17786" y="5236"/>
                  </a:cubicBezTo>
                  <a:cubicBezTo>
                    <a:pt x="19586" y="8509"/>
                    <a:pt x="20486" y="15055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3466041" y="5595433"/>
              <a:ext cx="28576" cy="13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66"/>
                    <a:pt x="4800" y="9132"/>
                    <a:pt x="8400" y="12732"/>
                  </a:cubicBezTo>
                  <a:cubicBezTo>
                    <a:pt x="12000" y="16332"/>
                    <a:pt x="16800" y="189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3446991" y="5700208"/>
              <a:ext cx="4762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3466041" y="5709733"/>
              <a:ext cx="412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2462" y="3600"/>
                  </a:cubicBezTo>
                  <a:cubicBezTo>
                    <a:pt x="8862" y="7200"/>
                    <a:pt x="4431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3573716" y="4997152"/>
              <a:ext cx="54251" cy="6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46" fill="norm" stroke="1" extrusionOk="0">
                  <a:moveTo>
                    <a:pt x="10078" y="13658"/>
                  </a:moveTo>
                  <a:cubicBezTo>
                    <a:pt x="8001" y="14756"/>
                    <a:pt x="5924" y="15854"/>
                    <a:pt x="4055" y="17319"/>
                  </a:cubicBezTo>
                  <a:cubicBezTo>
                    <a:pt x="2185" y="18783"/>
                    <a:pt x="524" y="20614"/>
                    <a:pt x="108" y="20065"/>
                  </a:cubicBezTo>
                  <a:cubicBezTo>
                    <a:pt x="-307" y="19515"/>
                    <a:pt x="524" y="16587"/>
                    <a:pt x="1770" y="13292"/>
                  </a:cubicBezTo>
                  <a:cubicBezTo>
                    <a:pt x="3016" y="9997"/>
                    <a:pt x="4678" y="6336"/>
                    <a:pt x="6339" y="3956"/>
                  </a:cubicBezTo>
                  <a:cubicBezTo>
                    <a:pt x="8001" y="1577"/>
                    <a:pt x="9662" y="478"/>
                    <a:pt x="11531" y="112"/>
                  </a:cubicBezTo>
                  <a:cubicBezTo>
                    <a:pt x="13401" y="-254"/>
                    <a:pt x="15478" y="112"/>
                    <a:pt x="17139" y="3773"/>
                  </a:cubicBezTo>
                  <a:cubicBezTo>
                    <a:pt x="18801" y="7434"/>
                    <a:pt x="20047" y="14390"/>
                    <a:pt x="21293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3612091" y="5023933"/>
              <a:ext cx="2493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0" y="0"/>
                  </a:moveTo>
                  <a:cubicBezTo>
                    <a:pt x="4500" y="1145"/>
                    <a:pt x="9000" y="2291"/>
                    <a:pt x="13050" y="3573"/>
                  </a:cubicBezTo>
                  <a:cubicBezTo>
                    <a:pt x="17100" y="4855"/>
                    <a:pt x="20700" y="6273"/>
                    <a:pt x="21150" y="7718"/>
                  </a:cubicBezTo>
                  <a:cubicBezTo>
                    <a:pt x="21600" y="9164"/>
                    <a:pt x="18900" y="10636"/>
                    <a:pt x="17100" y="11945"/>
                  </a:cubicBezTo>
                  <a:cubicBezTo>
                    <a:pt x="15300" y="13255"/>
                    <a:pt x="14400" y="14400"/>
                    <a:pt x="14850" y="15709"/>
                  </a:cubicBezTo>
                  <a:cubicBezTo>
                    <a:pt x="15300" y="17018"/>
                    <a:pt x="17100" y="18491"/>
                    <a:pt x="17100" y="19500"/>
                  </a:cubicBezTo>
                  <a:cubicBezTo>
                    <a:pt x="17100" y="20509"/>
                    <a:pt x="15300" y="21055"/>
                    <a:pt x="13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3577166" y="5422240"/>
              <a:ext cx="79376" cy="1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5577"/>
                  </a:moveTo>
                  <a:cubicBezTo>
                    <a:pt x="1152" y="1977"/>
                    <a:pt x="2304" y="-1623"/>
                    <a:pt x="5904" y="777"/>
                  </a:cubicBezTo>
                  <a:cubicBezTo>
                    <a:pt x="9504" y="3177"/>
                    <a:pt x="15552" y="11577"/>
                    <a:pt x="21600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3631141" y="5402489"/>
              <a:ext cx="444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21600" y="1782"/>
                  </a:moveTo>
                  <a:cubicBezTo>
                    <a:pt x="18514" y="239"/>
                    <a:pt x="15429" y="-1304"/>
                    <a:pt x="11829" y="1782"/>
                  </a:cubicBezTo>
                  <a:cubicBezTo>
                    <a:pt x="8229" y="4867"/>
                    <a:pt x="4114" y="12582"/>
                    <a:pt x="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5190066" y="4512758"/>
              <a:ext cx="60326" cy="5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14779" y="0"/>
                  </a:moveTo>
                  <a:cubicBezTo>
                    <a:pt x="12884" y="0"/>
                    <a:pt x="10989" y="0"/>
                    <a:pt x="9663" y="1080"/>
                  </a:cubicBezTo>
                  <a:cubicBezTo>
                    <a:pt x="8337" y="2160"/>
                    <a:pt x="7579" y="4320"/>
                    <a:pt x="6442" y="7344"/>
                  </a:cubicBezTo>
                  <a:cubicBezTo>
                    <a:pt x="5305" y="10368"/>
                    <a:pt x="3789" y="14256"/>
                    <a:pt x="2463" y="17064"/>
                  </a:cubicBezTo>
                  <a:cubicBezTo>
                    <a:pt x="1137" y="19872"/>
                    <a:pt x="0" y="21600"/>
                    <a:pt x="0" y="21384"/>
                  </a:cubicBezTo>
                  <a:cubicBezTo>
                    <a:pt x="0" y="21168"/>
                    <a:pt x="1137" y="19008"/>
                    <a:pt x="3600" y="15552"/>
                  </a:cubicBezTo>
                  <a:cubicBezTo>
                    <a:pt x="6063" y="12096"/>
                    <a:pt x="9853" y="7344"/>
                    <a:pt x="13074" y="4752"/>
                  </a:cubicBezTo>
                  <a:cubicBezTo>
                    <a:pt x="16295" y="2160"/>
                    <a:pt x="18947" y="1728"/>
                    <a:pt x="20274" y="3456"/>
                  </a:cubicBezTo>
                  <a:cubicBezTo>
                    <a:pt x="21600" y="5184"/>
                    <a:pt x="21600" y="9072"/>
                    <a:pt x="21600" y="12096"/>
                  </a:cubicBezTo>
                  <a:cubicBezTo>
                    <a:pt x="21600" y="15120"/>
                    <a:pt x="21600" y="1728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218641" y="4528633"/>
              <a:ext cx="317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108"/>
                    <a:pt x="4320" y="2215"/>
                    <a:pt x="6120" y="3231"/>
                  </a:cubicBezTo>
                  <a:cubicBezTo>
                    <a:pt x="7920" y="4246"/>
                    <a:pt x="9360" y="5169"/>
                    <a:pt x="10800" y="6115"/>
                  </a:cubicBezTo>
                  <a:cubicBezTo>
                    <a:pt x="12240" y="7062"/>
                    <a:pt x="13680" y="8031"/>
                    <a:pt x="15480" y="8862"/>
                  </a:cubicBezTo>
                  <a:cubicBezTo>
                    <a:pt x="17280" y="9692"/>
                    <a:pt x="19440" y="10385"/>
                    <a:pt x="20520" y="11285"/>
                  </a:cubicBezTo>
                  <a:cubicBezTo>
                    <a:pt x="21600" y="12185"/>
                    <a:pt x="21600" y="13292"/>
                    <a:pt x="21240" y="14423"/>
                  </a:cubicBezTo>
                  <a:cubicBezTo>
                    <a:pt x="20880" y="15554"/>
                    <a:pt x="20160" y="16708"/>
                    <a:pt x="20160" y="17908"/>
                  </a:cubicBezTo>
                  <a:cubicBezTo>
                    <a:pt x="20160" y="19108"/>
                    <a:pt x="20880" y="203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183716" y="4989008"/>
              <a:ext cx="69851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5250391" y="4989008"/>
              <a:ext cx="4762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24"/>
                    <a:pt x="15840" y="847"/>
                    <a:pt x="12240" y="4447"/>
                  </a:cubicBezTo>
                  <a:cubicBezTo>
                    <a:pt x="8640" y="8047"/>
                    <a:pt x="4320" y="148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5278108" y="4441445"/>
              <a:ext cx="87196" cy="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97" fill="norm" stroke="1" extrusionOk="0">
                  <a:moveTo>
                    <a:pt x="9465" y="3624"/>
                  </a:moveTo>
                  <a:cubicBezTo>
                    <a:pt x="7665" y="8533"/>
                    <a:pt x="5865" y="13442"/>
                    <a:pt x="4323" y="16388"/>
                  </a:cubicBezTo>
                  <a:cubicBezTo>
                    <a:pt x="2780" y="19333"/>
                    <a:pt x="1494" y="20315"/>
                    <a:pt x="723" y="19579"/>
                  </a:cubicBezTo>
                  <a:cubicBezTo>
                    <a:pt x="-49" y="18842"/>
                    <a:pt x="-306" y="16388"/>
                    <a:pt x="465" y="13442"/>
                  </a:cubicBezTo>
                  <a:cubicBezTo>
                    <a:pt x="1237" y="10497"/>
                    <a:pt x="3037" y="7061"/>
                    <a:pt x="5094" y="4606"/>
                  </a:cubicBezTo>
                  <a:cubicBezTo>
                    <a:pt x="7151" y="2152"/>
                    <a:pt x="9465" y="679"/>
                    <a:pt x="11908" y="188"/>
                  </a:cubicBezTo>
                  <a:cubicBezTo>
                    <a:pt x="14351" y="-303"/>
                    <a:pt x="16923" y="188"/>
                    <a:pt x="18594" y="1415"/>
                  </a:cubicBezTo>
                  <a:cubicBezTo>
                    <a:pt x="20265" y="2642"/>
                    <a:pt x="21037" y="4606"/>
                    <a:pt x="21165" y="8042"/>
                  </a:cubicBezTo>
                  <a:cubicBezTo>
                    <a:pt x="21294" y="11479"/>
                    <a:pt x="20780" y="16388"/>
                    <a:pt x="20265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5332941" y="4446083"/>
              <a:ext cx="22226" cy="8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533"/>
                    <a:pt x="6171" y="9067"/>
                    <a:pt x="9771" y="12667"/>
                  </a:cubicBezTo>
                  <a:cubicBezTo>
                    <a:pt x="13371" y="16267"/>
                    <a:pt x="17486" y="189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5298016" y="4522283"/>
              <a:ext cx="57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00" y="6300"/>
                    <a:pt x="5600" y="12600"/>
                    <a:pt x="9200" y="16200"/>
                  </a:cubicBezTo>
                  <a:cubicBezTo>
                    <a:pt x="12800" y="19800"/>
                    <a:pt x="172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345641" y="4522283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5665313" y="4249858"/>
              <a:ext cx="45454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0347" fill="norm" stroke="1" extrusionOk="0">
                  <a:moveTo>
                    <a:pt x="21084" y="1239"/>
                  </a:moveTo>
                  <a:cubicBezTo>
                    <a:pt x="18629" y="1239"/>
                    <a:pt x="16175" y="1239"/>
                    <a:pt x="14211" y="2525"/>
                  </a:cubicBezTo>
                  <a:cubicBezTo>
                    <a:pt x="12248" y="3811"/>
                    <a:pt x="10775" y="6382"/>
                    <a:pt x="9548" y="8953"/>
                  </a:cubicBezTo>
                  <a:cubicBezTo>
                    <a:pt x="8320" y="11525"/>
                    <a:pt x="7339" y="14096"/>
                    <a:pt x="5866" y="16411"/>
                  </a:cubicBezTo>
                  <a:cubicBezTo>
                    <a:pt x="4393" y="18725"/>
                    <a:pt x="2429" y="20782"/>
                    <a:pt x="1202" y="20268"/>
                  </a:cubicBezTo>
                  <a:cubicBezTo>
                    <a:pt x="-25" y="19753"/>
                    <a:pt x="-516" y="16668"/>
                    <a:pt x="711" y="13068"/>
                  </a:cubicBezTo>
                  <a:cubicBezTo>
                    <a:pt x="1939" y="9468"/>
                    <a:pt x="4884" y="5353"/>
                    <a:pt x="8566" y="2782"/>
                  </a:cubicBezTo>
                  <a:cubicBezTo>
                    <a:pt x="12248" y="211"/>
                    <a:pt x="16666" y="-818"/>
                    <a:pt x="18875" y="725"/>
                  </a:cubicBezTo>
                  <a:cubicBezTo>
                    <a:pt x="21084" y="2268"/>
                    <a:pt x="21084" y="6382"/>
                    <a:pt x="20348" y="9982"/>
                  </a:cubicBezTo>
                  <a:cubicBezTo>
                    <a:pt x="19611" y="13582"/>
                    <a:pt x="18139" y="16668"/>
                    <a:pt x="16666" y="19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663646" y="4261933"/>
              <a:ext cx="34421" cy="2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21287" y="0"/>
                  </a:moveTo>
                  <a:cubicBezTo>
                    <a:pt x="20632" y="1978"/>
                    <a:pt x="19978" y="3956"/>
                    <a:pt x="16378" y="6132"/>
                  </a:cubicBezTo>
                  <a:cubicBezTo>
                    <a:pt x="12778" y="8308"/>
                    <a:pt x="6232" y="10681"/>
                    <a:pt x="2960" y="12976"/>
                  </a:cubicBezTo>
                  <a:cubicBezTo>
                    <a:pt x="-313" y="15270"/>
                    <a:pt x="-313" y="17486"/>
                    <a:pt x="342" y="18910"/>
                  </a:cubicBezTo>
                  <a:cubicBezTo>
                    <a:pt x="996" y="20334"/>
                    <a:pt x="2305" y="20967"/>
                    <a:pt x="36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640916" y="4509583"/>
              <a:ext cx="38101" cy="1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0"/>
                  </a:moveTo>
                  <a:cubicBezTo>
                    <a:pt x="3000" y="7624"/>
                    <a:pt x="6000" y="15247"/>
                    <a:pt x="9600" y="18424"/>
                  </a:cubicBezTo>
                  <a:cubicBezTo>
                    <a:pt x="13200" y="21600"/>
                    <a:pt x="17400" y="20329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647266" y="4496883"/>
              <a:ext cx="571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763750" y="3861883"/>
              <a:ext cx="6766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159" fill="norm" stroke="1" extrusionOk="0">
                  <a:moveTo>
                    <a:pt x="14268" y="0"/>
                  </a:moveTo>
                  <a:cubicBezTo>
                    <a:pt x="11941" y="4408"/>
                    <a:pt x="9615" y="8816"/>
                    <a:pt x="7954" y="11902"/>
                  </a:cubicBezTo>
                  <a:cubicBezTo>
                    <a:pt x="6292" y="14988"/>
                    <a:pt x="5295" y="16751"/>
                    <a:pt x="3966" y="18294"/>
                  </a:cubicBezTo>
                  <a:cubicBezTo>
                    <a:pt x="2637" y="19837"/>
                    <a:pt x="975" y="21159"/>
                    <a:pt x="311" y="20718"/>
                  </a:cubicBezTo>
                  <a:cubicBezTo>
                    <a:pt x="-354" y="20277"/>
                    <a:pt x="-22" y="18073"/>
                    <a:pt x="1972" y="14547"/>
                  </a:cubicBezTo>
                  <a:cubicBezTo>
                    <a:pt x="3966" y="11020"/>
                    <a:pt x="7621" y="6171"/>
                    <a:pt x="10280" y="3306"/>
                  </a:cubicBezTo>
                  <a:cubicBezTo>
                    <a:pt x="12938" y="441"/>
                    <a:pt x="14600" y="-441"/>
                    <a:pt x="16095" y="220"/>
                  </a:cubicBezTo>
                  <a:cubicBezTo>
                    <a:pt x="17591" y="881"/>
                    <a:pt x="18920" y="3086"/>
                    <a:pt x="19751" y="6832"/>
                  </a:cubicBezTo>
                  <a:cubicBezTo>
                    <a:pt x="20581" y="10579"/>
                    <a:pt x="20914" y="15869"/>
                    <a:pt x="21246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801085" y="3871408"/>
              <a:ext cx="23982" cy="25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461" fill="norm" stroke="1" extrusionOk="0">
                  <a:moveTo>
                    <a:pt x="20394" y="0"/>
                  </a:moveTo>
                  <a:cubicBezTo>
                    <a:pt x="16794" y="800"/>
                    <a:pt x="13194" y="1600"/>
                    <a:pt x="12294" y="3156"/>
                  </a:cubicBezTo>
                  <a:cubicBezTo>
                    <a:pt x="11394" y="4711"/>
                    <a:pt x="13194" y="7022"/>
                    <a:pt x="12744" y="9467"/>
                  </a:cubicBezTo>
                  <a:cubicBezTo>
                    <a:pt x="12294" y="11911"/>
                    <a:pt x="9594" y="14489"/>
                    <a:pt x="7794" y="16222"/>
                  </a:cubicBezTo>
                  <a:cubicBezTo>
                    <a:pt x="5994" y="17956"/>
                    <a:pt x="5094" y="18844"/>
                    <a:pt x="3294" y="19644"/>
                  </a:cubicBezTo>
                  <a:cubicBezTo>
                    <a:pt x="1494" y="20444"/>
                    <a:pt x="-1206" y="21156"/>
                    <a:pt x="594" y="21378"/>
                  </a:cubicBezTo>
                  <a:cubicBezTo>
                    <a:pt x="2394" y="21600"/>
                    <a:pt x="8694" y="21333"/>
                    <a:pt x="14994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5786966" y="4112708"/>
              <a:ext cx="47626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5143"/>
                    <a:pt x="1920" y="10286"/>
                    <a:pt x="5520" y="13886"/>
                  </a:cubicBezTo>
                  <a:cubicBezTo>
                    <a:pt x="9120" y="17486"/>
                    <a:pt x="1536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5802841" y="4125408"/>
              <a:ext cx="41276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1920"/>
                    <a:pt x="11631" y="3840"/>
                    <a:pt x="8031" y="7440"/>
                  </a:cubicBezTo>
                  <a:cubicBezTo>
                    <a:pt x="4431" y="11040"/>
                    <a:pt x="2215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2766483" y="6058983"/>
              <a:ext cx="42334" cy="4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10260" y="0"/>
                  </a:moveTo>
                  <a:cubicBezTo>
                    <a:pt x="7560" y="4521"/>
                    <a:pt x="4860" y="9042"/>
                    <a:pt x="2970" y="13060"/>
                  </a:cubicBezTo>
                  <a:cubicBezTo>
                    <a:pt x="1080" y="17079"/>
                    <a:pt x="0" y="20595"/>
                    <a:pt x="0" y="21098"/>
                  </a:cubicBezTo>
                  <a:cubicBezTo>
                    <a:pt x="0" y="21600"/>
                    <a:pt x="1080" y="19088"/>
                    <a:pt x="2700" y="16074"/>
                  </a:cubicBezTo>
                  <a:cubicBezTo>
                    <a:pt x="4320" y="13060"/>
                    <a:pt x="6480" y="9544"/>
                    <a:pt x="8370" y="6781"/>
                  </a:cubicBezTo>
                  <a:cubicBezTo>
                    <a:pt x="10260" y="4019"/>
                    <a:pt x="11880" y="2009"/>
                    <a:pt x="14040" y="2009"/>
                  </a:cubicBezTo>
                  <a:cubicBezTo>
                    <a:pt x="16200" y="2009"/>
                    <a:pt x="18900" y="4019"/>
                    <a:pt x="20250" y="7535"/>
                  </a:cubicBezTo>
                  <a:cubicBezTo>
                    <a:pt x="21600" y="11051"/>
                    <a:pt x="21600" y="16074"/>
                    <a:pt x="2160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2783416" y="6074858"/>
              <a:ext cx="952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662"/>
                    <a:pt x="12000" y="3323"/>
                    <a:pt x="13200" y="5538"/>
                  </a:cubicBezTo>
                  <a:cubicBezTo>
                    <a:pt x="14400" y="7754"/>
                    <a:pt x="21600" y="10523"/>
                    <a:pt x="20400" y="13015"/>
                  </a:cubicBezTo>
                  <a:cubicBezTo>
                    <a:pt x="19200" y="15508"/>
                    <a:pt x="9600" y="17723"/>
                    <a:pt x="4800" y="19108"/>
                  </a:cubicBezTo>
                  <a:cubicBezTo>
                    <a:pt x="0" y="20492"/>
                    <a:pt x="0" y="210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2748098" y="6281233"/>
              <a:ext cx="4484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1618" y="0"/>
                  </a:moveTo>
                  <a:cubicBezTo>
                    <a:pt x="178" y="2400"/>
                    <a:pt x="-1262" y="4800"/>
                    <a:pt x="1858" y="8400"/>
                  </a:cubicBezTo>
                  <a:cubicBezTo>
                    <a:pt x="4978" y="12000"/>
                    <a:pt x="12658" y="16800"/>
                    <a:pt x="203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2786591" y="6281233"/>
              <a:ext cx="47626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3600"/>
                  </a:cubicBezTo>
                  <a:cubicBezTo>
                    <a:pt x="9600" y="7200"/>
                    <a:pt x="48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2837391" y="7218179"/>
              <a:ext cx="303743" cy="5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16679"/>
                  </a:moveTo>
                  <a:cubicBezTo>
                    <a:pt x="2709" y="13879"/>
                    <a:pt x="5419" y="11079"/>
                    <a:pt x="8015" y="8679"/>
                  </a:cubicBezTo>
                  <a:cubicBezTo>
                    <a:pt x="10612" y="6279"/>
                    <a:pt x="13095" y="4279"/>
                    <a:pt x="15165" y="2879"/>
                  </a:cubicBezTo>
                  <a:cubicBezTo>
                    <a:pt x="17235" y="1479"/>
                    <a:pt x="18891" y="679"/>
                    <a:pt x="19982" y="279"/>
                  </a:cubicBezTo>
                  <a:cubicBezTo>
                    <a:pt x="21073" y="-121"/>
                    <a:pt x="21600" y="-121"/>
                    <a:pt x="21600" y="479"/>
                  </a:cubicBezTo>
                  <a:cubicBezTo>
                    <a:pt x="21600" y="1079"/>
                    <a:pt x="21073" y="2279"/>
                    <a:pt x="19606" y="4279"/>
                  </a:cubicBezTo>
                  <a:cubicBezTo>
                    <a:pt x="18138" y="6279"/>
                    <a:pt x="15730" y="9079"/>
                    <a:pt x="13095" y="11679"/>
                  </a:cubicBezTo>
                  <a:cubicBezTo>
                    <a:pt x="10461" y="14279"/>
                    <a:pt x="7601" y="16679"/>
                    <a:pt x="5870" y="18279"/>
                  </a:cubicBezTo>
                  <a:cubicBezTo>
                    <a:pt x="4139" y="19879"/>
                    <a:pt x="3537" y="20679"/>
                    <a:pt x="3462" y="21079"/>
                  </a:cubicBezTo>
                  <a:cubicBezTo>
                    <a:pt x="3387" y="21479"/>
                    <a:pt x="3838" y="21479"/>
                    <a:pt x="5419" y="20279"/>
                  </a:cubicBezTo>
                  <a:cubicBezTo>
                    <a:pt x="6999" y="19079"/>
                    <a:pt x="9709" y="16679"/>
                    <a:pt x="11402" y="15479"/>
                  </a:cubicBezTo>
                  <a:cubicBezTo>
                    <a:pt x="13095" y="14279"/>
                    <a:pt x="13773" y="14279"/>
                    <a:pt x="14300" y="14279"/>
                  </a:cubicBezTo>
                  <a:cubicBezTo>
                    <a:pt x="14826" y="14279"/>
                    <a:pt x="15203" y="14279"/>
                    <a:pt x="15240" y="14879"/>
                  </a:cubicBezTo>
                  <a:cubicBezTo>
                    <a:pt x="15278" y="15479"/>
                    <a:pt x="14977" y="16679"/>
                    <a:pt x="14638" y="17479"/>
                  </a:cubicBezTo>
                  <a:cubicBezTo>
                    <a:pt x="14300" y="18279"/>
                    <a:pt x="13923" y="18679"/>
                    <a:pt x="13961" y="18879"/>
                  </a:cubicBezTo>
                  <a:cubicBezTo>
                    <a:pt x="13999" y="19079"/>
                    <a:pt x="14450" y="19079"/>
                    <a:pt x="15654" y="19479"/>
                  </a:cubicBezTo>
                  <a:cubicBezTo>
                    <a:pt x="16859" y="19879"/>
                    <a:pt x="18815" y="20679"/>
                    <a:pt x="20772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624666" y="6357408"/>
              <a:ext cx="226788" cy="3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0442" fill="norm" stroke="1" extrusionOk="0">
                  <a:moveTo>
                    <a:pt x="0" y="14191"/>
                  </a:moveTo>
                  <a:cubicBezTo>
                    <a:pt x="3600" y="12166"/>
                    <a:pt x="7200" y="10141"/>
                    <a:pt x="10946" y="7441"/>
                  </a:cubicBezTo>
                  <a:cubicBezTo>
                    <a:pt x="14692" y="4741"/>
                    <a:pt x="18584" y="1366"/>
                    <a:pt x="20092" y="353"/>
                  </a:cubicBezTo>
                  <a:cubicBezTo>
                    <a:pt x="21600" y="-659"/>
                    <a:pt x="20724" y="691"/>
                    <a:pt x="18632" y="2041"/>
                  </a:cubicBezTo>
                  <a:cubicBezTo>
                    <a:pt x="16541" y="3391"/>
                    <a:pt x="13232" y="4741"/>
                    <a:pt x="11335" y="5753"/>
                  </a:cubicBezTo>
                  <a:cubicBezTo>
                    <a:pt x="9438" y="6766"/>
                    <a:pt x="8951" y="7441"/>
                    <a:pt x="8368" y="8453"/>
                  </a:cubicBezTo>
                  <a:cubicBezTo>
                    <a:pt x="7784" y="9466"/>
                    <a:pt x="7103" y="10816"/>
                    <a:pt x="7005" y="12166"/>
                  </a:cubicBezTo>
                  <a:cubicBezTo>
                    <a:pt x="6908" y="13516"/>
                    <a:pt x="7395" y="14866"/>
                    <a:pt x="8951" y="14191"/>
                  </a:cubicBezTo>
                  <a:cubicBezTo>
                    <a:pt x="10508" y="13516"/>
                    <a:pt x="13135" y="10816"/>
                    <a:pt x="14692" y="9129"/>
                  </a:cubicBezTo>
                  <a:cubicBezTo>
                    <a:pt x="16249" y="7441"/>
                    <a:pt x="16735" y="6766"/>
                    <a:pt x="16735" y="7103"/>
                  </a:cubicBezTo>
                  <a:cubicBezTo>
                    <a:pt x="16735" y="7441"/>
                    <a:pt x="16249" y="8791"/>
                    <a:pt x="14935" y="10816"/>
                  </a:cubicBezTo>
                  <a:cubicBezTo>
                    <a:pt x="13622" y="12841"/>
                    <a:pt x="11481" y="15541"/>
                    <a:pt x="10119" y="17566"/>
                  </a:cubicBezTo>
                  <a:cubicBezTo>
                    <a:pt x="8757" y="19591"/>
                    <a:pt x="8173" y="20941"/>
                    <a:pt x="8416" y="20266"/>
                  </a:cubicBezTo>
                  <a:cubicBezTo>
                    <a:pt x="8659" y="19591"/>
                    <a:pt x="9730" y="16891"/>
                    <a:pt x="11384" y="15878"/>
                  </a:cubicBezTo>
                  <a:cubicBezTo>
                    <a:pt x="13038" y="14866"/>
                    <a:pt x="15276" y="15541"/>
                    <a:pt x="17514" y="16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2792941" y="5728783"/>
              <a:ext cx="19978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0" y="10800"/>
                  </a:moveTo>
                  <a:cubicBezTo>
                    <a:pt x="2501" y="9600"/>
                    <a:pt x="5002" y="8400"/>
                    <a:pt x="8072" y="6600"/>
                  </a:cubicBezTo>
                  <a:cubicBezTo>
                    <a:pt x="11141" y="4800"/>
                    <a:pt x="14779" y="2400"/>
                    <a:pt x="16939" y="1200"/>
                  </a:cubicBezTo>
                  <a:cubicBezTo>
                    <a:pt x="19099" y="0"/>
                    <a:pt x="19781" y="0"/>
                    <a:pt x="20406" y="0"/>
                  </a:cubicBezTo>
                  <a:cubicBezTo>
                    <a:pt x="21032" y="0"/>
                    <a:pt x="21600" y="0"/>
                    <a:pt x="21429" y="600"/>
                  </a:cubicBezTo>
                  <a:cubicBezTo>
                    <a:pt x="21259" y="1200"/>
                    <a:pt x="20349" y="2400"/>
                    <a:pt x="18474" y="4800"/>
                  </a:cubicBezTo>
                  <a:cubicBezTo>
                    <a:pt x="16598" y="7200"/>
                    <a:pt x="13756" y="10800"/>
                    <a:pt x="11880" y="12600"/>
                  </a:cubicBezTo>
                  <a:cubicBezTo>
                    <a:pt x="10004" y="14400"/>
                    <a:pt x="9095" y="14400"/>
                    <a:pt x="8299" y="14400"/>
                  </a:cubicBezTo>
                  <a:cubicBezTo>
                    <a:pt x="7503" y="14400"/>
                    <a:pt x="6821" y="14400"/>
                    <a:pt x="6992" y="13800"/>
                  </a:cubicBezTo>
                  <a:cubicBezTo>
                    <a:pt x="7162" y="13200"/>
                    <a:pt x="8185" y="12000"/>
                    <a:pt x="9549" y="10200"/>
                  </a:cubicBezTo>
                  <a:cubicBezTo>
                    <a:pt x="10914" y="8400"/>
                    <a:pt x="12619" y="6000"/>
                    <a:pt x="13926" y="4800"/>
                  </a:cubicBezTo>
                  <a:cubicBezTo>
                    <a:pt x="15234" y="3600"/>
                    <a:pt x="16143" y="3600"/>
                    <a:pt x="16257" y="4800"/>
                  </a:cubicBezTo>
                  <a:cubicBezTo>
                    <a:pt x="16371" y="6000"/>
                    <a:pt x="15688" y="8400"/>
                    <a:pt x="14381" y="11400"/>
                  </a:cubicBezTo>
                  <a:cubicBezTo>
                    <a:pt x="13074" y="14400"/>
                    <a:pt x="11141" y="18000"/>
                    <a:pt x="9834" y="19800"/>
                  </a:cubicBezTo>
                  <a:cubicBezTo>
                    <a:pt x="8526" y="21600"/>
                    <a:pt x="7844" y="21600"/>
                    <a:pt x="7844" y="20400"/>
                  </a:cubicBezTo>
                  <a:cubicBezTo>
                    <a:pt x="7844" y="19200"/>
                    <a:pt x="8526" y="16800"/>
                    <a:pt x="10061" y="16800"/>
                  </a:cubicBezTo>
                  <a:cubicBezTo>
                    <a:pt x="11596" y="16800"/>
                    <a:pt x="13983" y="19200"/>
                    <a:pt x="163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3358589" y="5748289"/>
              <a:ext cx="151903" cy="2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980" fill="norm" stroke="1" extrusionOk="0">
                  <a:moveTo>
                    <a:pt x="1729" y="11900"/>
                  </a:moveTo>
                  <a:cubicBezTo>
                    <a:pt x="829" y="7786"/>
                    <a:pt x="-71" y="3671"/>
                    <a:pt x="4" y="1614"/>
                  </a:cubicBezTo>
                  <a:cubicBezTo>
                    <a:pt x="79" y="-443"/>
                    <a:pt x="1129" y="-443"/>
                    <a:pt x="3979" y="1100"/>
                  </a:cubicBezTo>
                  <a:cubicBezTo>
                    <a:pt x="6829" y="2643"/>
                    <a:pt x="11479" y="5728"/>
                    <a:pt x="13654" y="7786"/>
                  </a:cubicBezTo>
                  <a:cubicBezTo>
                    <a:pt x="15829" y="9843"/>
                    <a:pt x="15529" y="10871"/>
                    <a:pt x="14629" y="11900"/>
                  </a:cubicBezTo>
                  <a:cubicBezTo>
                    <a:pt x="13729" y="12928"/>
                    <a:pt x="12229" y="13957"/>
                    <a:pt x="12904" y="13957"/>
                  </a:cubicBezTo>
                  <a:cubicBezTo>
                    <a:pt x="13579" y="13957"/>
                    <a:pt x="16429" y="12928"/>
                    <a:pt x="18229" y="12414"/>
                  </a:cubicBezTo>
                  <a:cubicBezTo>
                    <a:pt x="20029" y="11900"/>
                    <a:pt x="20779" y="11900"/>
                    <a:pt x="20704" y="12414"/>
                  </a:cubicBezTo>
                  <a:cubicBezTo>
                    <a:pt x="20629" y="12928"/>
                    <a:pt x="19729" y="13957"/>
                    <a:pt x="18229" y="15500"/>
                  </a:cubicBezTo>
                  <a:cubicBezTo>
                    <a:pt x="16729" y="17043"/>
                    <a:pt x="14629" y="19100"/>
                    <a:pt x="13129" y="20128"/>
                  </a:cubicBezTo>
                  <a:cubicBezTo>
                    <a:pt x="11629" y="21157"/>
                    <a:pt x="10729" y="21157"/>
                    <a:pt x="10654" y="20643"/>
                  </a:cubicBezTo>
                  <a:cubicBezTo>
                    <a:pt x="10579" y="20128"/>
                    <a:pt x="11329" y="19100"/>
                    <a:pt x="13279" y="18586"/>
                  </a:cubicBezTo>
                  <a:cubicBezTo>
                    <a:pt x="15229" y="18071"/>
                    <a:pt x="18379" y="18071"/>
                    <a:pt x="21529" y="18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539066" y="4979665"/>
              <a:ext cx="225426" cy="2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6" fill="norm" stroke="1" extrusionOk="0">
                  <a:moveTo>
                    <a:pt x="0" y="18746"/>
                  </a:moveTo>
                  <a:cubicBezTo>
                    <a:pt x="3549" y="14246"/>
                    <a:pt x="7099" y="9746"/>
                    <a:pt x="10242" y="6596"/>
                  </a:cubicBezTo>
                  <a:cubicBezTo>
                    <a:pt x="13386" y="3446"/>
                    <a:pt x="16124" y="1646"/>
                    <a:pt x="17746" y="746"/>
                  </a:cubicBezTo>
                  <a:cubicBezTo>
                    <a:pt x="19369" y="-154"/>
                    <a:pt x="19876" y="-154"/>
                    <a:pt x="19775" y="296"/>
                  </a:cubicBezTo>
                  <a:cubicBezTo>
                    <a:pt x="19673" y="746"/>
                    <a:pt x="18963" y="1646"/>
                    <a:pt x="17087" y="4796"/>
                  </a:cubicBezTo>
                  <a:cubicBezTo>
                    <a:pt x="15211" y="7946"/>
                    <a:pt x="12169" y="13346"/>
                    <a:pt x="9786" y="16496"/>
                  </a:cubicBezTo>
                  <a:cubicBezTo>
                    <a:pt x="7403" y="19646"/>
                    <a:pt x="5679" y="20546"/>
                    <a:pt x="4563" y="20546"/>
                  </a:cubicBezTo>
                  <a:cubicBezTo>
                    <a:pt x="3448" y="20546"/>
                    <a:pt x="2941" y="19646"/>
                    <a:pt x="2992" y="18296"/>
                  </a:cubicBezTo>
                  <a:cubicBezTo>
                    <a:pt x="3042" y="16946"/>
                    <a:pt x="3651" y="15146"/>
                    <a:pt x="5628" y="11546"/>
                  </a:cubicBezTo>
                  <a:cubicBezTo>
                    <a:pt x="7606" y="7946"/>
                    <a:pt x="10952" y="2546"/>
                    <a:pt x="13842" y="746"/>
                  </a:cubicBezTo>
                  <a:cubicBezTo>
                    <a:pt x="16732" y="-1054"/>
                    <a:pt x="19166" y="746"/>
                    <a:pt x="21600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5113866" y="5032455"/>
              <a:ext cx="228601" cy="3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fill="norm" stroke="1" extrusionOk="0">
                  <a:moveTo>
                    <a:pt x="0" y="20951"/>
                  </a:moveTo>
                  <a:cubicBezTo>
                    <a:pt x="1900" y="17248"/>
                    <a:pt x="3800" y="13545"/>
                    <a:pt x="6250" y="9842"/>
                  </a:cubicBezTo>
                  <a:cubicBezTo>
                    <a:pt x="8700" y="6140"/>
                    <a:pt x="11700" y="2437"/>
                    <a:pt x="14050" y="894"/>
                  </a:cubicBezTo>
                  <a:cubicBezTo>
                    <a:pt x="16400" y="-649"/>
                    <a:pt x="18100" y="-32"/>
                    <a:pt x="19100" y="1511"/>
                  </a:cubicBezTo>
                  <a:cubicBezTo>
                    <a:pt x="20100" y="3054"/>
                    <a:pt x="20400" y="5522"/>
                    <a:pt x="20300" y="7374"/>
                  </a:cubicBezTo>
                  <a:cubicBezTo>
                    <a:pt x="20200" y="9225"/>
                    <a:pt x="19700" y="10460"/>
                    <a:pt x="17800" y="12311"/>
                  </a:cubicBezTo>
                  <a:cubicBezTo>
                    <a:pt x="15900" y="14162"/>
                    <a:pt x="12600" y="16631"/>
                    <a:pt x="10650" y="17865"/>
                  </a:cubicBezTo>
                  <a:cubicBezTo>
                    <a:pt x="8700" y="19100"/>
                    <a:pt x="8100" y="19100"/>
                    <a:pt x="7500" y="18791"/>
                  </a:cubicBezTo>
                  <a:cubicBezTo>
                    <a:pt x="6900" y="18482"/>
                    <a:pt x="6300" y="17865"/>
                    <a:pt x="6250" y="16940"/>
                  </a:cubicBezTo>
                  <a:cubicBezTo>
                    <a:pt x="6200" y="16014"/>
                    <a:pt x="6700" y="14780"/>
                    <a:pt x="8650" y="13545"/>
                  </a:cubicBezTo>
                  <a:cubicBezTo>
                    <a:pt x="10600" y="12311"/>
                    <a:pt x="14000" y="11077"/>
                    <a:pt x="16400" y="11077"/>
                  </a:cubicBezTo>
                  <a:cubicBezTo>
                    <a:pt x="18800" y="11077"/>
                    <a:pt x="20200" y="12311"/>
                    <a:pt x="21600" y="13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5266266" y="4547936"/>
              <a:ext cx="133351" cy="1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21314"/>
                  </a:moveTo>
                  <a:cubicBezTo>
                    <a:pt x="5486" y="15314"/>
                    <a:pt x="10971" y="9314"/>
                    <a:pt x="14229" y="5714"/>
                  </a:cubicBezTo>
                  <a:cubicBezTo>
                    <a:pt x="17486" y="2114"/>
                    <a:pt x="18514" y="914"/>
                    <a:pt x="19543" y="314"/>
                  </a:cubicBezTo>
                  <a:cubicBezTo>
                    <a:pt x="20571" y="-286"/>
                    <a:pt x="21600" y="-286"/>
                    <a:pt x="21600" y="2714"/>
                  </a:cubicBezTo>
                  <a:cubicBezTo>
                    <a:pt x="21600" y="5714"/>
                    <a:pt x="20571" y="11714"/>
                    <a:pt x="19543" y="17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5229711" y="4544508"/>
              <a:ext cx="185781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5344" y="21600"/>
                  </a:moveTo>
                  <a:cubicBezTo>
                    <a:pt x="3994" y="21600"/>
                    <a:pt x="2644" y="21600"/>
                    <a:pt x="1662" y="21273"/>
                  </a:cubicBezTo>
                  <a:cubicBezTo>
                    <a:pt x="680" y="20945"/>
                    <a:pt x="67" y="20291"/>
                    <a:pt x="5" y="18982"/>
                  </a:cubicBezTo>
                  <a:cubicBezTo>
                    <a:pt x="-56" y="17673"/>
                    <a:pt x="435" y="15709"/>
                    <a:pt x="2644" y="13091"/>
                  </a:cubicBezTo>
                  <a:cubicBezTo>
                    <a:pt x="4853" y="10473"/>
                    <a:pt x="8780" y="7200"/>
                    <a:pt x="12217" y="4909"/>
                  </a:cubicBezTo>
                  <a:cubicBezTo>
                    <a:pt x="15653" y="2618"/>
                    <a:pt x="18599" y="1309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5663141" y="4496883"/>
              <a:ext cx="1587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5625989" y="4525725"/>
              <a:ext cx="142494" cy="1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680" fill="norm" stroke="1" extrusionOk="0">
                  <a:moveTo>
                    <a:pt x="2717" y="10497"/>
                  </a:moveTo>
                  <a:cubicBezTo>
                    <a:pt x="1446" y="14097"/>
                    <a:pt x="176" y="17697"/>
                    <a:pt x="17" y="19497"/>
                  </a:cubicBezTo>
                  <a:cubicBezTo>
                    <a:pt x="-142" y="21297"/>
                    <a:pt x="811" y="21297"/>
                    <a:pt x="3908" y="17697"/>
                  </a:cubicBezTo>
                  <a:cubicBezTo>
                    <a:pt x="7005" y="14097"/>
                    <a:pt x="12246" y="6897"/>
                    <a:pt x="15264" y="3297"/>
                  </a:cubicBezTo>
                  <a:cubicBezTo>
                    <a:pt x="18282" y="-303"/>
                    <a:pt x="19076" y="-303"/>
                    <a:pt x="19870" y="297"/>
                  </a:cubicBezTo>
                  <a:cubicBezTo>
                    <a:pt x="20664" y="897"/>
                    <a:pt x="21458" y="2097"/>
                    <a:pt x="21379" y="5097"/>
                  </a:cubicBezTo>
                  <a:cubicBezTo>
                    <a:pt x="21299" y="8097"/>
                    <a:pt x="20346" y="12897"/>
                    <a:pt x="19393" y="17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5551282" y="4547683"/>
              <a:ext cx="191235" cy="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82" fill="norm" stroke="1" extrusionOk="0">
                  <a:moveTo>
                    <a:pt x="6491" y="14400"/>
                  </a:moveTo>
                  <a:cubicBezTo>
                    <a:pt x="5186" y="16000"/>
                    <a:pt x="3880" y="17600"/>
                    <a:pt x="2634" y="18800"/>
                  </a:cubicBezTo>
                  <a:cubicBezTo>
                    <a:pt x="1388" y="20000"/>
                    <a:pt x="201" y="20800"/>
                    <a:pt x="23" y="21200"/>
                  </a:cubicBezTo>
                  <a:cubicBezTo>
                    <a:pt x="-155" y="21600"/>
                    <a:pt x="676" y="21600"/>
                    <a:pt x="3287" y="18400"/>
                  </a:cubicBezTo>
                  <a:cubicBezTo>
                    <a:pt x="5898" y="15200"/>
                    <a:pt x="10289" y="8800"/>
                    <a:pt x="13612" y="5200"/>
                  </a:cubicBezTo>
                  <a:cubicBezTo>
                    <a:pt x="16935" y="1600"/>
                    <a:pt x="19190" y="800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5694765" y="3833308"/>
              <a:ext cx="184277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866" y="21600"/>
                  </a:moveTo>
                  <a:cubicBezTo>
                    <a:pt x="1002" y="20400"/>
                    <a:pt x="138" y="19200"/>
                    <a:pt x="14" y="18300"/>
                  </a:cubicBezTo>
                  <a:cubicBezTo>
                    <a:pt x="-109" y="17400"/>
                    <a:pt x="508" y="16800"/>
                    <a:pt x="3162" y="14400"/>
                  </a:cubicBezTo>
                  <a:cubicBezTo>
                    <a:pt x="5816" y="12000"/>
                    <a:pt x="10506" y="7800"/>
                    <a:pt x="13900" y="5100"/>
                  </a:cubicBezTo>
                  <a:cubicBezTo>
                    <a:pt x="17294" y="2400"/>
                    <a:pt x="19393" y="1200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5699628" y="3858708"/>
              <a:ext cx="119089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3159" y="21600"/>
                  </a:moveTo>
                  <a:cubicBezTo>
                    <a:pt x="1629" y="21600"/>
                    <a:pt x="100" y="21600"/>
                    <a:pt x="5" y="20571"/>
                  </a:cubicBezTo>
                  <a:cubicBezTo>
                    <a:pt x="-91" y="19543"/>
                    <a:pt x="1247" y="17486"/>
                    <a:pt x="5070" y="13886"/>
                  </a:cubicBezTo>
                  <a:cubicBezTo>
                    <a:pt x="8893" y="10286"/>
                    <a:pt x="15201" y="5143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2821939" y="7230291"/>
              <a:ext cx="332953" cy="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0736" fill="norm" stroke="1" extrusionOk="0">
                  <a:moveTo>
                    <a:pt x="379" y="19802"/>
                  </a:moveTo>
                  <a:cubicBezTo>
                    <a:pt x="2749" y="17184"/>
                    <a:pt x="5119" y="14566"/>
                    <a:pt x="7455" y="12275"/>
                  </a:cubicBezTo>
                  <a:cubicBezTo>
                    <a:pt x="9791" y="9984"/>
                    <a:pt x="12093" y="8020"/>
                    <a:pt x="13447" y="7038"/>
                  </a:cubicBezTo>
                  <a:cubicBezTo>
                    <a:pt x="14802" y="6056"/>
                    <a:pt x="15208" y="6056"/>
                    <a:pt x="15242" y="6711"/>
                  </a:cubicBezTo>
                  <a:cubicBezTo>
                    <a:pt x="15276" y="7366"/>
                    <a:pt x="14937" y="8675"/>
                    <a:pt x="13617" y="10311"/>
                  </a:cubicBezTo>
                  <a:cubicBezTo>
                    <a:pt x="12296" y="11947"/>
                    <a:pt x="9994" y="13911"/>
                    <a:pt x="7963" y="15547"/>
                  </a:cubicBezTo>
                  <a:cubicBezTo>
                    <a:pt x="5931" y="17184"/>
                    <a:pt x="4171" y="18493"/>
                    <a:pt x="2952" y="19147"/>
                  </a:cubicBezTo>
                  <a:cubicBezTo>
                    <a:pt x="1733" y="19802"/>
                    <a:pt x="1056" y="19802"/>
                    <a:pt x="548" y="20129"/>
                  </a:cubicBezTo>
                  <a:cubicBezTo>
                    <a:pt x="41" y="20456"/>
                    <a:pt x="-298" y="21111"/>
                    <a:pt x="379" y="20456"/>
                  </a:cubicBezTo>
                  <a:cubicBezTo>
                    <a:pt x="1056" y="19802"/>
                    <a:pt x="2749" y="17838"/>
                    <a:pt x="4848" y="14566"/>
                  </a:cubicBezTo>
                  <a:cubicBezTo>
                    <a:pt x="6947" y="11293"/>
                    <a:pt x="9452" y="6711"/>
                    <a:pt x="11992" y="3766"/>
                  </a:cubicBezTo>
                  <a:cubicBezTo>
                    <a:pt x="14531" y="820"/>
                    <a:pt x="17104" y="-489"/>
                    <a:pt x="18661" y="166"/>
                  </a:cubicBezTo>
                  <a:cubicBezTo>
                    <a:pt x="20219" y="820"/>
                    <a:pt x="20760" y="3438"/>
                    <a:pt x="21302" y="6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319616" y="6973383"/>
              <a:ext cx="11850" cy="24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1590"/>
                    <a:pt x="21600" y="3179"/>
                    <a:pt x="19800" y="5470"/>
                  </a:cubicBezTo>
                  <a:cubicBezTo>
                    <a:pt x="18000" y="7761"/>
                    <a:pt x="9000" y="10753"/>
                    <a:pt x="4500" y="13558"/>
                  </a:cubicBezTo>
                  <a:cubicBezTo>
                    <a:pt x="0" y="16364"/>
                    <a:pt x="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300285" y="6941633"/>
              <a:ext cx="16538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449" y="21600"/>
                  </a:moveTo>
                  <a:cubicBezTo>
                    <a:pt x="174" y="19964"/>
                    <a:pt x="-101" y="18327"/>
                    <a:pt x="37" y="17018"/>
                  </a:cubicBezTo>
                  <a:cubicBezTo>
                    <a:pt x="174" y="15709"/>
                    <a:pt x="724" y="14727"/>
                    <a:pt x="2788" y="12436"/>
                  </a:cubicBezTo>
                  <a:cubicBezTo>
                    <a:pt x="4852" y="10145"/>
                    <a:pt x="8429" y="6545"/>
                    <a:pt x="11800" y="4255"/>
                  </a:cubicBezTo>
                  <a:cubicBezTo>
                    <a:pt x="15170" y="1964"/>
                    <a:pt x="18335" y="982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316441" y="7055933"/>
              <a:ext cx="139701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18" y="15508"/>
                    <a:pt x="12436" y="9415"/>
                    <a:pt x="16036" y="5815"/>
                  </a:cubicBezTo>
                  <a:cubicBezTo>
                    <a:pt x="19636" y="2215"/>
                    <a:pt x="20618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378971" y="7207111"/>
              <a:ext cx="90912" cy="13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151" fill="norm" stroke="1" extrusionOk="0">
                  <a:moveTo>
                    <a:pt x="3907" y="4278"/>
                  </a:moveTo>
                  <a:cubicBezTo>
                    <a:pt x="2434" y="8870"/>
                    <a:pt x="961" y="13462"/>
                    <a:pt x="348" y="16269"/>
                  </a:cubicBezTo>
                  <a:cubicBezTo>
                    <a:pt x="-266" y="19075"/>
                    <a:pt x="-21" y="20095"/>
                    <a:pt x="716" y="20691"/>
                  </a:cubicBezTo>
                  <a:cubicBezTo>
                    <a:pt x="1452" y="21286"/>
                    <a:pt x="2679" y="21456"/>
                    <a:pt x="5502" y="20265"/>
                  </a:cubicBezTo>
                  <a:cubicBezTo>
                    <a:pt x="8325" y="19075"/>
                    <a:pt x="12743" y="16524"/>
                    <a:pt x="15689" y="13547"/>
                  </a:cubicBezTo>
                  <a:cubicBezTo>
                    <a:pt x="18634" y="10571"/>
                    <a:pt x="20107" y="7169"/>
                    <a:pt x="20720" y="5043"/>
                  </a:cubicBezTo>
                  <a:cubicBezTo>
                    <a:pt x="21334" y="2917"/>
                    <a:pt x="21089" y="2067"/>
                    <a:pt x="20598" y="1302"/>
                  </a:cubicBezTo>
                  <a:cubicBezTo>
                    <a:pt x="20107" y="536"/>
                    <a:pt x="19370" y="-144"/>
                    <a:pt x="18389" y="26"/>
                  </a:cubicBezTo>
                  <a:cubicBezTo>
                    <a:pt x="17407" y="196"/>
                    <a:pt x="16179" y="1217"/>
                    <a:pt x="14952" y="2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456323" y="7307230"/>
              <a:ext cx="31569" cy="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86" fill="norm" stroke="1" extrusionOk="0">
                  <a:moveTo>
                    <a:pt x="4196" y="4106"/>
                  </a:moveTo>
                  <a:cubicBezTo>
                    <a:pt x="2756" y="6506"/>
                    <a:pt x="1316" y="8906"/>
                    <a:pt x="596" y="11306"/>
                  </a:cubicBezTo>
                  <a:cubicBezTo>
                    <a:pt x="-124" y="13706"/>
                    <a:pt x="-124" y="16106"/>
                    <a:pt x="236" y="16106"/>
                  </a:cubicBezTo>
                  <a:cubicBezTo>
                    <a:pt x="596" y="16106"/>
                    <a:pt x="1316" y="13706"/>
                    <a:pt x="2396" y="11066"/>
                  </a:cubicBezTo>
                  <a:cubicBezTo>
                    <a:pt x="3476" y="8426"/>
                    <a:pt x="4916" y="5546"/>
                    <a:pt x="7076" y="3386"/>
                  </a:cubicBezTo>
                  <a:cubicBezTo>
                    <a:pt x="9236" y="1226"/>
                    <a:pt x="12116" y="-214"/>
                    <a:pt x="14636" y="26"/>
                  </a:cubicBezTo>
                  <a:cubicBezTo>
                    <a:pt x="17156" y="266"/>
                    <a:pt x="19316" y="2186"/>
                    <a:pt x="20396" y="6026"/>
                  </a:cubicBezTo>
                  <a:cubicBezTo>
                    <a:pt x="21476" y="9866"/>
                    <a:pt x="21476" y="15626"/>
                    <a:pt x="21476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510116" y="7316283"/>
              <a:ext cx="15876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529166" y="726865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585437" y="7191292"/>
              <a:ext cx="42155" cy="16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77" fill="norm" stroke="1" extrusionOk="0">
                  <a:moveTo>
                    <a:pt x="20984" y="1381"/>
                  </a:moveTo>
                  <a:cubicBezTo>
                    <a:pt x="19404" y="834"/>
                    <a:pt x="17823" y="287"/>
                    <a:pt x="15716" y="82"/>
                  </a:cubicBezTo>
                  <a:cubicBezTo>
                    <a:pt x="13608" y="-123"/>
                    <a:pt x="10974" y="14"/>
                    <a:pt x="7813" y="971"/>
                  </a:cubicBezTo>
                  <a:cubicBezTo>
                    <a:pt x="4652" y="1928"/>
                    <a:pt x="964" y="3705"/>
                    <a:pt x="174" y="6507"/>
                  </a:cubicBezTo>
                  <a:cubicBezTo>
                    <a:pt x="-616" y="9310"/>
                    <a:pt x="1491" y="13138"/>
                    <a:pt x="2282" y="15804"/>
                  </a:cubicBezTo>
                  <a:cubicBezTo>
                    <a:pt x="3072" y="18469"/>
                    <a:pt x="2545" y="19973"/>
                    <a:pt x="2018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558094" y="7287708"/>
              <a:ext cx="7902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758" y="21600"/>
                  </a:moveTo>
                  <a:cubicBezTo>
                    <a:pt x="189" y="19200"/>
                    <a:pt x="-379" y="16800"/>
                    <a:pt x="332" y="13600"/>
                  </a:cubicBezTo>
                  <a:cubicBezTo>
                    <a:pt x="1042" y="10400"/>
                    <a:pt x="3032" y="6400"/>
                    <a:pt x="6726" y="4000"/>
                  </a:cubicBezTo>
                  <a:cubicBezTo>
                    <a:pt x="10421" y="1600"/>
                    <a:pt x="15821" y="800"/>
                    <a:pt x="212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652525" y="7213027"/>
              <a:ext cx="42024" cy="14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370" fill="norm" stroke="1" extrusionOk="0">
                  <a:moveTo>
                    <a:pt x="15655" y="5050"/>
                  </a:moveTo>
                  <a:cubicBezTo>
                    <a:pt x="16684" y="4250"/>
                    <a:pt x="17712" y="3450"/>
                    <a:pt x="18741" y="2490"/>
                  </a:cubicBezTo>
                  <a:cubicBezTo>
                    <a:pt x="19769" y="1530"/>
                    <a:pt x="20798" y="410"/>
                    <a:pt x="20284" y="90"/>
                  </a:cubicBezTo>
                  <a:cubicBezTo>
                    <a:pt x="19769" y="-230"/>
                    <a:pt x="17712" y="250"/>
                    <a:pt x="13855" y="2330"/>
                  </a:cubicBezTo>
                  <a:cubicBezTo>
                    <a:pt x="9998" y="4410"/>
                    <a:pt x="4341" y="8090"/>
                    <a:pt x="1769" y="11130"/>
                  </a:cubicBezTo>
                  <a:cubicBezTo>
                    <a:pt x="-802" y="14170"/>
                    <a:pt x="-288" y="16570"/>
                    <a:pt x="1512" y="18170"/>
                  </a:cubicBezTo>
                  <a:cubicBezTo>
                    <a:pt x="3312" y="19770"/>
                    <a:pt x="6398" y="20570"/>
                    <a:pt x="948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696224" y="7264808"/>
              <a:ext cx="74243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45" fill="norm" stroke="1" extrusionOk="0">
                  <a:moveTo>
                    <a:pt x="13127" y="6373"/>
                  </a:moveTo>
                  <a:cubicBezTo>
                    <a:pt x="12823" y="4336"/>
                    <a:pt x="12518" y="2298"/>
                    <a:pt x="11606" y="1075"/>
                  </a:cubicBezTo>
                  <a:cubicBezTo>
                    <a:pt x="10693" y="-147"/>
                    <a:pt x="9172" y="-555"/>
                    <a:pt x="7195" y="1075"/>
                  </a:cubicBezTo>
                  <a:cubicBezTo>
                    <a:pt x="5217" y="2705"/>
                    <a:pt x="2783" y="6373"/>
                    <a:pt x="1414" y="9430"/>
                  </a:cubicBezTo>
                  <a:cubicBezTo>
                    <a:pt x="45" y="12487"/>
                    <a:pt x="-259" y="14932"/>
                    <a:pt x="197" y="16766"/>
                  </a:cubicBezTo>
                  <a:cubicBezTo>
                    <a:pt x="654" y="18600"/>
                    <a:pt x="1871" y="19822"/>
                    <a:pt x="3087" y="19822"/>
                  </a:cubicBezTo>
                  <a:cubicBezTo>
                    <a:pt x="4304" y="19822"/>
                    <a:pt x="5521" y="18600"/>
                    <a:pt x="6586" y="17173"/>
                  </a:cubicBezTo>
                  <a:cubicBezTo>
                    <a:pt x="7651" y="15747"/>
                    <a:pt x="8564" y="14117"/>
                    <a:pt x="9628" y="12690"/>
                  </a:cubicBezTo>
                  <a:cubicBezTo>
                    <a:pt x="10693" y="11264"/>
                    <a:pt x="11910" y="10041"/>
                    <a:pt x="13127" y="10041"/>
                  </a:cubicBezTo>
                  <a:cubicBezTo>
                    <a:pt x="14344" y="10041"/>
                    <a:pt x="15561" y="11264"/>
                    <a:pt x="16930" y="13302"/>
                  </a:cubicBezTo>
                  <a:cubicBezTo>
                    <a:pt x="18299" y="15339"/>
                    <a:pt x="19820" y="18192"/>
                    <a:pt x="21341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757766" y="7322633"/>
              <a:ext cx="22226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6120"/>
                    <a:pt x="15429" y="12240"/>
                    <a:pt x="11829" y="15840"/>
                  </a:cubicBezTo>
                  <a:cubicBezTo>
                    <a:pt x="8229" y="19440"/>
                    <a:pt x="4114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833966" y="7205158"/>
              <a:ext cx="33225" cy="13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71" fill="norm" stroke="1" extrusionOk="0">
                  <a:moveTo>
                    <a:pt x="6075" y="0"/>
                  </a:moveTo>
                  <a:cubicBezTo>
                    <a:pt x="4725" y="3658"/>
                    <a:pt x="3375" y="7316"/>
                    <a:pt x="2700" y="9668"/>
                  </a:cubicBezTo>
                  <a:cubicBezTo>
                    <a:pt x="2025" y="12019"/>
                    <a:pt x="2025" y="13065"/>
                    <a:pt x="2025" y="14023"/>
                  </a:cubicBezTo>
                  <a:cubicBezTo>
                    <a:pt x="2025" y="14981"/>
                    <a:pt x="2025" y="15852"/>
                    <a:pt x="2362" y="15852"/>
                  </a:cubicBezTo>
                  <a:cubicBezTo>
                    <a:pt x="2700" y="15852"/>
                    <a:pt x="3375" y="14981"/>
                    <a:pt x="5400" y="14458"/>
                  </a:cubicBezTo>
                  <a:cubicBezTo>
                    <a:pt x="7425" y="13935"/>
                    <a:pt x="10800" y="13761"/>
                    <a:pt x="13500" y="14023"/>
                  </a:cubicBezTo>
                  <a:cubicBezTo>
                    <a:pt x="16200" y="14284"/>
                    <a:pt x="18225" y="14981"/>
                    <a:pt x="19575" y="15852"/>
                  </a:cubicBezTo>
                  <a:cubicBezTo>
                    <a:pt x="20925" y="16723"/>
                    <a:pt x="21600" y="17768"/>
                    <a:pt x="20925" y="18639"/>
                  </a:cubicBezTo>
                  <a:cubicBezTo>
                    <a:pt x="20250" y="19510"/>
                    <a:pt x="18225" y="20206"/>
                    <a:pt x="15525" y="20729"/>
                  </a:cubicBezTo>
                  <a:cubicBezTo>
                    <a:pt x="12825" y="21252"/>
                    <a:pt x="9450" y="21600"/>
                    <a:pt x="6750" y="21426"/>
                  </a:cubicBezTo>
                  <a:cubicBezTo>
                    <a:pt x="4050" y="21252"/>
                    <a:pt x="2025" y="20555"/>
                    <a:pt x="1012" y="19945"/>
                  </a:cubicBezTo>
                  <a:cubicBezTo>
                    <a:pt x="0" y="19335"/>
                    <a:pt x="0" y="18813"/>
                    <a:pt x="0" y="18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884766" y="7198808"/>
              <a:ext cx="61305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6480" y="0"/>
                  </a:moveTo>
                  <a:cubicBezTo>
                    <a:pt x="11520" y="2526"/>
                    <a:pt x="16560" y="5053"/>
                    <a:pt x="19080" y="7579"/>
                  </a:cubicBezTo>
                  <a:cubicBezTo>
                    <a:pt x="21600" y="10105"/>
                    <a:pt x="21600" y="12632"/>
                    <a:pt x="18000" y="14968"/>
                  </a:cubicBezTo>
                  <a:cubicBezTo>
                    <a:pt x="14400" y="17305"/>
                    <a:pt x="7200" y="19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618564" y="6931278"/>
              <a:ext cx="78878" cy="20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3" fill="norm" stroke="1" extrusionOk="0">
                  <a:moveTo>
                    <a:pt x="16280" y="89"/>
                  </a:moveTo>
                  <a:cubicBezTo>
                    <a:pt x="13976" y="-24"/>
                    <a:pt x="11672" y="-137"/>
                    <a:pt x="9512" y="485"/>
                  </a:cubicBezTo>
                  <a:cubicBezTo>
                    <a:pt x="7352" y="1107"/>
                    <a:pt x="5336" y="2464"/>
                    <a:pt x="3464" y="5122"/>
                  </a:cubicBezTo>
                  <a:cubicBezTo>
                    <a:pt x="1592" y="7779"/>
                    <a:pt x="-136" y="11737"/>
                    <a:pt x="8" y="14565"/>
                  </a:cubicBezTo>
                  <a:cubicBezTo>
                    <a:pt x="152" y="17392"/>
                    <a:pt x="2168" y="19088"/>
                    <a:pt x="6056" y="20049"/>
                  </a:cubicBezTo>
                  <a:cubicBezTo>
                    <a:pt x="9944" y="21011"/>
                    <a:pt x="15704" y="21237"/>
                    <a:pt x="21464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706357" y="6995608"/>
              <a:ext cx="12761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8846" y="0"/>
                  </a:moveTo>
                  <a:cubicBezTo>
                    <a:pt x="18489" y="2800"/>
                    <a:pt x="18132" y="5600"/>
                    <a:pt x="16526" y="8800"/>
                  </a:cubicBezTo>
                  <a:cubicBezTo>
                    <a:pt x="14919" y="12000"/>
                    <a:pt x="12063" y="15600"/>
                    <a:pt x="9742" y="17600"/>
                  </a:cubicBezTo>
                  <a:cubicBezTo>
                    <a:pt x="7422" y="19600"/>
                    <a:pt x="5636" y="20000"/>
                    <a:pt x="4208" y="19900"/>
                  </a:cubicBezTo>
                  <a:cubicBezTo>
                    <a:pt x="2780" y="19800"/>
                    <a:pt x="1709" y="19200"/>
                    <a:pt x="995" y="18400"/>
                  </a:cubicBezTo>
                  <a:cubicBezTo>
                    <a:pt x="281" y="17600"/>
                    <a:pt x="-76" y="16600"/>
                    <a:pt x="13" y="15700"/>
                  </a:cubicBezTo>
                  <a:cubicBezTo>
                    <a:pt x="103" y="14800"/>
                    <a:pt x="638" y="14000"/>
                    <a:pt x="1977" y="13600"/>
                  </a:cubicBezTo>
                  <a:cubicBezTo>
                    <a:pt x="3316" y="13200"/>
                    <a:pt x="5458" y="13200"/>
                    <a:pt x="8850" y="14600"/>
                  </a:cubicBezTo>
                  <a:cubicBezTo>
                    <a:pt x="12241" y="16000"/>
                    <a:pt x="16883" y="18800"/>
                    <a:pt x="215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865716" y="6954333"/>
              <a:ext cx="73276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0" y="0"/>
                  </a:moveTo>
                  <a:cubicBezTo>
                    <a:pt x="4868" y="884"/>
                    <a:pt x="9735" y="1768"/>
                    <a:pt x="13538" y="3474"/>
                  </a:cubicBezTo>
                  <a:cubicBezTo>
                    <a:pt x="17341" y="5179"/>
                    <a:pt x="20079" y="7705"/>
                    <a:pt x="20839" y="10168"/>
                  </a:cubicBezTo>
                  <a:cubicBezTo>
                    <a:pt x="21600" y="12632"/>
                    <a:pt x="20383" y="15032"/>
                    <a:pt x="17797" y="16926"/>
                  </a:cubicBezTo>
                  <a:cubicBezTo>
                    <a:pt x="15211" y="18821"/>
                    <a:pt x="11256" y="20211"/>
                    <a:pt x="7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027641" y="7036883"/>
              <a:ext cx="63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030816" y="7103558"/>
              <a:ext cx="7620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251611" y="6868608"/>
              <a:ext cx="14433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21501" y="0"/>
                  </a:moveTo>
                  <a:cubicBezTo>
                    <a:pt x="20240" y="3532"/>
                    <a:pt x="18978" y="7064"/>
                    <a:pt x="16929" y="9985"/>
                  </a:cubicBezTo>
                  <a:cubicBezTo>
                    <a:pt x="14879" y="12906"/>
                    <a:pt x="12041" y="15215"/>
                    <a:pt x="9676" y="16438"/>
                  </a:cubicBezTo>
                  <a:cubicBezTo>
                    <a:pt x="7311" y="17660"/>
                    <a:pt x="5419" y="17796"/>
                    <a:pt x="4079" y="17728"/>
                  </a:cubicBezTo>
                  <a:cubicBezTo>
                    <a:pt x="2739" y="17660"/>
                    <a:pt x="1951" y="17389"/>
                    <a:pt x="1320" y="16981"/>
                  </a:cubicBezTo>
                  <a:cubicBezTo>
                    <a:pt x="689" y="16574"/>
                    <a:pt x="216" y="16030"/>
                    <a:pt x="59" y="15419"/>
                  </a:cubicBezTo>
                  <a:cubicBezTo>
                    <a:pt x="-99" y="14808"/>
                    <a:pt x="59" y="14128"/>
                    <a:pt x="532" y="13653"/>
                  </a:cubicBezTo>
                  <a:cubicBezTo>
                    <a:pt x="1005" y="13177"/>
                    <a:pt x="1793" y="12906"/>
                    <a:pt x="3291" y="13042"/>
                  </a:cubicBezTo>
                  <a:cubicBezTo>
                    <a:pt x="4789" y="13177"/>
                    <a:pt x="6996" y="13721"/>
                    <a:pt x="9440" y="15215"/>
                  </a:cubicBezTo>
                  <a:cubicBezTo>
                    <a:pt x="11883" y="16709"/>
                    <a:pt x="14564" y="19155"/>
                    <a:pt x="172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414991" y="6981570"/>
              <a:ext cx="98426" cy="1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97" y="12302"/>
                    <a:pt x="1394" y="4448"/>
                    <a:pt x="4994" y="1502"/>
                  </a:cubicBezTo>
                  <a:cubicBezTo>
                    <a:pt x="8594" y="-1443"/>
                    <a:pt x="1509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578388" y="6926655"/>
              <a:ext cx="122354" cy="1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89" fill="norm" stroke="1" extrusionOk="0">
                  <a:moveTo>
                    <a:pt x="14824" y="5156"/>
                  </a:moveTo>
                  <a:cubicBezTo>
                    <a:pt x="14451" y="3597"/>
                    <a:pt x="14079" y="2038"/>
                    <a:pt x="12868" y="1036"/>
                  </a:cubicBezTo>
                  <a:cubicBezTo>
                    <a:pt x="11658" y="34"/>
                    <a:pt x="9610" y="-411"/>
                    <a:pt x="7375" y="480"/>
                  </a:cubicBezTo>
                  <a:cubicBezTo>
                    <a:pt x="5141" y="1370"/>
                    <a:pt x="2720" y="3597"/>
                    <a:pt x="1417" y="5379"/>
                  </a:cubicBezTo>
                  <a:cubicBezTo>
                    <a:pt x="113" y="7160"/>
                    <a:pt x="-73" y="8496"/>
                    <a:pt x="20" y="9721"/>
                  </a:cubicBezTo>
                  <a:cubicBezTo>
                    <a:pt x="113" y="10946"/>
                    <a:pt x="486" y="12059"/>
                    <a:pt x="2348" y="12282"/>
                  </a:cubicBezTo>
                  <a:cubicBezTo>
                    <a:pt x="4210" y="12504"/>
                    <a:pt x="7561" y="11836"/>
                    <a:pt x="9517" y="10946"/>
                  </a:cubicBezTo>
                  <a:cubicBezTo>
                    <a:pt x="11472" y="10055"/>
                    <a:pt x="12030" y="8942"/>
                    <a:pt x="12682" y="8051"/>
                  </a:cubicBezTo>
                  <a:cubicBezTo>
                    <a:pt x="13334" y="7160"/>
                    <a:pt x="14079" y="6492"/>
                    <a:pt x="14637" y="6937"/>
                  </a:cubicBezTo>
                  <a:cubicBezTo>
                    <a:pt x="15196" y="7383"/>
                    <a:pt x="15568" y="8942"/>
                    <a:pt x="16686" y="11502"/>
                  </a:cubicBezTo>
                  <a:cubicBezTo>
                    <a:pt x="17803" y="14063"/>
                    <a:pt x="19665" y="17626"/>
                    <a:pt x="21527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1313391" y="7130405"/>
              <a:ext cx="400051" cy="2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21295"/>
                  </a:moveTo>
                  <a:cubicBezTo>
                    <a:pt x="2057" y="20464"/>
                    <a:pt x="4114" y="19633"/>
                    <a:pt x="6257" y="16726"/>
                  </a:cubicBezTo>
                  <a:cubicBezTo>
                    <a:pt x="8400" y="13818"/>
                    <a:pt x="10629" y="8833"/>
                    <a:pt x="12829" y="5510"/>
                  </a:cubicBezTo>
                  <a:cubicBezTo>
                    <a:pt x="15029" y="2187"/>
                    <a:pt x="17200" y="526"/>
                    <a:pt x="18657" y="110"/>
                  </a:cubicBezTo>
                  <a:cubicBezTo>
                    <a:pt x="20114" y="-305"/>
                    <a:pt x="20857" y="526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1408641" y="7221033"/>
              <a:ext cx="74316" cy="14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39" fill="norm" stroke="1" extrusionOk="0">
                  <a:moveTo>
                    <a:pt x="0" y="0"/>
                  </a:moveTo>
                  <a:cubicBezTo>
                    <a:pt x="0" y="5481"/>
                    <a:pt x="0" y="10961"/>
                    <a:pt x="0" y="13621"/>
                  </a:cubicBezTo>
                  <a:cubicBezTo>
                    <a:pt x="0" y="16281"/>
                    <a:pt x="0" y="16119"/>
                    <a:pt x="900" y="15394"/>
                  </a:cubicBezTo>
                  <a:cubicBezTo>
                    <a:pt x="1800" y="14669"/>
                    <a:pt x="3600" y="13379"/>
                    <a:pt x="6150" y="12331"/>
                  </a:cubicBezTo>
                  <a:cubicBezTo>
                    <a:pt x="8700" y="11284"/>
                    <a:pt x="12000" y="10478"/>
                    <a:pt x="14400" y="10236"/>
                  </a:cubicBezTo>
                  <a:cubicBezTo>
                    <a:pt x="16800" y="9994"/>
                    <a:pt x="18300" y="10316"/>
                    <a:pt x="19500" y="10800"/>
                  </a:cubicBezTo>
                  <a:cubicBezTo>
                    <a:pt x="20700" y="11284"/>
                    <a:pt x="21600" y="11928"/>
                    <a:pt x="20700" y="13621"/>
                  </a:cubicBezTo>
                  <a:cubicBezTo>
                    <a:pt x="19800" y="15313"/>
                    <a:pt x="17100" y="18054"/>
                    <a:pt x="14400" y="19585"/>
                  </a:cubicBezTo>
                  <a:cubicBezTo>
                    <a:pt x="11700" y="21116"/>
                    <a:pt x="9000" y="21439"/>
                    <a:pt x="6900" y="21519"/>
                  </a:cubicBezTo>
                  <a:cubicBezTo>
                    <a:pt x="4800" y="21600"/>
                    <a:pt x="3300" y="21439"/>
                    <a:pt x="2850" y="20955"/>
                  </a:cubicBezTo>
                  <a:cubicBezTo>
                    <a:pt x="2400" y="20472"/>
                    <a:pt x="3000" y="19666"/>
                    <a:pt x="3600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1532466" y="7325808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6800"/>
                    <a:pt x="10560" y="12000"/>
                    <a:pt x="14160" y="8400"/>
                  </a:cubicBezTo>
                  <a:cubicBezTo>
                    <a:pt x="17760" y="4800"/>
                    <a:pt x="196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647824" y="7282530"/>
              <a:ext cx="119593" cy="8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12998" y="5508"/>
                  </a:moveTo>
                  <a:cubicBezTo>
                    <a:pt x="12616" y="4124"/>
                    <a:pt x="12234" y="2739"/>
                    <a:pt x="10991" y="1631"/>
                  </a:cubicBezTo>
                  <a:cubicBezTo>
                    <a:pt x="9749" y="524"/>
                    <a:pt x="7646" y="-307"/>
                    <a:pt x="5735" y="108"/>
                  </a:cubicBezTo>
                  <a:cubicBezTo>
                    <a:pt x="3823" y="524"/>
                    <a:pt x="2103" y="2185"/>
                    <a:pt x="1147" y="3708"/>
                  </a:cubicBezTo>
                  <a:cubicBezTo>
                    <a:pt x="191" y="5231"/>
                    <a:pt x="0" y="6616"/>
                    <a:pt x="0" y="8001"/>
                  </a:cubicBezTo>
                  <a:cubicBezTo>
                    <a:pt x="0" y="9385"/>
                    <a:pt x="191" y="10770"/>
                    <a:pt x="2103" y="11047"/>
                  </a:cubicBezTo>
                  <a:cubicBezTo>
                    <a:pt x="4014" y="11324"/>
                    <a:pt x="7646" y="10493"/>
                    <a:pt x="9940" y="10078"/>
                  </a:cubicBezTo>
                  <a:cubicBezTo>
                    <a:pt x="12234" y="9662"/>
                    <a:pt x="13189" y="9662"/>
                    <a:pt x="14910" y="11601"/>
                  </a:cubicBezTo>
                  <a:cubicBezTo>
                    <a:pt x="16630" y="13539"/>
                    <a:pt x="19115" y="17416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046691" y="7795708"/>
              <a:ext cx="10160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024466" y="7884608"/>
              <a:ext cx="10477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9200"/>
                    <a:pt x="10036" y="16800"/>
                    <a:pt x="13636" y="13200"/>
                  </a:cubicBezTo>
                  <a:cubicBezTo>
                    <a:pt x="17236" y="9600"/>
                    <a:pt x="194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252096" y="7697283"/>
              <a:ext cx="118446" cy="1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21393" y="0"/>
                  </a:moveTo>
                  <a:cubicBezTo>
                    <a:pt x="20820" y="2451"/>
                    <a:pt x="20246" y="4902"/>
                    <a:pt x="19099" y="7200"/>
                  </a:cubicBezTo>
                  <a:cubicBezTo>
                    <a:pt x="17952" y="9498"/>
                    <a:pt x="16232" y="11643"/>
                    <a:pt x="13938" y="13404"/>
                  </a:cubicBezTo>
                  <a:cubicBezTo>
                    <a:pt x="11644" y="15166"/>
                    <a:pt x="8777" y="16545"/>
                    <a:pt x="6866" y="17234"/>
                  </a:cubicBezTo>
                  <a:cubicBezTo>
                    <a:pt x="4954" y="17923"/>
                    <a:pt x="3998" y="17923"/>
                    <a:pt x="3043" y="17464"/>
                  </a:cubicBezTo>
                  <a:cubicBezTo>
                    <a:pt x="2087" y="17004"/>
                    <a:pt x="1131" y="16085"/>
                    <a:pt x="558" y="15166"/>
                  </a:cubicBezTo>
                  <a:cubicBezTo>
                    <a:pt x="-16" y="14247"/>
                    <a:pt x="-207" y="13328"/>
                    <a:pt x="271" y="12562"/>
                  </a:cubicBezTo>
                  <a:cubicBezTo>
                    <a:pt x="749" y="11796"/>
                    <a:pt x="1896" y="11183"/>
                    <a:pt x="3616" y="10800"/>
                  </a:cubicBezTo>
                  <a:cubicBezTo>
                    <a:pt x="5336" y="10417"/>
                    <a:pt x="7630" y="10264"/>
                    <a:pt x="9255" y="10264"/>
                  </a:cubicBezTo>
                  <a:cubicBezTo>
                    <a:pt x="10880" y="10264"/>
                    <a:pt x="11835" y="10417"/>
                    <a:pt x="12791" y="11260"/>
                  </a:cubicBezTo>
                  <a:cubicBezTo>
                    <a:pt x="13747" y="12102"/>
                    <a:pt x="14703" y="13634"/>
                    <a:pt x="15850" y="15472"/>
                  </a:cubicBezTo>
                  <a:cubicBezTo>
                    <a:pt x="16997" y="17311"/>
                    <a:pt x="18335" y="19455"/>
                    <a:pt x="19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1230841" y="7919533"/>
              <a:ext cx="180976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5" y="16457"/>
                    <a:pt x="8589" y="11314"/>
                    <a:pt x="12189" y="7714"/>
                  </a:cubicBezTo>
                  <a:cubicBezTo>
                    <a:pt x="15789" y="4114"/>
                    <a:pt x="1869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1221316" y="7987658"/>
              <a:ext cx="155576" cy="15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685"/>
                  </a:moveTo>
                  <a:cubicBezTo>
                    <a:pt x="18808" y="389"/>
                    <a:pt x="16016" y="93"/>
                    <a:pt x="13886" y="19"/>
                  </a:cubicBezTo>
                  <a:cubicBezTo>
                    <a:pt x="11755" y="-55"/>
                    <a:pt x="10286" y="93"/>
                    <a:pt x="9184" y="315"/>
                  </a:cubicBezTo>
                  <a:cubicBezTo>
                    <a:pt x="8082" y="537"/>
                    <a:pt x="7347" y="833"/>
                    <a:pt x="7127" y="1720"/>
                  </a:cubicBezTo>
                  <a:cubicBezTo>
                    <a:pt x="6906" y="2608"/>
                    <a:pt x="7200" y="4087"/>
                    <a:pt x="7420" y="5197"/>
                  </a:cubicBezTo>
                  <a:cubicBezTo>
                    <a:pt x="7641" y="6307"/>
                    <a:pt x="7788" y="7046"/>
                    <a:pt x="7861" y="7786"/>
                  </a:cubicBezTo>
                  <a:cubicBezTo>
                    <a:pt x="7935" y="8526"/>
                    <a:pt x="7935" y="9266"/>
                    <a:pt x="8302" y="9635"/>
                  </a:cubicBezTo>
                  <a:cubicBezTo>
                    <a:pt x="8669" y="10005"/>
                    <a:pt x="9404" y="10005"/>
                    <a:pt x="10506" y="10079"/>
                  </a:cubicBezTo>
                  <a:cubicBezTo>
                    <a:pt x="11608" y="10153"/>
                    <a:pt x="13078" y="10301"/>
                    <a:pt x="14327" y="11115"/>
                  </a:cubicBezTo>
                  <a:cubicBezTo>
                    <a:pt x="15576" y="11929"/>
                    <a:pt x="16604" y="13408"/>
                    <a:pt x="17192" y="14813"/>
                  </a:cubicBezTo>
                  <a:cubicBezTo>
                    <a:pt x="17780" y="16219"/>
                    <a:pt x="17927" y="17550"/>
                    <a:pt x="17706" y="18512"/>
                  </a:cubicBezTo>
                  <a:cubicBezTo>
                    <a:pt x="17486" y="19474"/>
                    <a:pt x="16898" y="20066"/>
                    <a:pt x="14914" y="20583"/>
                  </a:cubicBezTo>
                  <a:cubicBezTo>
                    <a:pt x="12931" y="21101"/>
                    <a:pt x="9551" y="21545"/>
                    <a:pt x="6833" y="21545"/>
                  </a:cubicBezTo>
                  <a:cubicBezTo>
                    <a:pt x="4114" y="21545"/>
                    <a:pt x="2057" y="21101"/>
                    <a:pt x="0" y="20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773891" y="7082508"/>
              <a:ext cx="384176" cy="59152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792375" y="7100383"/>
              <a:ext cx="318067" cy="66676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945983" y="5961567"/>
              <a:ext cx="107309" cy="147512"/>
            </a:xfrm>
            <a:prstGeom prst="rect">
              <a:avLst/>
            </a:prstGeom>
            <a:effectLst/>
          </p:spPr>
        </p:pic>
        <p:pic>
          <p:nvPicPr>
            <p:cNvPr id="1357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40591" y="606533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091391" y="5976433"/>
              <a:ext cx="42909" cy="146051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618441" y="7111364"/>
              <a:ext cx="323851" cy="65221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697816" y="7116258"/>
              <a:ext cx="215901" cy="57151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457427" y="5860610"/>
              <a:ext cx="112340" cy="150712"/>
            </a:xfrm>
            <a:prstGeom prst="rect">
              <a:avLst/>
            </a:prstGeom>
            <a:effectLst/>
          </p:spPr>
        </p:pic>
        <p:pic>
          <p:nvPicPr>
            <p:cNvPr id="1367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593041" y="595103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647016" y="5839171"/>
              <a:ext cx="111126" cy="143613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777802" y="5827208"/>
              <a:ext cx="107340" cy="146051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847394" y="5916108"/>
              <a:ext cx="44098" cy="165101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094209" y="5164742"/>
              <a:ext cx="99033" cy="150887"/>
            </a:xfrm>
            <a:prstGeom prst="rect">
              <a:avLst/>
            </a:prstGeom>
            <a:effectLst/>
          </p:spPr>
        </p:pic>
        <p:pic>
          <p:nvPicPr>
            <p:cNvPr id="1377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77366" y="523983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5202766" y="5135720"/>
              <a:ext cx="148401" cy="193015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247216" y="5246183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383348" y="5143325"/>
              <a:ext cx="100848" cy="201821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892245" y="4183449"/>
              <a:ext cx="98779" cy="145465"/>
            </a:xfrm>
            <a:prstGeom prst="rect">
              <a:avLst/>
            </a:prstGeom>
            <a:effectLst/>
          </p:spPr>
        </p:pic>
        <p:pic>
          <p:nvPicPr>
            <p:cNvPr id="1387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15566" y="423970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50093" y="4141755"/>
              <a:ext cx="106738" cy="163991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187233" y="4138580"/>
              <a:ext cx="152184" cy="132607"/>
            </a:xfrm>
            <a:prstGeom prst="rect">
              <a:avLst/>
            </a:prstGeom>
            <a:effectLst/>
          </p:spPr>
        </p:pic>
        <p:sp>
          <p:nvSpPr>
            <p:cNvPr id="1393" name="Line"/>
            <p:cNvSpPr/>
            <p:nvPr/>
          </p:nvSpPr>
          <p:spPr>
            <a:xfrm>
              <a:off x="2726266" y="7513605"/>
              <a:ext cx="133351" cy="2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21600" y="7699"/>
                  </a:moveTo>
                  <a:cubicBezTo>
                    <a:pt x="21086" y="4099"/>
                    <a:pt x="20571" y="499"/>
                    <a:pt x="19114" y="49"/>
                  </a:cubicBezTo>
                  <a:cubicBezTo>
                    <a:pt x="17657" y="-401"/>
                    <a:pt x="15257" y="2299"/>
                    <a:pt x="11914" y="6349"/>
                  </a:cubicBezTo>
                  <a:cubicBezTo>
                    <a:pt x="8571" y="10399"/>
                    <a:pt x="4286" y="15799"/>
                    <a:pt x="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2703080" y="7458632"/>
              <a:ext cx="71424" cy="11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305" fill="norm" stroke="1" extrusionOk="0">
                  <a:moveTo>
                    <a:pt x="19720" y="3632"/>
                  </a:moveTo>
                  <a:cubicBezTo>
                    <a:pt x="20337" y="2061"/>
                    <a:pt x="20954" y="490"/>
                    <a:pt x="20800" y="98"/>
                  </a:cubicBezTo>
                  <a:cubicBezTo>
                    <a:pt x="20645" y="-295"/>
                    <a:pt x="19720" y="490"/>
                    <a:pt x="16943" y="2552"/>
                  </a:cubicBezTo>
                  <a:cubicBezTo>
                    <a:pt x="14165" y="4614"/>
                    <a:pt x="9537" y="7952"/>
                    <a:pt x="6605" y="10014"/>
                  </a:cubicBezTo>
                  <a:cubicBezTo>
                    <a:pt x="3674" y="12076"/>
                    <a:pt x="2440" y="12861"/>
                    <a:pt x="1360" y="13843"/>
                  </a:cubicBezTo>
                  <a:cubicBezTo>
                    <a:pt x="280" y="14825"/>
                    <a:pt x="-646" y="16003"/>
                    <a:pt x="588" y="16985"/>
                  </a:cubicBezTo>
                  <a:cubicBezTo>
                    <a:pt x="1823" y="17967"/>
                    <a:pt x="5217" y="18752"/>
                    <a:pt x="8148" y="19440"/>
                  </a:cubicBezTo>
                  <a:cubicBezTo>
                    <a:pt x="11080" y="20127"/>
                    <a:pt x="13548" y="20716"/>
                    <a:pt x="16017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333039" y="7418428"/>
              <a:ext cx="88428" cy="11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029" fill="norm" stroke="1" extrusionOk="0">
                  <a:moveTo>
                    <a:pt x="21485" y="2176"/>
                  </a:moveTo>
                  <a:cubicBezTo>
                    <a:pt x="20199" y="1987"/>
                    <a:pt x="18914" y="1797"/>
                    <a:pt x="17756" y="1987"/>
                  </a:cubicBezTo>
                  <a:cubicBezTo>
                    <a:pt x="16599" y="2176"/>
                    <a:pt x="15571" y="2745"/>
                    <a:pt x="14799" y="2366"/>
                  </a:cubicBezTo>
                  <a:cubicBezTo>
                    <a:pt x="14028" y="1987"/>
                    <a:pt x="13514" y="660"/>
                    <a:pt x="12614" y="187"/>
                  </a:cubicBezTo>
                  <a:cubicBezTo>
                    <a:pt x="11714" y="-287"/>
                    <a:pt x="10428" y="92"/>
                    <a:pt x="8499" y="1892"/>
                  </a:cubicBezTo>
                  <a:cubicBezTo>
                    <a:pt x="6571" y="3692"/>
                    <a:pt x="3999" y="6913"/>
                    <a:pt x="2328" y="9850"/>
                  </a:cubicBezTo>
                  <a:cubicBezTo>
                    <a:pt x="656" y="12787"/>
                    <a:pt x="-115" y="15439"/>
                    <a:pt x="14" y="17239"/>
                  </a:cubicBezTo>
                  <a:cubicBezTo>
                    <a:pt x="142" y="19039"/>
                    <a:pt x="1171" y="19987"/>
                    <a:pt x="3099" y="20555"/>
                  </a:cubicBezTo>
                  <a:cubicBezTo>
                    <a:pt x="5028" y="21124"/>
                    <a:pt x="7856" y="21313"/>
                    <a:pt x="10814" y="20366"/>
                  </a:cubicBezTo>
                  <a:cubicBezTo>
                    <a:pt x="13771" y="19418"/>
                    <a:pt x="16856" y="17334"/>
                    <a:pt x="18399" y="15155"/>
                  </a:cubicBezTo>
                  <a:cubicBezTo>
                    <a:pt x="19942" y="12976"/>
                    <a:pt x="19942" y="10702"/>
                    <a:pt x="19428" y="9092"/>
                  </a:cubicBezTo>
                  <a:cubicBezTo>
                    <a:pt x="18914" y="7481"/>
                    <a:pt x="17885" y="6534"/>
                    <a:pt x="16728" y="5776"/>
                  </a:cubicBezTo>
                  <a:cubicBezTo>
                    <a:pt x="15571" y="5018"/>
                    <a:pt x="14285" y="4450"/>
                    <a:pt x="12999" y="4355"/>
                  </a:cubicBezTo>
                  <a:cubicBezTo>
                    <a:pt x="11714" y="4260"/>
                    <a:pt x="10428" y="4639"/>
                    <a:pt x="9785" y="5302"/>
                  </a:cubicBezTo>
                  <a:cubicBezTo>
                    <a:pt x="9142" y="5966"/>
                    <a:pt x="9142" y="6913"/>
                    <a:pt x="9142" y="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2443691" y="7506783"/>
              <a:ext cx="6351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2516716" y="7427408"/>
              <a:ext cx="22226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68"/>
                    <a:pt x="8229" y="1137"/>
                    <a:pt x="10286" y="3032"/>
                  </a:cubicBezTo>
                  <a:cubicBezTo>
                    <a:pt x="12343" y="4926"/>
                    <a:pt x="12343" y="8147"/>
                    <a:pt x="13886" y="11463"/>
                  </a:cubicBezTo>
                  <a:cubicBezTo>
                    <a:pt x="15429" y="14779"/>
                    <a:pt x="18514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3018366" y="7535358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8000"/>
                    <a:pt x="5400" y="14400"/>
                    <a:pt x="9000" y="10800"/>
                  </a:cubicBezTo>
                  <a:cubicBezTo>
                    <a:pt x="12600" y="7200"/>
                    <a:pt x="171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3126316" y="7468683"/>
              <a:ext cx="72553" cy="11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0" y="0"/>
                  </a:moveTo>
                  <a:cubicBezTo>
                    <a:pt x="6261" y="1557"/>
                    <a:pt x="12522" y="3114"/>
                    <a:pt x="16278" y="4281"/>
                  </a:cubicBezTo>
                  <a:cubicBezTo>
                    <a:pt x="20035" y="5449"/>
                    <a:pt x="21287" y="6227"/>
                    <a:pt x="21443" y="7492"/>
                  </a:cubicBezTo>
                  <a:cubicBezTo>
                    <a:pt x="21600" y="8757"/>
                    <a:pt x="20661" y="10508"/>
                    <a:pt x="18000" y="12941"/>
                  </a:cubicBezTo>
                  <a:cubicBezTo>
                    <a:pt x="15339" y="15373"/>
                    <a:pt x="10957" y="18486"/>
                    <a:pt x="65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3265070" y="7466170"/>
              <a:ext cx="51277" cy="8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0854" fill="norm" stroke="1" extrusionOk="0">
                  <a:moveTo>
                    <a:pt x="14642" y="4314"/>
                  </a:moveTo>
                  <a:cubicBezTo>
                    <a:pt x="12482" y="4314"/>
                    <a:pt x="10322" y="4314"/>
                    <a:pt x="8162" y="5679"/>
                  </a:cubicBezTo>
                  <a:cubicBezTo>
                    <a:pt x="6002" y="7045"/>
                    <a:pt x="3842" y="9776"/>
                    <a:pt x="2546" y="11762"/>
                  </a:cubicBezTo>
                  <a:cubicBezTo>
                    <a:pt x="1250" y="13748"/>
                    <a:pt x="818" y="14990"/>
                    <a:pt x="386" y="16231"/>
                  </a:cubicBezTo>
                  <a:cubicBezTo>
                    <a:pt x="-46" y="17473"/>
                    <a:pt x="-478" y="18714"/>
                    <a:pt x="1250" y="19707"/>
                  </a:cubicBezTo>
                  <a:cubicBezTo>
                    <a:pt x="2978" y="20700"/>
                    <a:pt x="6866" y="21445"/>
                    <a:pt x="10538" y="20204"/>
                  </a:cubicBezTo>
                  <a:cubicBezTo>
                    <a:pt x="14210" y="18962"/>
                    <a:pt x="17666" y="15735"/>
                    <a:pt x="19394" y="12631"/>
                  </a:cubicBezTo>
                  <a:cubicBezTo>
                    <a:pt x="21122" y="9528"/>
                    <a:pt x="21122" y="6548"/>
                    <a:pt x="20690" y="4438"/>
                  </a:cubicBezTo>
                  <a:cubicBezTo>
                    <a:pt x="20258" y="2328"/>
                    <a:pt x="19394" y="1086"/>
                    <a:pt x="17882" y="466"/>
                  </a:cubicBezTo>
                  <a:cubicBezTo>
                    <a:pt x="16370" y="-155"/>
                    <a:pt x="14210" y="-155"/>
                    <a:pt x="12914" y="466"/>
                  </a:cubicBezTo>
                  <a:cubicBezTo>
                    <a:pt x="11618" y="1086"/>
                    <a:pt x="11186" y="2328"/>
                    <a:pt x="10754" y="3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3358091" y="7529008"/>
              <a:ext cx="1270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3415241" y="7462333"/>
              <a:ext cx="2222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329"/>
                    <a:pt x="6171" y="4659"/>
                    <a:pt x="8743" y="7941"/>
                  </a:cubicBezTo>
                  <a:cubicBezTo>
                    <a:pt x="11314" y="11224"/>
                    <a:pt x="13371" y="15459"/>
                    <a:pt x="15429" y="17894"/>
                  </a:cubicBezTo>
                  <a:cubicBezTo>
                    <a:pt x="17486" y="20329"/>
                    <a:pt x="19543" y="20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3488266" y="7446175"/>
              <a:ext cx="47011" cy="14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028" fill="norm" stroke="1" extrusionOk="0">
                  <a:moveTo>
                    <a:pt x="17923" y="1880"/>
                  </a:moveTo>
                  <a:cubicBezTo>
                    <a:pt x="16085" y="1267"/>
                    <a:pt x="14247" y="654"/>
                    <a:pt x="11949" y="271"/>
                  </a:cubicBezTo>
                  <a:cubicBezTo>
                    <a:pt x="9651" y="-112"/>
                    <a:pt x="6894" y="-265"/>
                    <a:pt x="5745" y="1037"/>
                  </a:cubicBezTo>
                  <a:cubicBezTo>
                    <a:pt x="4596" y="2339"/>
                    <a:pt x="5055" y="5097"/>
                    <a:pt x="8502" y="7701"/>
                  </a:cubicBezTo>
                  <a:cubicBezTo>
                    <a:pt x="11949" y="10305"/>
                    <a:pt x="18383" y="12756"/>
                    <a:pt x="19991" y="15054"/>
                  </a:cubicBezTo>
                  <a:cubicBezTo>
                    <a:pt x="21600" y="17352"/>
                    <a:pt x="18383" y="19497"/>
                    <a:pt x="14247" y="20416"/>
                  </a:cubicBezTo>
                  <a:cubicBezTo>
                    <a:pt x="10111" y="21335"/>
                    <a:pt x="5055" y="21029"/>
                    <a:pt x="0" y="20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3497791" y="7411533"/>
              <a:ext cx="1174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3532716" y="7014658"/>
              <a:ext cx="171451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33" y="18720"/>
                    <a:pt x="6667" y="15840"/>
                    <a:pt x="10267" y="12240"/>
                  </a:cubicBezTo>
                  <a:cubicBezTo>
                    <a:pt x="13867" y="8640"/>
                    <a:pt x="17733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3536983" y="6975500"/>
              <a:ext cx="81459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0514" y="5745"/>
                  </a:moveTo>
                  <a:cubicBezTo>
                    <a:pt x="11068" y="4596"/>
                    <a:pt x="11622" y="3447"/>
                    <a:pt x="12314" y="2298"/>
                  </a:cubicBezTo>
                  <a:cubicBezTo>
                    <a:pt x="13006" y="1149"/>
                    <a:pt x="13837" y="0"/>
                    <a:pt x="13837" y="0"/>
                  </a:cubicBezTo>
                  <a:cubicBezTo>
                    <a:pt x="13837" y="0"/>
                    <a:pt x="13006" y="1149"/>
                    <a:pt x="11068" y="2987"/>
                  </a:cubicBezTo>
                  <a:cubicBezTo>
                    <a:pt x="9129" y="4826"/>
                    <a:pt x="6083" y="7353"/>
                    <a:pt x="4006" y="9306"/>
                  </a:cubicBezTo>
                  <a:cubicBezTo>
                    <a:pt x="1929" y="11260"/>
                    <a:pt x="822" y="12638"/>
                    <a:pt x="268" y="14017"/>
                  </a:cubicBezTo>
                  <a:cubicBezTo>
                    <a:pt x="-286" y="15396"/>
                    <a:pt x="-286" y="16774"/>
                    <a:pt x="3314" y="18038"/>
                  </a:cubicBezTo>
                  <a:cubicBezTo>
                    <a:pt x="6914" y="19302"/>
                    <a:pt x="14114" y="20451"/>
                    <a:pt x="21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3291920" y="6905650"/>
              <a:ext cx="48844" cy="8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65" fill="norm" stroke="1" extrusionOk="0">
                  <a:moveTo>
                    <a:pt x="20462" y="3424"/>
                  </a:moveTo>
                  <a:cubicBezTo>
                    <a:pt x="18164" y="3161"/>
                    <a:pt x="15866" y="2898"/>
                    <a:pt x="13109" y="3820"/>
                  </a:cubicBezTo>
                  <a:cubicBezTo>
                    <a:pt x="10351" y="4741"/>
                    <a:pt x="7134" y="6849"/>
                    <a:pt x="4836" y="9351"/>
                  </a:cubicBezTo>
                  <a:cubicBezTo>
                    <a:pt x="2538" y="11854"/>
                    <a:pt x="1160" y="14751"/>
                    <a:pt x="470" y="16859"/>
                  </a:cubicBezTo>
                  <a:cubicBezTo>
                    <a:pt x="-219" y="18966"/>
                    <a:pt x="-219" y="20283"/>
                    <a:pt x="930" y="20941"/>
                  </a:cubicBezTo>
                  <a:cubicBezTo>
                    <a:pt x="2079" y="21600"/>
                    <a:pt x="4377" y="21600"/>
                    <a:pt x="7594" y="20151"/>
                  </a:cubicBezTo>
                  <a:cubicBezTo>
                    <a:pt x="10811" y="18702"/>
                    <a:pt x="14947" y="15805"/>
                    <a:pt x="17475" y="12644"/>
                  </a:cubicBezTo>
                  <a:cubicBezTo>
                    <a:pt x="20002" y="9483"/>
                    <a:pt x="20921" y="6059"/>
                    <a:pt x="21151" y="3688"/>
                  </a:cubicBezTo>
                  <a:cubicBezTo>
                    <a:pt x="21381" y="1317"/>
                    <a:pt x="20921" y="0"/>
                    <a:pt x="20002" y="0"/>
                  </a:cubicBezTo>
                  <a:cubicBezTo>
                    <a:pt x="19083" y="0"/>
                    <a:pt x="17704" y="1317"/>
                    <a:pt x="16785" y="2371"/>
                  </a:cubicBezTo>
                  <a:cubicBezTo>
                    <a:pt x="15866" y="3424"/>
                    <a:pt x="15407" y="4215"/>
                    <a:pt x="14947" y="5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370791" y="6960683"/>
              <a:ext cx="1270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396915" y="6900358"/>
              <a:ext cx="44785" cy="4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0978" fill="norm" stroke="1" extrusionOk="0">
                  <a:moveTo>
                    <a:pt x="16233" y="0"/>
                  </a:moveTo>
                  <a:cubicBezTo>
                    <a:pt x="12214" y="2700"/>
                    <a:pt x="8196" y="5400"/>
                    <a:pt x="5433" y="7650"/>
                  </a:cubicBezTo>
                  <a:cubicBezTo>
                    <a:pt x="2670" y="9900"/>
                    <a:pt x="1163" y="11700"/>
                    <a:pt x="409" y="14175"/>
                  </a:cubicBezTo>
                  <a:cubicBezTo>
                    <a:pt x="-344" y="16650"/>
                    <a:pt x="-344" y="19800"/>
                    <a:pt x="2921" y="20700"/>
                  </a:cubicBezTo>
                  <a:cubicBezTo>
                    <a:pt x="6186" y="21600"/>
                    <a:pt x="12716" y="20250"/>
                    <a:pt x="16484" y="17550"/>
                  </a:cubicBezTo>
                  <a:cubicBezTo>
                    <a:pt x="20251" y="14850"/>
                    <a:pt x="21256" y="10800"/>
                    <a:pt x="21256" y="7650"/>
                  </a:cubicBezTo>
                  <a:cubicBezTo>
                    <a:pt x="21256" y="4500"/>
                    <a:pt x="20251" y="2250"/>
                    <a:pt x="18493" y="1800"/>
                  </a:cubicBezTo>
                  <a:cubicBezTo>
                    <a:pt x="16735" y="1350"/>
                    <a:pt x="14223" y="2700"/>
                    <a:pt x="11712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3475566" y="6878984"/>
              <a:ext cx="15876" cy="7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496"/>
                  </a:moveTo>
                  <a:cubicBezTo>
                    <a:pt x="7200" y="632"/>
                    <a:pt x="14400" y="-232"/>
                    <a:pt x="18000" y="56"/>
                  </a:cubicBezTo>
                  <a:cubicBezTo>
                    <a:pt x="21600" y="344"/>
                    <a:pt x="21600" y="1784"/>
                    <a:pt x="21600" y="5528"/>
                  </a:cubicBezTo>
                  <a:cubicBezTo>
                    <a:pt x="21600" y="9272"/>
                    <a:pt x="21600" y="15320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3875616" y="6998783"/>
              <a:ext cx="16192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8000"/>
                    <a:pt x="8471" y="14400"/>
                    <a:pt x="12071" y="10800"/>
                  </a:cubicBezTo>
                  <a:cubicBezTo>
                    <a:pt x="15671" y="7200"/>
                    <a:pt x="186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4002616" y="6970208"/>
              <a:ext cx="4821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0" y="0"/>
                  </a:moveTo>
                  <a:cubicBezTo>
                    <a:pt x="6894" y="2160"/>
                    <a:pt x="13787" y="4320"/>
                    <a:pt x="17464" y="6300"/>
                  </a:cubicBezTo>
                  <a:cubicBezTo>
                    <a:pt x="21140" y="8280"/>
                    <a:pt x="21600" y="10080"/>
                    <a:pt x="20221" y="12600"/>
                  </a:cubicBezTo>
                  <a:cubicBezTo>
                    <a:pt x="18843" y="15120"/>
                    <a:pt x="15626" y="18360"/>
                    <a:pt x="12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4095271" y="6953343"/>
              <a:ext cx="53396" cy="9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646" fill="norm" stroke="1" extrusionOk="0">
                  <a:moveTo>
                    <a:pt x="21368" y="2284"/>
                  </a:moveTo>
                  <a:cubicBezTo>
                    <a:pt x="18827" y="1594"/>
                    <a:pt x="16286" y="905"/>
                    <a:pt x="14168" y="905"/>
                  </a:cubicBezTo>
                  <a:cubicBezTo>
                    <a:pt x="12050" y="905"/>
                    <a:pt x="10356" y="1594"/>
                    <a:pt x="8027" y="4237"/>
                  </a:cubicBezTo>
                  <a:cubicBezTo>
                    <a:pt x="5697" y="6879"/>
                    <a:pt x="2733" y="11475"/>
                    <a:pt x="1250" y="14347"/>
                  </a:cubicBezTo>
                  <a:cubicBezTo>
                    <a:pt x="-232" y="17220"/>
                    <a:pt x="-232" y="18369"/>
                    <a:pt x="403" y="19403"/>
                  </a:cubicBezTo>
                  <a:cubicBezTo>
                    <a:pt x="1039" y="20437"/>
                    <a:pt x="2309" y="21356"/>
                    <a:pt x="5486" y="19862"/>
                  </a:cubicBezTo>
                  <a:cubicBezTo>
                    <a:pt x="8662" y="18369"/>
                    <a:pt x="13744" y="14462"/>
                    <a:pt x="16286" y="11245"/>
                  </a:cubicBezTo>
                  <a:cubicBezTo>
                    <a:pt x="18827" y="8028"/>
                    <a:pt x="18827" y="5501"/>
                    <a:pt x="18403" y="3662"/>
                  </a:cubicBezTo>
                  <a:cubicBezTo>
                    <a:pt x="17980" y="1824"/>
                    <a:pt x="17133" y="675"/>
                    <a:pt x="14803" y="216"/>
                  </a:cubicBezTo>
                  <a:cubicBezTo>
                    <a:pt x="12474" y="-244"/>
                    <a:pt x="8662" y="-14"/>
                    <a:pt x="6121" y="1365"/>
                  </a:cubicBezTo>
                  <a:cubicBezTo>
                    <a:pt x="3580" y="2743"/>
                    <a:pt x="2309" y="5271"/>
                    <a:pt x="1039" y="7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4158191" y="7024183"/>
              <a:ext cx="31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4212166" y="6925453"/>
              <a:ext cx="82551" cy="9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7111"/>
                  </a:moveTo>
                  <a:cubicBezTo>
                    <a:pt x="0" y="5937"/>
                    <a:pt x="0" y="4763"/>
                    <a:pt x="138" y="3589"/>
                  </a:cubicBezTo>
                  <a:cubicBezTo>
                    <a:pt x="277" y="2415"/>
                    <a:pt x="554" y="1241"/>
                    <a:pt x="1523" y="537"/>
                  </a:cubicBezTo>
                  <a:cubicBezTo>
                    <a:pt x="2492" y="-167"/>
                    <a:pt x="4154" y="-402"/>
                    <a:pt x="5815" y="1241"/>
                  </a:cubicBezTo>
                  <a:cubicBezTo>
                    <a:pt x="7477" y="2885"/>
                    <a:pt x="9138" y="6407"/>
                    <a:pt x="9000" y="9694"/>
                  </a:cubicBezTo>
                  <a:cubicBezTo>
                    <a:pt x="8862" y="12981"/>
                    <a:pt x="6923" y="16033"/>
                    <a:pt x="5400" y="17911"/>
                  </a:cubicBezTo>
                  <a:cubicBezTo>
                    <a:pt x="3877" y="19789"/>
                    <a:pt x="2769" y="20494"/>
                    <a:pt x="3185" y="20846"/>
                  </a:cubicBezTo>
                  <a:cubicBezTo>
                    <a:pt x="3600" y="21198"/>
                    <a:pt x="5538" y="21198"/>
                    <a:pt x="8862" y="21198"/>
                  </a:cubicBezTo>
                  <a:cubicBezTo>
                    <a:pt x="12185" y="21198"/>
                    <a:pt x="16892" y="21198"/>
                    <a:pt x="2160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4307416" y="6921737"/>
              <a:ext cx="69851" cy="12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21600" y="5638"/>
                  </a:moveTo>
                  <a:cubicBezTo>
                    <a:pt x="21600" y="4722"/>
                    <a:pt x="21600" y="3807"/>
                    <a:pt x="21436" y="2709"/>
                  </a:cubicBezTo>
                  <a:cubicBezTo>
                    <a:pt x="21273" y="1611"/>
                    <a:pt x="20945" y="329"/>
                    <a:pt x="20127" y="55"/>
                  </a:cubicBezTo>
                  <a:cubicBezTo>
                    <a:pt x="19309" y="-220"/>
                    <a:pt x="18000" y="512"/>
                    <a:pt x="15218" y="2800"/>
                  </a:cubicBezTo>
                  <a:cubicBezTo>
                    <a:pt x="12436" y="5088"/>
                    <a:pt x="8182" y="8933"/>
                    <a:pt x="5727" y="11861"/>
                  </a:cubicBezTo>
                  <a:cubicBezTo>
                    <a:pt x="3273" y="14790"/>
                    <a:pt x="2618" y="16804"/>
                    <a:pt x="2455" y="18268"/>
                  </a:cubicBezTo>
                  <a:cubicBezTo>
                    <a:pt x="2291" y="19733"/>
                    <a:pt x="2618" y="20648"/>
                    <a:pt x="4745" y="21014"/>
                  </a:cubicBezTo>
                  <a:cubicBezTo>
                    <a:pt x="6873" y="21380"/>
                    <a:pt x="10800" y="21197"/>
                    <a:pt x="13418" y="20831"/>
                  </a:cubicBezTo>
                  <a:cubicBezTo>
                    <a:pt x="16036" y="20465"/>
                    <a:pt x="17345" y="19916"/>
                    <a:pt x="17836" y="19183"/>
                  </a:cubicBezTo>
                  <a:cubicBezTo>
                    <a:pt x="18327" y="18451"/>
                    <a:pt x="18000" y="17536"/>
                    <a:pt x="15709" y="16804"/>
                  </a:cubicBezTo>
                  <a:cubicBezTo>
                    <a:pt x="13418" y="16072"/>
                    <a:pt x="9164" y="15522"/>
                    <a:pt x="6218" y="15614"/>
                  </a:cubicBezTo>
                  <a:cubicBezTo>
                    <a:pt x="3273" y="15705"/>
                    <a:pt x="1636" y="16438"/>
                    <a:pt x="0" y="17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5028141" y="7186108"/>
              <a:ext cx="21272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4" y="17280"/>
                    <a:pt x="8167" y="12960"/>
                    <a:pt x="11767" y="9360"/>
                  </a:cubicBezTo>
                  <a:cubicBezTo>
                    <a:pt x="15367" y="5760"/>
                    <a:pt x="1848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5000892" y="7143775"/>
              <a:ext cx="87575" cy="9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4335" y="2298"/>
                  </a:moveTo>
                  <a:cubicBezTo>
                    <a:pt x="15364" y="1149"/>
                    <a:pt x="16392" y="0"/>
                    <a:pt x="16649" y="0"/>
                  </a:cubicBezTo>
                  <a:cubicBezTo>
                    <a:pt x="16907" y="0"/>
                    <a:pt x="16392" y="1149"/>
                    <a:pt x="14207" y="2987"/>
                  </a:cubicBezTo>
                  <a:cubicBezTo>
                    <a:pt x="12021" y="4826"/>
                    <a:pt x="8164" y="7353"/>
                    <a:pt x="5464" y="9651"/>
                  </a:cubicBezTo>
                  <a:cubicBezTo>
                    <a:pt x="2764" y="11949"/>
                    <a:pt x="1221" y="14017"/>
                    <a:pt x="449" y="15626"/>
                  </a:cubicBezTo>
                  <a:cubicBezTo>
                    <a:pt x="-322" y="17234"/>
                    <a:pt x="-322" y="18383"/>
                    <a:pt x="2249" y="19302"/>
                  </a:cubicBezTo>
                  <a:cubicBezTo>
                    <a:pt x="4821" y="20221"/>
                    <a:pt x="9964" y="20911"/>
                    <a:pt x="13564" y="21255"/>
                  </a:cubicBezTo>
                  <a:cubicBezTo>
                    <a:pt x="17164" y="21600"/>
                    <a:pt x="19221" y="21600"/>
                    <a:pt x="21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723846" y="6899129"/>
              <a:ext cx="47132" cy="115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229" fill="norm" stroke="1" extrusionOk="0">
                  <a:moveTo>
                    <a:pt x="20906" y="4896"/>
                  </a:moveTo>
                  <a:cubicBezTo>
                    <a:pt x="18559" y="4702"/>
                    <a:pt x="16211" y="4507"/>
                    <a:pt x="12689" y="5869"/>
                  </a:cubicBezTo>
                  <a:cubicBezTo>
                    <a:pt x="9167" y="7232"/>
                    <a:pt x="4472" y="10151"/>
                    <a:pt x="2124" y="12583"/>
                  </a:cubicBezTo>
                  <a:cubicBezTo>
                    <a:pt x="-224" y="15015"/>
                    <a:pt x="-224" y="16961"/>
                    <a:pt x="246" y="18421"/>
                  </a:cubicBezTo>
                  <a:cubicBezTo>
                    <a:pt x="715" y="19880"/>
                    <a:pt x="1654" y="20853"/>
                    <a:pt x="4237" y="21145"/>
                  </a:cubicBezTo>
                  <a:cubicBezTo>
                    <a:pt x="6819" y="21437"/>
                    <a:pt x="11046" y="21048"/>
                    <a:pt x="14333" y="18615"/>
                  </a:cubicBezTo>
                  <a:cubicBezTo>
                    <a:pt x="17619" y="16183"/>
                    <a:pt x="19967" y="11707"/>
                    <a:pt x="20672" y="8594"/>
                  </a:cubicBezTo>
                  <a:cubicBezTo>
                    <a:pt x="21376" y="5480"/>
                    <a:pt x="20437" y="3729"/>
                    <a:pt x="19028" y="2464"/>
                  </a:cubicBezTo>
                  <a:cubicBezTo>
                    <a:pt x="17619" y="1199"/>
                    <a:pt x="15741" y="421"/>
                    <a:pt x="13393" y="129"/>
                  </a:cubicBezTo>
                  <a:cubicBezTo>
                    <a:pt x="11046" y="-163"/>
                    <a:pt x="8228" y="32"/>
                    <a:pt x="7289" y="810"/>
                  </a:cubicBezTo>
                  <a:cubicBezTo>
                    <a:pt x="6350" y="1588"/>
                    <a:pt x="7289" y="2951"/>
                    <a:pt x="8228" y="4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805891" y="6951158"/>
              <a:ext cx="31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4840816" y="6871174"/>
              <a:ext cx="95251" cy="9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5121"/>
                  </a:moveTo>
                  <a:cubicBezTo>
                    <a:pt x="0" y="3697"/>
                    <a:pt x="0" y="2273"/>
                    <a:pt x="600" y="1323"/>
                  </a:cubicBezTo>
                  <a:cubicBezTo>
                    <a:pt x="1200" y="374"/>
                    <a:pt x="2400" y="-101"/>
                    <a:pt x="4320" y="18"/>
                  </a:cubicBezTo>
                  <a:cubicBezTo>
                    <a:pt x="6240" y="136"/>
                    <a:pt x="8880" y="848"/>
                    <a:pt x="10560" y="2273"/>
                  </a:cubicBezTo>
                  <a:cubicBezTo>
                    <a:pt x="12240" y="3697"/>
                    <a:pt x="12960" y="5833"/>
                    <a:pt x="12120" y="8563"/>
                  </a:cubicBezTo>
                  <a:cubicBezTo>
                    <a:pt x="11280" y="11292"/>
                    <a:pt x="8880" y="14615"/>
                    <a:pt x="7080" y="16870"/>
                  </a:cubicBezTo>
                  <a:cubicBezTo>
                    <a:pt x="5280" y="19125"/>
                    <a:pt x="4080" y="20312"/>
                    <a:pt x="4200" y="20906"/>
                  </a:cubicBezTo>
                  <a:cubicBezTo>
                    <a:pt x="4320" y="21499"/>
                    <a:pt x="5760" y="21499"/>
                    <a:pt x="8880" y="21262"/>
                  </a:cubicBezTo>
                  <a:cubicBezTo>
                    <a:pt x="12000" y="21024"/>
                    <a:pt x="16800" y="20550"/>
                    <a:pt x="21600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4929113" y="6854733"/>
              <a:ext cx="77403" cy="10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254" fill="norm" stroke="1" extrusionOk="0">
                  <a:moveTo>
                    <a:pt x="11396" y="2141"/>
                  </a:moveTo>
                  <a:cubicBezTo>
                    <a:pt x="10244" y="1294"/>
                    <a:pt x="9092" y="447"/>
                    <a:pt x="7796" y="130"/>
                  </a:cubicBezTo>
                  <a:cubicBezTo>
                    <a:pt x="6500" y="-188"/>
                    <a:pt x="5060" y="24"/>
                    <a:pt x="3764" y="1400"/>
                  </a:cubicBezTo>
                  <a:cubicBezTo>
                    <a:pt x="2468" y="2777"/>
                    <a:pt x="1316" y="5318"/>
                    <a:pt x="1892" y="7330"/>
                  </a:cubicBezTo>
                  <a:cubicBezTo>
                    <a:pt x="2468" y="9341"/>
                    <a:pt x="4772" y="10824"/>
                    <a:pt x="6932" y="12412"/>
                  </a:cubicBezTo>
                  <a:cubicBezTo>
                    <a:pt x="9092" y="14000"/>
                    <a:pt x="11108" y="15694"/>
                    <a:pt x="11828" y="17071"/>
                  </a:cubicBezTo>
                  <a:cubicBezTo>
                    <a:pt x="12548" y="18447"/>
                    <a:pt x="11972" y="19506"/>
                    <a:pt x="10100" y="20247"/>
                  </a:cubicBezTo>
                  <a:cubicBezTo>
                    <a:pt x="8228" y="20988"/>
                    <a:pt x="5060" y="21412"/>
                    <a:pt x="3044" y="21200"/>
                  </a:cubicBezTo>
                  <a:cubicBezTo>
                    <a:pt x="1028" y="20988"/>
                    <a:pt x="164" y="20141"/>
                    <a:pt x="20" y="19188"/>
                  </a:cubicBezTo>
                  <a:cubicBezTo>
                    <a:pt x="-124" y="18236"/>
                    <a:pt x="452" y="17177"/>
                    <a:pt x="3476" y="15377"/>
                  </a:cubicBezTo>
                  <a:cubicBezTo>
                    <a:pt x="6500" y="13577"/>
                    <a:pt x="11972" y="11036"/>
                    <a:pt x="15284" y="9447"/>
                  </a:cubicBezTo>
                  <a:cubicBezTo>
                    <a:pt x="18596" y="7859"/>
                    <a:pt x="19748" y="7224"/>
                    <a:pt x="20468" y="6377"/>
                  </a:cubicBezTo>
                  <a:cubicBezTo>
                    <a:pt x="21188" y="5530"/>
                    <a:pt x="21476" y="4471"/>
                    <a:pt x="20036" y="3624"/>
                  </a:cubicBezTo>
                  <a:cubicBezTo>
                    <a:pt x="18596" y="2777"/>
                    <a:pt x="15428" y="2141"/>
                    <a:pt x="13124" y="2141"/>
                  </a:cubicBezTo>
                  <a:cubicBezTo>
                    <a:pt x="10820" y="2141"/>
                    <a:pt x="9380" y="2777"/>
                    <a:pt x="7940" y="3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5402791" y="6989233"/>
              <a:ext cx="184151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1" fill="norm" stroke="1" extrusionOk="0">
                  <a:moveTo>
                    <a:pt x="0" y="20641"/>
                  </a:moveTo>
                  <a:cubicBezTo>
                    <a:pt x="1366" y="17696"/>
                    <a:pt x="2731" y="14750"/>
                    <a:pt x="5648" y="10823"/>
                  </a:cubicBezTo>
                  <a:cubicBezTo>
                    <a:pt x="8566" y="6896"/>
                    <a:pt x="13034" y="1986"/>
                    <a:pt x="15952" y="514"/>
                  </a:cubicBezTo>
                  <a:cubicBezTo>
                    <a:pt x="18869" y="-959"/>
                    <a:pt x="20234" y="1005"/>
                    <a:pt x="21600" y="2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5546724" y="6951796"/>
              <a:ext cx="36799" cy="8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39" fill="norm" stroke="1" extrusionOk="0">
                  <a:moveTo>
                    <a:pt x="4800" y="4639"/>
                  </a:moveTo>
                  <a:cubicBezTo>
                    <a:pt x="2400" y="3839"/>
                    <a:pt x="0" y="3039"/>
                    <a:pt x="0" y="2239"/>
                  </a:cubicBezTo>
                  <a:cubicBezTo>
                    <a:pt x="0" y="1439"/>
                    <a:pt x="2400" y="639"/>
                    <a:pt x="5400" y="239"/>
                  </a:cubicBezTo>
                  <a:cubicBezTo>
                    <a:pt x="8400" y="-161"/>
                    <a:pt x="12000" y="-161"/>
                    <a:pt x="15300" y="1039"/>
                  </a:cubicBezTo>
                  <a:cubicBezTo>
                    <a:pt x="18600" y="2239"/>
                    <a:pt x="21600" y="4639"/>
                    <a:pt x="20700" y="8239"/>
                  </a:cubicBezTo>
                  <a:cubicBezTo>
                    <a:pt x="19800" y="11839"/>
                    <a:pt x="15000" y="16639"/>
                    <a:pt x="102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5603478" y="6938177"/>
              <a:ext cx="46301" cy="6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841" fill="norm" stroke="1" extrusionOk="0">
                  <a:moveTo>
                    <a:pt x="18420" y="1069"/>
                  </a:moveTo>
                  <a:cubicBezTo>
                    <a:pt x="16020" y="415"/>
                    <a:pt x="13620" y="-240"/>
                    <a:pt x="11700" y="87"/>
                  </a:cubicBezTo>
                  <a:cubicBezTo>
                    <a:pt x="9780" y="415"/>
                    <a:pt x="8340" y="1724"/>
                    <a:pt x="6420" y="4015"/>
                  </a:cubicBezTo>
                  <a:cubicBezTo>
                    <a:pt x="4500" y="6305"/>
                    <a:pt x="2100" y="9578"/>
                    <a:pt x="900" y="12524"/>
                  </a:cubicBezTo>
                  <a:cubicBezTo>
                    <a:pt x="-300" y="15469"/>
                    <a:pt x="-300" y="18087"/>
                    <a:pt x="900" y="19560"/>
                  </a:cubicBezTo>
                  <a:cubicBezTo>
                    <a:pt x="2100" y="21033"/>
                    <a:pt x="4500" y="21360"/>
                    <a:pt x="8100" y="19887"/>
                  </a:cubicBezTo>
                  <a:cubicBezTo>
                    <a:pt x="11700" y="18415"/>
                    <a:pt x="16500" y="15142"/>
                    <a:pt x="18900" y="12687"/>
                  </a:cubicBezTo>
                  <a:cubicBezTo>
                    <a:pt x="21300" y="10233"/>
                    <a:pt x="21300" y="8596"/>
                    <a:pt x="20580" y="6960"/>
                  </a:cubicBezTo>
                  <a:cubicBezTo>
                    <a:pt x="19860" y="5324"/>
                    <a:pt x="18420" y="3687"/>
                    <a:pt x="16980" y="3524"/>
                  </a:cubicBezTo>
                  <a:cubicBezTo>
                    <a:pt x="15540" y="3360"/>
                    <a:pt x="14100" y="4669"/>
                    <a:pt x="12660" y="5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5669491" y="6982908"/>
              <a:ext cx="3176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5702097" y="6941633"/>
              <a:ext cx="52296" cy="5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104" fill="norm" stroke="1" extrusionOk="0">
                  <a:moveTo>
                    <a:pt x="14904" y="0"/>
                  </a:moveTo>
                  <a:cubicBezTo>
                    <a:pt x="12786" y="0"/>
                    <a:pt x="10669" y="0"/>
                    <a:pt x="8128" y="1929"/>
                  </a:cubicBezTo>
                  <a:cubicBezTo>
                    <a:pt x="5586" y="3857"/>
                    <a:pt x="2622" y="7714"/>
                    <a:pt x="1139" y="11186"/>
                  </a:cubicBezTo>
                  <a:cubicBezTo>
                    <a:pt x="-343" y="14657"/>
                    <a:pt x="-343" y="17743"/>
                    <a:pt x="928" y="19479"/>
                  </a:cubicBezTo>
                  <a:cubicBezTo>
                    <a:pt x="2198" y="21214"/>
                    <a:pt x="4739" y="21600"/>
                    <a:pt x="8339" y="20443"/>
                  </a:cubicBezTo>
                  <a:cubicBezTo>
                    <a:pt x="11939" y="19286"/>
                    <a:pt x="16598" y="16586"/>
                    <a:pt x="18928" y="14079"/>
                  </a:cubicBezTo>
                  <a:cubicBezTo>
                    <a:pt x="21257" y="11571"/>
                    <a:pt x="21257" y="9257"/>
                    <a:pt x="20410" y="7136"/>
                  </a:cubicBezTo>
                  <a:cubicBezTo>
                    <a:pt x="19563" y="5014"/>
                    <a:pt x="17869" y="3086"/>
                    <a:pt x="15963" y="2507"/>
                  </a:cubicBezTo>
                  <a:cubicBezTo>
                    <a:pt x="14057" y="1929"/>
                    <a:pt x="11939" y="2700"/>
                    <a:pt x="9822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5720291" y="6920261"/>
              <a:ext cx="82090" cy="9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00" fill="norm" stroke="1" extrusionOk="0">
                  <a:moveTo>
                    <a:pt x="13124" y="6503"/>
                  </a:moveTo>
                  <a:cubicBezTo>
                    <a:pt x="12851" y="5262"/>
                    <a:pt x="12577" y="4021"/>
                    <a:pt x="12851" y="2779"/>
                  </a:cubicBezTo>
                  <a:cubicBezTo>
                    <a:pt x="13124" y="1538"/>
                    <a:pt x="13944" y="297"/>
                    <a:pt x="14901" y="48"/>
                  </a:cubicBezTo>
                  <a:cubicBezTo>
                    <a:pt x="15858" y="-200"/>
                    <a:pt x="16952" y="545"/>
                    <a:pt x="17772" y="1538"/>
                  </a:cubicBezTo>
                  <a:cubicBezTo>
                    <a:pt x="18592" y="2531"/>
                    <a:pt x="19139" y="3772"/>
                    <a:pt x="19003" y="5510"/>
                  </a:cubicBezTo>
                  <a:cubicBezTo>
                    <a:pt x="18866" y="7248"/>
                    <a:pt x="18046" y="9483"/>
                    <a:pt x="16952" y="10848"/>
                  </a:cubicBezTo>
                  <a:cubicBezTo>
                    <a:pt x="15858" y="12214"/>
                    <a:pt x="14491" y="12710"/>
                    <a:pt x="15038" y="13207"/>
                  </a:cubicBezTo>
                  <a:cubicBezTo>
                    <a:pt x="15585" y="13703"/>
                    <a:pt x="18046" y="14200"/>
                    <a:pt x="19549" y="15069"/>
                  </a:cubicBezTo>
                  <a:cubicBezTo>
                    <a:pt x="21053" y="15938"/>
                    <a:pt x="21600" y="17179"/>
                    <a:pt x="20916" y="18048"/>
                  </a:cubicBezTo>
                  <a:cubicBezTo>
                    <a:pt x="20233" y="18917"/>
                    <a:pt x="18319" y="19414"/>
                    <a:pt x="14628" y="19910"/>
                  </a:cubicBezTo>
                  <a:cubicBezTo>
                    <a:pt x="10937" y="20407"/>
                    <a:pt x="5468" y="20903"/>
                    <a:pt x="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5808626" y="7336780"/>
              <a:ext cx="162491" cy="1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879" fill="norm" stroke="1" extrusionOk="0">
                  <a:moveTo>
                    <a:pt x="1338" y="20879"/>
                  </a:moveTo>
                  <a:cubicBezTo>
                    <a:pt x="636" y="20879"/>
                    <a:pt x="-65" y="20879"/>
                    <a:pt x="5" y="18915"/>
                  </a:cubicBezTo>
                  <a:cubicBezTo>
                    <a:pt x="75" y="16952"/>
                    <a:pt x="917" y="13024"/>
                    <a:pt x="3512" y="9097"/>
                  </a:cubicBezTo>
                  <a:cubicBezTo>
                    <a:pt x="6106" y="5170"/>
                    <a:pt x="10454" y="1243"/>
                    <a:pt x="13751" y="261"/>
                  </a:cubicBezTo>
                  <a:cubicBezTo>
                    <a:pt x="17047" y="-721"/>
                    <a:pt x="19291" y="1243"/>
                    <a:pt x="21535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5799101" y="7294557"/>
              <a:ext cx="79941" cy="9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7" fill="norm" stroke="1" extrusionOk="0">
                  <a:moveTo>
                    <a:pt x="16352" y="3487"/>
                  </a:moveTo>
                  <a:cubicBezTo>
                    <a:pt x="18057" y="1807"/>
                    <a:pt x="19763" y="127"/>
                    <a:pt x="20047" y="7"/>
                  </a:cubicBezTo>
                  <a:cubicBezTo>
                    <a:pt x="20331" y="-113"/>
                    <a:pt x="19194" y="1327"/>
                    <a:pt x="16068" y="3607"/>
                  </a:cubicBezTo>
                  <a:cubicBezTo>
                    <a:pt x="12942" y="5887"/>
                    <a:pt x="7826" y="9007"/>
                    <a:pt x="4557" y="11287"/>
                  </a:cubicBezTo>
                  <a:cubicBezTo>
                    <a:pt x="1289" y="13567"/>
                    <a:pt x="-132" y="15007"/>
                    <a:pt x="10" y="16087"/>
                  </a:cubicBezTo>
                  <a:cubicBezTo>
                    <a:pt x="152" y="17167"/>
                    <a:pt x="1857" y="17887"/>
                    <a:pt x="5694" y="18727"/>
                  </a:cubicBezTo>
                  <a:cubicBezTo>
                    <a:pt x="9531" y="19567"/>
                    <a:pt x="15500" y="20527"/>
                    <a:pt x="21468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5832193" y="7477599"/>
              <a:ext cx="59822" cy="7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21" fill="norm" stroke="1" extrusionOk="0">
                  <a:moveTo>
                    <a:pt x="14251" y="3671"/>
                  </a:moveTo>
                  <a:cubicBezTo>
                    <a:pt x="13134" y="2503"/>
                    <a:pt x="12017" y="1335"/>
                    <a:pt x="10527" y="898"/>
                  </a:cubicBezTo>
                  <a:cubicBezTo>
                    <a:pt x="9037" y="460"/>
                    <a:pt x="7175" y="752"/>
                    <a:pt x="5313" y="2649"/>
                  </a:cubicBezTo>
                  <a:cubicBezTo>
                    <a:pt x="3451" y="4546"/>
                    <a:pt x="1589" y="8049"/>
                    <a:pt x="658" y="10676"/>
                  </a:cubicBezTo>
                  <a:cubicBezTo>
                    <a:pt x="-273" y="13303"/>
                    <a:pt x="-273" y="15054"/>
                    <a:pt x="1030" y="16952"/>
                  </a:cubicBezTo>
                  <a:cubicBezTo>
                    <a:pt x="2334" y="18849"/>
                    <a:pt x="4941" y="20892"/>
                    <a:pt x="7920" y="21184"/>
                  </a:cubicBezTo>
                  <a:cubicBezTo>
                    <a:pt x="10899" y="21476"/>
                    <a:pt x="14251" y="20017"/>
                    <a:pt x="16672" y="17098"/>
                  </a:cubicBezTo>
                  <a:cubicBezTo>
                    <a:pt x="19093" y="14179"/>
                    <a:pt x="20582" y="9800"/>
                    <a:pt x="20955" y="6881"/>
                  </a:cubicBezTo>
                  <a:cubicBezTo>
                    <a:pt x="21327" y="3962"/>
                    <a:pt x="20582" y="2503"/>
                    <a:pt x="19279" y="1481"/>
                  </a:cubicBezTo>
                  <a:cubicBezTo>
                    <a:pt x="17975" y="460"/>
                    <a:pt x="16113" y="-124"/>
                    <a:pt x="14996" y="22"/>
                  </a:cubicBezTo>
                  <a:cubicBezTo>
                    <a:pt x="13879" y="168"/>
                    <a:pt x="13506" y="1044"/>
                    <a:pt x="13134" y="1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5945716" y="753853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5989108" y="7484592"/>
              <a:ext cx="51642" cy="7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153" fill="norm" stroke="1" extrusionOk="0">
                  <a:moveTo>
                    <a:pt x="15984" y="3590"/>
                  </a:moveTo>
                  <a:cubicBezTo>
                    <a:pt x="16416" y="2090"/>
                    <a:pt x="16848" y="590"/>
                    <a:pt x="15984" y="140"/>
                  </a:cubicBezTo>
                  <a:cubicBezTo>
                    <a:pt x="15120" y="-310"/>
                    <a:pt x="12960" y="290"/>
                    <a:pt x="10368" y="2390"/>
                  </a:cubicBezTo>
                  <a:cubicBezTo>
                    <a:pt x="7776" y="4490"/>
                    <a:pt x="4752" y="8090"/>
                    <a:pt x="2808" y="10940"/>
                  </a:cubicBezTo>
                  <a:cubicBezTo>
                    <a:pt x="864" y="13790"/>
                    <a:pt x="0" y="15890"/>
                    <a:pt x="0" y="17690"/>
                  </a:cubicBezTo>
                  <a:cubicBezTo>
                    <a:pt x="0" y="19490"/>
                    <a:pt x="864" y="20990"/>
                    <a:pt x="3456" y="21140"/>
                  </a:cubicBezTo>
                  <a:cubicBezTo>
                    <a:pt x="6048" y="21290"/>
                    <a:pt x="10368" y="20090"/>
                    <a:pt x="13824" y="17690"/>
                  </a:cubicBezTo>
                  <a:cubicBezTo>
                    <a:pt x="17280" y="15290"/>
                    <a:pt x="19872" y="11690"/>
                    <a:pt x="20736" y="9140"/>
                  </a:cubicBezTo>
                  <a:cubicBezTo>
                    <a:pt x="21600" y="6590"/>
                    <a:pt x="20736" y="5090"/>
                    <a:pt x="19224" y="4490"/>
                  </a:cubicBezTo>
                  <a:cubicBezTo>
                    <a:pt x="17712" y="3890"/>
                    <a:pt x="15552" y="4190"/>
                    <a:pt x="13392" y="4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6074552" y="7452243"/>
              <a:ext cx="47248" cy="14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524" fill="norm" stroke="1" extrusionOk="0">
                  <a:moveTo>
                    <a:pt x="581" y="3984"/>
                  </a:moveTo>
                  <a:cubicBezTo>
                    <a:pt x="122" y="3172"/>
                    <a:pt x="-338" y="2360"/>
                    <a:pt x="351" y="1548"/>
                  </a:cubicBezTo>
                  <a:cubicBezTo>
                    <a:pt x="1041" y="736"/>
                    <a:pt x="2879" y="-76"/>
                    <a:pt x="6096" y="5"/>
                  </a:cubicBezTo>
                  <a:cubicBezTo>
                    <a:pt x="9313" y="86"/>
                    <a:pt x="13909" y="1061"/>
                    <a:pt x="16896" y="2360"/>
                  </a:cubicBezTo>
                  <a:cubicBezTo>
                    <a:pt x="19883" y="3659"/>
                    <a:pt x="21262" y="5283"/>
                    <a:pt x="20113" y="8532"/>
                  </a:cubicBezTo>
                  <a:cubicBezTo>
                    <a:pt x="18964" y="11780"/>
                    <a:pt x="15288" y="16652"/>
                    <a:pt x="11611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6088591" y="7513133"/>
              <a:ext cx="82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6218766" y="7309933"/>
              <a:ext cx="1809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9" y="21600"/>
                    <a:pt x="5558" y="21600"/>
                    <a:pt x="9158" y="18000"/>
                  </a:cubicBezTo>
                  <a:cubicBezTo>
                    <a:pt x="12758" y="14400"/>
                    <a:pt x="1717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6354421" y="7259819"/>
              <a:ext cx="71688" cy="9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439" fill="norm" stroke="1" extrusionOk="0">
                  <a:moveTo>
                    <a:pt x="2076" y="2073"/>
                  </a:moveTo>
                  <a:cubicBezTo>
                    <a:pt x="859" y="1329"/>
                    <a:pt x="-358" y="584"/>
                    <a:pt x="98" y="211"/>
                  </a:cubicBezTo>
                  <a:cubicBezTo>
                    <a:pt x="555" y="-161"/>
                    <a:pt x="2684" y="-161"/>
                    <a:pt x="6183" y="1205"/>
                  </a:cubicBezTo>
                  <a:cubicBezTo>
                    <a:pt x="9681" y="2570"/>
                    <a:pt x="14549" y="5301"/>
                    <a:pt x="17439" y="7163"/>
                  </a:cubicBezTo>
                  <a:cubicBezTo>
                    <a:pt x="20329" y="9025"/>
                    <a:pt x="21242" y="10018"/>
                    <a:pt x="20177" y="11880"/>
                  </a:cubicBezTo>
                  <a:cubicBezTo>
                    <a:pt x="19112" y="13742"/>
                    <a:pt x="16070" y="16473"/>
                    <a:pt x="13332" y="18211"/>
                  </a:cubicBezTo>
                  <a:cubicBezTo>
                    <a:pt x="10594" y="19949"/>
                    <a:pt x="8160" y="20694"/>
                    <a:pt x="5727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6521244" y="7261230"/>
              <a:ext cx="37521" cy="7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194" fill="norm" stroke="1" extrusionOk="0">
                  <a:moveTo>
                    <a:pt x="11788" y="4614"/>
                  </a:moveTo>
                  <a:cubicBezTo>
                    <a:pt x="8870" y="5190"/>
                    <a:pt x="5951" y="5766"/>
                    <a:pt x="3615" y="8214"/>
                  </a:cubicBezTo>
                  <a:cubicBezTo>
                    <a:pt x="1280" y="10662"/>
                    <a:pt x="-471" y="14982"/>
                    <a:pt x="113" y="17574"/>
                  </a:cubicBezTo>
                  <a:cubicBezTo>
                    <a:pt x="697" y="20166"/>
                    <a:pt x="3615" y="21030"/>
                    <a:pt x="6534" y="21174"/>
                  </a:cubicBezTo>
                  <a:cubicBezTo>
                    <a:pt x="9453" y="21318"/>
                    <a:pt x="12372" y="20742"/>
                    <a:pt x="14999" y="18006"/>
                  </a:cubicBezTo>
                  <a:cubicBezTo>
                    <a:pt x="17626" y="15270"/>
                    <a:pt x="19961" y="10374"/>
                    <a:pt x="20545" y="7062"/>
                  </a:cubicBezTo>
                  <a:cubicBezTo>
                    <a:pt x="21129" y="3750"/>
                    <a:pt x="19961" y="2022"/>
                    <a:pt x="17918" y="1014"/>
                  </a:cubicBezTo>
                  <a:cubicBezTo>
                    <a:pt x="15875" y="6"/>
                    <a:pt x="12956" y="-282"/>
                    <a:pt x="11497" y="294"/>
                  </a:cubicBezTo>
                  <a:cubicBezTo>
                    <a:pt x="10037" y="870"/>
                    <a:pt x="10037" y="2310"/>
                    <a:pt x="10037" y="3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6641041" y="7325808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6688666" y="7259133"/>
              <a:ext cx="1905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413"/>
                    <a:pt x="9600" y="8826"/>
                    <a:pt x="6000" y="12426"/>
                  </a:cubicBezTo>
                  <a:cubicBezTo>
                    <a:pt x="2400" y="16026"/>
                    <a:pt x="1200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6720416" y="7269717"/>
              <a:ext cx="76201" cy="13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21600" y="1350"/>
                  </a:moveTo>
                  <a:cubicBezTo>
                    <a:pt x="18900" y="675"/>
                    <a:pt x="16200" y="0"/>
                    <a:pt x="12900" y="0"/>
                  </a:cubicBezTo>
                  <a:cubicBezTo>
                    <a:pt x="9600" y="0"/>
                    <a:pt x="5700" y="675"/>
                    <a:pt x="3600" y="1434"/>
                  </a:cubicBezTo>
                  <a:cubicBezTo>
                    <a:pt x="1500" y="2194"/>
                    <a:pt x="1200" y="3037"/>
                    <a:pt x="3600" y="4809"/>
                  </a:cubicBezTo>
                  <a:cubicBezTo>
                    <a:pt x="6000" y="6581"/>
                    <a:pt x="11100" y="9281"/>
                    <a:pt x="14100" y="11559"/>
                  </a:cubicBezTo>
                  <a:cubicBezTo>
                    <a:pt x="17100" y="13838"/>
                    <a:pt x="18000" y="15694"/>
                    <a:pt x="18450" y="17044"/>
                  </a:cubicBezTo>
                  <a:cubicBezTo>
                    <a:pt x="18900" y="18394"/>
                    <a:pt x="18900" y="19237"/>
                    <a:pt x="18150" y="19912"/>
                  </a:cubicBezTo>
                  <a:cubicBezTo>
                    <a:pt x="17400" y="20588"/>
                    <a:pt x="15900" y="21094"/>
                    <a:pt x="13650" y="21347"/>
                  </a:cubicBezTo>
                  <a:cubicBezTo>
                    <a:pt x="11400" y="21600"/>
                    <a:pt x="8400" y="21600"/>
                    <a:pt x="6150" y="21516"/>
                  </a:cubicBezTo>
                  <a:cubicBezTo>
                    <a:pt x="3900" y="21431"/>
                    <a:pt x="2400" y="21262"/>
                    <a:pt x="1500" y="20756"/>
                  </a:cubicBezTo>
                  <a:cubicBezTo>
                    <a:pt x="600" y="20250"/>
                    <a:pt x="300" y="19406"/>
                    <a:pt x="0" y="18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6701366" y="7286583"/>
              <a:ext cx="76918" cy="13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46" fill="norm" stroke="1" extrusionOk="0">
                  <a:moveTo>
                    <a:pt x="13135" y="2154"/>
                  </a:moveTo>
                  <a:cubicBezTo>
                    <a:pt x="14011" y="1495"/>
                    <a:pt x="14886" y="835"/>
                    <a:pt x="16200" y="423"/>
                  </a:cubicBezTo>
                  <a:cubicBezTo>
                    <a:pt x="17514" y="11"/>
                    <a:pt x="19265" y="-154"/>
                    <a:pt x="20286" y="176"/>
                  </a:cubicBezTo>
                  <a:cubicBezTo>
                    <a:pt x="21308" y="506"/>
                    <a:pt x="21600" y="1330"/>
                    <a:pt x="20578" y="2814"/>
                  </a:cubicBezTo>
                  <a:cubicBezTo>
                    <a:pt x="19557" y="4298"/>
                    <a:pt x="17222" y="6441"/>
                    <a:pt x="13573" y="9657"/>
                  </a:cubicBezTo>
                  <a:cubicBezTo>
                    <a:pt x="9924" y="12872"/>
                    <a:pt x="4962" y="17159"/>
                    <a:pt x="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332566" y="7675058"/>
              <a:ext cx="19367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3" y="16800"/>
                    <a:pt x="8026" y="12000"/>
                    <a:pt x="11626" y="8400"/>
                  </a:cubicBezTo>
                  <a:cubicBezTo>
                    <a:pt x="15226" y="4800"/>
                    <a:pt x="1841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392891" y="7748083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259666" y="768775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294591" y="7754433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5840"/>
                    <a:pt x="11600" y="10080"/>
                    <a:pt x="15200" y="6480"/>
                  </a:cubicBezTo>
                  <a:cubicBezTo>
                    <a:pt x="18800" y="2880"/>
                    <a:pt x="20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313641" y="7059108"/>
              <a:ext cx="168276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5" y="16062"/>
                    <a:pt x="6249" y="10523"/>
                    <a:pt x="9849" y="6923"/>
                  </a:cubicBezTo>
                  <a:cubicBezTo>
                    <a:pt x="13449" y="3323"/>
                    <a:pt x="17525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346822" y="7106733"/>
              <a:ext cx="128745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817" y="21600"/>
                  </a:moveTo>
                  <a:cubicBezTo>
                    <a:pt x="290" y="17486"/>
                    <a:pt x="-237" y="13371"/>
                    <a:pt x="114" y="10800"/>
                  </a:cubicBezTo>
                  <a:cubicBezTo>
                    <a:pt x="465" y="8229"/>
                    <a:pt x="1695" y="7200"/>
                    <a:pt x="5383" y="5657"/>
                  </a:cubicBezTo>
                  <a:cubicBezTo>
                    <a:pt x="9070" y="4114"/>
                    <a:pt x="15217" y="2057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104216" y="7141658"/>
              <a:ext cx="1428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60" y="0"/>
                    <a:pt x="9920" y="0"/>
                    <a:pt x="13520" y="3600"/>
                  </a:cubicBezTo>
                  <a:cubicBezTo>
                    <a:pt x="17120" y="7200"/>
                    <a:pt x="193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148666" y="7208333"/>
              <a:ext cx="165101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" y="14400"/>
                    <a:pt x="277" y="7200"/>
                    <a:pt x="1800" y="3600"/>
                  </a:cubicBezTo>
                  <a:cubicBezTo>
                    <a:pt x="3323" y="0"/>
                    <a:pt x="6231" y="0"/>
                    <a:pt x="9762" y="0"/>
                  </a:cubicBezTo>
                  <a:cubicBezTo>
                    <a:pt x="13292" y="0"/>
                    <a:pt x="174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723341" y="7071808"/>
              <a:ext cx="13017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8" y="4800"/>
                    <a:pt x="10537" y="9600"/>
                    <a:pt x="14137" y="13200"/>
                  </a:cubicBezTo>
                  <a:cubicBezTo>
                    <a:pt x="17737" y="16800"/>
                    <a:pt x="19668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4766568" y="7145304"/>
              <a:ext cx="153624" cy="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533" fill="norm" stroke="1" extrusionOk="0">
                  <a:moveTo>
                    <a:pt x="1059" y="20533"/>
                  </a:moveTo>
                  <a:cubicBezTo>
                    <a:pt x="467" y="10933"/>
                    <a:pt x="-125" y="1333"/>
                    <a:pt x="23" y="133"/>
                  </a:cubicBezTo>
                  <a:cubicBezTo>
                    <a:pt x="171" y="-1067"/>
                    <a:pt x="1059" y="6133"/>
                    <a:pt x="4313" y="10933"/>
                  </a:cubicBezTo>
                  <a:cubicBezTo>
                    <a:pt x="7568" y="15733"/>
                    <a:pt x="13190" y="18133"/>
                    <a:pt x="16445" y="19333"/>
                  </a:cubicBezTo>
                  <a:cubicBezTo>
                    <a:pt x="19700" y="20533"/>
                    <a:pt x="20587" y="20533"/>
                    <a:pt x="21475" y="20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590116" y="7111587"/>
              <a:ext cx="146051" cy="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261" y="11918"/>
                    <a:pt x="12522" y="3818"/>
                    <a:pt x="16122" y="1118"/>
                  </a:cubicBezTo>
                  <a:cubicBezTo>
                    <a:pt x="19722" y="-1582"/>
                    <a:pt x="2066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647266" y="7122861"/>
              <a:ext cx="101601" cy="1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225" y="14056"/>
                    <a:pt x="450" y="6856"/>
                    <a:pt x="2587" y="3256"/>
                  </a:cubicBezTo>
                  <a:cubicBezTo>
                    <a:pt x="4725" y="-344"/>
                    <a:pt x="8775" y="-344"/>
                    <a:pt x="12262" y="376"/>
                  </a:cubicBezTo>
                  <a:cubicBezTo>
                    <a:pt x="15750" y="1096"/>
                    <a:pt x="18675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909733" y="7692770"/>
              <a:ext cx="150284" cy="3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04" fill="norm" stroke="1" extrusionOk="0">
                  <a:moveTo>
                    <a:pt x="151" y="21104"/>
                  </a:moveTo>
                  <a:cubicBezTo>
                    <a:pt x="0" y="17729"/>
                    <a:pt x="-151" y="14354"/>
                    <a:pt x="302" y="11992"/>
                  </a:cubicBezTo>
                  <a:cubicBezTo>
                    <a:pt x="755" y="9629"/>
                    <a:pt x="1813" y="8279"/>
                    <a:pt x="4834" y="6254"/>
                  </a:cubicBezTo>
                  <a:cubicBezTo>
                    <a:pt x="7855" y="4229"/>
                    <a:pt x="12839" y="1529"/>
                    <a:pt x="15936" y="516"/>
                  </a:cubicBezTo>
                  <a:cubicBezTo>
                    <a:pt x="19032" y="-496"/>
                    <a:pt x="20241" y="179"/>
                    <a:pt x="21449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894352" y="7725858"/>
              <a:ext cx="159315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1793" y="21600"/>
                  </a:moveTo>
                  <a:cubicBezTo>
                    <a:pt x="934" y="20000"/>
                    <a:pt x="76" y="18400"/>
                    <a:pt x="5" y="16800"/>
                  </a:cubicBezTo>
                  <a:cubicBezTo>
                    <a:pt x="-67" y="15200"/>
                    <a:pt x="648" y="13600"/>
                    <a:pt x="3724" y="11600"/>
                  </a:cubicBezTo>
                  <a:cubicBezTo>
                    <a:pt x="6799" y="9600"/>
                    <a:pt x="12235" y="7200"/>
                    <a:pt x="15597" y="5200"/>
                  </a:cubicBezTo>
                  <a:cubicBezTo>
                    <a:pt x="18958" y="3200"/>
                    <a:pt x="20246" y="160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441016" y="7507949"/>
              <a:ext cx="139701" cy="1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273" y="2735"/>
                    <a:pt x="6545" y="-1585"/>
                    <a:pt x="10145" y="575"/>
                  </a:cubicBezTo>
                  <a:cubicBezTo>
                    <a:pt x="13745" y="2735"/>
                    <a:pt x="1767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459068" y="7589600"/>
              <a:ext cx="137524" cy="18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297" fill="norm" stroke="1" extrusionOk="0">
                  <a:moveTo>
                    <a:pt x="156" y="21297"/>
                  </a:moveTo>
                  <a:cubicBezTo>
                    <a:pt x="-9" y="14097"/>
                    <a:pt x="-174" y="6897"/>
                    <a:pt x="403" y="3297"/>
                  </a:cubicBezTo>
                  <a:cubicBezTo>
                    <a:pt x="980" y="-303"/>
                    <a:pt x="2299" y="-303"/>
                    <a:pt x="5927" y="297"/>
                  </a:cubicBezTo>
                  <a:cubicBezTo>
                    <a:pt x="9554" y="897"/>
                    <a:pt x="15490" y="2097"/>
                    <a:pt x="21426" y="3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3242498" y="8246033"/>
              <a:ext cx="163431" cy="30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8" fill="norm" stroke="1" extrusionOk="0">
                  <a:moveTo>
                    <a:pt x="3859" y="6186"/>
                  </a:moveTo>
                  <a:cubicBezTo>
                    <a:pt x="3859" y="8237"/>
                    <a:pt x="3859" y="10287"/>
                    <a:pt x="3790" y="12447"/>
                  </a:cubicBezTo>
                  <a:cubicBezTo>
                    <a:pt x="3722" y="14607"/>
                    <a:pt x="3585" y="16877"/>
                    <a:pt x="3312" y="18304"/>
                  </a:cubicBezTo>
                  <a:cubicBezTo>
                    <a:pt x="3038" y="19732"/>
                    <a:pt x="2628" y="20318"/>
                    <a:pt x="2286" y="20428"/>
                  </a:cubicBezTo>
                  <a:cubicBezTo>
                    <a:pt x="1945" y="20538"/>
                    <a:pt x="1671" y="20171"/>
                    <a:pt x="1329" y="18707"/>
                  </a:cubicBezTo>
                  <a:cubicBezTo>
                    <a:pt x="988" y="17243"/>
                    <a:pt x="578" y="14680"/>
                    <a:pt x="304" y="12264"/>
                  </a:cubicBezTo>
                  <a:cubicBezTo>
                    <a:pt x="31" y="9847"/>
                    <a:pt x="-106" y="7578"/>
                    <a:pt x="99" y="5710"/>
                  </a:cubicBezTo>
                  <a:cubicBezTo>
                    <a:pt x="304" y="3843"/>
                    <a:pt x="851" y="2379"/>
                    <a:pt x="2423" y="1354"/>
                  </a:cubicBezTo>
                  <a:cubicBezTo>
                    <a:pt x="3995" y="329"/>
                    <a:pt x="6593" y="-257"/>
                    <a:pt x="9669" y="109"/>
                  </a:cubicBezTo>
                  <a:cubicBezTo>
                    <a:pt x="12745" y="475"/>
                    <a:pt x="16299" y="1793"/>
                    <a:pt x="18486" y="3697"/>
                  </a:cubicBezTo>
                  <a:cubicBezTo>
                    <a:pt x="20674" y="5601"/>
                    <a:pt x="21494" y="8090"/>
                    <a:pt x="20947" y="10543"/>
                  </a:cubicBezTo>
                  <a:cubicBezTo>
                    <a:pt x="20400" y="12996"/>
                    <a:pt x="18486" y="15412"/>
                    <a:pt x="15957" y="17206"/>
                  </a:cubicBezTo>
                  <a:cubicBezTo>
                    <a:pt x="13428" y="19000"/>
                    <a:pt x="10284" y="20171"/>
                    <a:pt x="7960" y="20757"/>
                  </a:cubicBezTo>
                  <a:cubicBezTo>
                    <a:pt x="5636" y="21343"/>
                    <a:pt x="4132" y="21343"/>
                    <a:pt x="3107" y="21160"/>
                  </a:cubicBezTo>
                  <a:cubicBezTo>
                    <a:pt x="2081" y="20977"/>
                    <a:pt x="1535" y="20611"/>
                    <a:pt x="988" y="20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3605741" y="8421183"/>
              <a:ext cx="111126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37" y="0"/>
                    <a:pt x="9874" y="0"/>
                    <a:pt x="13474" y="3600"/>
                  </a:cubicBezTo>
                  <a:cubicBezTo>
                    <a:pt x="17074" y="7200"/>
                    <a:pt x="1933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3634316" y="8497383"/>
              <a:ext cx="857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3877510" y="8357074"/>
              <a:ext cx="166382" cy="16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22" fill="norm" stroke="1" extrusionOk="0">
                  <a:moveTo>
                    <a:pt x="21223" y="2606"/>
                  </a:moveTo>
                  <a:cubicBezTo>
                    <a:pt x="20953" y="1905"/>
                    <a:pt x="20683" y="1203"/>
                    <a:pt x="20210" y="712"/>
                  </a:cubicBezTo>
                  <a:cubicBezTo>
                    <a:pt x="19738" y="222"/>
                    <a:pt x="19063" y="-59"/>
                    <a:pt x="17375" y="11"/>
                  </a:cubicBezTo>
                  <a:cubicBezTo>
                    <a:pt x="15688" y="81"/>
                    <a:pt x="12988" y="502"/>
                    <a:pt x="9950" y="2325"/>
                  </a:cubicBezTo>
                  <a:cubicBezTo>
                    <a:pt x="6913" y="4149"/>
                    <a:pt x="3538" y="7375"/>
                    <a:pt x="1716" y="10110"/>
                  </a:cubicBezTo>
                  <a:cubicBezTo>
                    <a:pt x="-107" y="12845"/>
                    <a:pt x="-377" y="15089"/>
                    <a:pt x="433" y="16983"/>
                  </a:cubicBezTo>
                  <a:cubicBezTo>
                    <a:pt x="1243" y="18876"/>
                    <a:pt x="3133" y="20419"/>
                    <a:pt x="5563" y="20980"/>
                  </a:cubicBezTo>
                  <a:cubicBezTo>
                    <a:pt x="7993" y="21541"/>
                    <a:pt x="10963" y="21120"/>
                    <a:pt x="13055" y="19788"/>
                  </a:cubicBezTo>
                  <a:cubicBezTo>
                    <a:pt x="15148" y="18455"/>
                    <a:pt x="16363" y="16211"/>
                    <a:pt x="16700" y="13476"/>
                  </a:cubicBezTo>
                  <a:cubicBezTo>
                    <a:pt x="17038" y="10741"/>
                    <a:pt x="16498" y="7515"/>
                    <a:pt x="15215" y="5551"/>
                  </a:cubicBezTo>
                  <a:cubicBezTo>
                    <a:pt x="13933" y="3588"/>
                    <a:pt x="11908" y="2886"/>
                    <a:pt x="10625" y="2746"/>
                  </a:cubicBezTo>
                  <a:cubicBezTo>
                    <a:pt x="9343" y="2606"/>
                    <a:pt x="8803" y="3027"/>
                    <a:pt x="8600" y="3588"/>
                  </a:cubicBezTo>
                  <a:cubicBezTo>
                    <a:pt x="8398" y="4149"/>
                    <a:pt x="8533" y="4850"/>
                    <a:pt x="8668" y="5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4123266" y="845610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4180416" y="8331953"/>
              <a:ext cx="193676" cy="19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808"/>
                  </a:moveTo>
                  <a:cubicBezTo>
                    <a:pt x="944" y="1769"/>
                    <a:pt x="1889" y="729"/>
                    <a:pt x="3364" y="267"/>
                  </a:cubicBezTo>
                  <a:cubicBezTo>
                    <a:pt x="4839" y="-195"/>
                    <a:pt x="6846" y="-79"/>
                    <a:pt x="8498" y="787"/>
                  </a:cubicBezTo>
                  <a:cubicBezTo>
                    <a:pt x="10151" y="1653"/>
                    <a:pt x="11449" y="3270"/>
                    <a:pt x="11331" y="5523"/>
                  </a:cubicBezTo>
                  <a:cubicBezTo>
                    <a:pt x="11213" y="7775"/>
                    <a:pt x="9679" y="10663"/>
                    <a:pt x="7849" y="13204"/>
                  </a:cubicBezTo>
                  <a:cubicBezTo>
                    <a:pt x="6020" y="15745"/>
                    <a:pt x="3895" y="17940"/>
                    <a:pt x="2656" y="19268"/>
                  </a:cubicBezTo>
                  <a:cubicBezTo>
                    <a:pt x="1416" y="20596"/>
                    <a:pt x="1062" y="21058"/>
                    <a:pt x="1239" y="21232"/>
                  </a:cubicBezTo>
                  <a:cubicBezTo>
                    <a:pt x="1416" y="21405"/>
                    <a:pt x="2125" y="21289"/>
                    <a:pt x="4367" y="20596"/>
                  </a:cubicBezTo>
                  <a:cubicBezTo>
                    <a:pt x="6610" y="19903"/>
                    <a:pt x="10387" y="18633"/>
                    <a:pt x="13515" y="17651"/>
                  </a:cubicBezTo>
                  <a:cubicBezTo>
                    <a:pt x="16643" y="16669"/>
                    <a:pt x="19121" y="15976"/>
                    <a:pt x="21600" y="15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4361826" y="8325933"/>
              <a:ext cx="122920" cy="22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18" fill="norm" stroke="1" extrusionOk="0">
                  <a:moveTo>
                    <a:pt x="16261" y="4607"/>
                  </a:moveTo>
                  <a:cubicBezTo>
                    <a:pt x="12994" y="3481"/>
                    <a:pt x="9727" y="2355"/>
                    <a:pt x="7186" y="1945"/>
                  </a:cubicBezTo>
                  <a:cubicBezTo>
                    <a:pt x="4644" y="1536"/>
                    <a:pt x="2829" y="1843"/>
                    <a:pt x="1559" y="2508"/>
                  </a:cubicBezTo>
                  <a:cubicBezTo>
                    <a:pt x="288" y="3173"/>
                    <a:pt x="-438" y="4197"/>
                    <a:pt x="288" y="5221"/>
                  </a:cubicBezTo>
                  <a:cubicBezTo>
                    <a:pt x="1014" y="6245"/>
                    <a:pt x="3192" y="7268"/>
                    <a:pt x="6278" y="8650"/>
                  </a:cubicBezTo>
                  <a:cubicBezTo>
                    <a:pt x="9364" y="10032"/>
                    <a:pt x="13357" y="11773"/>
                    <a:pt x="15535" y="13410"/>
                  </a:cubicBezTo>
                  <a:cubicBezTo>
                    <a:pt x="17713" y="15048"/>
                    <a:pt x="18076" y="16584"/>
                    <a:pt x="16896" y="17864"/>
                  </a:cubicBezTo>
                  <a:cubicBezTo>
                    <a:pt x="15717" y="19143"/>
                    <a:pt x="12994" y="20167"/>
                    <a:pt x="10453" y="20781"/>
                  </a:cubicBezTo>
                  <a:cubicBezTo>
                    <a:pt x="7912" y="21395"/>
                    <a:pt x="5552" y="21600"/>
                    <a:pt x="3828" y="21242"/>
                  </a:cubicBezTo>
                  <a:cubicBezTo>
                    <a:pt x="2103" y="20883"/>
                    <a:pt x="1014" y="19962"/>
                    <a:pt x="1377" y="18375"/>
                  </a:cubicBezTo>
                  <a:cubicBezTo>
                    <a:pt x="1740" y="16789"/>
                    <a:pt x="3555" y="14536"/>
                    <a:pt x="6823" y="12336"/>
                  </a:cubicBezTo>
                  <a:cubicBezTo>
                    <a:pt x="10090" y="10135"/>
                    <a:pt x="14809" y="7985"/>
                    <a:pt x="17532" y="6296"/>
                  </a:cubicBezTo>
                  <a:cubicBezTo>
                    <a:pt x="20254" y="4607"/>
                    <a:pt x="20980" y="3378"/>
                    <a:pt x="21071" y="2406"/>
                  </a:cubicBezTo>
                  <a:cubicBezTo>
                    <a:pt x="21162" y="1433"/>
                    <a:pt x="20617" y="717"/>
                    <a:pt x="200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2364316" y="2563308"/>
              <a:ext cx="31751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720" y="14400"/>
                    <a:pt x="15840" y="7200"/>
                    <a:pt x="12240" y="3600"/>
                  </a:cubicBezTo>
                  <a:cubicBezTo>
                    <a:pt x="8640" y="0"/>
                    <a:pt x="432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2240491" y="2535417"/>
              <a:ext cx="498476" cy="2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78" fill="norm" stroke="1" extrusionOk="0">
                  <a:moveTo>
                    <a:pt x="0" y="20178"/>
                  </a:moveTo>
                  <a:cubicBezTo>
                    <a:pt x="367" y="12402"/>
                    <a:pt x="734" y="4626"/>
                    <a:pt x="1674" y="1602"/>
                  </a:cubicBezTo>
                  <a:cubicBezTo>
                    <a:pt x="2614" y="-1422"/>
                    <a:pt x="4127" y="306"/>
                    <a:pt x="5870" y="2898"/>
                  </a:cubicBezTo>
                  <a:cubicBezTo>
                    <a:pt x="7613" y="5490"/>
                    <a:pt x="9585" y="8946"/>
                    <a:pt x="11557" y="11106"/>
                  </a:cubicBezTo>
                  <a:cubicBezTo>
                    <a:pt x="13529" y="13266"/>
                    <a:pt x="15501" y="14130"/>
                    <a:pt x="17175" y="14562"/>
                  </a:cubicBezTo>
                  <a:cubicBezTo>
                    <a:pt x="18848" y="14994"/>
                    <a:pt x="20224" y="14994"/>
                    <a:pt x="21600" y="14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2341914" y="2518858"/>
              <a:ext cx="505003" cy="9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31" fill="norm" stroke="1" extrusionOk="0">
                  <a:moveTo>
                    <a:pt x="954" y="20681"/>
                  </a:moveTo>
                  <a:cubicBezTo>
                    <a:pt x="548" y="21140"/>
                    <a:pt x="142" y="21600"/>
                    <a:pt x="30" y="21370"/>
                  </a:cubicBezTo>
                  <a:cubicBezTo>
                    <a:pt x="-83" y="21140"/>
                    <a:pt x="97" y="20221"/>
                    <a:pt x="977" y="18613"/>
                  </a:cubicBezTo>
                  <a:cubicBezTo>
                    <a:pt x="1856" y="17004"/>
                    <a:pt x="3434" y="14706"/>
                    <a:pt x="4990" y="12753"/>
                  </a:cubicBezTo>
                  <a:cubicBezTo>
                    <a:pt x="6546" y="10800"/>
                    <a:pt x="8079" y="9191"/>
                    <a:pt x="10086" y="7468"/>
                  </a:cubicBezTo>
                  <a:cubicBezTo>
                    <a:pt x="12092" y="5745"/>
                    <a:pt x="14573" y="3906"/>
                    <a:pt x="16557" y="2643"/>
                  </a:cubicBezTo>
                  <a:cubicBezTo>
                    <a:pt x="18541" y="1379"/>
                    <a:pt x="20029" y="689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4744191" y="8361727"/>
              <a:ext cx="293476" cy="24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23" fill="norm" stroke="1" extrusionOk="0">
                  <a:moveTo>
                    <a:pt x="21546" y="1326"/>
                  </a:moveTo>
                  <a:cubicBezTo>
                    <a:pt x="21546" y="858"/>
                    <a:pt x="21546" y="391"/>
                    <a:pt x="21352" y="157"/>
                  </a:cubicBezTo>
                  <a:cubicBezTo>
                    <a:pt x="21158" y="-77"/>
                    <a:pt x="20769" y="-77"/>
                    <a:pt x="19409" y="344"/>
                  </a:cubicBezTo>
                  <a:cubicBezTo>
                    <a:pt x="18050" y="765"/>
                    <a:pt x="15719" y="1606"/>
                    <a:pt x="13388" y="2681"/>
                  </a:cubicBezTo>
                  <a:cubicBezTo>
                    <a:pt x="11057" y="3757"/>
                    <a:pt x="8726" y="5066"/>
                    <a:pt x="6589" y="6281"/>
                  </a:cubicBezTo>
                  <a:cubicBezTo>
                    <a:pt x="4452" y="7497"/>
                    <a:pt x="2510" y="8619"/>
                    <a:pt x="1422" y="9414"/>
                  </a:cubicBezTo>
                  <a:cubicBezTo>
                    <a:pt x="334" y="10209"/>
                    <a:pt x="101" y="10676"/>
                    <a:pt x="24" y="11144"/>
                  </a:cubicBezTo>
                  <a:cubicBezTo>
                    <a:pt x="-54" y="11611"/>
                    <a:pt x="24" y="12079"/>
                    <a:pt x="878" y="12733"/>
                  </a:cubicBezTo>
                  <a:cubicBezTo>
                    <a:pt x="1733" y="13388"/>
                    <a:pt x="3365" y="14229"/>
                    <a:pt x="5540" y="15118"/>
                  </a:cubicBezTo>
                  <a:cubicBezTo>
                    <a:pt x="7716" y="16006"/>
                    <a:pt x="10435" y="16941"/>
                    <a:pt x="12455" y="17549"/>
                  </a:cubicBezTo>
                  <a:cubicBezTo>
                    <a:pt x="14475" y="18157"/>
                    <a:pt x="15796" y="18437"/>
                    <a:pt x="16651" y="18624"/>
                  </a:cubicBezTo>
                  <a:cubicBezTo>
                    <a:pt x="17506" y="18811"/>
                    <a:pt x="17894" y="18905"/>
                    <a:pt x="18127" y="19372"/>
                  </a:cubicBezTo>
                  <a:cubicBezTo>
                    <a:pt x="18360" y="19840"/>
                    <a:pt x="18438" y="20681"/>
                    <a:pt x="1851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5296173" y="8399430"/>
              <a:ext cx="147894" cy="16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88" fill="norm" stroke="1" extrusionOk="0">
                  <a:moveTo>
                    <a:pt x="16123" y="6911"/>
                  </a:moveTo>
                  <a:cubicBezTo>
                    <a:pt x="17030" y="5544"/>
                    <a:pt x="17936" y="4177"/>
                    <a:pt x="18465" y="3152"/>
                  </a:cubicBezTo>
                  <a:cubicBezTo>
                    <a:pt x="18993" y="2126"/>
                    <a:pt x="19144" y="1443"/>
                    <a:pt x="18918" y="896"/>
                  </a:cubicBezTo>
                  <a:cubicBezTo>
                    <a:pt x="18691" y="349"/>
                    <a:pt x="18087" y="-61"/>
                    <a:pt x="16577" y="7"/>
                  </a:cubicBezTo>
                  <a:cubicBezTo>
                    <a:pt x="15066" y="76"/>
                    <a:pt x="12649" y="623"/>
                    <a:pt x="9855" y="2400"/>
                  </a:cubicBezTo>
                  <a:cubicBezTo>
                    <a:pt x="7060" y="4177"/>
                    <a:pt x="3888" y="7185"/>
                    <a:pt x="2000" y="9987"/>
                  </a:cubicBezTo>
                  <a:cubicBezTo>
                    <a:pt x="112" y="12790"/>
                    <a:pt x="-492" y="15387"/>
                    <a:pt x="414" y="17301"/>
                  </a:cubicBezTo>
                  <a:cubicBezTo>
                    <a:pt x="1321" y="19215"/>
                    <a:pt x="3737" y="20445"/>
                    <a:pt x="7438" y="20992"/>
                  </a:cubicBezTo>
                  <a:cubicBezTo>
                    <a:pt x="11139" y="21539"/>
                    <a:pt x="16123" y="21402"/>
                    <a:pt x="21108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5513916" y="8462458"/>
              <a:ext cx="9842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5529791" y="8538658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4" y="18000"/>
                    <a:pt x="11368" y="14400"/>
                    <a:pt x="14968" y="10800"/>
                  </a:cubicBezTo>
                  <a:cubicBezTo>
                    <a:pt x="18568" y="7200"/>
                    <a:pt x="2008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5806147" y="8465378"/>
              <a:ext cx="139570" cy="10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42" fill="norm" stroke="1" extrusionOk="0">
                  <a:moveTo>
                    <a:pt x="21100" y="3788"/>
                  </a:moveTo>
                  <a:cubicBezTo>
                    <a:pt x="19340" y="2127"/>
                    <a:pt x="17580" y="465"/>
                    <a:pt x="15180" y="154"/>
                  </a:cubicBezTo>
                  <a:cubicBezTo>
                    <a:pt x="12780" y="-158"/>
                    <a:pt x="9740" y="880"/>
                    <a:pt x="6940" y="3061"/>
                  </a:cubicBezTo>
                  <a:cubicBezTo>
                    <a:pt x="4140" y="5242"/>
                    <a:pt x="1580" y="8565"/>
                    <a:pt x="540" y="11473"/>
                  </a:cubicBezTo>
                  <a:cubicBezTo>
                    <a:pt x="-500" y="14380"/>
                    <a:pt x="-20" y="16873"/>
                    <a:pt x="1820" y="18638"/>
                  </a:cubicBezTo>
                  <a:cubicBezTo>
                    <a:pt x="3660" y="20404"/>
                    <a:pt x="6860" y="21442"/>
                    <a:pt x="9740" y="21442"/>
                  </a:cubicBezTo>
                  <a:cubicBezTo>
                    <a:pt x="12620" y="21442"/>
                    <a:pt x="15180" y="20404"/>
                    <a:pt x="16700" y="18015"/>
                  </a:cubicBezTo>
                  <a:cubicBezTo>
                    <a:pt x="18220" y="15627"/>
                    <a:pt x="18700" y="11888"/>
                    <a:pt x="18460" y="8773"/>
                  </a:cubicBezTo>
                  <a:cubicBezTo>
                    <a:pt x="18220" y="5657"/>
                    <a:pt x="17260" y="3165"/>
                    <a:pt x="16300" y="1711"/>
                  </a:cubicBezTo>
                  <a:cubicBezTo>
                    <a:pt x="15340" y="257"/>
                    <a:pt x="14380" y="-158"/>
                    <a:pt x="13660" y="50"/>
                  </a:cubicBezTo>
                  <a:cubicBezTo>
                    <a:pt x="12940" y="257"/>
                    <a:pt x="12460" y="1088"/>
                    <a:pt x="11980" y="1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5980641" y="8551358"/>
              <a:ext cx="1905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6037791" y="8449755"/>
              <a:ext cx="92642" cy="17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70" fill="norm" stroke="1" extrusionOk="0">
                  <a:moveTo>
                    <a:pt x="8836" y="2342"/>
                  </a:moveTo>
                  <a:cubicBezTo>
                    <a:pt x="9327" y="1692"/>
                    <a:pt x="9818" y="1041"/>
                    <a:pt x="10677" y="586"/>
                  </a:cubicBezTo>
                  <a:cubicBezTo>
                    <a:pt x="11536" y="130"/>
                    <a:pt x="12764" y="-130"/>
                    <a:pt x="14605" y="65"/>
                  </a:cubicBezTo>
                  <a:cubicBezTo>
                    <a:pt x="16445" y="260"/>
                    <a:pt x="18900" y="911"/>
                    <a:pt x="20127" y="2277"/>
                  </a:cubicBezTo>
                  <a:cubicBezTo>
                    <a:pt x="21355" y="3643"/>
                    <a:pt x="21355" y="5725"/>
                    <a:pt x="21109" y="7092"/>
                  </a:cubicBezTo>
                  <a:cubicBezTo>
                    <a:pt x="20864" y="8458"/>
                    <a:pt x="20373" y="9109"/>
                    <a:pt x="19268" y="9629"/>
                  </a:cubicBezTo>
                  <a:cubicBezTo>
                    <a:pt x="18164" y="10150"/>
                    <a:pt x="16445" y="10540"/>
                    <a:pt x="16323" y="11060"/>
                  </a:cubicBezTo>
                  <a:cubicBezTo>
                    <a:pt x="16200" y="11581"/>
                    <a:pt x="17673" y="12231"/>
                    <a:pt x="19023" y="13207"/>
                  </a:cubicBezTo>
                  <a:cubicBezTo>
                    <a:pt x="20373" y="14183"/>
                    <a:pt x="21600" y="15484"/>
                    <a:pt x="21477" y="16786"/>
                  </a:cubicBezTo>
                  <a:cubicBezTo>
                    <a:pt x="21355" y="18087"/>
                    <a:pt x="19882" y="19388"/>
                    <a:pt x="16077" y="20169"/>
                  </a:cubicBezTo>
                  <a:cubicBezTo>
                    <a:pt x="12273" y="20950"/>
                    <a:pt x="6136" y="21210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3577993" y="8737947"/>
              <a:ext cx="189674" cy="375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21" fill="norm" stroke="1" extrusionOk="0">
                  <a:moveTo>
                    <a:pt x="264" y="21521"/>
                  </a:moveTo>
                  <a:cubicBezTo>
                    <a:pt x="26" y="21218"/>
                    <a:pt x="-213" y="20914"/>
                    <a:pt x="324" y="20095"/>
                  </a:cubicBezTo>
                  <a:cubicBezTo>
                    <a:pt x="861" y="19276"/>
                    <a:pt x="2174" y="17941"/>
                    <a:pt x="3904" y="16364"/>
                  </a:cubicBezTo>
                  <a:cubicBezTo>
                    <a:pt x="5635" y="14786"/>
                    <a:pt x="7783" y="12966"/>
                    <a:pt x="9752" y="11055"/>
                  </a:cubicBezTo>
                  <a:cubicBezTo>
                    <a:pt x="11721" y="9143"/>
                    <a:pt x="13511" y="7141"/>
                    <a:pt x="14883" y="5503"/>
                  </a:cubicBezTo>
                  <a:cubicBezTo>
                    <a:pt x="16256" y="3865"/>
                    <a:pt x="17210" y="2591"/>
                    <a:pt x="17986" y="1650"/>
                  </a:cubicBezTo>
                  <a:cubicBezTo>
                    <a:pt x="18762" y="710"/>
                    <a:pt x="19358" y="103"/>
                    <a:pt x="19597" y="12"/>
                  </a:cubicBezTo>
                  <a:cubicBezTo>
                    <a:pt x="19836" y="-79"/>
                    <a:pt x="19716" y="346"/>
                    <a:pt x="19299" y="1559"/>
                  </a:cubicBezTo>
                  <a:cubicBezTo>
                    <a:pt x="18881" y="2773"/>
                    <a:pt x="18165" y="4775"/>
                    <a:pt x="17747" y="6777"/>
                  </a:cubicBezTo>
                  <a:cubicBezTo>
                    <a:pt x="17330" y="8779"/>
                    <a:pt x="17210" y="10782"/>
                    <a:pt x="17628" y="12450"/>
                  </a:cubicBezTo>
                  <a:cubicBezTo>
                    <a:pt x="18046" y="14119"/>
                    <a:pt x="19000" y="15454"/>
                    <a:pt x="19716" y="16212"/>
                  </a:cubicBezTo>
                  <a:cubicBezTo>
                    <a:pt x="20432" y="16970"/>
                    <a:pt x="20910" y="17152"/>
                    <a:pt x="21387" y="17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3627966" y="8964108"/>
              <a:ext cx="11747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6200"/>
                    <a:pt x="7395" y="10800"/>
                    <a:pt x="10995" y="7200"/>
                  </a:cubicBezTo>
                  <a:cubicBezTo>
                    <a:pt x="14595" y="3600"/>
                    <a:pt x="1809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3787780" y="8908272"/>
              <a:ext cx="100537" cy="12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200" fill="norm" stroke="1" extrusionOk="0">
                  <a:moveTo>
                    <a:pt x="20726" y="2992"/>
                  </a:moveTo>
                  <a:cubicBezTo>
                    <a:pt x="20508" y="2099"/>
                    <a:pt x="20290" y="1207"/>
                    <a:pt x="18981" y="582"/>
                  </a:cubicBezTo>
                  <a:cubicBezTo>
                    <a:pt x="17671" y="-43"/>
                    <a:pt x="15271" y="-400"/>
                    <a:pt x="11999" y="760"/>
                  </a:cubicBezTo>
                  <a:cubicBezTo>
                    <a:pt x="8726" y="1921"/>
                    <a:pt x="4581" y="4598"/>
                    <a:pt x="2181" y="7098"/>
                  </a:cubicBezTo>
                  <a:cubicBezTo>
                    <a:pt x="-219" y="9597"/>
                    <a:pt x="-874" y="11917"/>
                    <a:pt x="1417" y="14238"/>
                  </a:cubicBezTo>
                  <a:cubicBezTo>
                    <a:pt x="3708" y="16559"/>
                    <a:pt x="8944" y="18879"/>
                    <a:pt x="14181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918341" y="8917534"/>
              <a:ext cx="71576" cy="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354" fill="norm" stroke="1" extrusionOk="0">
                  <a:moveTo>
                    <a:pt x="18092" y="4223"/>
                  </a:moveTo>
                  <a:cubicBezTo>
                    <a:pt x="17166" y="2733"/>
                    <a:pt x="16240" y="1244"/>
                    <a:pt x="14852" y="499"/>
                  </a:cubicBezTo>
                  <a:cubicBezTo>
                    <a:pt x="13463" y="-246"/>
                    <a:pt x="11612" y="-246"/>
                    <a:pt x="8526" y="1120"/>
                  </a:cubicBezTo>
                  <a:cubicBezTo>
                    <a:pt x="5440" y="2485"/>
                    <a:pt x="1120" y="5216"/>
                    <a:pt x="195" y="8444"/>
                  </a:cubicBezTo>
                  <a:cubicBezTo>
                    <a:pt x="-731" y="11671"/>
                    <a:pt x="1738" y="15395"/>
                    <a:pt x="5749" y="17630"/>
                  </a:cubicBezTo>
                  <a:cubicBezTo>
                    <a:pt x="9760" y="19864"/>
                    <a:pt x="15315" y="20609"/>
                    <a:pt x="20869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4011083" y="8932679"/>
              <a:ext cx="80434" cy="10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27" fill="norm" stroke="1" extrusionOk="0">
                  <a:moveTo>
                    <a:pt x="2805" y="10003"/>
                  </a:moveTo>
                  <a:cubicBezTo>
                    <a:pt x="1402" y="10003"/>
                    <a:pt x="0" y="10003"/>
                    <a:pt x="0" y="9688"/>
                  </a:cubicBezTo>
                  <a:cubicBezTo>
                    <a:pt x="0" y="9374"/>
                    <a:pt x="1402" y="8744"/>
                    <a:pt x="4067" y="7591"/>
                  </a:cubicBezTo>
                  <a:cubicBezTo>
                    <a:pt x="6732" y="6438"/>
                    <a:pt x="10659" y="4760"/>
                    <a:pt x="13044" y="3292"/>
                  </a:cubicBezTo>
                  <a:cubicBezTo>
                    <a:pt x="15428" y="1824"/>
                    <a:pt x="16270" y="566"/>
                    <a:pt x="15849" y="146"/>
                  </a:cubicBezTo>
                  <a:cubicBezTo>
                    <a:pt x="15428" y="-273"/>
                    <a:pt x="13745" y="146"/>
                    <a:pt x="10659" y="2244"/>
                  </a:cubicBezTo>
                  <a:cubicBezTo>
                    <a:pt x="7574" y="4341"/>
                    <a:pt x="3085" y="8115"/>
                    <a:pt x="1402" y="11051"/>
                  </a:cubicBezTo>
                  <a:cubicBezTo>
                    <a:pt x="-281" y="13987"/>
                    <a:pt x="841" y="16084"/>
                    <a:pt x="4628" y="17657"/>
                  </a:cubicBezTo>
                  <a:cubicBezTo>
                    <a:pt x="8415" y="19230"/>
                    <a:pt x="14867" y="20278"/>
                    <a:pt x="21319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101041" y="8872084"/>
              <a:ext cx="81726" cy="25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66" fill="norm" stroke="1" extrusionOk="0">
                  <a:moveTo>
                    <a:pt x="8308" y="8989"/>
                  </a:moveTo>
                  <a:cubicBezTo>
                    <a:pt x="6369" y="9694"/>
                    <a:pt x="4431" y="10399"/>
                    <a:pt x="3046" y="12030"/>
                  </a:cubicBezTo>
                  <a:cubicBezTo>
                    <a:pt x="1662" y="13661"/>
                    <a:pt x="831" y="16218"/>
                    <a:pt x="415" y="17761"/>
                  </a:cubicBezTo>
                  <a:cubicBezTo>
                    <a:pt x="0" y="19304"/>
                    <a:pt x="0" y="19833"/>
                    <a:pt x="0" y="20362"/>
                  </a:cubicBezTo>
                  <a:cubicBezTo>
                    <a:pt x="0" y="20891"/>
                    <a:pt x="0" y="21420"/>
                    <a:pt x="415" y="21464"/>
                  </a:cubicBezTo>
                  <a:cubicBezTo>
                    <a:pt x="831" y="21508"/>
                    <a:pt x="1662" y="21067"/>
                    <a:pt x="2492" y="19480"/>
                  </a:cubicBezTo>
                  <a:cubicBezTo>
                    <a:pt x="3323" y="17893"/>
                    <a:pt x="4154" y="15160"/>
                    <a:pt x="5400" y="12471"/>
                  </a:cubicBezTo>
                  <a:cubicBezTo>
                    <a:pt x="6646" y="9782"/>
                    <a:pt x="8308" y="7137"/>
                    <a:pt x="10385" y="5110"/>
                  </a:cubicBezTo>
                  <a:cubicBezTo>
                    <a:pt x="12462" y="3082"/>
                    <a:pt x="14954" y="1671"/>
                    <a:pt x="16892" y="878"/>
                  </a:cubicBezTo>
                  <a:cubicBezTo>
                    <a:pt x="18831" y="84"/>
                    <a:pt x="20215" y="-92"/>
                    <a:pt x="20908" y="40"/>
                  </a:cubicBezTo>
                  <a:cubicBezTo>
                    <a:pt x="21600" y="172"/>
                    <a:pt x="21600" y="613"/>
                    <a:pt x="20492" y="1848"/>
                  </a:cubicBezTo>
                  <a:cubicBezTo>
                    <a:pt x="19385" y="3082"/>
                    <a:pt x="17169" y="5110"/>
                    <a:pt x="15092" y="6432"/>
                  </a:cubicBezTo>
                  <a:cubicBezTo>
                    <a:pt x="13015" y="7755"/>
                    <a:pt x="11077" y="8372"/>
                    <a:pt x="9554" y="8812"/>
                  </a:cubicBezTo>
                  <a:cubicBezTo>
                    <a:pt x="8031" y="9253"/>
                    <a:pt x="6923" y="9518"/>
                    <a:pt x="5954" y="9606"/>
                  </a:cubicBezTo>
                  <a:cubicBezTo>
                    <a:pt x="4985" y="9694"/>
                    <a:pt x="4154" y="9606"/>
                    <a:pt x="3323" y="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4235353" y="8748208"/>
              <a:ext cx="59364" cy="23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92" fill="norm" stroke="1" extrusionOk="0">
                  <a:moveTo>
                    <a:pt x="21255" y="0"/>
                  </a:moveTo>
                  <a:cubicBezTo>
                    <a:pt x="16329" y="3211"/>
                    <a:pt x="11402" y="6422"/>
                    <a:pt x="7802" y="9584"/>
                  </a:cubicBezTo>
                  <a:cubicBezTo>
                    <a:pt x="4202" y="12746"/>
                    <a:pt x="1929" y="15859"/>
                    <a:pt x="792" y="17757"/>
                  </a:cubicBezTo>
                  <a:cubicBezTo>
                    <a:pt x="-345" y="19654"/>
                    <a:pt x="-345" y="20335"/>
                    <a:pt x="1360" y="20822"/>
                  </a:cubicBezTo>
                  <a:cubicBezTo>
                    <a:pt x="3066" y="21308"/>
                    <a:pt x="6476" y="21600"/>
                    <a:pt x="10076" y="21454"/>
                  </a:cubicBezTo>
                  <a:cubicBezTo>
                    <a:pt x="13676" y="21308"/>
                    <a:pt x="17466" y="20724"/>
                    <a:pt x="21255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4195741" y="8887908"/>
              <a:ext cx="13072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5274" y="21600"/>
                  </a:moveTo>
                  <a:cubicBezTo>
                    <a:pt x="3891" y="20000"/>
                    <a:pt x="2509" y="18400"/>
                    <a:pt x="1472" y="16400"/>
                  </a:cubicBezTo>
                  <a:cubicBezTo>
                    <a:pt x="435" y="14400"/>
                    <a:pt x="-256" y="12000"/>
                    <a:pt x="90" y="10000"/>
                  </a:cubicBezTo>
                  <a:cubicBezTo>
                    <a:pt x="435" y="8000"/>
                    <a:pt x="1818" y="6400"/>
                    <a:pt x="5533" y="4800"/>
                  </a:cubicBezTo>
                  <a:cubicBezTo>
                    <a:pt x="9248" y="3200"/>
                    <a:pt x="15296" y="160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4675716" y="8756104"/>
              <a:ext cx="36400" cy="27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62" fill="norm" stroke="1" extrusionOk="0">
                  <a:moveTo>
                    <a:pt x="12960" y="876"/>
                  </a:moveTo>
                  <a:cubicBezTo>
                    <a:pt x="13577" y="460"/>
                    <a:pt x="14194" y="45"/>
                    <a:pt x="15429" y="4"/>
                  </a:cubicBezTo>
                  <a:cubicBezTo>
                    <a:pt x="16663" y="-38"/>
                    <a:pt x="18514" y="294"/>
                    <a:pt x="19749" y="1956"/>
                  </a:cubicBezTo>
                  <a:cubicBezTo>
                    <a:pt x="20983" y="3617"/>
                    <a:pt x="21600" y="6608"/>
                    <a:pt x="20983" y="9308"/>
                  </a:cubicBezTo>
                  <a:cubicBezTo>
                    <a:pt x="20366" y="12008"/>
                    <a:pt x="18514" y="14417"/>
                    <a:pt x="14811" y="16411"/>
                  </a:cubicBezTo>
                  <a:cubicBezTo>
                    <a:pt x="11109" y="18405"/>
                    <a:pt x="5554" y="19984"/>
                    <a:pt x="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4663016" y="8777407"/>
              <a:ext cx="167550" cy="25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59" fill="norm" stroke="1" extrusionOk="0">
                  <a:moveTo>
                    <a:pt x="0" y="15085"/>
                  </a:moveTo>
                  <a:cubicBezTo>
                    <a:pt x="136" y="14466"/>
                    <a:pt x="272" y="13846"/>
                    <a:pt x="679" y="13448"/>
                  </a:cubicBezTo>
                  <a:cubicBezTo>
                    <a:pt x="1087" y="13049"/>
                    <a:pt x="1766" y="12872"/>
                    <a:pt x="3668" y="12341"/>
                  </a:cubicBezTo>
                  <a:cubicBezTo>
                    <a:pt x="5570" y="11810"/>
                    <a:pt x="8694" y="10925"/>
                    <a:pt x="11411" y="9331"/>
                  </a:cubicBezTo>
                  <a:cubicBezTo>
                    <a:pt x="14128" y="7738"/>
                    <a:pt x="16438" y="5436"/>
                    <a:pt x="17796" y="4064"/>
                  </a:cubicBezTo>
                  <a:cubicBezTo>
                    <a:pt x="19155" y="2692"/>
                    <a:pt x="19562" y="2249"/>
                    <a:pt x="20038" y="1629"/>
                  </a:cubicBezTo>
                  <a:cubicBezTo>
                    <a:pt x="20513" y="1010"/>
                    <a:pt x="21057" y="213"/>
                    <a:pt x="21328" y="36"/>
                  </a:cubicBezTo>
                  <a:cubicBezTo>
                    <a:pt x="21600" y="-141"/>
                    <a:pt x="21600" y="302"/>
                    <a:pt x="21057" y="1984"/>
                  </a:cubicBezTo>
                  <a:cubicBezTo>
                    <a:pt x="20513" y="3666"/>
                    <a:pt x="19426" y="6587"/>
                    <a:pt x="18543" y="9464"/>
                  </a:cubicBezTo>
                  <a:cubicBezTo>
                    <a:pt x="17660" y="12341"/>
                    <a:pt x="16981" y="15174"/>
                    <a:pt x="16642" y="17166"/>
                  </a:cubicBezTo>
                  <a:cubicBezTo>
                    <a:pt x="16302" y="19157"/>
                    <a:pt x="16302" y="20308"/>
                    <a:pt x="16302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4830233" y="8965856"/>
              <a:ext cx="51682" cy="7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104" fill="norm" stroke="1" extrusionOk="0">
                  <a:moveTo>
                    <a:pt x="16616" y="4061"/>
                  </a:moveTo>
                  <a:cubicBezTo>
                    <a:pt x="14954" y="3148"/>
                    <a:pt x="13293" y="2236"/>
                    <a:pt x="11423" y="2388"/>
                  </a:cubicBezTo>
                  <a:cubicBezTo>
                    <a:pt x="9554" y="2540"/>
                    <a:pt x="7477" y="3757"/>
                    <a:pt x="5400" y="6343"/>
                  </a:cubicBezTo>
                  <a:cubicBezTo>
                    <a:pt x="3323" y="8929"/>
                    <a:pt x="1247" y="12884"/>
                    <a:pt x="416" y="15622"/>
                  </a:cubicBezTo>
                  <a:cubicBezTo>
                    <a:pt x="-415" y="18360"/>
                    <a:pt x="0" y="19881"/>
                    <a:pt x="1662" y="20641"/>
                  </a:cubicBezTo>
                  <a:cubicBezTo>
                    <a:pt x="3323" y="21402"/>
                    <a:pt x="6231" y="21402"/>
                    <a:pt x="9970" y="19272"/>
                  </a:cubicBezTo>
                  <a:cubicBezTo>
                    <a:pt x="13708" y="17143"/>
                    <a:pt x="18277" y="12884"/>
                    <a:pt x="19731" y="9385"/>
                  </a:cubicBezTo>
                  <a:cubicBezTo>
                    <a:pt x="21185" y="5887"/>
                    <a:pt x="19523" y="3148"/>
                    <a:pt x="17654" y="1627"/>
                  </a:cubicBezTo>
                  <a:cubicBezTo>
                    <a:pt x="15785" y="106"/>
                    <a:pt x="13708" y="-198"/>
                    <a:pt x="11839" y="106"/>
                  </a:cubicBezTo>
                  <a:cubicBezTo>
                    <a:pt x="9970" y="410"/>
                    <a:pt x="8308" y="1323"/>
                    <a:pt x="6647" y="2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056716" y="900220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8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249207" y="1822017"/>
              <a:ext cx="4226829" cy="201739"/>
            </a:xfrm>
            <a:prstGeom prst="rect">
              <a:avLst/>
            </a:prstGeom>
            <a:effectLst/>
          </p:spPr>
        </p:pic>
        <p:pic>
          <p:nvPicPr>
            <p:cNvPr id="149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149538" y="239909"/>
              <a:ext cx="324408" cy="488728"/>
            </a:xfrm>
            <a:prstGeom prst="rect">
              <a:avLst/>
            </a:prstGeom>
            <a:effectLst/>
          </p:spPr>
        </p:pic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456212" y="456998"/>
              <a:ext cx="301407" cy="189676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301509" y="671992"/>
              <a:ext cx="387108" cy="112596"/>
            </a:xfrm>
            <a:prstGeom prst="rect">
              <a:avLst/>
            </a:prstGeom>
            <a:effectLst/>
          </p:spPr>
        </p:pic>
        <p:pic>
          <p:nvPicPr>
            <p:cNvPr id="149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435526" y="671992"/>
              <a:ext cx="314426" cy="142669"/>
            </a:xfrm>
            <a:prstGeom prst="rect">
              <a:avLst/>
            </a:prstGeom>
            <a:effectLst/>
          </p:spPr>
        </p:pic>
        <p:pic>
          <p:nvPicPr>
            <p:cNvPr id="149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778219" y="255427"/>
              <a:ext cx="247739" cy="334517"/>
            </a:xfrm>
            <a:prstGeom prst="rect">
              <a:avLst/>
            </a:prstGeom>
            <a:effectLst/>
          </p:spPr>
        </p:pic>
        <p:pic>
          <p:nvPicPr>
            <p:cNvPr id="1500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123227" y="273316"/>
              <a:ext cx="40734" cy="79069"/>
            </a:xfrm>
            <a:prstGeom prst="rect">
              <a:avLst/>
            </a:prstGeom>
            <a:effectLst/>
          </p:spPr>
        </p:pic>
        <p:pic>
          <p:nvPicPr>
            <p:cNvPr id="1502" name="Line Line" descr="Line 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153894" y="457320"/>
              <a:ext cx="79069" cy="40735"/>
            </a:xfrm>
            <a:prstGeom prst="rect">
              <a:avLst/>
            </a:prstGeom>
            <a:effectLst/>
          </p:spPr>
        </p:pic>
        <p:pic>
          <p:nvPicPr>
            <p:cNvPr id="150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551196" y="22307"/>
              <a:ext cx="394783" cy="639144"/>
            </a:xfrm>
            <a:prstGeom prst="rect">
              <a:avLst/>
            </a:prstGeom>
            <a:effectLst/>
          </p:spPr>
        </p:pic>
        <p:pic>
          <p:nvPicPr>
            <p:cNvPr id="150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314898" y="201477"/>
              <a:ext cx="158020" cy="399286"/>
            </a:xfrm>
            <a:prstGeom prst="rect">
              <a:avLst/>
            </a:prstGeom>
            <a:effectLst/>
          </p:spPr>
        </p:pic>
        <p:pic>
          <p:nvPicPr>
            <p:cNvPr id="1508" name="Line Line" descr="Line 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475901" y="403652"/>
              <a:ext cx="109736" cy="40735"/>
            </a:xfrm>
            <a:prstGeom prst="rect">
              <a:avLst/>
            </a:prstGeom>
            <a:effectLst/>
          </p:spPr>
        </p:pic>
        <p:pic>
          <p:nvPicPr>
            <p:cNvPr id="151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479626" y="464987"/>
              <a:ext cx="205680" cy="99418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181250" y="158313"/>
              <a:ext cx="62518" cy="401076"/>
            </a:xfrm>
            <a:prstGeom prst="rect">
              <a:avLst/>
            </a:prstGeom>
            <a:effectLst/>
          </p:spPr>
        </p:pic>
        <p:pic>
          <p:nvPicPr>
            <p:cNvPr id="1514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326920" y="365318"/>
              <a:ext cx="48402" cy="71402"/>
            </a:xfrm>
            <a:prstGeom prst="rect">
              <a:avLst/>
            </a:prstGeom>
            <a:effectLst/>
          </p:spPr>
        </p:pic>
        <p:pic>
          <p:nvPicPr>
            <p:cNvPr id="151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426589" y="140996"/>
              <a:ext cx="255406" cy="370069"/>
            </a:xfrm>
            <a:prstGeom prst="rect">
              <a:avLst/>
            </a:prstGeom>
            <a:effectLst/>
          </p:spPr>
        </p:pic>
        <p:pic>
          <p:nvPicPr>
            <p:cNvPr id="151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664261" y="472654"/>
              <a:ext cx="109737" cy="209405"/>
            </a:xfrm>
            <a:prstGeom prst="rect">
              <a:avLst/>
            </a:prstGeom>
            <a:effectLst/>
          </p:spPr>
        </p:pic>
        <p:pic>
          <p:nvPicPr>
            <p:cNvPr id="152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947874" y="121115"/>
              <a:ext cx="169214" cy="396402"/>
            </a:xfrm>
            <a:prstGeom prst="rect">
              <a:avLst/>
            </a:prstGeom>
            <a:effectLst/>
          </p:spPr>
        </p:pic>
        <p:pic>
          <p:nvPicPr>
            <p:cNvPr id="1522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218908" y="34998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52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393136" y="82783"/>
              <a:ext cx="170546" cy="422938"/>
            </a:xfrm>
            <a:prstGeom prst="rect">
              <a:avLst/>
            </a:prstGeom>
            <a:effectLst/>
          </p:spPr>
        </p:pic>
        <p:pic>
          <p:nvPicPr>
            <p:cNvPr id="1526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637950" y="426653"/>
              <a:ext cx="71402" cy="209405"/>
            </a:xfrm>
            <a:prstGeom prst="rect">
              <a:avLst/>
            </a:prstGeom>
            <a:effectLst/>
          </p:spPr>
        </p:pic>
        <p:pic>
          <p:nvPicPr>
            <p:cNvPr id="152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890956" y="62369"/>
              <a:ext cx="166978" cy="418298"/>
            </a:xfrm>
            <a:prstGeom prst="rect">
              <a:avLst/>
            </a:prstGeom>
            <a:effectLst/>
          </p:spPr>
        </p:pic>
        <p:pic>
          <p:nvPicPr>
            <p:cNvPr id="153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159295" y="295637"/>
              <a:ext cx="125070" cy="49081"/>
            </a:xfrm>
            <a:prstGeom prst="rect">
              <a:avLst/>
            </a:prstGeom>
            <a:effectLst/>
          </p:spPr>
        </p:pic>
        <p:pic>
          <p:nvPicPr>
            <p:cNvPr id="153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306106" y="73649"/>
              <a:ext cx="203600" cy="393738"/>
            </a:xfrm>
            <a:prstGeom prst="rect">
              <a:avLst/>
            </a:prstGeom>
            <a:effectLst/>
          </p:spPr>
        </p:pic>
        <p:pic>
          <p:nvPicPr>
            <p:cNvPr id="1534" name="Line Line" descr="Line 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603972" y="388318"/>
              <a:ext cx="63735" cy="247740"/>
            </a:xfrm>
            <a:prstGeom prst="rect">
              <a:avLst/>
            </a:prstGeom>
            <a:effectLst/>
          </p:spPr>
        </p:pic>
        <p:pic>
          <p:nvPicPr>
            <p:cNvPr id="153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904855" y="166590"/>
              <a:ext cx="180164" cy="285241"/>
            </a:xfrm>
            <a:prstGeom prst="rect">
              <a:avLst/>
            </a:prstGeom>
            <a:effectLst/>
          </p:spPr>
        </p:pic>
        <p:pic>
          <p:nvPicPr>
            <p:cNvPr id="153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171757" y="257982"/>
              <a:ext cx="63296" cy="63735"/>
            </a:xfrm>
            <a:prstGeom prst="rect">
              <a:avLst/>
            </a:prstGeom>
            <a:effectLst/>
          </p:spPr>
        </p:pic>
        <p:pic>
          <p:nvPicPr>
            <p:cNvPr id="154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285033" y="121381"/>
              <a:ext cx="195359" cy="351314"/>
            </a:xfrm>
            <a:prstGeom prst="rect">
              <a:avLst/>
            </a:prstGeom>
            <a:effectLst/>
          </p:spPr>
        </p:pic>
        <p:pic>
          <p:nvPicPr>
            <p:cNvPr id="154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275421" y="73978"/>
              <a:ext cx="312307" cy="194071"/>
            </a:xfrm>
            <a:prstGeom prst="rect">
              <a:avLst/>
            </a:prstGeom>
            <a:effectLst/>
          </p:spPr>
        </p:pic>
        <p:pic>
          <p:nvPicPr>
            <p:cNvPr id="154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554660" y="311650"/>
              <a:ext cx="94403" cy="301407"/>
            </a:xfrm>
            <a:prstGeom prst="rect">
              <a:avLst/>
            </a:prstGeom>
            <a:effectLst/>
          </p:spPr>
        </p:pic>
        <p:pic>
          <p:nvPicPr>
            <p:cNvPr id="154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809763" y="112312"/>
              <a:ext cx="189587" cy="370409"/>
            </a:xfrm>
            <a:prstGeom prst="rect">
              <a:avLst/>
            </a:prstGeom>
            <a:effectLst/>
          </p:spPr>
        </p:pic>
        <p:pic>
          <p:nvPicPr>
            <p:cNvPr id="1548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8053004" y="380652"/>
              <a:ext cx="48402" cy="56068"/>
            </a:xfrm>
            <a:prstGeom prst="rect">
              <a:avLst/>
            </a:prstGeom>
            <a:effectLst/>
          </p:spPr>
        </p:pic>
        <p:pic>
          <p:nvPicPr>
            <p:cNvPr id="155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266199" y="104645"/>
              <a:ext cx="42212" cy="447077"/>
            </a:xfrm>
            <a:prstGeom prst="rect">
              <a:avLst/>
            </a:prstGeom>
            <a:effectLst/>
          </p:spPr>
        </p:pic>
        <p:pic>
          <p:nvPicPr>
            <p:cNvPr id="1552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390345" y="-12700"/>
              <a:ext cx="147770" cy="7100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Drawing"/>
          <p:cNvGrpSpPr/>
          <p:nvPr/>
        </p:nvGrpSpPr>
        <p:grpSpPr>
          <a:xfrm>
            <a:off x="888292" y="1327149"/>
            <a:ext cx="11913308" cy="7571636"/>
            <a:chOff x="0" y="-12700"/>
            <a:chExt cx="11913306" cy="7571634"/>
          </a:xfrm>
        </p:grpSpPr>
        <p:sp>
          <p:nvSpPr>
            <p:cNvPr id="1556" name="Line"/>
            <p:cNvSpPr/>
            <p:nvPr/>
          </p:nvSpPr>
          <p:spPr>
            <a:xfrm>
              <a:off x="0" y="424233"/>
              <a:ext cx="442270" cy="45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57" fill="norm" stroke="1" extrusionOk="0">
                  <a:moveTo>
                    <a:pt x="15389" y="2770"/>
                  </a:moveTo>
                  <a:cubicBezTo>
                    <a:pt x="15389" y="1966"/>
                    <a:pt x="15389" y="1163"/>
                    <a:pt x="15133" y="660"/>
                  </a:cubicBezTo>
                  <a:cubicBezTo>
                    <a:pt x="14877" y="158"/>
                    <a:pt x="14365" y="-43"/>
                    <a:pt x="13239" y="7"/>
                  </a:cubicBezTo>
                  <a:cubicBezTo>
                    <a:pt x="12113" y="57"/>
                    <a:pt x="10373" y="359"/>
                    <a:pt x="8530" y="1464"/>
                  </a:cubicBezTo>
                  <a:cubicBezTo>
                    <a:pt x="6688" y="2569"/>
                    <a:pt x="4743" y="4478"/>
                    <a:pt x="3258" y="7040"/>
                  </a:cubicBezTo>
                  <a:cubicBezTo>
                    <a:pt x="1774" y="9602"/>
                    <a:pt x="750" y="12817"/>
                    <a:pt x="290" y="15077"/>
                  </a:cubicBezTo>
                  <a:cubicBezTo>
                    <a:pt x="-171" y="17337"/>
                    <a:pt x="-69" y="18644"/>
                    <a:pt x="494" y="19598"/>
                  </a:cubicBezTo>
                  <a:cubicBezTo>
                    <a:pt x="1057" y="20552"/>
                    <a:pt x="2081" y="21155"/>
                    <a:pt x="3821" y="21306"/>
                  </a:cubicBezTo>
                  <a:cubicBezTo>
                    <a:pt x="5562" y="21457"/>
                    <a:pt x="8019" y="21155"/>
                    <a:pt x="9810" y="20452"/>
                  </a:cubicBezTo>
                  <a:cubicBezTo>
                    <a:pt x="11602" y="19749"/>
                    <a:pt x="12728" y="18644"/>
                    <a:pt x="13291" y="17790"/>
                  </a:cubicBezTo>
                  <a:cubicBezTo>
                    <a:pt x="13854" y="16936"/>
                    <a:pt x="13854" y="16333"/>
                    <a:pt x="13649" y="15881"/>
                  </a:cubicBezTo>
                  <a:cubicBezTo>
                    <a:pt x="13444" y="15429"/>
                    <a:pt x="13035" y="15127"/>
                    <a:pt x="12574" y="14977"/>
                  </a:cubicBezTo>
                  <a:cubicBezTo>
                    <a:pt x="12113" y="14826"/>
                    <a:pt x="11602" y="14826"/>
                    <a:pt x="11141" y="15127"/>
                  </a:cubicBezTo>
                  <a:cubicBezTo>
                    <a:pt x="10680" y="15429"/>
                    <a:pt x="10271" y="16031"/>
                    <a:pt x="9964" y="16584"/>
                  </a:cubicBezTo>
                  <a:cubicBezTo>
                    <a:pt x="9656" y="17137"/>
                    <a:pt x="9452" y="17639"/>
                    <a:pt x="9298" y="18141"/>
                  </a:cubicBezTo>
                  <a:cubicBezTo>
                    <a:pt x="9145" y="18644"/>
                    <a:pt x="9042" y="19146"/>
                    <a:pt x="9247" y="19447"/>
                  </a:cubicBezTo>
                  <a:cubicBezTo>
                    <a:pt x="9452" y="19749"/>
                    <a:pt x="9964" y="19849"/>
                    <a:pt x="10475" y="19799"/>
                  </a:cubicBezTo>
                  <a:cubicBezTo>
                    <a:pt x="10987" y="19749"/>
                    <a:pt x="11499" y="19548"/>
                    <a:pt x="12062" y="19045"/>
                  </a:cubicBezTo>
                  <a:cubicBezTo>
                    <a:pt x="12625" y="18543"/>
                    <a:pt x="13239" y="17739"/>
                    <a:pt x="13649" y="17639"/>
                  </a:cubicBezTo>
                  <a:cubicBezTo>
                    <a:pt x="14058" y="17538"/>
                    <a:pt x="14263" y="18141"/>
                    <a:pt x="14673" y="18543"/>
                  </a:cubicBezTo>
                  <a:cubicBezTo>
                    <a:pt x="15082" y="18945"/>
                    <a:pt x="15696" y="19146"/>
                    <a:pt x="16259" y="19146"/>
                  </a:cubicBezTo>
                  <a:cubicBezTo>
                    <a:pt x="16822" y="19146"/>
                    <a:pt x="17334" y="18945"/>
                    <a:pt x="18051" y="18141"/>
                  </a:cubicBezTo>
                  <a:cubicBezTo>
                    <a:pt x="18767" y="17337"/>
                    <a:pt x="19689" y="15931"/>
                    <a:pt x="20149" y="14926"/>
                  </a:cubicBezTo>
                  <a:cubicBezTo>
                    <a:pt x="20610" y="13922"/>
                    <a:pt x="20610" y="13319"/>
                    <a:pt x="20303" y="12967"/>
                  </a:cubicBezTo>
                  <a:cubicBezTo>
                    <a:pt x="19996" y="12616"/>
                    <a:pt x="19382" y="12515"/>
                    <a:pt x="18819" y="12616"/>
                  </a:cubicBezTo>
                  <a:cubicBezTo>
                    <a:pt x="18256" y="12716"/>
                    <a:pt x="17744" y="13017"/>
                    <a:pt x="17385" y="13419"/>
                  </a:cubicBezTo>
                  <a:cubicBezTo>
                    <a:pt x="17027" y="13821"/>
                    <a:pt x="16822" y="14324"/>
                    <a:pt x="16925" y="14776"/>
                  </a:cubicBezTo>
                  <a:cubicBezTo>
                    <a:pt x="17027" y="15228"/>
                    <a:pt x="17437" y="15630"/>
                    <a:pt x="18204" y="16132"/>
                  </a:cubicBezTo>
                  <a:cubicBezTo>
                    <a:pt x="18972" y="16634"/>
                    <a:pt x="20098" y="17237"/>
                    <a:pt x="20712" y="17840"/>
                  </a:cubicBezTo>
                  <a:cubicBezTo>
                    <a:pt x="21327" y="18443"/>
                    <a:pt x="21429" y="19045"/>
                    <a:pt x="21378" y="19598"/>
                  </a:cubicBezTo>
                  <a:cubicBezTo>
                    <a:pt x="21327" y="20150"/>
                    <a:pt x="21122" y="20653"/>
                    <a:pt x="20764" y="21004"/>
                  </a:cubicBezTo>
                  <a:cubicBezTo>
                    <a:pt x="20405" y="21356"/>
                    <a:pt x="19893" y="21557"/>
                    <a:pt x="19638" y="21406"/>
                  </a:cubicBezTo>
                  <a:cubicBezTo>
                    <a:pt x="19382" y="21256"/>
                    <a:pt x="19382" y="20753"/>
                    <a:pt x="19484" y="20301"/>
                  </a:cubicBezTo>
                  <a:cubicBezTo>
                    <a:pt x="19586" y="19849"/>
                    <a:pt x="19791" y="19447"/>
                    <a:pt x="19996" y="19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476956" y="687450"/>
              <a:ext cx="152401" cy="1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11796"/>
                  </a:moveTo>
                  <a:cubicBezTo>
                    <a:pt x="3600" y="11430"/>
                    <a:pt x="7200" y="11064"/>
                    <a:pt x="9600" y="9966"/>
                  </a:cubicBezTo>
                  <a:cubicBezTo>
                    <a:pt x="12000" y="8868"/>
                    <a:pt x="13200" y="7037"/>
                    <a:pt x="13800" y="5207"/>
                  </a:cubicBezTo>
                  <a:cubicBezTo>
                    <a:pt x="14400" y="3376"/>
                    <a:pt x="14400" y="1546"/>
                    <a:pt x="13500" y="630"/>
                  </a:cubicBezTo>
                  <a:cubicBezTo>
                    <a:pt x="12600" y="-285"/>
                    <a:pt x="10800" y="-285"/>
                    <a:pt x="8550" y="1179"/>
                  </a:cubicBezTo>
                  <a:cubicBezTo>
                    <a:pt x="6300" y="2644"/>
                    <a:pt x="3600" y="5573"/>
                    <a:pt x="2100" y="8684"/>
                  </a:cubicBezTo>
                  <a:cubicBezTo>
                    <a:pt x="600" y="11796"/>
                    <a:pt x="300" y="15091"/>
                    <a:pt x="2100" y="17471"/>
                  </a:cubicBezTo>
                  <a:cubicBezTo>
                    <a:pt x="3900" y="19851"/>
                    <a:pt x="7800" y="21315"/>
                    <a:pt x="11400" y="20949"/>
                  </a:cubicBezTo>
                  <a:cubicBezTo>
                    <a:pt x="15000" y="20583"/>
                    <a:pt x="18300" y="18386"/>
                    <a:pt x="21600" y="16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752123" y="488950"/>
              <a:ext cx="1693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280"/>
                    <a:pt x="0" y="4560"/>
                    <a:pt x="0" y="8160"/>
                  </a:cubicBezTo>
                  <a:cubicBezTo>
                    <a:pt x="0" y="11760"/>
                    <a:pt x="10800" y="166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58346" y="1044756"/>
              <a:ext cx="742461" cy="3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638" fill="norm" stroke="1" extrusionOk="0">
                  <a:moveTo>
                    <a:pt x="1826" y="17044"/>
                  </a:moveTo>
                  <a:cubicBezTo>
                    <a:pt x="1397" y="18315"/>
                    <a:pt x="967" y="19585"/>
                    <a:pt x="599" y="20221"/>
                  </a:cubicBezTo>
                  <a:cubicBezTo>
                    <a:pt x="231" y="20856"/>
                    <a:pt x="-76" y="20856"/>
                    <a:pt x="16" y="19585"/>
                  </a:cubicBezTo>
                  <a:cubicBezTo>
                    <a:pt x="108" y="18315"/>
                    <a:pt x="599" y="15774"/>
                    <a:pt x="1857" y="13868"/>
                  </a:cubicBezTo>
                  <a:cubicBezTo>
                    <a:pt x="3115" y="11962"/>
                    <a:pt x="5140" y="10691"/>
                    <a:pt x="7196" y="8150"/>
                  </a:cubicBezTo>
                  <a:cubicBezTo>
                    <a:pt x="9251" y="5609"/>
                    <a:pt x="11338" y="1797"/>
                    <a:pt x="13731" y="527"/>
                  </a:cubicBezTo>
                  <a:cubicBezTo>
                    <a:pt x="16124" y="-744"/>
                    <a:pt x="18824" y="527"/>
                    <a:pt x="21524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28050" y="1079500"/>
              <a:ext cx="309257" cy="10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97" fill="norm" stroke="1" extrusionOk="0">
                  <a:moveTo>
                    <a:pt x="2514" y="13976"/>
                  </a:moveTo>
                  <a:cubicBezTo>
                    <a:pt x="1338" y="16518"/>
                    <a:pt x="163" y="19059"/>
                    <a:pt x="16" y="20329"/>
                  </a:cubicBezTo>
                  <a:cubicBezTo>
                    <a:pt x="-131" y="21600"/>
                    <a:pt x="751" y="21600"/>
                    <a:pt x="3322" y="19482"/>
                  </a:cubicBezTo>
                  <a:cubicBezTo>
                    <a:pt x="5893" y="17365"/>
                    <a:pt x="10155" y="13129"/>
                    <a:pt x="13461" y="9529"/>
                  </a:cubicBezTo>
                  <a:cubicBezTo>
                    <a:pt x="16767" y="5929"/>
                    <a:pt x="19118" y="2965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984956" y="6604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004006" y="88900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86656" y="323850"/>
              <a:ext cx="3181351" cy="2508250"/>
            </a:xfrm>
            <a:prstGeom prst="rect">
              <a:avLst/>
            </a:prstGeom>
            <a:effectLst/>
          </p:spPr>
        </p:pic>
        <p:pic>
          <p:nvPicPr>
            <p:cNvPr id="156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85506" y="63500"/>
              <a:ext cx="50801" cy="438150"/>
            </a:xfrm>
            <a:prstGeom prst="rect">
              <a:avLst/>
            </a:prstGeom>
            <a:effectLst/>
          </p:spPr>
        </p:pic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85506" y="-12700"/>
              <a:ext cx="260351" cy="152400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10906" y="228600"/>
              <a:ext cx="228601" cy="69850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20456" y="292100"/>
              <a:ext cx="152401" cy="139700"/>
            </a:xfrm>
            <a:prstGeom prst="rect">
              <a:avLst/>
            </a:prstGeom>
            <a:effectLst/>
          </p:spPr>
        </p:pic>
        <p:pic>
          <p:nvPicPr>
            <p:cNvPr id="157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731862" y="292100"/>
              <a:ext cx="123545" cy="501650"/>
            </a:xfrm>
            <a:prstGeom prst="rect">
              <a:avLst/>
            </a:prstGeom>
            <a:effectLst/>
          </p:spPr>
        </p:pic>
        <p:pic>
          <p:nvPicPr>
            <p:cNvPr id="157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2656" y="1168400"/>
              <a:ext cx="4540251" cy="2240492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503106" y="1143000"/>
              <a:ext cx="29635" cy="438150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484056" y="1123950"/>
              <a:ext cx="311151" cy="139700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22156" y="1339850"/>
              <a:ext cx="241301" cy="101600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17406" y="882161"/>
              <a:ext cx="158751" cy="155006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55506" y="1625600"/>
              <a:ext cx="165101" cy="152400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68206" y="1631950"/>
              <a:ext cx="165101" cy="234950"/>
            </a:xfrm>
            <a:prstGeom prst="rect">
              <a:avLst/>
            </a:prstGeom>
            <a:effectLst/>
          </p:spPr>
        </p:pic>
        <p:sp>
          <p:nvSpPr>
            <p:cNvPr id="1589" name="Line"/>
            <p:cNvSpPr/>
            <p:nvPr/>
          </p:nvSpPr>
          <p:spPr>
            <a:xfrm>
              <a:off x="2556876" y="359538"/>
              <a:ext cx="2471872" cy="359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84" fill="norm" stroke="1" extrusionOk="0">
                  <a:moveTo>
                    <a:pt x="9504" y="814"/>
                  </a:moveTo>
                  <a:cubicBezTo>
                    <a:pt x="9411" y="700"/>
                    <a:pt x="9319" y="585"/>
                    <a:pt x="9236" y="497"/>
                  </a:cubicBezTo>
                  <a:cubicBezTo>
                    <a:pt x="9153" y="408"/>
                    <a:pt x="9079" y="344"/>
                    <a:pt x="8931" y="306"/>
                  </a:cubicBezTo>
                  <a:cubicBezTo>
                    <a:pt x="8783" y="268"/>
                    <a:pt x="8561" y="256"/>
                    <a:pt x="8275" y="294"/>
                  </a:cubicBezTo>
                  <a:cubicBezTo>
                    <a:pt x="7989" y="332"/>
                    <a:pt x="7638" y="420"/>
                    <a:pt x="7250" y="560"/>
                  </a:cubicBezTo>
                  <a:cubicBezTo>
                    <a:pt x="6862" y="700"/>
                    <a:pt x="6437" y="890"/>
                    <a:pt x="5947" y="1112"/>
                  </a:cubicBezTo>
                  <a:cubicBezTo>
                    <a:pt x="5457" y="1334"/>
                    <a:pt x="4903" y="1588"/>
                    <a:pt x="4432" y="1848"/>
                  </a:cubicBezTo>
                  <a:cubicBezTo>
                    <a:pt x="3961" y="2108"/>
                    <a:pt x="3573" y="2375"/>
                    <a:pt x="3240" y="2622"/>
                  </a:cubicBezTo>
                  <a:cubicBezTo>
                    <a:pt x="2907" y="2870"/>
                    <a:pt x="2630" y="3098"/>
                    <a:pt x="2344" y="3377"/>
                  </a:cubicBezTo>
                  <a:cubicBezTo>
                    <a:pt x="2057" y="3657"/>
                    <a:pt x="1762" y="3987"/>
                    <a:pt x="1494" y="4336"/>
                  </a:cubicBezTo>
                  <a:cubicBezTo>
                    <a:pt x="1226" y="4685"/>
                    <a:pt x="986" y="5053"/>
                    <a:pt x="810" y="5408"/>
                  </a:cubicBezTo>
                  <a:cubicBezTo>
                    <a:pt x="635" y="5763"/>
                    <a:pt x="524" y="6106"/>
                    <a:pt x="404" y="6499"/>
                  </a:cubicBezTo>
                  <a:cubicBezTo>
                    <a:pt x="284" y="6893"/>
                    <a:pt x="154" y="7337"/>
                    <a:pt x="80" y="7718"/>
                  </a:cubicBezTo>
                  <a:cubicBezTo>
                    <a:pt x="6" y="8099"/>
                    <a:pt x="-12" y="8416"/>
                    <a:pt x="6" y="8714"/>
                  </a:cubicBezTo>
                  <a:cubicBezTo>
                    <a:pt x="25" y="9012"/>
                    <a:pt x="80" y="9291"/>
                    <a:pt x="173" y="9640"/>
                  </a:cubicBezTo>
                  <a:cubicBezTo>
                    <a:pt x="265" y="9989"/>
                    <a:pt x="395" y="10408"/>
                    <a:pt x="468" y="10770"/>
                  </a:cubicBezTo>
                  <a:cubicBezTo>
                    <a:pt x="542" y="11132"/>
                    <a:pt x="561" y="11436"/>
                    <a:pt x="579" y="11754"/>
                  </a:cubicBezTo>
                  <a:cubicBezTo>
                    <a:pt x="598" y="12071"/>
                    <a:pt x="616" y="12401"/>
                    <a:pt x="653" y="12712"/>
                  </a:cubicBezTo>
                  <a:cubicBezTo>
                    <a:pt x="690" y="13023"/>
                    <a:pt x="746" y="13314"/>
                    <a:pt x="783" y="13625"/>
                  </a:cubicBezTo>
                  <a:cubicBezTo>
                    <a:pt x="819" y="13936"/>
                    <a:pt x="838" y="14266"/>
                    <a:pt x="856" y="14590"/>
                  </a:cubicBezTo>
                  <a:cubicBezTo>
                    <a:pt x="875" y="14914"/>
                    <a:pt x="893" y="15231"/>
                    <a:pt x="875" y="15548"/>
                  </a:cubicBezTo>
                  <a:cubicBezTo>
                    <a:pt x="856" y="15865"/>
                    <a:pt x="801" y="16183"/>
                    <a:pt x="736" y="16481"/>
                  </a:cubicBezTo>
                  <a:cubicBezTo>
                    <a:pt x="672" y="16779"/>
                    <a:pt x="598" y="17058"/>
                    <a:pt x="579" y="17369"/>
                  </a:cubicBezTo>
                  <a:cubicBezTo>
                    <a:pt x="561" y="17680"/>
                    <a:pt x="598" y="18023"/>
                    <a:pt x="690" y="18365"/>
                  </a:cubicBezTo>
                  <a:cubicBezTo>
                    <a:pt x="783" y="18708"/>
                    <a:pt x="930" y="19051"/>
                    <a:pt x="1106" y="19374"/>
                  </a:cubicBezTo>
                  <a:cubicBezTo>
                    <a:pt x="1281" y="19698"/>
                    <a:pt x="1485" y="20003"/>
                    <a:pt x="1780" y="20307"/>
                  </a:cubicBezTo>
                  <a:cubicBezTo>
                    <a:pt x="2076" y="20612"/>
                    <a:pt x="2464" y="20916"/>
                    <a:pt x="2843" y="21113"/>
                  </a:cubicBezTo>
                  <a:cubicBezTo>
                    <a:pt x="3222" y="21310"/>
                    <a:pt x="3591" y="21399"/>
                    <a:pt x="4035" y="21456"/>
                  </a:cubicBezTo>
                  <a:cubicBezTo>
                    <a:pt x="4478" y="21513"/>
                    <a:pt x="4995" y="21538"/>
                    <a:pt x="5559" y="21557"/>
                  </a:cubicBezTo>
                  <a:cubicBezTo>
                    <a:pt x="6122" y="21576"/>
                    <a:pt x="6732" y="21589"/>
                    <a:pt x="7397" y="21583"/>
                  </a:cubicBezTo>
                  <a:cubicBezTo>
                    <a:pt x="8063" y="21576"/>
                    <a:pt x="8783" y="21551"/>
                    <a:pt x="9485" y="21500"/>
                  </a:cubicBezTo>
                  <a:cubicBezTo>
                    <a:pt x="10187" y="21449"/>
                    <a:pt x="10871" y="21373"/>
                    <a:pt x="11573" y="21253"/>
                  </a:cubicBezTo>
                  <a:cubicBezTo>
                    <a:pt x="12275" y="21132"/>
                    <a:pt x="12996" y="20967"/>
                    <a:pt x="13652" y="20783"/>
                  </a:cubicBezTo>
                  <a:cubicBezTo>
                    <a:pt x="14308" y="20599"/>
                    <a:pt x="14899" y="20396"/>
                    <a:pt x="15398" y="20199"/>
                  </a:cubicBezTo>
                  <a:cubicBezTo>
                    <a:pt x="15897" y="20003"/>
                    <a:pt x="16303" y="19812"/>
                    <a:pt x="16765" y="19539"/>
                  </a:cubicBezTo>
                  <a:cubicBezTo>
                    <a:pt x="17227" y="19267"/>
                    <a:pt x="17745" y="18911"/>
                    <a:pt x="18170" y="18632"/>
                  </a:cubicBezTo>
                  <a:cubicBezTo>
                    <a:pt x="18595" y="18353"/>
                    <a:pt x="18927" y="18150"/>
                    <a:pt x="19241" y="17909"/>
                  </a:cubicBezTo>
                  <a:cubicBezTo>
                    <a:pt x="19555" y="17667"/>
                    <a:pt x="19851" y="17388"/>
                    <a:pt x="20101" y="17077"/>
                  </a:cubicBezTo>
                  <a:cubicBezTo>
                    <a:pt x="20350" y="16766"/>
                    <a:pt x="20553" y="16424"/>
                    <a:pt x="20729" y="16049"/>
                  </a:cubicBezTo>
                  <a:cubicBezTo>
                    <a:pt x="20904" y="15675"/>
                    <a:pt x="21052" y="15269"/>
                    <a:pt x="21145" y="14850"/>
                  </a:cubicBezTo>
                  <a:cubicBezTo>
                    <a:pt x="21237" y="14431"/>
                    <a:pt x="21274" y="14000"/>
                    <a:pt x="21283" y="13530"/>
                  </a:cubicBezTo>
                  <a:cubicBezTo>
                    <a:pt x="21292" y="13061"/>
                    <a:pt x="21274" y="12553"/>
                    <a:pt x="21265" y="12014"/>
                  </a:cubicBezTo>
                  <a:cubicBezTo>
                    <a:pt x="21255" y="11474"/>
                    <a:pt x="21255" y="10903"/>
                    <a:pt x="21283" y="10427"/>
                  </a:cubicBezTo>
                  <a:cubicBezTo>
                    <a:pt x="21311" y="9951"/>
                    <a:pt x="21366" y="9571"/>
                    <a:pt x="21422" y="9215"/>
                  </a:cubicBezTo>
                  <a:cubicBezTo>
                    <a:pt x="21477" y="8860"/>
                    <a:pt x="21533" y="8530"/>
                    <a:pt x="21560" y="8143"/>
                  </a:cubicBezTo>
                  <a:cubicBezTo>
                    <a:pt x="21588" y="7756"/>
                    <a:pt x="21588" y="7312"/>
                    <a:pt x="21523" y="6861"/>
                  </a:cubicBezTo>
                  <a:cubicBezTo>
                    <a:pt x="21459" y="6411"/>
                    <a:pt x="21329" y="5954"/>
                    <a:pt x="21154" y="5522"/>
                  </a:cubicBezTo>
                  <a:cubicBezTo>
                    <a:pt x="20978" y="5091"/>
                    <a:pt x="20757" y="4685"/>
                    <a:pt x="20563" y="4342"/>
                  </a:cubicBezTo>
                  <a:cubicBezTo>
                    <a:pt x="20368" y="3999"/>
                    <a:pt x="20202" y="3720"/>
                    <a:pt x="19944" y="3409"/>
                  </a:cubicBezTo>
                  <a:cubicBezTo>
                    <a:pt x="19685" y="3098"/>
                    <a:pt x="19334" y="2756"/>
                    <a:pt x="18964" y="2445"/>
                  </a:cubicBezTo>
                  <a:cubicBezTo>
                    <a:pt x="18595" y="2134"/>
                    <a:pt x="18207" y="1855"/>
                    <a:pt x="17800" y="1582"/>
                  </a:cubicBezTo>
                  <a:cubicBezTo>
                    <a:pt x="17394" y="1309"/>
                    <a:pt x="16969" y="1042"/>
                    <a:pt x="16571" y="839"/>
                  </a:cubicBezTo>
                  <a:cubicBezTo>
                    <a:pt x="16174" y="636"/>
                    <a:pt x="15805" y="497"/>
                    <a:pt x="15306" y="370"/>
                  </a:cubicBezTo>
                  <a:cubicBezTo>
                    <a:pt x="14807" y="243"/>
                    <a:pt x="14179" y="129"/>
                    <a:pt x="13578" y="65"/>
                  </a:cubicBezTo>
                  <a:cubicBezTo>
                    <a:pt x="12978" y="2"/>
                    <a:pt x="12405" y="-11"/>
                    <a:pt x="11813" y="8"/>
                  </a:cubicBezTo>
                  <a:cubicBezTo>
                    <a:pt x="11222" y="27"/>
                    <a:pt x="10612" y="78"/>
                    <a:pt x="10049" y="167"/>
                  </a:cubicBezTo>
                  <a:cubicBezTo>
                    <a:pt x="9485" y="256"/>
                    <a:pt x="8968" y="382"/>
                    <a:pt x="8515" y="516"/>
                  </a:cubicBezTo>
                  <a:cubicBezTo>
                    <a:pt x="8063" y="649"/>
                    <a:pt x="7675" y="789"/>
                    <a:pt x="7287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2849187" y="1387289"/>
              <a:ext cx="77569" cy="11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7" fill="norm" stroke="1" extrusionOk="0">
                  <a:moveTo>
                    <a:pt x="5421" y="8585"/>
                  </a:moveTo>
                  <a:cubicBezTo>
                    <a:pt x="4482" y="10724"/>
                    <a:pt x="3543" y="12863"/>
                    <a:pt x="2603" y="14573"/>
                  </a:cubicBezTo>
                  <a:cubicBezTo>
                    <a:pt x="1664" y="16284"/>
                    <a:pt x="725" y="17568"/>
                    <a:pt x="256" y="17674"/>
                  </a:cubicBezTo>
                  <a:cubicBezTo>
                    <a:pt x="-214" y="17781"/>
                    <a:pt x="-214" y="16712"/>
                    <a:pt x="1821" y="13825"/>
                  </a:cubicBezTo>
                  <a:cubicBezTo>
                    <a:pt x="3856" y="10938"/>
                    <a:pt x="7925" y="6233"/>
                    <a:pt x="10899" y="3453"/>
                  </a:cubicBezTo>
                  <a:cubicBezTo>
                    <a:pt x="13873" y="672"/>
                    <a:pt x="15751" y="-183"/>
                    <a:pt x="16847" y="31"/>
                  </a:cubicBezTo>
                  <a:cubicBezTo>
                    <a:pt x="17943" y="245"/>
                    <a:pt x="18256" y="1528"/>
                    <a:pt x="18882" y="5270"/>
                  </a:cubicBezTo>
                  <a:cubicBezTo>
                    <a:pt x="19508" y="9013"/>
                    <a:pt x="20447" y="15215"/>
                    <a:pt x="21386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2889286" y="1463529"/>
              <a:ext cx="64720" cy="59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16" y="1241"/>
                    <a:pt x="3032" y="2483"/>
                    <a:pt x="4358" y="3703"/>
                  </a:cubicBezTo>
                  <a:cubicBezTo>
                    <a:pt x="5684" y="4924"/>
                    <a:pt x="6821" y="6124"/>
                    <a:pt x="7768" y="7262"/>
                  </a:cubicBezTo>
                  <a:cubicBezTo>
                    <a:pt x="8716" y="8400"/>
                    <a:pt x="9474" y="9476"/>
                    <a:pt x="10611" y="10614"/>
                  </a:cubicBezTo>
                  <a:cubicBezTo>
                    <a:pt x="11747" y="11752"/>
                    <a:pt x="13263" y="12952"/>
                    <a:pt x="14968" y="14152"/>
                  </a:cubicBezTo>
                  <a:cubicBezTo>
                    <a:pt x="16674" y="15352"/>
                    <a:pt x="18569" y="16552"/>
                    <a:pt x="19705" y="17690"/>
                  </a:cubicBezTo>
                  <a:cubicBezTo>
                    <a:pt x="20842" y="18828"/>
                    <a:pt x="21221" y="19903"/>
                    <a:pt x="21411" y="20545"/>
                  </a:cubicBezTo>
                  <a:cubicBezTo>
                    <a:pt x="21600" y="21186"/>
                    <a:pt x="21600" y="213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2898369" y="1991504"/>
              <a:ext cx="62450" cy="4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385" y="0"/>
                  </a:moveTo>
                  <a:cubicBezTo>
                    <a:pt x="0" y="2571"/>
                    <a:pt x="-386" y="5143"/>
                    <a:pt x="771" y="8229"/>
                  </a:cubicBezTo>
                  <a:cubicBezTo>
                    <a:pt x="1928" y="11314"/>
                    <a:pt x="4628" y="14914"/>
                    <a:pt x="8293" y="17229"/>
                  </a:cubicBezTo>
                  <a:cubicBezTo>
                    <a:pt x="11957" y="19543"/>
                    <a:pt x="16585" y="20571"/>
                    <a:pt x="212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2971037" y="1991504"/>
              <a:ext cx="30657" cy="7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4182125" y="607901"/>
              <a:ext cx="59460" cy="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31" fill="norm" stroke="1" extrusionOk="0">
                  <a:moveTo>
                    <a:pt x="9116" y="224"/>
                  </a:moveTo>
                  <a:cubicBezTo>
                    <a:pt x="7078" y="4151"/>
                    <a:pt x="5040" y="8078"/>
                    <a:pt x="3410" y="11416"/>
                  </a:cubicBezTo>
                  <a:cubicBezTo>
                    <a:pt x="1780" y="14755"/>
                    <a:pt x="557" y="17504"/>
                    <a:pt x="150" y="17700"/>
                  </a:cubicBezTo>
                  <a:cubicBezTo>
                    <a:pt x="-258" y="17896"/>
                    <a:pt x="150" y="15540"/>
                    <a:pt x="1576" y="12595"/>
                  </a:cubicBezTo>
                  <a:cubicBezTo>
                    <a:pt x="3002" y="9649"/>
                    <a:pt x="5448" y="6115"/>
                    <a:pt x="7485" y="3758"/>
                  </a:cubicBezTo>
                  <a:cubicBezTo>
                    <a:pt x="9523" y="1402"/>
                    <a:pt x="11153" y="224"/>
                    <a:pt x="12987" y="27"/>
                  </a:cubicBezTo>
                  <a:cubicBezTo>
                    <a:pt x="14821" y="-169"/>
                    <a:pt x="16859" y="616"/>
                    <a:pt x="18285" y="4347"/>
                  </a:cubicBezTo>
                  <a:cubicBezTo>
                    <a:pt x="19712" y="8078"/>
                    <a:pt x="20527" y="14755"/>
                    <a:pt x="2134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4214334" y="646019"/>
              <a:ext cx="49547" cy="135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0" y="0"/>
                  </a:moveTo>
                  <a:cubicBezTo>
                    <a:pt x="0" y="379"/>
                    <a:pt x="0" y="758"/>
                    <a:pt x="245" y="1272"/>
                  </a:cubicBezTo>
                  <a:cubicBezTo>
                    <a:pt x="491" y="1786"/>
                    <a:pt x="982" y="2436"/>
                    <a:pt x="1473" y="3059"/>
                  </a:cubicBezTo>
                  <a:cubicBezTo>
                    <a:pt x="1964" y="3681"/>
                    <a:pt x="2454" y="4277"/>
                    <a:pt x="2945" y="4872"/>
                  </a:cubicBezTo>
                  <a:cubicBezTo>
                    <a:pt x="3436" y="5468"/>
                    <a:pt x="3927" y="6063"/>
                    <a:pt x="4418" y="6686"/>
                  </a:cubicBezTo>
                  <a:cubicBezTo>
                    <a:pt x="4909" y="7308"/>
                    <a:pt x="5400" y="7958"/>
                    <a:pt x="6136" y="8499"/>
                  </a:cubicBezTo>
                  <a:cubicBezTo>
                    <a:pt x="6873" y="9041"/>
                    <a:pt x="7855" y="9474"/>
                    <a:pt x="8591" y="9943"/>
                  </a:cubicBezTo>
                  <a:cubicBezTo>
                    <a:pt x="9327" y="10412"/>
                    <a:pt x="9818" y="10917"/>
                    <a:pt x="10309" y="11414"/>
                  </a:cubicBezTo>
                  <a:cubicBezTo>
                    <a:pt x="10800" y="11910"/>
                    <a:pt x="11291" y="12397"/>
                    <a:pt x="12027" y="12830"/>
                  </a:cubicBezTo>
                  <a:cubicBezTo>
                    <a:pt x="12764" y="13263"/>
                    <a:pt x="13745" y="13642"/>
                    <a:pt x="14482" y="14093"/>
                  </a:cubicBezTo>
                  <a:cubicBezTo>
                    <a:pt x="15218" y="14544"/>
                    <a:pt x="15709" y="15068"/>
                    <a:pt x="16445" y="15519"/>
                  </a:cubicBezTo>
                  <a:cubicBezTo>
                    <a:pt x="17182" y="15970"/>
                    <a:pt x="18164" y="16349"/>
                    <a:pt x="18900" y="16782"/>
                  </a:cubicBezTo>
                  <a:cubicBezTo>
                    <a:pt x="19636" y="17215"/>
                    <a:pt x="20127" y="17702"/>
                    <a:pt x="20373" y="18280"/>
                  </a:cubicBezTo>
                  <a:cubicBezTo>
                    <a:pt x="20618" y="18857"/>
                    <a:pt x="20618" y="19525"/>
                    <a:pt x="20864" y="20039"/>
                  </a:cubicBezTo>
                  <a:cubicBezTo>
                    <a:pt x="21109" y="20553"/>
                    <a:pt x="21600" y="20914"/>
                    <a:pt x="21355" y="21149"/>
                  </a:cubicBezTo>
                  <a:cubicBezTo>
                    <a:pt x="21109" y="21383"/>
                    <a:pt x="20127" y="21492"/>
                    <a:pt x="191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4224553" y="1971067"/>
              <a:ext cx="34064" cy="3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00"/>
                    <a:pt x="0" y="8000"/>
                    <a:pt x="1440" y="11200"/>
                  </a:cubicBezTo>
                  <a:cubicBezTo>
                    <a:pt x="2880" y="14400"/>
                    <a:pt x="5760" y="16800"/>
                    <a:pt x="9360" y="18400"/>
                  </a:cubicBezTo>
                  <a:cubicBezTo>
                    <a:pt x="12960" y="20000"/>
                    <a:pt x="1728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4272241" y="1967660"/>
              <a:ext cx="30657" cy="4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746400" y="1618907"/>
              <a:ext cx="91792" cy="24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17" fill="norm" stroke="1" extrusionOk="0">
                  <a:moveTo>
                    <a:pt x="14792" y="12721"/>
                  </a:moveTo>
                  <a:cubicBezTo>
                    <a:pt x="14272" y="12232"/>
                    <a:pt x="13751" y="11743"/>
                    <a:pt x="12060" y="11401"/>
                  </a:cubicBezTo>
                  <a:cubicBezTo>
                    <a:pt x="10368" y="11059"/>
                    <a:pt x="7505" y="10864"/>
                    <a:pt x="5554" y="10961"/>
                  </a:cubicBezTo>
                  <a:cubicBezTo>
                    <a:pt x="3602" y="11059"/>
                    <a:pt x="2561" y="11450"/>
                    <a:pt x="1520" y="12867"/>
                  </a:cubicBezTo>
                  <a:cubicBezTo>
                    <a:pt x="479" y="14284"/>
                    <a:pt x="-562" y="16728"/>
                    <a:pt x="349" y="18292"/>
                  </a:cubicBezTo>
                  <a:cubicBezTo>
                    <a:pt x="1260" y="19855"/>
                    <a:pt x="4122" y="20540"/>
                    <a:pt x="6725" y="20442"/>
                  </a:cubicBezTo>
                  <a:cubicBezTo>
                    <a:pt x="9327" y="20344"/>
                    <a:pt x="11669" y="19465"/>
                    <a:pt x="13231" y="17608"/>
                  </a:cubicBezTo>
                  <a:cubicBezTo>
                    <a:pt x="14792" y="15750"/>
                    <a:pt x="15573" y="12916"/>
                    <a:pt x="14922" y="10179"/>
                  </a:cubicBezTo>
                  <a:cubicBezTo>
                    <a:pt x="14272" y="7443"/>
                    <a:pt x="12190" y="4804"/>
                    <a:pt x="10889" y="3240"/>
                  </a:cubicBezTo>
                  <a:cubicBezTo>
                    <a:pt x="9587" y="1676"/>
                    <a:pt x="9067" y="1188"/>
                    <a:pt x="8286" y="748"/>
                  </a:cubicBezTo>
                  <a:cubicBezTo>
                    <a:pt x="7505" y="308"/>
                    <a:pt x="6465" y="-83"/>
                    <a:pt x="5944" y="15"/>
                  </a:cubicBezTo>
                  <a:cubicBezTo>
                    <a:pt x="5424" y="112"/>
                    <a:pt x="5424" y="699"/>
                    <a:pt x="6074" y="2263"/>
                  </a:cubicBezTo>
                  <a:cubicBezTo>
                    <a:pt x="6725" y="3827"/>
                    <a:pt x="8026" y="6368"/>
                    <a:pt x="10238" y="9398"/>
                  </a:cubicBezTo>
                  <a:cubicBezTo>
                    <a:pt x="12450" y="12427"/>
                    <a:pt x="15573" y="15946"/>
                    <a:pt x="17525" y="18047"/>
                  </a:cubicBezTo>
                  <a:cubicBezTo>
                    <a:pt x="19477" y="20149"/>
                    <a:pt x="20257" y="20833"/>
                    <a:pt x="21038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848410" y="1845034"/>
              <a:ext cx="30658" cy="7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4289905" y="862724"/>
              <a:ext cx="98151" cy="34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59" fill="norm" stroke="1" extrusionOk="0">
                  <a:moveTo>
                    <a:pt x="14759" y="13600"/>
                  </a:moveTo>
                  <a:cubicBezTo>
                    <a:pt x="14262" y="13028"/>
                    <a:pt x="13765" y="12456"/>
                    <a:pt x="12897" y="12169"/>
                  </a:cubicBezTo>
                  <a:cubicBezTo>
                    <a:pt x="12028" y="11883"/>
                    <a:pt x="10786" y="11883"/>
                    <a:pt x="9172" y="12241"/>
                  </a:cubicBezTo>
                  <a:cubicBezTo>
                    <a:pt x="7559" y="12599"/>
                    <a:pt x="5572" y="13314"/>
                    <a:pt x="3959" y="14673"/>
                  </a:cubicBezTo>
                  <a:cubicBezTo>
                    <a:pt x="2345" y="16032"/>
                    <a:pt x="1103" y="18034"/>
                    <a:pt x="483" y="19214"/>
                  </a:cubicBezTo>
                  <a:cubicBezTo>
                    <a:pt x="-138" y="20395"/>
                    <a:pt x="-138" y="20752"/>
                    <a:pt x="359" y="21038"/>
                  </a:cubicBezTo>
                  <a:cubicBezTo>
                    <a:pt x="855" y="21324"/>
                    <a:pt x="1848" y="21539"/>
                    <a:pt x="3586" y="21432"/>
                  </a:cubicBezTo>
                  <a:cubicBezTo>
                    <a:pt x="5324" y="21324"/>
                    <a:pt x="7807" y="20895"/>
                    <a:pt x="10538" y="19644"/>
                  </a:cubicBezTo>
                  <a:cubicBezTo>
                    <a:pt x="13269" y="18392"/>
                    <a:pt x="16248" y="16318"/>
                    <a:pt x="17490" y="14101"/>
                  </a:cubicBezTo>
                  <a:cubicBezTo>
                    <a:pt x="18731" y="11883"/>
                    <a:pt x="18234" y="9523"/>
                    <a:pt x="16869" y="7234"/>
                  </a:cubicBezTo>
                  <a:cubicBezTo>
                    <a:pt x="15503" y="4946"/>
                    <a:pt x="13269" y="2728"/>
                    <a:pt x="11779" y="1477"/>
                  </a:cubicBezTo>
                  <a:cubicBezTo>
                    <a:pt x="10290" y="225"/>
                    <a:pt x="9545" y="-61"/>
                    <a:pt x="9048" y="11"/>
                  </a:cubicBezTo>
                  <a:cubicBezTo>
                    <a:pt x="8552" y="82"/>
                    <a:pt x="8303" y="511"/>
                    <a:pt x="8552" y="2049"/>
                  </a:cubicBezTo>
                  <a:cubicBezTo>
                    <a:pt x="8800" y="3587"/>
                    <a:pt x="9545" y="6233"/>
                    <a:pt x="10662" y="8701"/>
                  </a:cubicBezTo>
                  <a:cubicBezTo>
                    <a:pt x="11779" y="11168"/>
                    <a:pt x="13269" y="13457"/>
                    <a:pt x="15131" y="15460"/>
                  </a:cubicBezTo>
                  <a:cubicBezTo>
                    <a:pt x="16993" y="17462"/>
                    <a:pt x="19228" y="19179"/>
                    <a:pt x="21462" y="20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4415500" y="1140250"/>
              <a:ext cx="142871" cy="10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88" fill="norm" stroke="1" extrusionOk="0">
                  <a:moveTo>
                    <a:pt x="481" y="4864"/>
                  </a:moveTo>
                  <a:cubicBezTo>
                    <a:pt x="141" y="3456"/>
                    <a:pt x="-199" y="2047"/>
                    <a:pt x="141" y="1225"/>
                  </a:cubicBezTo>
                  <a:cubicBezTo>
                    <a:pt x="481" y="404"/>
                    <a:pt x="1502" y="169"/>
                    <a:pt x="2522" y="51"/>
                  </a:cubicBezTo>
                  <a:cubicBezTo>
                    <a:pt x="3543" y="-66"/>
                    <a:pt x="4563" y="-66"/>
                    <a:pt x="5499" y="991"/>
                  </a:cubicBezTo>
                  <a:cubicBezTo>
                    <a:pt x="6434" y="2047"/>
                    <a:pt x="7284" y="4160"/>
                    <a:pt x="7199" y="7212"/>
                  </a:cubicBezTo>
                  <a:cubicBezTo>
                    <a:pt x="7114" y="10264"/>
                    <a:pt x="6094" y="14256"/>
                    <a:pt x="5584" y="16838"/>
                  </a:cubicBezTo>
                  <a:cubicBezTo>
                    <a:pt x="5073" y="19421"/>
                    <a:pt x="5073" y="20595"/>
                    <a:pt x="5584" y="21064"/>
                  </a:cubicBezTo>
                  <a:cubicBezTo>
                    <a:pt x="6094" y="21534"/>
                    <a:pt x="7114" y="21299"/>
                    <a:pt x="9836" y="20008"/>
                  </a:cubicBezTo>
                  <a:cubicBezTo>
                    <a:pt x="12557" y="18717"/>
                    <a:pt x="16979" y="16369"/>
                    <a:pt x="21401" y="14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954005" y="2178851"/>
              <a:ext cx="40877" cy="15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0"/>
                  </a:moveTo>
                  <a:cubicBezTo>
                    <a:pt x="2400" y="4888"/>
                    <a:pt x="4800" y="9775"/>
                    <a:pt x="6300" y="13007"/>
                  </a:cubicBezTo>
                  <a:cubicBezTo>
                    <a:pt x="7800" y="16239"/>
                    <a:pt x="8400" y="17816"/>
                    <a:pt x="9600" y="19077"/>
                  </a:cubicBezTo>
                  <a:cubicBezTo>
                    <a:pt x="10800" y="20339"/>
                    <a:pt x="12600" y="21285"/>
                    <a:pt x="14700" y="21442"/>
                  </a:cubicBezTo>
                  <a:cubicBezTo>
                    <a:pt x="16800" y="21600"/>
                    <a:pt x="19200" y="20969"/>
                    <a:pt x="21600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2973922" y="2221696"/>
              <a:ext cx="72054" cy="6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693" fill="norm" stroke="1" extrusionOk="0">
                  <a:moveTo>
                    <a:pt x="14110" y="427"/>
                  </a:moveTo>
                  <a:cubicBezTo>
                    <a:pt x="12448" y="90"/>
                    <a:pt x="10786" y="-248"/>
                    <a:pt x="9457" y="258"/>
                  </a:cubicBezTo>
                  <a:cubicBezTo>
                    <a:pt x="8128" y="764"/>
                    <a:pt x="7131" y="2114"/>
                    <a:pt x="5470" y="4308"/>
                  </a:cubicBezTo>
                  <a:cubicBezTo>
                    <a:pt x="3808" y="6502"/>
                    <a:pt x="1482" y="9539"/>
                    <a:pt x="485" y="12746"/>
                  </a:cubicBezTo>
                  <a:cubicBezTo>
                    <a:pt x="-512" y="15952"/>
                    <a:pt x="-180" y="19327"/>
                    <a:pt x="3476" y="20339"/>
                  </a:cubicBezTo>
                  <a:cubicBezTo>
                    <a:pt x="7131" y="21352"/>
                    <a:pt x="14110" y="20002"/>
                    <a:pt x="21088" y="18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3008506" y="2240164"/>
              <a:ext cx="1222860" cy="4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2" y="19029"/>
                    <a:pt x="1284" y="16457"/>
                    <a:pt x="1955" y="14400"/>
                  </a:cubicBezTo>
                  <a:cubicBezTo>
                    <a:pt x="2627" y="12343"/>
                    <a:pt x="3329" y="10800"/>
                    <a:pt x="4081" y="10029"/>
                  </a:cubicBezTo>
                  <a:cubicBezTo>
                    <a:pt x="4833" y="9257"/>
                    <a:pt x="5636" y="9257"/>
                    <a:pt x="6458" y="9514"/>
                  </a:cubicBezTo>
                  <a:cubicBezTo>
                    <a:pt x="7280" y="9771"/>
                    <a:pt x="8123" y="10286"/>
                    <a:pt x="8965" y="10286"/>
                  </a:cubicBezTo>
                  <a:cubicBezTo>
                    <a:pt x="9807" y="10286"/>
                    <a:pt x="10650" y="9771"/>
                    <a:pt x="11462" y="9000"/>
                  </a:cubicBezTo>
                  <a:cubicBezTo>
                    <a:pt x="12274" y="8229"/>
                    <a:pt x="13056" y="7200"/>
                    <a:pt x="13838" y="6429"/>
                  </a:cubicBezTo>
                  <a:cubicBezTo>
                    <a:pt x="14621" y="5657"/>
                    <a:pt x="15403" y="5143"/>
                    <a:pt x="16135" y="4629"/>
                  </a:cubicBezTo>
                  <a:cubicBezTo>
                    <a:pt x="16867" y="4114"/>
                    <a:pt x="17549" y="3600"/>
                    <a:pt x="18201" y="3086"/>
                  </a:cubicBezTo>
                  <a:cubicBezTo>
                    <a:pt x="18852" y="2571"/>
                    <a:pt x="19474" y="2057"/>
                    <a:pt x="20036" y="1543"/>
                  </a:cubicBezTo>
                  <a:cubicBezTo>
                    <a:pt x="20597" y="1029"/>
                    <a:pt x="21099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158530" y="2175168"/>
              <a:ext cx="68862" cy="1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441" fill="norm" stroke="1" extrusionOk="0">
                  <a:moveTo>
                    <a:pt x="5449" y="1938"/>
                  </a:moveTo>
                  <a:cubicBezTo>
                    <a:pt x="4099" y="1099"/>
                    <a:pt x="2749" y="260"/>
                    <a:pt x="3087" y="51"/>
                  </a:cubicBezTo>
                  <a:cubicBezTo>
                    <a:pt x="3424" y="-159"/>
                    <a:pt x="5450" y="260"/>
                    <a:pt x="8656" y="1624"/>
                  </a:cubicBezTo>
                  <a:cubicBezTo>
                    <a:pt x="11862" y="2987"/>
                    <a:pt x="16250" y="5293"/>
                    <a:pt x="18612" y="6971"/>
                  </a:cubicBezTo>
                  <a:cubicBezTo>
                    <a:pt x="20975" y="8649"/>
                    <a:pt x="21312" y="9697"/>
                    <a:pt x="18274" y="11585"/>
                  </a:cubicBezTo>
                  <a:cubicBezTo>
                    <a:pt x="15237" y="13472"/>
                    <a:pt x="8824" y="16198"/>
                    <a:pt x="4943" y="17981"/>
                  </a:cubicBezTo>
                  <a:cubicBezTo>
                    <a:pt x="1062" y="19763"/>
                    <a:pt x="-288" y="20602"/>
                    <a:pt x="49" y="21022"/>
                  </a:cubicBezTo>
                  <a:cubicBezTo>
                    <a:pt x="387" y="21441"/>
                    <a:pt x="2412" y="21441"/>
                    <a:pt x="4437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217740" y="2134569"/>
              <a:ext cx="68127" cy="21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2700"/>
                    <a:pt x="6480" y="5400"/>
                    <a:pt x="9000" y="8381"/>
                  </a:cubicBezTo>
                  <a:cubicBezTo>
                    <a:pt x="11520" y="11362"/>
                    <a:pt x="13320" y="14625"/>
                    <a:pt x="15300" y="16875"/>
                  </a:cubicBezTo>
                  <a:cubicBezTo>
                    <a:pt x="17280" y="19125"/>
                    <a:pt x="19440" y="203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3601511" y="907227"/>
              <a:ext cx="98474" cy="15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30" fill="norm" stroke="1" extrusionOk="0">
                  <a:moveTo>
                    <a:pt x="5146" y="4021"/>
                  </a:moveTo>
                  <a:cubicBezTo>
                    <a:pt x="3656" y="6278"/>
                    <a:pt x="2167" y="8534"/>
                    <a:pt x="1298" y="10227"/>
                  </a:cubicBezTo>
                  <a:cubicBezTo>
                    <a:pt x="429" y="11920"/>
                    <a:pt x="180" y="13048"/>
                    <a:pt x="56" y="13209"/>
                  </a:cubicBezTo>
                  <a:cubicBezTo>
                    <a:pt x="-68" y="13370"/>
                    <a:pt x="-68" y="12564"/>
                    <a:pt x="925" y="10549"/>
                  </a:cubicBezTo>
                  <a:cubicBezTo>
                    <a:pt x="1918" y="8534"/>
                    <a:pt x="3904" y="5311"/>
                    <a:pt x="5270" y="3376"/>
                  </a:cubicBezTo>
                  <a:cubicBezTo>
                    <a:pt x="6635" y="1442"/>
                    <a:pt x="7380" y="797"/>
                    <a:pt x="8373" y="394"/>
                  </a:cubicBezTo>
                  <a:cubicBezTo>
                    <a:pt x="9367" y="-9"/>
                    <a:pt x="10608" y="-170"/>
                    <a:pt x="11725" y="233"/>
                  </a:cubicBezTo>
                  <a:cubicBezTo>
                    <a:pt x="12842" y="636"/>
                    <a:pt x="13835" y="1603"/>
                    <a:pt x="15201" y="4182"/>
                  </a:cubicBezTo>
                  <a:cubicBezTo>
                    <a:pt x="16566" y="6761"/>
                    <a:pt x="18304" y="10952"/>
                    <a:pt x="19422" y="14096"/>
                  </a:cubicBezTo>
                  <a:cubicBezTo>
                    <a:pt x="20539" y="17239"/>
                    <a:pt x="21035" y="19334"/>
                    <a:pt x="21532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3669327" y="1000273"/>
              <a:ext cx="61314" cy="104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fill="norm" stroke="1" extrusionOk="0">
                  <a:moveTo>
                    <a:pt x="0" y="0"/>
                  </a:moveTo>
                  <a:cubicBezTo>
                    <a:pt x="1200" y="679"/>
                    <a:pt x="2400" y="1359"/>
                    <a:pt x="3600" y="2144"/>
                  </a:cubicBezTo>
                  <a:cubicBezTo>
                    <a:pt x="4800" y="2928"/>
                    <a:pt x="6000" y="3819"/>
                    <a:pt x="6600" y="4756"/>
                  </a:cubicBezTo>
                  <a:cubicBezTo>
                    <a:pt x="7200" y="5693"/>
                    <a:pt x="7200" y="6677"/>
                    <a:pt x="7600" y="7626"/>
                  </a:cubicBezTo>
                  <a:cubicBezTo>
                    <a:pt x="8000" y="8574"/>
                    <a:pt x="8800" y="9488"/>
                    <a:pt x="10000" y="10367"/>
                  </a:cubicBezTo>
                  <a:cubicBezTo>
                    <a:pt x="11200" y="11245"/>
                    <a:pt x="12800" y="12089"/>
                    <a:pt x="14000" y="12862"/>
                  </a:cubicBezTo>
                  <a:cubicBezTo>
                    <a:pt x="15200" y="13635"/>
                    <a:pt x="16000" y="14338"/>
                    <a:pt x="16800" y="15064"/>
                  </a:cubicBezTo>
                  <a:cubicBezTo>
                    <a:pt x="17600" y="15790"/>
                    <a:pt x="18400" y="16540"/>
                    <a:pt x="18800" y="17395"/>
                  </a:cubicBezTo>
                  <a:cubicBezTo>
                    <a:pt x="19200" y="18250"/>
                    <a:pt x="19200" y="19210"/>
                    <a:pt x="19200" y="19878"/>
                  </a:cubicBezTo>
                  <a:cubicBezTo>
                    <a:pt x="19200" y="20546"/>
                    <a:pt x="19200" y="20921"/>
                    <a:pt x="19200" y="21178"/>
                  </a:cubicBezTo>
                  <a:cubicBezTo>
                    <a:pt x="19200" y="21436"/>
                    <a:pt x="19200" y="21577"/>
                    <a:pt x="19600" y="21588"/>
                  </a:cubicBezTo>
                  <a:cubicBezTo>
                    <a:pt x="20000" y="21600"/>
                    <a:pt x="20800" y="21483"/>
                    <a:pt x="21600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3655702" y="1991504"/>
              <a:ext cx="74939" cy="38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0" fill="norm" stroke="1" extrusionOk="0">
                  <a:moveTo>
                    <a:pt x="0" y="0"/>
                  </a:moveTo>
                  <a:cubicBezTo>
                    <a:pt x="2618" y="6789"/>
                    <a:pt x="5236" y="13577"/>
                    <a:pt x="7691" y="17280"/>
                  </a:cubicBezTo>
                  <a:cubicBezTo>
                    <a:pt x="10145" y="20983"/>
                    <a:pt x="12436" y="21600"/>
                    <a:pt x="14727" y="19749"/>
                  </a:cubicBezTo>
                  <a:cubicBezTo>
                    <a:pt x="17018" y="17897"/>
                    <a:pt x="19309" y="13577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3737453" y="1984692"/>
              <a:ext cx="34064" cy="6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3815660" y="1438088"/>
              <a:ext cx="136390" cy="35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04" fill="norm" stroke="1" extrusionOk="0">
                  <a:moveTo>
                    <a:pt x="12666" y="17280"/>
                  </a:moveTo>
                  <a:cubicBezTo>
                    <a:pt x="11788" y="16521"/>
                    <a:pt x="10910" y="15762"/>
                    <a:pt x="9944" y="15348"/>
                  </a:cubicBezTo>
                  <a:cubicBezTo>
                    <a:pt x="8978" y="14934"/>
                    <a:pt x="7924" y="14865"/>
                    <a:pt x="6080" y="15555"/>
                  </a:cubicBezTo>
                  <a:cubicBezTo>
                    <a:pt x="4236" y="16245"/>
                    <a:pt x="1602" y="17694"/>
                    <a:pt x="549" y="18868"/>
                  </a:cubicBezTo>
                  <a:cubicBezTo>
                    <a:pt x="-505" y="20041"/>
                    <a:pt x="22" y="20938"/>
                    <a:pt x="1602" y="21214"/>
                  </a:cubicBezTo>
                  <a:cubicBezTo>
                    <a:pt x="3183" y="21490"/>
                    <a:pt x="5817" y="21145"/>
                    <a:pt x="8451" y="19972"/>
                  </a:cubicBezTo>
                  <a:cubicBezTo>
                    <a:pt x="11085" y="18799"/>
                    <a:pt x="13719" y="16797"/>
                    <a:pt x="14949" y="14589"/>
                  </a:cubicBezTo>
                  <a:cubicBezTo>
                    <a:pt x="16178" y="12381"/>
                    <a:pt x="16002" y="9965"/>
                    <a:pt x="15212" y="7757"/>
                  </a:cubicBezTo>
                  <a:cubicBezTo>
                    <a:pt x="14422" y="5549"/>
                    <a:pt x="13017" y="3548"/>
                    <a:pt x="12051" y="2340"/>
                  </a:cubicBezTo>
                  <a:cubicBezTo>
                    <a:pt x="11085" y="1132"/>
                    <a:pt x="10558" y="718"/>
                    <a:pt x="9944" y="408"/>
                  </a:cubicBezTo>
                  <a:cubicBezTo>
                    <a:pt x="9329" y="97"/>
                    <a:pt x="8627" y="-110"/>
                    <a:pt x="8100" y="63"/>
                  </a:cubicBezTo>
                  <a:cubicBezTo>
                    <a:pt x="7573" y="235"/>
                    <a:pt x="7222" y="787"/>
                    <a:pt x="7222" y="2236"/>
                  </a:cubicBezTo>
                  <a:cubicBezTo>
                    <a:pt x="7222" y="3686"/>
                    <a:pt x="7573" y="6032"/>
                    <a:pt x="8539" y="8309"/>
                  </a:cubicBezTo>
                  <a:cubicBezTo>
                    <a:pt x="9505" y="10586"/>
                    <a:pt x="11085" y="12795"/>
                    <a:pt x="13280" y="14417"/>
                  </a:cubicBezTo>
                  <a:cubicBezTo>
                    <a:pt x="15475" y="16038"/>
                    <a:pt x="18285" y="17073"/>
                    <a:pt x="21095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231468" y="1938139"/>
              <a:ext cx="185289" cy="42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2" fill="norm" stroke="1" extrusionOk="0">
                  <a:moveTo>
                    <a:pt x="14687" y="11002"/>
                  </a:moveTo>
                  <a:cubicBezTo>
                    <a:pt x="12461" y="10598"/>
                    <a:pt x="10236" y="10195"/>
                    <a:pt x="8272" y="10282"/>
                  </a:cubicBezTo>
                  <a:cubicBezTo>
                    <a:pt x="6308" y="10368"/>
                    <a:pt x="4607" y="10944"/>
                    <a:pt x="3167" y="12038"/>
                  </a:cubicBezTo>
                  <a:cubicBezTo>
                    <a:pt x="1727" y="13133"/>
                    <a:pt x="548" y="14746"/>
                    <a:pt x="156" y="16272"/>
                  </a:cubicBezTo>
                  <a:cubicBezTo>
                    <a:pt x="-237" y="17798"/>
                    <a:pt x="156" y="19238"/>
                    <a:pt x="876" y="20131"/>
                  </a:cubicBezTo>
                  <a:cubicBezTo>
                    <a:pt x="1596" y="21024"/>
                    <a:pt x="2643" y="21370"/>
                    <a:pt x="3887" y="21485"/>
                  </a:cubicBezTo>
                  <a:cubicBezTo>
                    <a:pt x="5130" y="21600"/>
                    <a:pt x="6570" y="21485"/>
                    <a:pt x="8272" y="20621"/>
                  </a:cubicBezTo>
                  <a:cubicBezTo>
                    <a:pt x="9974" y="19757"/>
                    <a:pt x="11938" y="18144"/>
                    <a:pt x="13247" y="16214"/>
                  </a:cubicBezTo>
                  <a:cubicBezTo>
                    <a:pt x="14556" y="14285"/>
                    <a:pt x="15210" y="12038"/>
                    <a:pt x="15210" y="9907"/>
                  </a:cubicBezTo>
                  <a:cubicBezTo>
                    <a:pt x="15210" y="7776"/>
                    <a:pt x="14556" y="5760"/>
                    <a:pt x="13967" y="4262"/>
                  </a:cubicBezTo>
                  <a:cubicBezTo>
                    <a:pt x="13378" y="2765"/>
                    <a:pt x="12854" y="1786"/>
                    <a:pt x="12396" y="1094"/>
                  </a:cubicBezTo>
                  <a:cubicBezTo>
                    <a:pt x="11938" y="403"/>
                    <a:pt x="11545" y="0"/>
                    <a:pt x="11283" y="0"/>
                  </a:cubicBezTo>
                  <a:cubicBezTo>
                    <a:pt x="11021" y="0"/>
                    <a:pt x="10890" y="403"/>
                    <a:pt x="10759" y="1728"/>
                  </a:cubicBezTo>
                  <a:cubicBezTo>
                    <a:pt x="10628" y="3053"/>
                    <a:pt x="10498" y="5299"/>
                    <a:pt x="10759" y="7344"/>
                  </a:cubicBezTo>
                  <a:cubicBezTo>
                    <a:pt x="11021" y="9389"/>
                    <a:pt x="11676" y="11232"/>
                    <a:pt x="12788" y="12960"/>
                  </a:cubicBezTo>
                  <a:cubicBezTo>
                    <a:pt x="13901" y="14688"/>
                    <a:pt x="15472" y="16301"/>
                    <a:pt x="16650" y="17194"/>
                  </a:cubicBezTo>
                  <a:cubicBezTo>
                    <a:pt x="17828" y="18086"/>
                    <a:pt x="18614" y="18259"/>
                    <a:pt x="19334" y="18288"/>
                  </a:cubicBezTo>
                  <a:cubicBezTo>
                    <a:pt x="20054" y="18317"/>
                    <a:pt x="20708" y="18202"/>
                    <a:pt x="21363" y="18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5662515" y="2114181"/>
              <a:ext cx="259509" cy="25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2" fill="norm" stroke="1" extrusionOk="0">
                  <a:moveTo>
                    <a:pt x="20615" y="1128"/>
                  </a:moveTo>
                  <a:cubicBezTo>
                    <a:pt x="21086" y="657"/>
                    <a:pt x="21558" y="185"/>
                    <a:pt x="21558" y="43"/>
                  </a:cubicBezTo>
                  <a:cubicBezTo>
                    <a:pt x="21558" y="-98"/>
                    <a:pt x="21086" y="91"/>
                    <a:pt x="19436" y="892"/>
                  </a:cubicBezTo>
                  <a:cubicBezTo>
                    <a:pt x="17785" y="1694"/>
                    <a:pt x="14955" y="3109"/>
                    <a:pt x="12031" y="4524"/>
                  </a:cubicBezTo>
                  <a:cubicBezTo>
                    <a:pt x="9107" y="5939"/>
                    <a:pt x="6089" y="7354"/>
                    <a:pt x="4155" y="8297"/>
                  </a:cubicBezTo>
                  <a:cubicBezTo>
                    <a:pt x="2222" y="9240"/>
                    <a:pt x="1373" y="9712"/>
                    <a:pt x="807" y="10136"/>
                  </a:cubicBezTo>
                  <a:cubicBezTo>
                    <a:pt x="241" y="10561"/>
                    <a:pt x="-42" y="10938"/>
                    <a:pt x="5" y="11362"/>
                  </a:cubicBezTo>
                  <a:cubicBezTo>
                    <a:pt x="52" y="11787"/>
                    <a:pt x="430" y="12258"/>
                    <a:pt x="1844" y="13249"/>
                  </a:cubicBezTo>
                  <a:cubicBezTo>
                    <a:pt x="3259" y="14239"/>
                    <a:pt x="5712" y="15748"/>
                    <a:pt x="8211" y="17022"/>
                  </a:cubicBezTo>
                  <a:cubicBezTo>
                    <a:pt x="10711" y="18295"/>
                    <a:pt x="13258" y="19333"/>
                    <a:pt x="14720" y="20040"/>
                  </a:cubicBezTo>
                  <a:cubicBezTo>
                    <a:pt x="16182" y="20747"/>
                    <a:pt x="16559" y="21125"/>
                    <a:pt x="16465" y="21313"/>
                  </a:cubicBezTo>
                  <a:cubicBezTo>
                    <a:pt x="16370" y="21502"/>
                    <a:pt x="15804" y="21502"/>
                    <a:pt x="15238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6063951" y="2176505"/>
              <a:ext cx="149878" cy="16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982" y="2870"/>
                  </a:moveTo>
                  <a:cubicBezTo>
                    <a:pt x="491" y="1869"/>
                    <a:pt x="0" y="867"/>
                    <a:pt x="0" y="724"/>
                  </a:cubicBezTo>
                  <a:cubicBezTo>
                    <a:pt x="0" y="581"/>
                    <a:pt x="491" y="1296"/>
                    <a:pt x="900" y="3943"/>
                  </a:cubicBezTo>
                  <a:cubicBezTo>
                    <a:pt x="1309" y="6589"/>
                    <a:pt x="1636" y="11167"/>
                    <a:pt x="1800" y="14171"/>
                  </a:cubicBezTo>
                  <a:cubicBezTo>
                    <a:pt x="1964" y="17175"/>
                    <a:pt x="1964" y="18605"/>
                    <a:pt x="1882" y="19678"/>
                  </a:cubicBezTo>
                  <a:cubicBezTo>
                    <a:pt x="1800" y="20751"/>
                    <a:pt x="1636" y="21466"/>
                    <a:pt x="1473" y="21394"/>
                  </a:cubicBezTo>
                  <a:cubicBezTo>
                    <a:pt x="1309" y="21323"/>
                    <a:pt x="1145" y="20465"/>
                    <a:pt x="1391" y="18033"/>
                  </a:cubicBezTo>
                  <a:cubicBezTo>
                    <a:pt x="1636" y="15601"/>
                    <a:pt x="2291" y="11596"/>
                    <a:pt x="3027" y="8878"/>
                  </a:cubicBezTo>
                  <a:cubicBezTo>
                    <a:pt x="3764" y="6160"/>
                    <a:pt x="4582" y="4730"/>
                    <a:pt x="5400" y="3871"/>
                  </a:cubicBezTo>
                  <a:cubicBezTo>
                    <a:pt x="6218" y="3013"/>
                    <a:pt x="7036" y="2727"/>
                    <a:pt x="7691" y="2942"/>
                  </a:cubicBezTo>
                  <a:cubicBezTo>
                    <a:pt x="8345" y="3156"/>
                    <a:pt x="8836" y="3871"/>
                    <a:pt x="9327" y="5802"/>
                  </a:cubicBezTo>
                  <a:cubicBezTo>
                    <a:pt x="9818" y="7734"/>
                    <a:pt x="10309" y="10881"/>
                    <a:pt x="10555" y="12812"/>
                  </a:cubicBezTo>
                  <a:cubicBezTo>
                    <a:pt x="10800" y="14743"/>
                    <a:pt x="10800" y="15458"/>
                    <a:pt x="10882" y="15315"/>
                  </a:cubicBezTo>
                  <a:cubicBezTo>
                    <a:pt x="10964" y="15172"/>
                    <a:pt x="11127" y="14171"/>
                    <a:pt x="11864" y="11953"/>
                  </a:cubicBezTo>
                  <a:cubicBezTo>
                    <a:pt x="12600" y="9736"/>
                    <a:pt x="13909" y="6303"/>
                    <a:pt x="14973" y="4086"/>
                  </a:cubicBezTo>
                  <a:cubicBezTo>
                    <a:pt x="16036" y="1869"/>
                    <a:pt x="16855" y="867"/>
                    <a:pt x="17673" y="367"/>
                  </a:cubicBezTo>
                  <a:cubicBezTo>
                    <a:pt x="18491" y="-134"/>
                    <a:pt x="19309" y="-134"/>
                    <a:pt x="19882" y="438"/>
                  </a:cubicBezTo>
                  <a:cubicBezTo>
                    <a:pt x="20455" y="1010"/>
                    <a:pt x="20782" y="2155"/>
                    <a:pt x="20945" y="4944"/>
                  </a:cubicBezTo>
                  <a:cubicBezTo>
                    <a:pt x="21109" y="7734"/>
                    <a:pt x="21109" y="12168"/>
                    <a:pt x="21191" y="14814"/>
                  </a:cubicBezTo>
                  <a:cubicBezTo>
                    <a:pt x="21273" y="17461"/>
                    <a:pt x="21436" y="18319"/>
                    <a:pt x="21600" y="19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5655196" y="2321915"/>
              <a:ext cx="190754" cy="13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57" y="4320"/>
                    <a:pt x="5914" y="8640"/>
                    <a:pt x="9064" y="12150"/>
                  </a:cubicBezTo>
                  <a:cubicBezTo>
                    <a:pt x="12214" y="15660"/>
                    <a:pt x="15557" y="18360"/>
                    <a:pt x="17679" y="19800"/>
                  </a:cubicBezTo>
                  <a:cubicBezTo>
                    <a:pt x="19800" y="21240"/>
                    <a:pt x="20700" y="21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6221776" y="2219494"/>
              <a:ext cx="138524" cy="13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14695" y="6627"/>
                  </a:moveTo>
                  <a:cubicBezTo>
                    <a:pt x="14695" y="5346"/>
                    <a:pt x="14695" y="4064"/>
                    <a:pt x="14607" y="2966"/>
                  </a:cubicBezTo>
                  <a:cubicBezTo>
                    <a:pt x="14518" y="1868"/>
                    <a:pt x="14341" y="952"/>
                    <a:pt x="13367" y="403"/>
                  </a:cubicBezTo>
                  <a:cubicBezTo>
                    <a:pt x="12393" y="-146"/>
                    <a:pt x="10623" y="-329"/>
                    <a:pt x="8498" y="1135"/>
                  </a:cubicBezTo>
                  <a:cubicBezTo>
                    <a:pt x="6374" y="2600"/>
                    <a:pt x="3895" y="5712"/>
                    <a:pt x="2302" y="9007"/>
                  </a:cubicBezTo>
                  <a:cubicBezTo>
                    <a:pt x="708" y="12302"/>
                    <a:pt x="0" y="15779"/>
                    <a:pt x="0" y="17885"/>
                  </a:cubicBezTo>
                  <a:cubicBezTo>
                    <a:pt x="0" y="19990"/>
                    <a:pt x="708" y="20722"/>
                    <a:pt x="2036" y="20996"/>
                  </a:cubicBezTo>
                  <a:cubicBezTo>
                    <a:pt x="3364" y="21271"/>
                    <a:pt x="5311" y="21088"/>
                    <a:pt x="7702" y="19166"/>
                  </a:cubicBezTo>
                  <a:cubicBezTo>
                    <a:pt x="10092" y="17244"/>
                    <a:pt x="12925" y="13583"/>
                    <a:pt x="14518" y="11203"/>
                  </a:cubicBezTo>
                  <a:cubicBezTo>
                    <a:pt x="16111" y="8824"/>
                    <a:pt x="16466" y="7725"/>
                    <a:pt x="16554" y="7634"/>
                  </a:cubicBezTo>
                  <a:cubicBezTo>
                    <a:pt x="16643" y="7542"/>
                    <a:pt x="16466" y="8457"/>
                    <a:pt x="16466" y="10379"/>
                  </a:cubicBezTo>
                  <a:cubicBezTo>
                    <a:pt x="16466" y="12302"/>
                    <a:pt x="16643" y="15230"/>
                    <a:pt x="17085" y="17061"/>
                  </a:cubicBezTo>
                  <a:cubicBezTo>
                    <a:pt x="17528" y="18891"/>
                    <a:pt x="18236" y="19624"/>
                    <a:pt x="19033" y="19898"/>
                  </a:cubicBezTo>
                  <a:cubicBezTo>
                    <a:pt x="19830" y="20173"/>
                    <a:pt x="20715" y="19990"/>
                    <a:pt x="21600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6363705" y="2233351"/>
              <a:ext cx="122627" cy="1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547"/>
                    <a:pt x="8800" y="9095"/>
                    <a:pt x="12400" y="12695"/>
                  </a:cubicBezTo>
                  <a:cubicBezTo>
                    <a:pt x="16000" y="16295"/>
                    <a:pt x="18800" y="189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6404580" y="2240164"/>
              <a:ext cx="88565" cy="15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160"/>
                    <a:pt x="18277" y="320"/>
                    <a:pt x="16062" y="1920"/>
                  </a:cubicBezTo>
                  <a:cubicBezTo>
                    <a:pt x="13846" y="3520"/>
                    <a:pt x="11077" y="6560"/>
                    <a:pt x="8308" y="10080"/>
                  </a:cubicBezTo>
                  <a:cubicBezTo>
                    <a:pt x="5538" y="13600"/>
                    <a:pt x="2769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628158" y="2090606"/>
              <a:ext cx="96615" cy="3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97" fill="norm" stroke="1" extrusionOk="0">
                  <a:moveTo>
                    <a:pt x="21371" y="1292"/>
                  </a:moveTo>
                  <a:cubicBezTo>
                    <a:pt x="21120" y="928"/>
                    <a:pt x="20869" y="563"/>
                    <a:pt x="20115" y="344"/>
                  </a:cubicBezTo>
                  <a:cubicBezTo>
                    <a:pt x="19362" y="125"/>
                    <a:pt x="18106" y="52"/>
                    <a:pt x="15971" y="15"/>
                  </a:cubicBezTo>
                  <a:cubicBezTo>
                    <a:pt x="13836" y="-21"/>
                    <a:pt x="10822" y="-21"/>
                    <a:pt x="8185" y="307"/>
                  </a:cubicBezTo>
                  <a:cubicBezTo>
                    <a:pt x="5548" y="636"/>
                    <a:pt x="3287" y="1293"/>
                    <a:pt x="2283" y="2059"/>
                  </a:cubicBezTo>
                  <a:cubicBezTo>
                    <a:pt x="1278" y="2825"/>
                    <a:pt x="1529" y="3701"/>
                    <a:pt x="3538" y="4795"/>
                  </a:cubicBezTo>
                  <a:cubicBezTo>
                    <a:pt x="5548" y="5890"/>
                    <a:pt x="9315" y="7203"/>
                    <a:pt x="11199" y="8480"/>
                  </a:cubicBezTo>
                  <a:cubicBezTo>
                    <a:pt x="13083" y="9757"/>
                    <a:pt x="13083" y="10998"/>
                    <a:pt x="12329" y="11837"/>
                  </a:cubicBezTo>
                  <a:cubicBezTo>
                    <a:pt x="11576" y="12676"/>
                    <a:pt x="10069" y="13114"/>
                    <a:pt x="8311" y="13333"/>
                  </a:cubicBezTo>
                  <a:cubicBezTo>
                    <a:pt x="6552" y="13552"/>
                    <a:pt x="4543" y="13552"/>
                    <a:pt x="3162" y="13406"/>
                  </a:cubicBezTo>
                  <a:cubicBezTo>
                    <a:pt x="1780" y="13260"/>
                    <a:pt x="1027" y="12968"/>
                    <a:pt x="524" y="12640"/>
                  </a:cubicBezTo>
                  <a:cubicBezTo>
                    <a:pt x="22" y="12311"/>
                    <a:pt x="-229" y="11947"/>
                    <a:pt x="273" y="11691"/>
                  </a:cubicBezTo>
                  <a:cubicBezTo>
                    <a:pt x="776" y="11436"/>
                    <a:pt x="2031" y="11290"/>
                    <a:pt x="3413" y="11363"/>
                  </a:cubicBezTo>
                  <a:cubicBezTo>
                    <a:pt x="4794" y="11436"/>
                    <a:pt x="6301" y="11728"/>
                    <a:pt x="7557" y="12421"/>
                  </a:cubicBezTo>
                  <a:cubicBezTo>
                    <a:pt x="8813" y="13114"/>
                    <a:pt x="9818" y="14209"/>
                    <a:pt x="9818" y="15340"/>
                  </a:cubicBezTo>
                  <a:cubicBezTo>
                    <a:pt x="9818" y="16471"/>
                    <a:pt x="8813" y="17638"/>
                    <a:pt x="8059" y="18405"/>
                  </a:cubicBezTo>
                  <a:cubicBezTo>
                    <a:pt x="7306" y="19171"/>
                    <a:pt x="6804" y="19536"/>
                    <a:pt x="6427" y="19974"/>
                  </a:cubicBezTo>
                  <a:cubicBezTo>
                    <a:pt x="6050" y="20411"/>
                    <a:pt x="5799" y="20922"/>
                    <a:pt x="6427" y="21214"/>
                  </a:cubicBezTo>
                  <a:cubicBezTo>
                    <a:pt x="7055" y="21506"/>
                    <a:pt x="8562" y="21579"/>
                    <a:pt x="10822" y="21397"/>
                  </a:cubicBezTo>
                  <a:cubicBezTo>
                    <a:pt x="13083" y="21214"/>
                    <a:pt x="16097" y="20776"/>
                    <a:pt x="19111" y="20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766531" y="2126459"/>
              <a:ext cx="125150" cy="27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24" fill="norm" stroke="1" extrusionOk="0">
                  <a:moveTo>
                    <a:pt x="19698" y="13589"/>
                  </a:moveTo>
                  <a:cubicBezTo>
                    <a:pt x="17363" y="12972"/>
                    <a:pt x="15027" y="12355"/>
                    <a:pt x="12790" y="12223"/>
                  </a:cubicBezTo>
                  <a:cubicBezTo>
                    <a:pt x="10552" y="12091"/>
                    <a:pt x="8411" y="12443"/>
                    <a:pt x="6271" y="13369"/>
                  </a:cubicBezTo>
                  <a:cubicBezTo>
                    <a:pt x="4130" y="14295"/>
                    <a:pt x="1990" y="15793"/>
                    <a:pt x="919" y="16984"/>
                  </a:cubicBezTo>
                  <a:cubicBezTo>
                    <a:pt x="-151" y="18174"/>
                    <a:pt x="-151" y="19055"/>
                    <a:pt x="238" y="19717"/>
                  </a:cubicBezTo>
                  <a:cubicBezTo>
                    <a:pt x="627" y="20378"/>
                    <a:pt x="1406" y="20819"/>
                    <a:pt x="2962" y="20951"/>
                  </a:cubicBezTo>
                  <a:cubicBezTo>
                    <a:pt x="4519" y="21083"/>
                    <a:pt x="6854" y="20907"/>
                    <a:pt x="9384" y="19805"/>
                  </a:cubicBezTo>
                  <a:cubicBezTo>
                    <a:pt x="11914" y="18703"/>
                    <a:pt x="14638" y="16675"/>
                    <a:pt x="16195" y="13942"/>
                  </a:cubicBezTo>
                  <a:cubicBezTo>
                    <a:pt x="17752" y="11209"/>
                    <a:pt x="18141" y="7771"/>
                    <a:pt x="18238" y="5522"/>
                  </a:cubicBezTo>
                  <a:cubicBezTo>
                    <a:pt x="18335" y="3274"/>
                    <a:pt x="18141" y="2216"/>
                    <a:pt x="17752" y="1423"/>
                  </a:cubicBezTo>
                  <a:cubicBezTo>
                    <a:pt x="17363" y="629"/>
                    <a:pt x="16779" y="100"/>
                    <a:pt x="16098" y="12"/>
                  </a:cubicBezTo>
                  <a:cubicBezTo>
                    <a:pt x="15417" y="-76"/>
                    <a:pt x="14638" y="277"/>
                    <a:pt x="14054" y="1820"/>
                  </a:cubicBezTo>
                  <a:cubicBezTo>
                    <a:pt x="13471" y="3362"/>
                    <a:pt x="13081" y="6095"/>
                    <a:pt x="13471" y="8873"/>
                  </a:cubicBezTo>
                  <a:cubicBezTo>
                    <a:pt x="13860" y="11650"/>
                    <a:pt x="15027" y="14471"/>
                    <a:pt x="16487" y="16587"/>
                  </a:cubicBezTo>
                  <a:cubicBezTo>
                    <a:pt x="17946" y="18703"/>
                    <a:pt x="19698" y="20113"/>
                    <a:pt x="21449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6969369" y="2359384"/>
              <a:ext cx="7470" cy="6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5600"/>
                    <a:pt x="-1303" y="11200"/>
                    <a:pt x="240" y="14800"/>
                  </a:cubicBezTo>
                  <a:cubicBezTo>
                    <a:pt x="1783" y="18400"/>
                    <a:pt x="11040" y="200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7000682" y="2413885"/>
              <a:ext cx="40876" cy="7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7185899" y="2094455"/>
              <a:ext cx="161927" cy="33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42" fill="norm" stroke="1" extrusionOk="0">
                  <a:moveTo>
                    <a:pt x="15581" y="15599"/>
                  </a:moveTo>
                  <a:cubicBezTo>
                    <a:pt x="14381" y="14865"/>
                    <a:pt x="13181" y="14130"/>
                    <a:pt x="11456" y="13799"/>
                  </a:cubicBezTo>
                  <a:cubicBezTo>
                    <a:pt x="9731" y="13469"/>
                    <a:pt x="7481" y="13542"/>
                    <a:pt x="5456" y="14093"/>
                  </a:cubicBezTo>
                  <a:cubicBezTo>
                    <a:pt x="3431" y="14644"/>
                    <a:pt x="1631" y="15673"/>
                    <a:pt x="731" y="16775"/>
                  </a:cubicBezTo>
                  <a:cubicBezTo>
                    <a:pt x="-169" y="17877"/>
                    <a:pt x="-169" y="19053"/>
                    <a:pt x="356" y="19934"/>
                  </a:cubicBezTo>
                  <a:cubicBezTo>
                    <a:pt x="881" y="20816"/>
                    <a:pt x="1931" y="21404"/>
                    <a:pt x="3806" y="21440"/>
                  </a:cubicBezTo>
                  <a:cubicBezTo>
                    <a:pt x="5681" y="21477"/>
                    <a:pt x="8381" y="20963"/>
                    <a:pt x="10931" y="19714"/>
                  </a:cubicBezTo>
                  <a:cubicBezTo>
                    <a:pt x="13481" y="18465"/>
                    <a:pt x="15881" y="16481"/>
                    <a:pt x="17606" y="14204"/>
                  </a:cubicBezTo>
                  <a:cubicBezTo>
                    <a:pt x="19331" y="11926"/>
                    <a:pt x="20381" y="9355"/>
                    <a:pt x="20906" y="7150"/>
                  </a:cubicBezTo>
                  <a:cubicBezTo>
                    <a:pt x="21431" y="4946"/>
                    <a:pt x="21431" y="3110"/>
                    <a:pt x="21356" y="2008"/>
                  </a:cubicBezTo>
                  <a:cubicBezTo>
                    <a:pt x="21281" y="906"/>
                    <a:pt x="21131" y="538"/>
                    <a:pt x="20681" y="281"/>
                  </a:cubicBezTo>
                  <a:cubicBezTo>
                    <a:pt x="20231" y="24"/>
                    <a:pt x="19481" y="-123"/>
                    <a:pt x="18656" y="134"/>
                  </a:cubicBezTo>
                  <a:cubicBezTo>
                    <a:pt x="17831" y="391"/>
                    <a:pt x="16931" y="1053"/>
                    <a:pt x="16181" y="2595"/>
                  </a:cubicBezTo>
                  <a:cubicBezTo>
                    <a:pt x="15431" y="4138"/>
                    <a:pt x="14831" y="6563"/>
                    <a:pt x="14456" y="8767"/>
                  </a:cubicBezTo>
                  <a:cubicBezTo>
                    <a:pt x="14081" y="10971"/>
                    <a:pt x="13931" y="12955"/>
                    <a:pt x="14456" y="15012"/>
                  </a:cubicBezTo>
                  <a:cubicBezTo>
                    <a:pt x="14981" y="17069"/>
                    <a:pt x="16181" y="19199"/>
                    <a:pt x="17381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7378781" y="2377191"/>
              <a:ext cx="126033" cy="10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3188"/>
                  </a:moveTo>
                  <a:cubicBezTo>
                    <a:pt x="195" y="2075"/>
                    <a:pt x="389" y="961"/>
                    <a:pt x="1168" y="405"/>
                  </a:cubicBezTo>
                  <a:cubicBezTo>
                    <a:pt x="1946" y="-152"/>
                    <a:pt x="3308" y="-152"/>
                    <a:pt x="4573" y="516"/>
                  </a:cubicBezTo>
                  <a:cubicBezTo>
                    <a:pt x="5838" y="1184"/>
                    <a:pt x="7005" y="2520"/>
                    <a:pt x="6908" y="4747"/>
                  </a:cubicBezTo>
                  <a:cubicBezTo>
                    <a:pt x="6811" y="6974"/>
                    <a:pt x="5449" y="10091"/>
                    <a:pt x="4281" y="12318"/>
                  </a:cubicBezTo>
                  <a:cubicBezTo>
                    <a:pt x="3113" y="14545"/>
                    <a:pt x="2140" y="15881"/>
                    <a:pt x="1459" y="17106"/>
                  </a:cubicBezTo>
                  <a:cubicBezTo>
                    <a:pt x="778" y="18330"/>
                    <a:pt x="389" y="19444"/>
                    <a:pt x="876" y="20223"/>
                  </a:cubicBezTo>
                  <a:cubicBezTo>
                    <a:pt x="1362" y="21003"/>
                    <a:pt x="2724" y="21448"/>
                    <a:pt x="6324" y="21225"/>
                  </a:cubicBezTo>
                  <a:cubicBezTo>
                    <a:pt x="9924" y="21003"/>
                    <a:pt x="15762" y="20112"/>
                    <a:pt x="21600" y="19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7515032" y="2085930"/>
              <a:ext cx="83512" cy="43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78" fill="norm" stroke="1" extrusionOk="0">
                  <a:moveTo>
                    <a:pt x="3411" y="1565"/>
                  </a:moveTo>
                  <a:cubicBezTo>
                    <a:pt x="3411" y="1115"/>
                    <a:pt x="3411" y="665"/>
                    <a:pt x="3979" y="356"/>
                  </a:cubicBezTo>
                  <a:cubicBezTo>
                    <a:pt x="4547" y="47"/>
                    <a:pt x="5684" y="-122"/>
                    <a:pt x="8526" y="103"/>
                  </a:cubicBezTo>
                  <a:cubicBezTo>
                    <a:pt x="11368" y="328"/>
                    <a:pt x="15916" y="947"/>
                    <a:pt x="18474" y="1819"/>
                  </a:cubicBezTo>
                  <a:cubicBezTo>
                    <a:pt x="21032" y="2690"/>
                    <a:pt x="21600" y="3816"/>
                    <a:pt x="20037" y="5025"/>
                  </a:cubicBezTo>
                  <a:cubicBezTo>
                    <a:pt x="18474" y="6234"/>
                    <a:pt x="14779" y="7528"/>
                    <a:pt x="12221" y="8625"/>
                  </a:cubicBezTo>
                  <a:cubicBezTo>
                    <a:pt x="9663" y="9722"/>
                    <a:pt x="8242" y="10622"/>
                    <a:pt x="8811" y="11578"/>
                  </a:cubicBezTo>
                  <a:cubicBezTo>
                    <a:pt x="9379" y="12534"/>
                    <a:pt x="11937" y="13547"/>
                    <a:pt x="13926" y="14644"/>
                  </a:cubicBezTo>
                  <a:cubicBezTo>
                    <a:pt x="15916" y="15741"/>
                    <a:pt x="17337" y="16922"/>
                    <a:pt x="17479" y="17850"/>
                  </a:cubicBezTo>
                  <a:cubicBezTo>
                    <a:pt x="17621" y="18778"/>
                    <a:pt x="16484" y="19453"/>
                    <a:pt x="13358" y="20016"/>
                  </a:cubicBezTo>
                  <a:cubicBezTo>
                    <a:pt x="10232" y="20578"/>
                    <a:pt x="5116" y="21028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3536742" y="2378608"/>
              <a:ext cx="173461" cy="142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17" fill="norm" stroke="1" extrusionOk="0">
                  <a:moveTo>
                    <a:pt x="1231" y="182"/>
                  </a:moveTo>
                  <a:cubicBezTo>
                    <a:pt x="529" y="12"/>
                    <a:pt x="-172" y="-158"/>
                    <a:pt x="38" y="267"/>
                  </a:cubicBezTo>
                  <a:cubicBezTo>
                    <a:pt x="249" y="692"/>
                    <a:pt x="1371" y="1713"/>
                    <a:pt x="3896" y="4349"/>
                  </a:cubicBezTo>
                  <a:cubicBezTo>
                    <a:pt x="6420" y="6985"/>
                    <a:pt x="10347" y="11237"/>
                    <a:pt x="12942" y="14044"/>
                  </a:cubicBezTo>
                  <a:cubicBezTo>
                    <a:pt x="15537" y="16850"/>
                    <a:pt x="16799" y="18211"/>
                    <a:pt x="17641" y="19231"/>
                  </a:cubicBezTo>
                  <a:cubicBezTo>
                    <a:pt x="18483" y="20251"/>
                    <a:pt x="18903" y="20932"/>
                    <a:pt x="19464" y="21187"/>
                  </a:cubicBezTo>
                  <a:cubicBezTo>
                    <a:pt x="20025" y="21442"/>
                    <a:pt x="20727" y="21272"/>
                    <a:pt x="21428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3553513" y="2369603"/>
              <a:ext cx="166909" cy="18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142"/>
                    <a:pt x="15429" y="6284"/>
                    <a:pt x="12269" y="9229"/>
                  </a:cubicBezTo>
                  <a:cubicBezTo>
                    <a:pt x="9110" y="12175"/>
                    <a:pt x="5878" y="14924"/>
                    <a:pt x="3820" y="16953"/>
                  </a:cubicBezTo>
                  <a:cubicBezTo>
                    <a:pt x="1763" y="18982"/>
                    <a:pt x="882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2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06700" y="1985017"/>
              <a:ext cx="2951007" cy="1643321"/>
            </a:xfrm>
            <a:prstGeom prst="rect">
              <a:avLst/>
            </a:prstGeom>
            <a:effectLst/>
          </p:spPr>
        </p:pic>
        <p:pic>
          <p:nvPicPr>
            <p:cNvPr id="163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66906" y="2814751"/>
              <a:ext cx="2946401" cy="2258899"/>
            </a:xfrm>
            <a:prstGeom prst="rect">
              <a:avLst/>
            </a:prstGeom>
            <a:effectLst/>
          </p:spPr>
        </p:pic>
        <p:sp>
          <p:nvSpPr>
            <p:cNvPr id="1632" name="Line"/>
            <p:cNvSpPr/>
            <p:nvPr/>
          </p:nvSpPr>
          <p:spPr>
            <a:xfrm>
              <a:off x="8884276" y="1672221"/>
              <a:ext cx="2181542" cy="277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82" fill="norm" stroke="1" extrusionOk="0">
                  <a:moveTo>
                    <a:pt x="19729" y="15708"/>
                  </a:moveTo>
                  <a:cubicBezTo>
                    <a:pt x="19952" y="15389"/>
                    <a:pt x="20174" y="15070"/>
                    <a:pt x="20391" y="14720"/>
                  </a:cubicBezTo>
                  <a:cubicBezTo>
                    <a:pt x="20607" y="14369"/>
                    <a:pt x="20817" y="13988"/>
                    <a:pt x="20987" y="13654"/>
                  </a:cubicBezTo>
                  <a:cubicBezTo>
                    <a:pt x="21157" y="13319"/>
                    <a:pt x="21289" y="13030"/>
                    <a:pt x="21387" y="12696"/>
                  </a:cubicBezTo>
                  <a:cubicBezTo>
                    <a:pt x="21485" y="12361"/>
                    <a:pt x="21551" y="11980"/>
                    <a:pt x="21570" y="11614"/>
                  </a:cubicBezTo>
                  <a:cubicBezTo>
                    <a:pt x="21590" y="11248"/>
                    <a:pt x="21564" y="10898"/>
                    <a:pt x="21518" y="10527"/>
                  </a:cubicBezTo>
                  <a:cubicBezTo>
                    <a:pt x="21472" y="10157"/>
                    <a:pt x="21407" y="9765"/>
                    <a:pt x="21269" y="9420"/>
                  </a:cubicBezTo>
                  <a:cubicBezTo>
                    <a:pt x="21131" y="9075"/>
                    <a:pt x="20922" y="8776"/>
                    <a:pt x="20673" y="8462"/>
                  </a:cubicBezTo>
                  <a:cubicBezTo>
                    <a:pt x="20423" y="8148"/>
                    <a:pt x="20135" y="7818"/>
                    <a:pt x="19906" y="7545"/>
                  </a:cubicBezTo>
                  <a:cubicBezTo>
                    <a:pt x="19676" y="7272"/>
                    <a:pt x="19506" y="7056"/>
                    <a:pt x="19368" y="6814"/>
                  </a:cubicBezTo>
                  <a:cubicBezTo>
                    <a:pt x="19231" y="6572"/>
                    <a:pt x="19126" y="6304"/>
                    <a:pt x="19054" y="6016"/>
                  </a:cubicBezTo>
                  <a:cubicBezTo>
                    <a:pt x="18982" y="5727"/>
                    <a:pt x="18942" y="5418"/>
                    <a:pt x="18883" y="5094"/>
                  </a:cubicBezTo>
                  <a:cubicBezTo>
                    <a:pt x="18824" y="4769"/>
                    <a:pt x="18746" y="4429"/>
                    <a:pt x="18687" y="4105"/>
                  </a:cubicBezTo>
                  <a:cubicBezTo>
                    <a:pt x="18628" y="3781"/>
                    <a:pt x="18589" y="3472"/>
                    <a:pt x="18530" y="3173"/>
                  </a:cubicBezTo>
                  <a:cubicBezTo>
                    <a:pt x="18471" y="2874"/>
                    <a:pt x="18392" y="2586"/>
                    <a:pt x="18300" y="2323"/>
                  </a:cubicBezTo>
                  <a:cubicBezTo>
                    <a:pt x="18208" y="2060"/>
                    <a:pt x="18104" y="1823"/>
                    <a:pt x="17946" y="1576"/>
                  </a:cubicBezTo>
                  <a:cubicBezTo>
                    <a:pt x="17789" y="1329"/>
                    <a:pt x="17579" y="1072"/>
                    <a:pt x="17311" y="850"/>
                  </a:cubicBezTo>
                  <a:cubicBezTo>
                    <a:pt x="17042" y="629"/>
                    <a:pt x="16714" y="443"/>
                    <a:pt x="16321" y="309"/>
                  </a:cubicBezTo>
                  <a:cubicBezTo>
                    <a:pt x="15928" y="175"/>
                    <a:pt x="15469" y="93"/>
                    <a:pt x="15004" y="47"/>
                  </a:cubicBezTo>
                  <a:cubicBezTo>
                    <a:pt x="14539" y="0"/>
                    <a:pt x="14067" y="-10"/>
                    <a:pt x="13595" y="11"/>
                  </a:cubicBezTo>
                  <a:cubicBezTo>
                    <a:pt x="13123" y="31"/>
                    <a:pt x="12651" y="83"/>
                    <a:pt x="12179" y="165"/>
                  </a:cubicBezTo>
                  <a:cubicBezTo>
                    <a:pt x="11707" y="248"/>
                    <a:pt x="11236" y="361"/>
                    <a:pt x="10764" y="500"/>
                  </a:cubicBezTo>
                  <a:cubicBezTo>
                    <a:pt x="10292" y="639"/>
                    <a:pt x="9820" y="804"/>
                    <a:pt x="9361" y="984"/>
                  </a:cubicBezTo>
                  <a:cubicBezTo>
                    <a:pt x="8903" y="1164"/>
                    <a:pt x="8457" y="1360"/>
                    <a:pt x="8011" y="1576"/>
                  </a:cubicBezTo>
                  <a:cubicBezTo>
                    <a:pt x="7566" y="1793"/>
                    <a:pt x="7120" y="2029"/>
                    <a:pt x="6720" y="2256"/>
                  </a:cubicBezTo>
                  <a:cubicBezTo>
                    <a:pt x="6321" y="2483"/>
                    <a:pt x="5967" y="2699"/>
                    <a:pt x="5613" y="2920"/>
                  </a:cubicBezTo>
                  <a:cubicBezTo>
                    <a:pt x="5259" y="3142"/>
                    <a:pt x="4905" y="3369"/>
                    <a:pt x="4577" y="3616"/>
                  </a:cubicBezTo>
                  <a:cubicBezTo>
                    <a:pt x="4250" y="3863"/>
                    <a:pt x="3948" y="4131"/>
                    <a:pt x="3686" y="4414"/>
                  </a:cubicBezTo>
                  <a:cubicBezTo>
                    <a:pt x="3424" y="4697"/>
                    <a:pt x="3201" y="4996"/>
                    <a:pt x="2998" y="5346"/>
                  </a:cubicBezTo>
                  <a:cubicBezTo>
                    <a:pt x="2795" y="5696"/>
                    <a:pt x="2611" y="6098"/>
                    <a:pt x="2415" y="6495"/>
                  </a:cubicBezTo>
                  <a:cubicBezTo>
                    <a:pt x="2218" y="6891"/>
                    <a:pt x="2008" y="7283"/>
                    <a:pt x="1818" y="7638"/>
                  </a:cubicBezTo>
                  <a:cubicBezTo>
                    <a:pt x="1628" y="7993"/>
                    <a:pt x="1458" y="8313"/>
                    <a:pt x="1294" y="8678"/>
                  </a:cubicBezTo>
                  <a:cubicBezTo>
                    <a:pt x="1130" y="9044"/>
                    <a:pt x="973" y="9456"/>
                    <a:pt x="842" y="9848"/>
                  </a:cubicBezTo>
                  <a:cubicBezTo>
                    <a:pt x="711" y="10239"/>
                    <a:pt x="606" y="10610"/>
                    <a:pt x="501" y="10991"/>
                  </a:cubicBezTo>
                  <a:cubicBezTo>
                    <a:pt x="396" y="11372"/>
                    <a:pt x="291" y="11763"/>
                    <a:pt x="206" y="12155"/>
                  </a:cubicBezTo>
                  <a:cubicBezTo>
                    <a:pt x="121" y="12546"/>
                    <a:pt x="56" y="12938"/>
                    <a:pt x="23" y="13324"/>
                  </a:cubicBezTo>
                  <a:cubicBezTo>
                    <a:pt x="-10" y="13710"/>
                    <a:pt x="-10" y="14091"/>
                    <a:pt x="36" y="14462"/>
                  </a:cubicBezTo>
                  <a:cubicBezTo>
                    <a:pt x="82" y="14833"/>
                    <a:pt x="173" y="15193"/>
                    <a:pt x="278" y="15564"/>
                  </a:cubicBezTo>
                  <a:cubicBezTo>
                    <a:pt x="383" y="15935"/>
                    <a:pt x="501" y="16316"/>
                    <a:pt x="626" y="16687"/>
                  </a:cubicBezTo>
                  <a:cubicBezTo>
                    <a:pt x="750" y="17058"/>
                    <a:pt x="881" y="17418"/>
                    <a:pt x="1052" y="17779"/>
                  </a:cubicBezTo>
                  <a:cubicBezTo>
                    <a:pt x="1222" y="18139"/>
                    <a:pt x="1432" y="18500"/>
                    <a:pt x="1674" y="18829"/>
                  </a:cubicBezTo>
                  <a:cubicBezTo>
                    <a:pt x="1917" y="19159"/>
                    <a:pt x="2192" y="19458"/>
                    <a:pt x="2500" y="19731"/>
                  </a:cubicBezTo>
                  <a:cubicBezTo>
                    <a:pt x="2808" y="20004"/>
                    <a:pt x="3149" y="20251"/>
                    <a:pt x="3529" y="20488"/>
                  </a:cubicBezTo>
                  <a:cubicBezTo>
                    <a:pt x="3909" y="20725"/>
                    <a:pt x="4328" y="20951"/>
                    <a:pt x="4781" y="21126"/>
                  </a:cubicBezTo>
                  <a:cubicBezTo>
                    <a:pt x="5233" y="21302"/>
                    <a:pt x="5718" y="21425"/>
                    <a:pt x="6190" y="21497"/>
                  </a:cubicBezTo>
                  <a:cubicBezTo>
                    <a:pt x="6661" y="21569"/>
                    <a:pt x="7120" y="21590"/>
                    <a:pt x="7618" y="21580"/>
                  </a:cubicBezTo>
                  <a:cubicBezTo>
                    <a:pt x="8116" y="21569"/>
                    <a:pt x="8654" y="21528"/>
                    <a:pt x="9165" y="21451"/>
                  </a:cubicBezTo>
                  <a:cubicBezTo>
                    <a:pt x="9676" y="21374"/>
                    <a:pt x="10161" y="21260"/>
                    <a:pt x="10626" y="21132"/>
                  </a:cubicBezTo>
                  <a:cubicBezTo>
                    <a:pt x="11091" y="21003"/>
                    <a:pt x="11537" y="20859"/>
                    <a:pt x="11937" y="20709"/>
                  </a:cubicBezTo>
                  <a:cubicBezTo>
                    <a:pt x="12337" y="20560"/>
                    <a:pt x="12690" y="20405"/>
                    <a:pt x="13057" y="20241"/>
                  </a:cubicBezTo>
                  <a:cubicBezTo>
                    <a:pt x="13424" y="20076"/>
                    <a:pt x="13805" y="19901"/>
                    <a:pt x="14191" y="19720"/>
                  </a:cubicBezTo>
                  <a:cubicBezTo>
                    <a:pt x="14578" y="19540"/>
                    <a:pt x="14971" y="19355"/>
                    <a:pt x="15358" y="19133"/>
                  </a:cubicBezTo>
                  <a:cubicBezTo>
                    <a:pt x="15744" y="18912"/>
                    <a:pt x="16124" y="18654"/>
                    <a:pt x="16505" y="18407"/>
                  </a:cubicBezTo>
                  <a:cubicBezTo>
                    <a:pt x="16885" y="18160"/>
                    <a:pt x="17265" y="17923"/>
                    <a:pt x="17645" y="17691"/>
                  </a:cubicBezTo>
                  <a:cubicBezTo>
                    <a:pt x="18025" y="17460"/>
                    <a:pt x="18405" y="17233"/>
                    <a:pt x="18720" y="17032"/>
                  </a:cubicBezTo>
                  <a:cubicBezTo>
                    <a:pt x="19034" y="16831"/>
                    <a:pt x="19283" y="16656"/>
                    <a:pt x="19545" y="16466"/>
                  </a:cubicBezTo>
                  <a:cubicBezTo>
                    <a:pt x="19807" y="16275"/>
                    <a:pt x="20083" y="16069"/>
                    <a:pt x="20306" y="15868"/>
                  </a:cubicBezTo>
                  <a:cubicBezTo>
                    <a:pt x="20528" y="15667"/>
                    <a:pt x="20699" y="15472"/>
                    <a:pt x="20830" y="15245"/>
                  </a:cubicBezTo>
                  <a:cubicBezTo>
                    <a:pt x="20961" y="15018"/>
                    <a:pt x="21053" y="14761"/>
                    <a:pt x="21053" y="14498"/>
                  </a:cubicBezTo>
                  <a:cubicBezTo>
                    <a:pt x="21053" y="14235"/>
                    <a:pt x="20961" y="13968"/>
                    <a:pt x="20928" y="13767"/>
                  </a:cubicBezTo>
                  <a:cubicBezTo>
                    <a:pt x="20895" y="13566"/>
                    <a:pt x="20922" y="13432"/>
                    <a:pt x="20948" y="13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9394310" y="2856129"/>
              <a:ext cx="113135" cy="10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02" fill="norm" stroke="1" extrusionOk="0">
                  <a:moveTo>
                    <a:pt x="8634" y="6248"/>
                  </a:moveTo>
                  <a:cubicBezTo>
                    <a:pt x="7127" y="8740"/>
                    <a:pt x="5620" y="11233"/>
                    <a:pt x="4238" y="13171"/>
                  </a:cubicBezTo>
                  <a:cubicBezTo>
                    <a:pt x="2857" y="15110"/>
                    <a:pt x="1601" y="16494"/>
                    <a:pt x="848" y="16356"/>
                  </a:cubicBezTo>
                  <a:cubicBezTo>
                    <a:pt x="94" y="16217"/>
                    <a:pt x="-157" y="14556"/>
                    <a:pt x="94" y="12340"/>
                  </a:cubicBezTo>
                  <a:cubicBezTo>
                    <a:pt x="345" y="10125"/>
                    <a:pt x="1099" y="7356"/>
                    <a:pt x="2606" y="5002"/>
                  </a:cubicBezTo>
                  <a:cubicBezTo>
                    <a:pt x="4113" y="2648"/>
                    <a:pt x="6373" y="710"/>
                    <a:pt x="8006" y="156"/>
                  </a:cubicBezTo>
                  <a:cubicBezTo>
                    <a:pt x="9638" y="-398"/>
                    <a:pt x="10643" y="433"/>
                    <a:pt x="12778" y="4171"/>
                  </a:cubicBezTo>
                  <a:cubicBezTo>
                    <a:pt x="14913" y="7910"/>
                    <a:pt x="18178" y="14556"/>
                    <a:pt x="21443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9443838" y="2909880"/>
              <a:ext cx="55657" cy="123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0"/>
                  </a:moveTo>
                  <a:cubicBezTo>
                    <a:pt x="1543" y="463"/>
                    <a:pt x="3086" y="925"/>
                    <a:pt x="5657" y="1549"/>
                  </a:cubicBezTo>
                  <a:cubicBezTo>
                    <a:pt x="8229" y="2174"/>
                    <a:pt x="11828" y="2960"/>
                    <a:pt x="14400" y="3758"/>
                  </a:cubicBezTo>
                  <a:cubicBezTo>
                    <a:pt x="16971" y="4556"/>
                    <a:pt x="18514" y="5365"/>
                    <a:pt x="19543" y="6140"/>
                  </a:cubicBezTo>
                  <a:cubicBezTo>
                    <a:pt x="20571" y="6915"/>
                    <a:pt x="21086" y="7655"/>
                    <a:pt x="20314" y="8464"/>
                  </a:cubicBezTo>
                  <a:cubicBezTo>
                    <a:pt x="19543" y="9274"/>
                    <a:pt x="17486" y="10152"/>
                    <a:pt x="16714" y="11020"/>
                  </a:cubicBezTo>
                  <a:cubicBezTo>
                    <a:pt x="15943" y="11887"/>
                    <a:pt x="16457" y="12743"/>
                    <a:pt x="16971" y="13621"/>
                  </a:cubicBezTo>
                  <a:cubicBezTo>
                    <a:pt x="17486" y="14500"/>
                    <a:pt x="18000" y="15402"/>
                    <a:pt x="18514" y="16246"/>
                  </a:cubicBezTo>
                  <a:cubicBezTo>
                    <a:pt x="19029" y="17090"/>
                    <a:pt x="19543" y="17877"/>
                    <a:pt x="20057" y="18617"/>
                  </a:cubicBezTo>
                  <a:cubicBezTo>
                    <a:pt x="20571" y="19357"/>
                    <a:pt x="21086" y="20051"/>
                    <a:pt x="21343" y="20467"/>
                  </a:cubicBezTo>
                  <a:cubicBezTo>
                    <a:pt x="21600" y="20883"/>
                    <a:pt x="21600" y="21022"/>
                    <a:pt x="21600" y="21184"/>
                  </a:cubicBezTo>
                  <a:cubicBezTo>
                    <a:pt x="21600" y="21346"/>
                    <a:pt x="21600" y="21531"/>
                    <a:pt x="20314" y="21565"/>
                  </a:cubicBezTo>
                  <a:cubicBezTo>
                    <a:pt x="19029" y="21600"/>
                    <a:pt x="16457" y="21484"/>
                    <a:pt x="13886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9450464" y="4121135"/>
              <a:ext cx="96736" cy="3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2959" y="6248"/>
                  </a:moveTo>
                  <a:cubicBezTo>
                    <a:pt x="1479" y="4448"/>
                    <a:pt x="0" y="2648"/>
                    <a:pt x="0" y="1298"/>
                  </a:cubicBezTo>
                  <a:cubicBezTo>
                    <a:pt x="0" y="-52"/>
                    <a:pt x="1479" y="-952"/>
                    <a:pt x="3699" y="1748"/>
                  </a:cubicBezTo>
                  <a:cubicBezTo>
                    <a:pt x="5918" y="4448"/>
                    <a:pt x="8877" y="10748"/>
                    <a:pt x="11096" y="14798"/>
                  </a:cubicBezTo>
                  <a:cubicBezTo>
                    <a:pt x="13315" y="18848"/>
                    <a:pt x="14794" y="20648"/>
                    <a:pt x="16422" y="20648"/>
                  </a:cubicBezTo>
                  <a:cubicBezTo>
                    <a:pt x="18049" y="20648"/>
                    <a:pt x="19825" y="18848"/>
                    <a:pt x="21600" y="17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9487567" y="4117651"/>
              <a:ext cx="75535" cy="5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1600" y="3301"/>
                  </a:moveTo>
                  <a:cubicBezTo>
                    <a:pt x="20084" y="1794"/>
                    <a:pt x="18568" y="287"/>
                    <a:pt x="16863" y="36"/>
                  </a:cubicBezTo>
                  <a:cubicBezTo>
                    <a:pt x="15158" y="-215"/>
                    <a:pt x="13263" y="790"/>
                    <a:pt x="10421" y="4557"/>
                  </a:cubicBezTo>
                  <a:cubicBezTo>
                    <a:pt x="7579" y="8325"/>
                    <a:pt x="3789" y="14855"/>
                    <a:pt x="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0267656" y="2822420"/>
              <a:ext cx="94506" cy="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01" fill="norm" stroke="1" extrusionOk="0">
                  <a:moveTo>
                    <a:pt x="14195" y="0"/>
                  </a:moveTo>
                  <a:cubicBezTo>
                    <a:pt x="11795" y="2965"/>
                    <a:pt x="9395" y="5929"/>
                    <a:pt x="7895" y="8471"/>
                  </a:cubicBezTo>
                  <a:cubicBezTo>
                    <a:pt x="6395" y="11012"/>
                    <a:pt x="5795" y="13129"/>
                    <a:pt x="4595" y="15671"/>
                  </a:cubicBezTo>
                  <a:cubicBezTo>
                    <a:pt x="3395" y="18212"/>
                    <a:pt x="1595" y="21176"/>
                    <a:pt x="695" y="21388"/>
                  </a:cubicBezTo>
                  <a:cubicBezTo>
                    <a:pt x="-205" y="21600"/>
                    <a:pt x="-205" y="19059"/>
                    <a:pt x="545" y="15882"/>
                  </a:cubicBezTo>
                  <a:cubicBezTo>
                    <a:pt x="1295" y="12706"/>
                    <a:pt x="2795" y="8894"/>
                    <a:pt x="5195" y="6353"/>
                  </a:cubicBezTo>
                  <a:cubicBezTo>
                    <a:pt x="7595" y="3812"/>
                    <a:pt x="10895" y="2541"/>
                    <a:pt x="13745" y="4871"/>
                  </a:cubicBezTo>
                  <a:cubicBezTo>
                    <a:pt x="16595" y="7200"/>
                    <a:pt x="18995" y="13129"/>
                    <a:pt x="21395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0353445" y="2842297"/>
              <a:ext cx="32569" cy="53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76" fill="norm" stroke="1" extrusionOk="0">
                  <a:moveTo>
                    <a:pt x="3091" y="0"/>
                  </a:moveTo>
                  <a:cubicBezTo>
                    <a:pt x="1363" y="1327"/>
                    <a:pt x="-365" y="2654"/>
                    <a:pt x="67" y="4113"/>
                  </a:cubicBezTo>
                  <a:cubicBezTo>
                    <a:pt x="499" y="5572"/>
                    <a:pt x="3091" y="7165"/>
                    <a:pt x="5251" y="8783"/>
                  </a:cubicBezTo>
                  <a:cubicBezTo>
                    <a:pt x="7411" y="10402"/>
                    <a:pt x="9139" y="12047"/>
                    <a:pt x="10003" y="13745"/>
                  </a:cubicBezTo>
                  <a:cubicBezTo>
                    <a:pt x="10867" y="15444"/>
                    <a:pt x="10867" y="17195"/>
                    <a:pt x="10435" y="18442"/>
                  </a:cubicBezTo>
                  <a:cubicBezTo>
                    <a:pt x="10003" y="19689"/>
                    <a:pt x="9139" y="20432"/>
                    <a:pt x="10003" y="20910"/>
                  </a:cubicBezTo>
                  <a:cubicBezTo>
                    <a:pt x="10867" y="21388"/>
                    <a:pt x="13459" y="21600"/>
                    <a:pt x="15619" y="21573"/>
                  </a:cubicBezTo>
                  <a:cubicBezTo>
                    <a:pt x="17779" y="21547"/>
                    <a:pt x="19507" y="21282"/>
                    <a:pt x="21235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0322465" y="3343201"/>
              <a:ext cx="63550" cy="4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5271" y="0"/>
                  </a:moveTo>
                  <a:cubicBezTo>
                    <a:pt x="3067" y="655"/>
                    <a:pt x="862" y="1309"/>
                    <a:pt x="201" y="3273"/>
                  </a:cubicBezTo>
                  <a:cubicBezTo>
                    <a:pt x="-460" y="5236"/>
                    <a:pt x="422" y="8509"/>
                    <a:pt x="4169" y="11782"/>
                  </a:cubicBezTo>
                  <a:cubicBezTo>
                    <a:pt x="7915" y="15055"/>
                    <a:pt x="14528" y="18327"/>
                    <a:pt x="211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0350235" y="3355127"/>
              <a:ext cx="79509" cy="8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714"/>
                    <a:pt x="14400" y="3429"/>
                    <a:pt x="10800" y="7029"/>
                  </a:cubicBezTo>
                  <a:cubicBezTo>
                    <a:pt x="7200" y="10629"/>
                    <a:pt x="3600" y="16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9170859" y="3505382"/>
              <a:ext cx="127465" cy="28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86" fill="norm" stroke="1" extrusionOk="0">
                  <a:moveTo>
                    <a:pt x="15810" y="13779"/>
                  </a:moveTo>
                  <a:cubicBezTo>
                    <a:pt x="13361" y="13681"/>
                    <a:pt x="10911" y="13584"/>
                    <a:pt x="8351" y="14460"/>
                  </a:cubicBezTo>
                  <a:cubicBezTo>
                    <a:pt x="5790" y="15335"/>
                    <a:pt x="3118" y="17184"/>
                    <a:pt x="1670" y="18351"/>
                  </a:cubicBezTo>
                  <a:cubicBezTo>
                    <a:pt x="223" y="19519"/>
                    <a:pt x="0" y="20006"/>
                    <a:pt x="0" y="20492"/>
                  </a:cubicBezTo>
                  <a:cubicBezTo>
                    <a:pt x="0" y="20979"/>
                    <a:pt x="223" y="21465"/>
                    <a:pt x="2004" y="21222"/>
                  </a:cubicBezTo>
                  <a:cubicBezTo>
                    <a:pt x="3786" y="20979"/>
                    <a:pt x="7126" y="20006"/>
                    <a:pt x="10243" y="18206"/>
                  </a:cubicBezTo>
                  <a:cubicBezTo>
                    <a:pt x="13361" y="16406"/>
                    <a:pt x="16256" y="13779"/>
                    <a:pt x="18148" y="10860"/>
                  </a:cubicBezTo>
                  <a:cubicBezTo>
                    <a:pt x="20041" y="7941"/>
                    <a:pt x="20932" y="4730"/>
                    <a:pt x="21266" y="2833"/>
                  </a:cubicBezTo>
                  <a:cubicBezTo>
                    <a:pt x="21600" y="935"/>
                    <a:pt x="21377" y="351"/>
                    <a:pt x="20709" y="108"/>
                  </a:cubicBezTo>
                  <a:cubicBezTo>
                    <a:pt x="20041" y="-135"/>
                    <a:pt x="18928" y="-38"/>
                    <a:pt x="18037" y="1130"/>
                  </a:cubicBezTo>
                  <a:cubicBezTo>
                    <a:pt x="17146" y="2297"/>
                    <a:pt x="16478" y="4535"/>
                    <a:pt x="16367" y="7211"/>
                  </a:cubicBezTo>
                  <a:cubicBezTo>
                    <a:pt x="16256" y="9887"/>
                    <a:pt x="16701" y="13000"/>
                    <a:pt x="17592" y="15141"/>
                  </a:cubicBezTo>
                  <a:cubicBezTo>
                    <a:pt x="18482" y="17281"/>
                    <a:pt x="19819" y="18449"/>
                    <a:pt x="21155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9379466" y="3740744"/>
              <a:ext cx="8717" cy="8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39" y="0"/>
                  </a:moveTo>
                  <a:cubicBezTo>
                    <a:pt x="4868" y="3273"/>
                    <a:pt x="-1303" y="6545"/>
                    <a:pt x="240" y="10145"/>
                  </a:cubicBezTo>
                  <a:cubicBezTo>
                    <a:pt x="1783" y="13745"/>
                    <a:pt x="11040" y="1767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0450802" y="2851031"/>
              <a:ext cx="126033" cy="3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38" fill="norm" stroke="1" extrusionOk="0">
                  <a:moveTo>
                    <a:pt x="17349" y="15542"/>
                  </a:moveTo>
                  <a:cubicBezTo>
                    <a:pt x="15324" y="15004"/>
                    <a:pt x="13299" y="14466"/>
                    <a:pt x="11612" y="14242"/>
                  </a:cubicBezTo>
                  <a:cubicBezTo>
                    <a:pt x="9924" y="14018"/>
                    <a:pt x="8574" y="14108"/>
                    <a:pt x="6662" y="15004"/>
                  </a:cubicBezTo>
                  <a:cubicBezTo>
                    <a:pt x="4749" y="15900"/>
                    <a:pt x="2274" y="17603"/>
                    <a:pt x="1037" y="18813"/>
                  </a:cubicBezTo>
                  <a:cubicBezTo>
                    <a:pt x="-201" y="20023"/>
                    <a:pt x="-201" y="20740"/>
                    <a:pt x="361" y="21098"/>
                  </a:cubicBezTo>
                  <a:cubicBezTo>
                    <a:pt x="924" y="21457"/>
                    <a:pt x="2049" y="21457"/>
                    <a:pt x="4186" y="20785"/>
                  </a:cubicBezTo>
                  <a:cubicBezTo>
                    <a:pt x="6324" y="20113"/>
                    <a:pt x="9474" y="18768"/>
                    <a:pt x="12399" y="16617"/>
                  </a:cubicBezTo>
                  <a:cubicBezTo>
                    <a:pt x="15324" y="14466"/>
                    <a:pt x="18024" y="11508"/>
                    <a:pt x="19486" y="8909"/>
                  </a:cubicBezTo>
                  <a:cubicBezTo>
                    <a:pt x="20949" y="6310"/>
                    <a:pt x="21174" y="4069"/>
                    <a:pt x="21286" y="2546"/>
                  </a:cubicBezTo>
                  <a:cubicBezTo>
                    <a:pt x="21399" y="1022"/>
                    <a:pt x="21399" y="216"/>
                    <a:pt x="20949" y="36"/>
                  </a:cubicBezTo>
                  <a:cubicBezTo>
                    <a:pt x="20499" y="-143"/>
                    <a:pt x="19599" y="305"/>
                    <a:pt x="18586" y="2053"/>
                  </a:cubicBezTo>
                  <a:cubicBezTo>
                    <a:pt x="17574" y="3801"/>
                    <a:pt x="16449" y="6848"/>
                    <a:pt x="16899" y="9850"/>
                  </a:cubicBezTo>
                  <a:cubicBezTo>
                    <a:pt x="17349" y="12853"/>
                    <a:pt x="19374" y="15811"/>
                    <a:pt x="21399" y="18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0596680" y="3074700"/>
              <a:ext cx="151098" cy="11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3" fill="norm" stroke="1" extrusionOk="0">
                  <a:moveTo>
                    <a:pt x="568" y="6218"/>
                  </a:moveTo>
                  <a:cubicBezTo>
                    <a:pt x="193" y="4519"/>
                    <a:pt x="-183" y="2820"/>
                    <a:pt x="99" y="1728"/>
                  </a:cubicBezTo>
                  <a:cubicBezTo>
                    <a:pt x="380" y="636"/>
                    <a:pt x="1320" y="151"/>
                    <a:pt x="2259" y="29"/>
                  </a:cubicBezTo>
                  <a:cubicBezTo>
                    <a:pt x="3198" y="-92"/>
                    <a:pt x="4137" y="151"/>
                    <a:pt x="4607" y="1000"/>
                  </a:cubicBezTo>
                  <a:cubicBezTo>
                    <a:pt x="5076" y="1850"/>
                    <a:pt x="5076" y="3306"/>
                    <a:pt x="4325" y="6097"/>
                  </a:cubicBezTo>
                  <a:cubicBezTo>
                    <a:pt x="3574" y="8888"/>
                    <a:pt x="2071" y="13014"/>
                    <a:pt x="1132" y="15805"/>
                  </a:cubicBezTo>
                  <a:cubicBezTo>
                    <a:pt x="193" y="18596"/>
                    <a:pt x="-183" y="20052"/>
                    <a:pt x="287" y="20780"/>
                  </a:cubicBezTo>
                  <a:cubicBezTo>
                    <a:pt x="756" y="21508"/>
                    <a:pt x="2071" y="21508"/>
                    <a:pt x="5734" y="21144"/>
                  </a:cubicBezTo>
                  <a:cubicBezTo>
                    <a:pt x="9396" y="20780"/>
                    <a:pt x="15407" y="20052"/>
                    <a:pt x="21417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9838502" y="2842709"/>
              <a:ext cx="143436" cy="15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70" fill="norm" stroke="1" extrusionOk="0">
                  <a:moveTo>
                    <a:pt x="6318" y="11115"/>
                  </a:moveTo>
                  <a:cubicBezTo>
                    <a:pt x="4943" y="12791"/>
                    <a:pt x="3569" y="14467"/>
                    <a:pt x="2489" y="15584"/>
                  </a:cubicBezTo>
                  <a:cubicBezTo>
                    <a:pt x="1409" y="16701"/>
                    <a:pt x="623" y="17260"/>
                    <a:pt x="231" y="17073"/>
                  </a:cubicBezTo>
                  <a:cubicBezTo>
                    <a:pt x="-162" y="16887"/>
                    <a:pt x="-162" y="15956"/>
                    <a:pt x="1114" y="13163"/>
                  </a:cubicBezTo>
                  <a:cubicBezTo>
                    <a:pt x="2391" y="10370"/>
                    <a:pt x="4943" y="5715"/>
                    <a:pt x="6809" y="3015"/>
                  </a:cubicBezTo>
                  <a:cubicBezTo>
                    <a:pt x="8674" y="315"/>
                    <a:pt x="9852" y="-430"/>
                    <a:pt x="11620" y="222"/>
                  </a:cubicBezTo>
                  <a:cubicBezTo>
                    <a:pt x="13387" y="873"/>
                    <a:pt x="15743" y="2922"/>
                    <a:pt x="17511" y="6180"/>
                  </a:cubicBezTo>
                  <a:cubicBezTo>
                    <a:pt x="19278" y="9439"/>
                    <a:pt x="20456" y="13908"/>
                    <a:pt x="20947" y="16608"/>
                  </a:cubicBezTo>
                  <a:cubicBezTo>
                    <a:pt x="21438" y="19308"/>
                    <a:pt x="21242" y="20239"/>
                    <a:pt x="21045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9902192" y="2897953"/>
              <a:ext cx="118084" cy="79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68" fill="norm" stroke="1" extrusionOk="0">
                  <a:moveTo>
                    <a:pt x="3349" y="0"/>
                  </a:moveTo>
                  <a:cubicBezTo>
                    <a:pt x="4536" y="1039"/>
                    <a:pt x="5723" y="2078"/>
                    <a:pt x="7028" y="3242"/>
                  </a:cubicBezTo>
                  <a:cubicBezTo>
                    <a:pt x="8333" y="4406"/>
                    <a:pt x="9758" y="5696"/>
                    <a:pt x="10826" y="6967"/>
                  </a:cubicBezTo>
                  <a:cubicBezTo>
                    <a:pt x="11894" y="8239"/>
                    <a:pt x="12606" y="9493"/>
                    <a:pt x="13199" y="10764"/>
                  </a:cubicBezTo>
                  <a:cubicBezTo>
                    <a:pt x="13793" y="12036"/>
                    <a:pt x="14268" y="13325"/>
                    <a:pt x="14505" y="14740"/>
                  </a:cubicBezTo>
                  <a:cubicBezTo>
                    <a:pt x="14742" y="16155"/>
                    <a:pt x="14742" y="17696"/>
                    <a:pt x="14980" y="18752"/>
                  </a:cubicBezTo>
                  <a:cubicBezTo>
                    <a:pt x="15217" y="19809"/>
                    <a:pt x="15692" y="20382"/>
                    <a:pt x="16048" y="20812"/>
                  </a:cubicBezTo>
                  <a:cubicBezTo>
                    <a:pt x="16404" y="21242"/>
                    <a:pt x="16641" y="21528"/>
                    <a:pt x="16522" y="21564"/>
                  </a:cubicBezTo>
                  <a:cubicBezTo>
                    <a:pt x="16404" y="21600"/>
                    <a:pt x="15929" y="21385"/>
                    <a:pt x="14030" y="21063"/>
                  </a:cubicBezTo>
                  <a:cubicBezTo>
                    <a:pt x="12131" y="20740"/>
                    <a:pt x="8808" y="20310"/>
                    <a:pt x="5960" y="20060"/>
                  </a:cubicBezTo>
                  <a:cubicBezTo>
                    <a:pt x="3112" y="19809"/>
                    <a:pt x="738" y="19737"/>
                    <a:pt x="144" y="19773"/>
                  </a:cubicBezTo>
                  <a:cubicBezTo>
                    <a:pt x="-449" y="19809"/>
                    <a:pt x="738" y="19952"/>
                    <a:pt x="4536" y="20131"/>
                  </a:cubicBezTo>
                  <a:cubicBezTo>
                    <a:pt x="8333" y="20310"/>
                    <a:pt x="14742" y="20525"/>
                    <a:pt x="21151" y="20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9976545" y="3637383"/>
              <a:ext cx="91435" cy="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7" y="3789"/>
                    <a:pt x="12835" y="7579"/>
                    <a:pt x="9235" y="11179"/>
                  </a:cubicBezTo>
                  <a:cubicBezTo>
                    <a:pt x="5635" y="14779"/>
                    <a:pt x="2817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9992778" y="3024916"/>
              <a:ext cx="122908" cy="41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42" fill="norm" stroke="1" extrusionOk="0">
                  <a:moveTo>
                    <a:pt x="20624" y="14344"/>
                  </a:moveTo>
                  <a:cubicBezTo>
                    <a:pt x="19704" y="13998"/>
                    <a:pt x="18785" y="13652"/>
                    <a:pt x="17062" y="13479"/>
                  </a:cubicBezTo>
                  <a:cubicBezTo>
                    <a:pt x="15339" y="13306"/>
                    <a:pt x="12811" y="13306"/>
                    <a:pt x="10398" y="13340"/>
                  </a:cubicBezTo>
                  <a:cubicBezTo>
                    <a:pt x="7985" y="13375"/>
                    <a:pt x="5687" y="13444"/>
                    <a:pt x="3849" y="13963"/>
                  </a:cubicBezTo>
                  <a:cubicBezTo>
                    <a:pt x="2011" y="14483"/>
                    <a:pt x="632" y="15452"/>
                    <a:pt x="173" y="16663"/>
                  </a:cubicBezTo>
                  <a:cubicBezTo>
                    <a:pt x="-287" y="17875"/>
                    <a:pt x="173" y="19329"/>
                    <a:pt x="1551" y="20229"/>
                  </a:cubicBezTo>
                  <a:cubicBezTo>
                    <a:pt x="2930" y="21129"/>
                    <a:pt x="5228" y="21475"/>
                    <a:pt x="7411" y="21440"/>
                  </a:cubicBezTo>
                  <a:cubicBezTo>
                    <a:pt x="9594" y="21406"/>
                    <a:pt x="11662" y="20990"/>
                    <a:pt x="13500" y="19710"/>
                  </a:cubicBezTo>
                  <a:cubicBezTo>
                    <a:pt x="15339" y="18429"/>
                    <a:pt x="16947" y="16283"/>
                    <a:pt x="17636" y="13860"/>
                  </a:cubicBezTo>
                  <a:cubicBezTo>
                    <a:pt x="18326" y="11437"/>
                    <a:pt x="18096" y="8737"/>
                    <a:pt x="17636" y="6452"/>
                  </a:cubicBezTo>
                  <a:cubicBezTo>
                    <a:pt x="17177" y="4167"/>
                    <a:pt x="16487" y="2298"/>
                    <a:pt x="15798" y="1225"/>
                  </a:cubicBezTo>
                  <a:cubicBezTo>
                    <a:pt x="15109" y="152"/>
                    <a:pt x="14419" y="-125"/>
                    <a:pt x="13960" y="48"/>
                  </a:cubicBezTo>
                  <a:cubicBezTo>
                    <a:pt x="13500" y="221"/>
                    <a:pt x="13270" y="844"/>
                    <a:pt x="13041" y="2506"/>
                  </a:cubicBezTo>
                  <a:cubicBezTo>
                    <a:pt x="12811" y="4167"/>
                    <a:pt x="12581" y="6867"/>
                    <a:pt x="12926" y="9290"/>
                  </a:cubicBezTo>
                  <a:cubicBezTo>
                    <a:pt x="13270" y="11713"/>
                    <a:pt x="14190" y="13860"/>
                    <a:pt x="15683" y="15279"/>
                  </a:cubicBezTo>
                  <a:cubicBezTo>
                    <a:pt x="17177" y="16698"/>
                    <a:pt x="19245" y="17390"/>
                    <a:pt x="21313" y="18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9810642" y="4466430"/>
              <a:ext cx="181806" cy="44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33" fill="norm" stroke="1" extrusionOk="0">
                  <a:moveTo>
                    <a:pt x="16309" y="15425"/>
                  </a:moveTo>
                  <a:cubicBezTo>
                    <a:pt x="14900" y="14786"/>
                    <a:pt x="13491" y="14147"/>
                    <a:pt x="11691" y="14019"/>
                  </a:cubicBezTo>
                  <a:cubicBezTo>
                    <a:pt x="9891" y="13891"/>
                    <a:pt x="7700" y="14275"/>
                    <a:pt x="5665" y="15201"/>
                  </a:cubicBezTo>
                  <a:cubicBezTo>
                    <a:pt x="3631" y="16128"/>
                    <a:pt x="1752" y="17598"/>
                    <a:pt x="813" y="18620"/>
                  </a:cubicBezTo>
                  <a:cubicBezTo>
                    <a:pt x="-126" y="19643"/>
                    <a:pt x="-126" y="20218"/>
                    <a:pt x="187" y="20633"/>
                  </a:cubicBezTo>
                  <a:cubicBezTo>
                    <a:pt x="500" y="21049"/>
                    <a:pt x="1126" y="21304"/>
                    <a:pt x="2222" y="21400"/>
                  </a:cubicBezTo>
                  <a:cubicBezTo>
                    <a:pt x="3317" y="21496"/>
                    <a:pt x="4883" y="21432"/>
                    <a:pt x="7074" y="20569"/>
                  </a:cubicBezTo>
                  <a:cubicBezTo>
                    <a:pt x="9265" y="19707"/>
                    <a:pt x="12083" y="18045"/>
                    <a:pt x="14196" y="16160"/>
                  </a:cubicBezTo>
                  <a:cubicBezTo>
                    <a:pt x="16309" y="14275"/>
                    <a:pt x="17717" y="12166"/>
                    <a:pt x="18500" y="9833"/>
                  </a:cubicBezTo>
                  <a:cubicBezTo>
                    <a:pt x="19283" y="7501"/>
                    <a:pt x="19439" y="4945"/>
                    <a:pt x="19283" y="3315"/>
                  </a:cubicBezTo>
                  <a:cubicBezTo>
                    <a:pt x="19126" y="1685"/>
                    <a:pt x="18657" y="982"/>
                    <a:pt x="18109" y="535"/>
                  </a:cubicBezTo>
                  <a:cubicBezTo>
                    <a:pt x="17561" y="88"/>
                    <a:pt x="16935" y="-104"/>
                    <a:pt x="16465" y="56"/>
                  </a:cubicBezTo>
                  <a:cubicBezTo>
                    <a:pt x="15996" y="216"/>
                    <a:pt x="15683" y="727"/>
                    <a:pt x="15213" y="2165"/>
                  </a:cubicBezTo>
                  <a:cubicBezTo>
                    <a:pt x="14744" y="3603"/>
                    <a:pt x="14117" y="5967"/>
                    <a:pt x="14196" y="8236"/>
                  </a:cubicBezTo>
                  <a:cubicBezTo>
                    <a:pt x="14274" y="10504"/>
                    <a:pt x="15057" y="12677"/>
                    <a:pt x="16387" y="14371"/>
                  </a:cubicBezTo>
                  <a:cubicBezTo>
                    <a:pt x="17717" y="16064"/>
                    <a:pt x="19596" y="17278"/>
                    <a:pt x="21474" y="18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157389" y="4647141"/>
              <a:ext cx="200798" cy="20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8427" y="0"/>
                  </a:moveTo>
                  <a:cubicBezTo>
                    <a:pt x="16451" y="1129"/>
                    <a:pt x="14474" y="2259"/>
                    <a:pt x="11933" y="4306"/>
                  </a:cubicBezTo>
                  <a:cubicBezTo>
                    <a:pt x="9392" y="6353"/>
                    <a:pt x="6286" y="9318"/>
                    <a:pt x="4168" y="11788"/>
                  </a:cubicBezTo>
                  <a:cubicBezTo>
                    <a:pt x="2051" y="14259"/>
                    <a:pt x="921" y="16235"/>
                    <a:pt x="357" y="17576"/>
                  </a:cubicBezTo>
                  <a:cubicBezTo>
                    <a:pt x="-208" y="18918"/>
                    <a:pt x="-208" y="19624"/>
                    <a:pt x="1133" y="20188"/>
                  </a:cubicBezTo>
                  <a:cubicBezTo>
                    <a:pt x="2474" y="20753"/>
                    <a:pt x="5157" y="21176"/>
                    <a:pt x="8757" y="21388"/>
                  </a:cubicBezTo>
                  <a:cubicBezTo>
                    <a:pt x="12357" y="21600"/>
                    <a:pt x="16874" y="21600"/>
                    <a:pt x="213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0161369" y="4921445"/>
              <a:ext cx="168990" cy="3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30" fill="norm" stroke="1" extrusionOk="0">
                  <a:moveTo>
                    <a:pt x="5320" y="9600"/>
                  </a:moveTo>
                  <a:cubicBezTo>
                    <a:pt x="4307" y="12000"/>
                    <a:pt x="3295" y="14400"/>
                    <a:pt x="2198" y="16400"/>
                  </a:cubicBezTo>
                  <a:cubicBezTo>
                    <a:pt x="1101" y="18400"/>
                    <a:pt x="-80" y="20000"/>
                    <a:pt x="4" y="20800"/>
                  </a:cubicBezTo>
                  <a:cubicBezTo>
                    <a:pt x="89" y="21600"/>
                    <a:pt x="1439" y="21600"/>
                    <a:pt x="5236" y="18000"/>
                  </a:cubicBezTo>
                  <a:cubicBezTo>
                    <a:pt x="9032" y="14400"/>
                    <a:pt x="15276" y="7200"/>
                    <a:pt x="215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0445645" y="4615997"/>
              <a:ext cx="155042" cy="17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4864"/>
                  </a:moveTo>
                  <a:cubicBezTo>
                    <a:pt x="0" y="9646"/>
                    <a:pt x="0" y="14428"/>
                    <a:pt x="0" y="17313"/>
                  </a:cubicBezTo>
                  <a:cubicBezTo>
                    <a:pt x="0" y="20199"/>
                    <a:pt x="0" y="21188"/>
                    <a:pt x="92" y="21271"/>
                  </a:cubicBezTo>
                  <a:cubicBezTo>
                    <a:pt x="185" y="21353"/>
                    <a:pt x="369" y="20529"/>
                    <a:pt x="1015" y="18138"/>
                  </a:cubicBezTo>
                  <a:cubicBezTo>
                    <a:pt x="1661" y="15747"/>
                    <a:pt x="2769" y="11790"/>
                    <a:pt x="3600" y="9069"/>
                  </a:cubicBezTo>
                  <a:cubicBezTo>
                    <a:pt x="4431" y="6348"/>
                    <a:pt x="4985" y="4864"/>
                    <a:pt x="5169" y="4535"/>
                  </a:cubicBezTo>
                  <a:cubicBezTo>
                    <a:pt x="5354" y="4205"/>
                    <a:pt x="5169" y="5029"/>
                    <a:pt x="5077" y="5854"/>
                  </a:cubicBezTo>
                  <a:cubicBezTo>
                    <a:pt x="4985" y="6678"/>
                    <a:pt x="4985" y="7503"/>
                    <a:pt x="5446" y="7832"/>
                  </a:cubicBezTo>
                  <a:cubicBezTo>
                    <a:pt x="5908" y="8162"/>
                    <a:pt x="6831" y="7997"/>
                    <a:pt x="8123" y="6678"/>
                  </a:cubicBezTo>
                  <a:cubicBezTo>
                    <a:pt x="9415" y="5359"/>
                    <a:pt x="11077" y="2886"/>
                    <a:pt x="12369" y="1484"/>
                  </a:cubicBezTo>
                  <a:cubicBezTo>
                    <a:pt x="13662" y="83"/>
                    <a:pt x="14585" y="-247"/>
                    <a:pt x="15323" y="165"/>
                  </a:cubicBezTo>
                  <a:cubicBezTo>
                    <a:pt x="16062" y="577"/>
                    <a:pt x="16615" y="1732"/>
                    <a:pt x="17169" y="4370"/>
                  </a:cubicBezTo>
                  <a:cubicBezTo>
                    <a:pt x="17723" y="7008"/>
                    <a:pt x="18277" y="11130"/>
                    <a:pt x="19015" y="13603"/>
                  </a:cubicBezTo>
                  <a:cubicBezTo>
                    <a:pt x="19754" y="16077"/>
                    <a:pt x="20677" y="16901"/>
                    <a:pt x="21600" y="17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0614725" y="4635049"/>
              <a:ext cx="125103" cy="9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41" fill="norm" stroke="1" extrusionOk="0">
                  <a:moveTo>
                    <a:pt x="15166" y="8914"/>
                  </a:moveTo>
                  <a:cubicBezTo>
                    <a:pt x="15391" y="7434"/>
                    <a:pt x="15616" y="5955"/>
                    <a:pt x="14716" y="4179"/>
                  </a:cubicBezTo>
                  <a:cubicBezTo>
                    <a:pt x="13816" y="2404"/>
                    <a:pt x="11791" y="333"/>
                    <a:pt x="9878" y="37"/>
                  </a:cubicBezTo>
                  <a:cubicBezTo>
                    <a:pt x="7966" y="-259"/>
                    <a:pt x="6166" y="1220"/>
                    <a:pt x="4366" y="4475"/>
                  </a:cubicBezTo>
                  <a:cubicBezTo>
                    <a:pt x="2566" y="7730"/>
                    <a:pt x="766" y="12760"/>
                    <a:pt x="204" y="15867"/>
                  </a:cubicBezTo>
                  <a:cubicBezTo>
                    <a:pt x="-359" y="18974"/>
                    <a:pt x="316" y="20157"/>
                    <a:pt x="1328" y="20305"/>
                  </a:cubicBezTo>
                  <a:cubicBezTo>
                    <a:pt x="2341" y="20453"/>
                    <a:pt x="3691" y="19566"/>
                    <a:pt x="4928" y="18530"/>
                  </a:cubicBezTo>
                  <a:cubicBezTo>
                    <a:pt x="6166" y="17494"/>
                    <a:pt x="7291" y="16311"/>
                    <a:pt x="8416" y="14535"/>
                  </a:cubicBezTo>
                  <a:cubicBezTo>
                    <a:pt x="9541" y="12760"/>
                    <a:pt x="10666" y="10393"/>
                    <a:pt x="11453" y="9949"/>
                  </a:cubicBezTo>
                  <a:cubicBezTo>
                    <a:pt x="12241" y="9505"/>
                    <a:pt x="12691" y="10985"/>
                    <a:pt x="13703" y="13056"/>
                  </a:cubicBezTo>
                  <a:cubicBezTo>
                    <a:pt x="14716" y="15127"/>
                    <a:pt x="16291" y="17790"/>
                    <a:pt x="17641" y="19270"/>
                  </a:cubicBezTo>
                  <a:cubicBezTo>
                    <a:pt x="18991" y="20749"/>
                    <a:pt x="20116" y="21045"/>
                    <a:pt x="21241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0740417" y="4625938"/>
              <a:ext cx="102772" cy="11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539" y="2455"/>
                  </a:moveTo>
                  <a:cubicBezTo>
                    <a:pt x="708" y="1227"/>
                    <a:pt x="-123" y="0"/>
                    <a:pt x="15" y="0"/>
                  </a:cubicBezTo>
                  <a:cubicBezTo>
                    <a:pt x="154" y="0"/>
                    <a:pt x="1262" y="1227"/>
                    <a:pt x="3892" y="4173"/>
                  </a:cubicBezTo>
                  <a:cubicBezTo>
                    <a:pt x="6523" y="7118"/>
                    <a:pt x="10677" y="11782"/>
                    <a:pt x="13862" y="14973"/>
                  </a:cubicBezTo>
                  <a:cubicBezTo>
                    <a:pt x="17046" y="18164"/>
                    <a:pt x="19262" y="19882"/>
                    <a:pt x="21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0747777" y="4648283"/>
              <a:ext cx="107338" cy="11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21600" y="543"/>
                  </a:moveTo>
                  <a:cubicBezTo>
                    <a:pt x="19733" y="35"/>
                    <a:pt x="17867" y="-473"/>
                    <a:pt x="15333" y="798"/>
                  </a:cubicBezTo>
                  <a:cubicBezTo>
                    <a:pt x="12800" y="2068"/>
                    <a:pt x="9600" y="5118"/>
                    <a:pt x="6933" y="8802"/>
                  </a:cubicBezTo>
                  <a:cubicBezTo>
                    <a:pt x="4267" y="12487"/>
                    <a:pt x="2133" y="16807"/>
                    <a:pt x="0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0947231" y="4374381"/>
              <a:ext cx="110631" cy="37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435" fill="norm" stroke="1" extrusionOk="0">
                  <a:moveTo>
                    <a:pt x="20727" y="6323"/>
                  </a:moveTo>
                  <a:cubicBezTo>
                    <a:pt x="18989" y="4643"/>
                    <a:pt x="17251" y="2964"/>
                    <a:pt x="16382" y="1934"/>
                  </a:cubicBezTo>
                  <a:cubicBezTo>
                    <a:pt x="15513" y="904"/>
                    <a:pt x="15513" y="522"/>
                    <a:pt x="14768" y="255"/>
                  </a:cubicBezTo>
                  <a:cubicBezTo>
                    <a:pt x="14024" y="-12"/>
                    <a:pt x="12534" y="-165"/>
                    <a:pt x="9555" y="293"/>
                  </a:cubicBezTo>
                  <a:cubicBezTo>
                    <a:pt x="6575" y="751"/>
                    <a:pt x="2106" y="1819"/>
                    <a:pt x="617" y="3308"/>
                  </a:cubicBezTo>
                  <a:cubicBezTo>
                    <a:pt x="-873" y="4796"/>
                    <a:pt x="617" y="6704"/>
                    <a:pt x="2106" y="8307"/>
                  </a:cubicBezTo>
                  <a:cubicBezTo>
                    <a:pt x="3596" y="9910"/>
                    <a:pt x="5086" y="11207"/>
                    <a:pt x="5706" y="12696"/>
                  </a:cubicBezTo>
                  <a:cubicBezTo>
                    <a:pt x="6327" y="14184"/>
                    <a:pt x="6079" y="15863"/>
                    <a:pt x="5086" y="17046"/>
                  </a:cubicBezTo>
                  <a:cubicBezTo>
                    <a:pt x="4093" y="18229"/>
                    <a:pt x="2355" y="18916"/>
                    <a:pt x="1361" y="19451"/>
                  </a:cubicBezTo>
                  <a:cubicBezTo>
                    <a:pt x="368" y="19985"/>
                    <a:pt x="120" y="20366"/>
                    <a:pt x="617" y="20634"/>
                  </a:cubicBezTo>
                  <a:cubicBezTo>
                    <a:pt x="1113" y="20901"/>
                    <a:pt x="2355" y="21053"/>
                    <a:pt x="5210" y="21168"/>
                  </a:cubicBezTo>
                  <a:cubicBezTo>
                    <a:pt x="8065" y="21282"/>
                    <a:pt x="12534" y="21359"/>
                    <a:pt x="17003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1059637" y="4383234"/>
              <a:ext cx="125438" cy="33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238" fill="norm" stroke="1" extrusionOk="0">
                  <a:moveTo>
                    <a:pt x="21298" y="18395"/>
                  </a:moveTo>
                  <a:cubicBezTo>
                    <a:pt x="19723" y="17463"/>
                    <a:pt x="18148" y="16531"/>
                    <a:pt x="16011" y="16023"/>
                  </a:cubicBezTo>
                  <a:cubicBezTo>
                    <a:pt x="13873" y="15515"/>
                    <a:pt x="11173" y="15430"/>
                    <a:pt x="8361" y="16023"/>
                  </a:cubicBezTo>
                  <a:cubicBezTo>
                    <a:pt x="5548" y="16616"/>
                    <a:pt x="2623" y="17886"/>
                    <a:pt x="1161" y="18818"/>
                  </a:cubicBezTo>
                  <a:cubicBezTo>
                    <a:pt x="-302" y="19750"/>
                    <a:pt x="-302" y="20343"/>
                    <a:pt x="710" y="20766"/>
                  </a:cubicBezTo>
                  <a:cubicBezTo>
                    <a:pt x="1723" y="21190"/>
                    <a:pt x="3748" y="21444"/>
                    <a:pt x="6223" y="21020"/>
                  </a:cubicBezTo>
                  <a:cubicBezTo>
                    <a:pt x="8698" y="20597"/>
                    <a:pt x="11623" y="19496"/>
                    <a:pt x="13985" y="17420"/>
                  </a:cubicBezTo>
                  <a:cubicBezTo>
                    <a:pt x="16348" y="15345"/>
                    <a:pt x="18148" y="12296"/>
                    <a:pt x="18936" y="9628"/>
                  </a:cubicBezTo>
                  <a:cubicBezTo>
                    <a:pt x="19723" y="6959"/>
                    <a:pt x="19498" y="4672"/>
                    <a:pt x="18823" y="3105"/>
                  </a:cubicBezTo>
                  <a:cubicBezTo>
                    <a:pt x="18148" y="1538"/>
                    <a:pt x="17023" y="691"/>
                    <a:pt x="15898" y="268"/>
                  </a:cubicBezTo>
                  <a:cubicBezTo>
                    <a:pt x="14773" y="-156"/>
                    <a:pt x="13648" y="-156"/>
                    <a:pt x="12860" y="860"/>
                  </a:cubicBezTo>
                  <a:cubicBezTo>
                    <a:pt x="12073" y="1877"/>
                    <a:pt x="11623" y="3910"/>
                    <a:pt x="11735" y="6536"/>
                  </a:cubicBezTo>
                  <a:cubicBezTo>
                    <a:pt x="11848" y="9162"/>
                    <a:pt x="12523" y="12380"/>
                    <a:pt x="13648" y="14837"/>
                  </a:cubicBezTo>
                  <a:cubicBezTo>
                    <a:pt x="14773" y="17293"/>
                    <a:pt x="16348" y="18988"/>
                    <a:pt x="17923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1228804" y="4651116"/>
              <a:ext cx="1" cy="7951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1256632" y="4690871"/>
              <a:ext cx="67583" cy="7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720"/>
                    <a:pt x="17365" y="1440"/>
                    <a:pt x="15459" y="3600"/>
                  </a:cubicBezTo>
                  <a:cubicBezTo>
                    <a:pt x="13553" y="5760"/>
                    <a:pt x="11859" y="9360"/>
                    <a:pt x="9318" y="12600"/>
                  </a:cubicBezTo>
                  <a:cubicBezTo>
                    <a:pt x="6776" y="15840"/>
                    <a:pt x="3388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1384998" y="4398136"/>
              <a:ext cx="141669" cy="33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88" fill="norm" stroke="1" extrusionOk="0">
                  <a:moveTo>
                    <a:pt x="15426" y="16877"/>
                  </a:moveTo>
                  <a:cubicBezTo>
                    <a:pt x="15026" y="16192"/>
                    <a:pt x="14626" y="15506"/>
                    <a:pt x="13526" y="14992"/>
                  </a:cubicBezTo>
                  <a:cubicBezTo>
                    <a:pt x="12426" y="14477"/>
                    <a:pt x="10626" y="14135"/>
                    <a:pt x="8226" y="14777"/>
                  </a:cubicBezTo>
                  <a:cubicBezTo>
                    <a:pt x="5826" y="15420"/>
                    <a:pt x="2826" y="17049"/>
                    <a:pt x="1326" y="18249"/>
                  </a:cubicBezTo>
                  <a:cubicBezTo>
                    <a:pt x="-174" y="19449"/>
                    <a:pt x="-174" y="20220"/>
                    <a:pt x="226" y="20735"/>
                  </a:cubicBezTo>
                  <a:cubicBezTo>
                    <a:pt x="626" y="21249"/>
                    <a:pt x="1426" y="21506"/>
                    <a:pt x="3426" y="21335"/>
                  </a:cubicBezTo>
                  <a:cubicBezTo>
                    <a:pt x="5426" y="21163"/>
                    <a:pt x="8626" y="20563"/>
                    <a:pt x="11426" y="18977"/>
                  </a:cubicBezTo>
                  <a:cubicBezTo>
                    <a:pt x="14226" y="17392"/>
                    <a:pt x="16626" y="14820"/>
                    <a:pt x="18226" y="11992"/>
                  </a:cubicBezTo>
                  <a:cubicBezTo>
                    <a:pt x="19826" y="9163"/>
                    <a:pt x="20626" y="6077"/>
                    <a:pt x="21026" y="4235"/>
                  </a:cubicBezTo>
                  <a:cubicBezTo>
                    <a:pt x="21426" y="2392"/>
                    <a:pt x="21426" y="1792"/>
                    <a:pt x="21326" y="1277"/>
                  </a:cubicBezTo>
                  <a:cubicBezTo>
                    <a:pt x="21226" y="763"/>
                    <a:pt x="21026" y="335"/>
                    <a:pt x="20426" y="120"/>
                  </a:cubicBezTo>
                  <a:cubicBezTo>
                    <a:pt x="19826" y="-94"/>
                    <a:pt x="18826" y="-94"/>
                    <a:pt x="17326" y="720"/>
                  </a:cubicBezTo>
                  <a:cubicBezTo>
                    <a:pt x="15826" y="1535"/>
                    <a:pt x="13826" y="3163"/>
                    <a:pt x="13026" y="5563"/>
                  </a:cubicBezTo>
                  <a:cubicBezTo>
                    <a:pt x="12226" y="7963"/>
                    <a:pt x="12626" y="11135"/>
                    <a:pt x="13126" y="13192"/>
                  </a:cubicBezTo>
                  <a:cubicBezTo>
                    <a:pt x="13626" y="15249"/>
                    <a:pt x="14226" y="16192"/>
                    <a:pt x="14826" y="1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1548649" y="4629386"/>
              <a:ext cx="125404" cy="11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084" fill="norm" stroke="1" extrusionOk="0">
                  <a:moveTo>
                    <a:pt x="372" y="9285"/>
                  </a:moveTo>
                  <a:cubicBezTo>
                    <a:pt x="144" y="7795"/>
                    <a:pt x="-83" y="6305"/>
                    <a:pt x="31" y="4568"/>
                  </a:cubicBezTo>
                  <a:cubicBezTo>
                    <a:pt x="144" y="2830"/>
                    <a:pt x="599" y="843"/>
                    <a:pt x="1395" y="223"/>
                  </a:cubicBezTo>
                  <a:cubicBezTo>
                    <a:pt x="2191" y="-398"/>
                    <a:pt x="3327" y="347"/>
                    <a:pt x="4692" y="1588"/>
                  </a:cubicBezTo>
                  <a:cubicBezTo>
                    <a:pt x="6056" y="2830"/>
                    <a:pt x="7648" y="4568"/>
                    <a:pt x="8102" y="6554"/>
                  </a:cubicBezTo>
                  <a:cubicBezTo>
                    <a:pt x="8557" y="8540"/>
                    <a:pt x="7875" y="10774"/>
                    <a:pt x="6738" y="12636"/>
                  </a:cubicBezTo>
                  <a:cubicBezTo>
                    <a:pt x="5601" y="14499"/>
                    <a:pt x="4010" y="15988"/>
                    <a:pt x="2873" y="17354"/>
                  </a:cubicBezTo>
                  <a:cubicBezTo>
                    <a:pt x="1736" y="18719"/>
                    <a:pt x="1054" y="19961"/>
                    <a:pt x="1622" y="20581"/>
                  </a:cubicBezTo>
                  <a:cubicBezTo>
                    <a:pt x="2191" y="21202"/>
                    <a:pt x="4010" y="21202"/>
                    <a:pt x="7534" y="20830"/>
                  </a:cubicBezTo>
                  <a:cubicBezTo>
                    <a:pt x="11058" y="20457"/>
                    <a:pt x="16288" y="19712"/>
                    <a:pt x="21517" y="18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1658150" y="4397279"/>
              <a:ext cx="88543" cy="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68" fill="norm" stroke="1" extrusionOk="0">
                  <a:moveTo>
                    <a:pt x="0" y="400"/>
                  </a:moveTo>
                  <a:cubicBezTo>
                    <a:pt x="1271" y="184"/>
                    <a:pt x="2541" y="-32"/>
                    <a:pt x="4924" y="4"/>
                  </a:cubicBezTo>
                  <a:cubicBezTo>
                    <a:pt x="7306" y="40"/>
                    <a:pt x="10800" y="328"/>
                    <a:pt x="13500" y="1228"/>
                  </a:cubicBezTo>
                  <a:cubicBezTo>
                    <a:pt x="16200" y="2128"/>
                    <a:pt x="18106" y="3640"/>
                    <a:pt x="17788" y="5080"/>
                  </a:cubicBezTo>
                  <a:cubicBezTo>
                    <a:pt x="17471" y="6520"/>
                    <a:pt x="14929" y="7888"/>
                    <a:pt x="13024" y="9004"/>
                  </a:cubicBezTo>
                  <a:cubicBezTo>
                    <a:pt x="11118" y="10120"/>
                    <a:pt x="9847" y="10984"/>
                    <a:pt x="10482" y="12064"/>
                  </a:cubicBezTo>
                  <a:cubicBezTo>
                    <a:pt x="11118" y="13144"/>
                    <a:pt x="13659" y="14440"/>
                    <a:pt x="15882" y="15700"/>
                  </a:cubicBezTo>
                  <a:cubicBezTo>
                    <a:pt x="18106" y="16960"/>
                    <a:pt x="20012" y="18184"/>
                    <a:pt x="20806" y="18976"/>
                  </a:cubicBezTo>
                  <a:cubicBezTo>
                    <a:pt x="21600" y="19768"/>
                    <a:pt x="21282" y="20128"/>
                    <a:pt x="19694" y="20488"/>
                  </a:cubicBezTo>
                  <a:cubicBezTo>
                    <a:pt x="18106" y="20848"/>
                    <a:pt x="15247" y="21208"/>
                    <a:pt x="12388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305675" y="5546989"/>
              <a:ext cx="647532" cy="67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03" fill="norm" stroke="1" extrusionOk="0">
                  <a:moveTo>
                    <a:pt x="16562" y="1510"/>
                  </a:moveTo>
                  <a:cubicBezTo>
                    <a:pt x="15793" y="835"/>
                    <a:pt x="15024" y="160"/>
                    <a:pt x="13870" y="25"/>
                  </a:cubicBezTo>
                  <a:cubicBezTo>
                    <a:pt x="12717" y="-110"/>
                    <a:pt x="11179" y="295"/>
                    <a:pt x="9467" y="1240"/>
                  </a:cubicBezTo>
                  <a:cubicBezTo>
                    <a:pt x="7754" y="2185"/>
                    <a:pt x="5867" y="3670"/>
                    <a:pt x="4294" y="5459"/>
                  </a:cubicBezTo>
                  <a:cubicBezTo>
                    <a:pt x="2721" y="7248"/>
                    <a:pt x="1463" y="9340"/>
                    <a:pt x="729" y="11230"/>
                  </a:cubicBezTo>
                  <a:cubicBezTo>
                    <a:pt x="-5" y="13120"/>
                    <a:pt x="-215" y="14808"/>
                    <a:pt x="239" y="16326"/>
                  </a:cubicBezTo>
                  <a:cubicBezTo>
                    <a:pt x="694" y="17845"/>
                    <a:pt x="1812" y="19195"/>
                    <a:pt x="3490" y="20106"/>
                  </a:cubicBezTo>
                  <a:cubicBezTo>
                    <a:pt x="5168" y="21017"/>
                    <a:pt x="7404" y="21490"/>
                    <a:pt x="9362" y="21389"/>
                  </a:cubicBezTo>
                  <a:cubicBezTo>
                    <a:pt x="11319" y="21288"/>
                    <a:pt x="12997" y="20612"/>
                    <a:pt x="14115" y="19802"/>
                  </a:cubicBezTo>
                  <a:cubicBezTo>
                    <a:pt x="15234" y="18992"/>
                    <a:pt x="15793" y="18048"/>
                    <a:pt x="16037" y="17372"/>
                  </a:cubicBezTo>
                  <a:cubicBezTo>
                    <a:pt x="16282" y="16698"/>
                    <a:pt x="16212" y="16293"/>
                    <a:pt x="15968" y="16090"/>
                  </a:cubicBezTo>
                  <a:cubicBezTo>
                    <a:pt x="15723" y="15888"/>
                    <a:pt x="15303" y="15888"/>
                    <a:pt x="14604" y="16191"/>
                  </a:cubicBezTo>
                  <a:cubicBezTo>
                    <a:pt x="13905" y="16495"/>
                    <a:pt x="12927" y="17103"/>
                    <a:pt x="12298" y="17575"/>
                  </a:cubicBezTo>
                  <a:cubicBezTo>
                    <a:pt x="11668" y="18048"/>
                    <a:pt x="11389" y="18385"/>
                    <a:pt x="11249" y="18756"/>
                  </a:cubicBezTo>
                  <a:cubicBezTo>
                    <a:pt x="11109" y="19128"/>
                    <a:pt x="11109" y="19533"/>
                    <a:pt x="11284" y="19769"/>
                  </a:cubicBezTo>
                  <a:cubicBezTo>
                    <a:pt x="11459" y="20005"/>
                    <a:pt x="11808" y="20073"/>
                    <a:pt x="12682" y="19971"/>
                  </a:cubicBezTo>
                  <a:cubicBezTo>
                    <a:pt x="13556" y="19870"/>
                    <a:pt x="14954" y="19600"/>
                    <a:pt x="15828" y="19330"/>
                  </a:cubicBezTo>
                  <a:cubicBezTo>
                    <a:pt x="16702" y="19060"/>
                    <a:pt x="17051" y="18790"/>
                    <a:pt x="17366" y="18756"/>
                  </a:cubicBezTo>
                  <a:cubicBezTo>
                    <a:pt x="17680" y="18723"/>
                    <a:pt x="17960" y="18925"/>
                    <a:pt x="18624" y="18925"/>
                  </a:cubicBezTo>
                  <a:cubicBezTo>
                    <a:pt x="19288" y="18925"/>
                    <a:pt x="20336" y="18723"/>
                    <a:pt x="21385" y="18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915199" y="5933095"/>
              <a:ext cx="120558" cy="27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430" fill="norm" stroke="1" extrusionOk="0">
                  <a:moveTo>
                    <a:pt x="21211" y="3266"/>
                  </a:moveTo>
                  <a:cubicBezTo>
                    <a:pt x="17859" y="2121"/>
                    <a:pt x="14508" y="975"/>
                    <a:pt x="11714" y="403"/>
                  </a:cubicBezTo>
                  <a:cubicBezTo>
                    <a:pt x="8921" y="-170"/>
                    <a:pt x="6687" y="-170"/>
                    <a:pt x="4639" y="648"/>
                  </a:cubicBezTo>
                  <a:cubicBezTo>
                    <a:pt x="2590" y="1466"/>
                    <a:pt x="728" y="3103"/>
                    <a:pt x="170" y="4330"/>
                  </a:cubicBezTo>
                  <a:cubicBezTo>
                    <a:pt x="-389" y="5557"/>
                    <a:pt x="356" y="6375"/>
                    <a:pt x="3521" y="7603"/>
                  </a:cubicBezTo>
                  <a:cubicBezTo>
                    <a:pt x="6687" y="8830"/>
                    <a:pt x="12273" y="10466"/>
                    <a:pt x="15811" y="12348"/>
                  </a:cubicBezTo>
                  <a:cubicBezTo>
                    <a:pt x="19349" y="14230"/>
                    <a:pt x="20839" y="16357"/>
                    <a:pt x="20839" y="17748"/>
                  </a:cubicBezTo>
                  <a:cubicBezTo>
                    <a:pt x="20839" y="19139"/>
                    <a:pt x="19349" y="19794"/>
                    <a:pt x="17673" y="20285"/>
                  </a:cubicBezTo>
                  <a:cubicBezTo>
                    <a:pt x="15997" y="20775"/>
                    <a:pt x="14135" y="21103"/>
                    <a:pt x="13018" y="21266"/>
                  </a:cubicBezTo>
                  <a:cubicBezTo>
                    <a:pt x="11901" y="21430"/>
                    <a:pt x="11528" y="21430"/>
                    <a:pt x="1115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080206" y="5983791"/>
              <a:ext cx="279401" cy="21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4" fill="norm" stroke="1" extrusionOk="0">
                  <a:moveTo>
                    <a:pt x="0" y="9054"/>
                  </a:moveTo>
                  <a:cubicBezTo>
                    <a:pt x="1964" y="8848"/>
                    <a:pt x="3927" y="8642"/>
                    <a:pt x="5809" y="7922"/>
                  </a:cubicBezTo>
                  <a:cubicBezTo>
                    <a:pt x="7691" y="7202"/>
                    <a:pt x="9491" y="5968"/>
                    <a:pt x="10555" y="4734"/>
                  </a:cubicBezTo>
                  <a:cubicBezTo>
                    <a:pt x="11618" y="3499"/>
                    <a:pt x="11945" y="2265"/>
                    <a:pt x="11291" y="1236"/>
                  </a:cubicBezTo>
                  <a:cubicBezTo>
                    <a:pt x="10636" y="208"/>
                    <a:pt x="9000" y="-615"/>
                    <a:pt x="7364" y="619"/>
                  </a:cubicBezTo>
                  <a:cubicBezTo>
                    <a:pt x="5727" y="1854"/>
                    <a:pt x="4091" y="5145"/>
                    <a:pt x="3518" y="8436"/>
                  </a:cubicBezTo>
                  <a:cubicBezTo>
                    <a:pt x="2945" y="11728"/>
                    <a:pt x="3436" y="15019"/>
                    <a:pt x="6136" y="17179"/>
                  </a:cubicBezTo>
                  <a:cubicBezTo>
                    <a:pt x="8836" y="19339"/>
                    <a:pt x="13745" y="20368"/>
                    <a:pt x="16691" y="20676"/>
                  </a:cubicBezTo>
                  <a:cubicBezTo>
                    <a:pt x="19636" y="20985"/>
                    <a:pt x="20618" y="20574"/>
                    <a:pt x="21600" y="20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448506" y="5771120"/>
              <a:ext cx="336551" cy="29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3245"/>
                  </a:moveTo>
                  <a:cubicBezTo>
                    <a:pt x="1766" y="2037"/>
                    <a:pt x="3532" y="828"/>
                    <a:pt x="5570" y="300"/>
                  </a:cubicBezTo>
                  <a:cubicBezTo>
                    <a:pt x="7608" y="-229"/>
                    <a:pt x="9917" y="-78"/>
                    <a:pt x="11208" y="904"/>
                  </a:cubicBezTo>
                  <a:cubicBezTo>
                    <a:pt x="12498" y="1886"/>
                    <a:pt x="12770" y="3698"/>
                    <a:pt x="11683" y="6040"/>
                  </a:cubicBezTo>
                  <a:cubicBezTo>
                    <a:pt x="10596" y="8381"/>
                    <a:pt x="8151" y="11251"/>
                    <a:pt x="6657" y="13063"/>
                  </a:cubicBezTo>
                  <a:cubicBezTo>
                    <a:pt x="5162" y="14876"/>
                    <a:pt x="4619" y="15631"/>
                    <a:pt x="4211" y="16462"/>
                  </a:cubicBezTo>
                  <a:cubicBezTo>
                    <a:pt x="3804" y="17293"/>
                    <a:pt x="3532" y="18199"/>
                    <a:pt x="3668" y="18879"/>
                  </a:cubicBezTo>
                  <a:cubicBezTo>
                    <a:pt x="3804" y="19558"/>
                    <a:pt x="4347" y="20012"/>
                    <a:pt x="6453" y="20314"/>
                  </a:cubicBezTo>
                  <a:cubicBezTo>
                    <a:pt x="8558" y="20616"/>
                    <a:pt x="12226" y="20767"/>
                    <a:pt x="15011" y="20918"/>
                  </a:cubicBezTo>
                  <a:cubicBezTo>
                    <a:pt x="17796" y="21069"/>
                    <a:pt x="19698" y="21220"/>
                    <a:pt x="21600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591256" y="6342062"/>
              <a:ext cx="730251" cy="12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1165"/>
                  </a:moveTo>
                  <a:cubicBezTo>
                    <a:pt x="2003" y="16984"/>
                    <a:pt x="4007" y="12804"/>
                    <a:pt x="6230" y="9146"/>
                  </a:cubicBezTo>
                  <a:cubicBezTo>
                    <a:pt x="8452" y="5488"/>
                    <a:pt x="10894" y="2352"/>
                    <a:pt x="13273" y="959"/>
                  </a:cubicBezTo>
                  <a:cubicBezTo>
                    <a:pt x="15652" y="-435"/>
                    <a:pt x="17969" y="-87"/>
                    <a:pt x="19346" y="610"/>
                  </a:cubicBezTo>
                  <a:cubicBezTo>
                    <a:pt x="20723" y="1307"/>
                    <a:pt x="21162" y="2352"/>
                    <a:pt x="21600" y="3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832556" y="6381750"/>
              <a:ext cx="6858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0" y="21600"/>
                  </a:moveTo>
                  <a:cubicBezTo>
                    <a:pt x="400" y="21150"/>
                    <a:pt x="0" y="20700"/>
                    <a:pt x="0" y="20362"/>
                  </a:cubicBezTo>
                  <a:cubicBezTo>
                    <a:pt x="0" y="20025"/>
                    <a:pt x="400" y="19800"/>
                    <a:pt x="1800" y="18337"/>
                  </a:cubicBezTo>
                  <a:cubicBezTo>
                    <a:pt x="3200" y="16875"/>
                    <a:pt x="5600" y="14175"/>
                    <a:pt x="8133" y="11475"/>
                  </a:cubicBezTo>
                  <a:cubicBezTo>
                    <a:pt x="10667" y="8775"/>
                    <a:pt x="13333" y="6075"/>
                    <a:pt x="15600" y="4162"/>
                  </a:cubicBezTo>
                  <a:cubicBezTo>
                    <a:pt x="17867" y="2250"/>
                    <a:pt x="19733" y="1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975556" y="5880100"/>
              <a:ext cx="31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969206" y="61087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988506" y="5068094"/>
              <a:ext cx="3456847" cy="2310606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579056" y="4555849"/>
              <a:ext cx="3860801" cy="2873652"/>
            </a:xfrm>
            <a:prstGeom prst="rect">
              <a:avLst/>
            </a:prstGeom>
            <a:effectLst/>
          </p:spPr>
        </p:pic>
        <p:sp>
          <p:nvSpPr>
            <p:cNvPr id="1675" name="Line"/>
            <p:cNvSpPr/>
            <p:nvPr/>
          </p:nvSpPr>
          <p:spPr>
            <a:xfrm>
              <a:off x="4558726" y="4054807"/>
              <a:ext cx="2948904" cy="350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0" fill="norm" stroke="1" extrusionOk="0">
                  <a:moveTo>
                    <a:pt x="20215" y="13392"/>
                  </a:moveTo>
                  <a:cubicBezTo>
                    <a:pt x="20246" y="13105"/>
                    <a:pt x="20277" y="12818"/>
                    <a:pt x="20370" y="12473"/>
                  </a:cubicBezTo>
                  <a:cubicBezTo>
                    <a:pt x="20463" y="12127"/>
                    <a:pt x="20618" y="11723"/>
                    <a:pt x="20781" y="11293"/>
                  </a:cubicBezTo>
                  <a:cubicBezTo>
                    <a:pt x="20943" y="10863"/>
                    <a:pt x="21113" y="10406"/>
                    <a:pt x="21222" y="9950"/>
                  </a:cubicBezTo>
                  <a:cubicBezTo>
                    <a:pt x="21330" y="9494"/>
                    <a:pt x="21377" y="9038"/>
                    <a:pt x="21415" y="8568"/>
                  </a:cubicBezTo>
                  <a:cubicBezTo>
                    <a:pt x="21454" y="8099"/>
                    <a:pt x="21485" y="7617"/>
                    <a:pt x="21516" y="7135"/>
                  </a:cubicBezTo>
                  <a:cubicBezTo>
                    <a:pt x="21547" y="6652"/>
                    <a:pt x="21578" y="6170"/>
                    <a:pt x="21570" y="5733"/>
                  </a:cubicBezTo>
                  <a:cubicBezTo>
                    <a:pt x="21563" y="5296"/>
                    <a:pt x="21516" y="4905"/>
                    <a:pt x="21454" y="4495"/>
                  </a:cubicBezTo>
                  <a:cubicBezTo>
                    <a:pt x="21392" y="4084"/>
                    <a:pt x="21315" y="3654"/>
                    <a:pt x="21191" y="3237"/>
                  </a:cubicBezTo>
                  <a:cubicBezTo>
                    <a:pt x="21067" y="2820"/>
                    <a:pt x="20897" y="2416"/>
                    <a:pt x="20633" y="2057"/>
                  </a:cubicBezTo>
                  <a:cubicBezTo>
                    <a:pt x="20370" y="1699"/>
                    <a:pt x="20014" y="1386"/>
                    <a:pt x="19635" y="1119"/>
                  </a:cubicBezTo>
                  <a:cubicBezTo>
                    <a:pt x="19255" y="851"/>
                    <a:pt x="18853" y="630"/>
                    <a:pt x="18404" y="454"/>
                  </a:cubicBezTo>
                  <a:cubicBezTo>
                    <a:pt x="17955" y="278"/>
                    <a:pt x="17459" y="147"/>
                    <a:pt x="16902" y="76"/>
                  </a:cubicBezTo>
                  <a:cubicBezTo>
                    <a:pt x="16344" y="4"/>
                    <a:pt x="15725" y="-9"/>
                    <a:pt x="15106" y="4"/>
                  </a:cubicBezTo>
                  <a:cubicBezTo>
                    <a:pt x="14486" y="17"/>
                    <a:pt x="13867" y="56"/>
                    <a:pt x="13294" y="134"/>
                  </a:cubicBezTo>
                  <a:cubicBezTo>
                    <a:pt x="12721" y="213"/>
                    <a:pt x="12195" y="330"/>
                    <a:pt x="11676" y="467"/>
                  </a:cubicBezTo>
                  <a:cubicBezTo>
                    <a:pt x="11157" y="604"/>
                    <a:pt x="10646" y="760"/>
                    <a:pt x="10190" y="903"/>
                  </a:cubicBezTo>
                  <a:cubicBezTo>
                    <a:pt x="9733" y="1047"/>
                    <a:pt x="9330" y="1177"/>
                    <a:pt x="8827" y="1373"/>
                  </a:cubicBezTo>
                  <a:cubicBezTo>
                    <a:pt x="8324" y="1568"/>
                    <a:pt x="7720" y="1829"/>
                    <a:pt x="7224" y="2077"/>
                  </a:cubicBezTo>
                  <a:cubicBezTo>
                    <a:pt x="6729" y="2324"/>
                    <a:pt x="6342" y="2559"/>
                    <a:pt x="5932" y="2839"/>
                  </a:cubicBezTo>
                  <a:cubicBezTo>
                    <a:pt x="5521" y="3120"/>
                    <a:pt x="5088" y="3445"/>
                    <a:pt x="4693" y="3765"/>
                  </a:cubicBezTo>
                  <a:cubicBezTo>
                    <a:pt x="4298" y="4084"/>
                    <a:pt x="3942" y="4397"/>
                    <a:pt x="3609" y="4775"/>
                  </a:cubicBezTo>
                  <a:cubicBezTo>
                    <a:pt x="3276" y="5153"/>
                    <a:pt x="2966" y="5596"/>
                    <a:pt x="2703" y="6013"/>
                  </a:cubicBezTo>
                  <a:cubicBezTo>
                    <a:pt x="2440" y="6431"/>
                    <a:pt x="2223" y="6822"/>
                    <a:pt x="1999" y="7213"/>
                  </a:cubicBezTo>
                  <a:cubicBezTo>
                    <a:pt x="1774" y="7604"/>
                    <a:pt x="1542" y="7995"/>
                    <a:pt x="1341" y="8360"/>
                  </a:cubicBezTo>
                  <a:cubicBezTo>
                    <a:pt x="1139" y="8725"/>
                    <a:pt x="969" y="9064"/>
                    <a:pt x="806" y="9429"/>
                  </a:cubicBezTo>
                  <a:cubicBezTo>
                    <a:pt x="644" y="9794"/>
                    <a:pt x="489" y="10185"/>
                    <a:pt x="350" y="10661"/>
                  </a:cubicBezTo>
                  <a:cubicBezTo>
                    <a:pt x="210" y="11136"/>
                    <a:pt x="86" y="11697"/>
                    <a:pt x="32" y="12218"/>
                  </a:cubicBezTo>
                  <a:cubicBezTo>
                    <a:pt x="-22" y="12740"/>
                    <a:pt x="-7" y="13222"/>
                    <a:pt x="63" y="13711"/>
                  </a:cubicBezTo>
                  <a:cubicBezTo>
                    <a:pt x="133" y="14200"/>
                    <a:pt x="257" y="14695"/>
                    <a:pt x="381" y="15151"/>
                  </a:cubicBezTo>
                  <a:cubicBezTo>
                    <a:pt x="504" y="15608"/>
                    <a:pt x="628" y="16025"/>
                    <a:pt x="783" y="16429"/>
                  </a:cubicBezTo>
                  <a:cubicBezTo>
                    <a:pt x="938" y="16833"/>
                    <a:pt x="1124" y="17224"/>
                    <a:pt x="1348" y="17602"/>
                  </a:cubicBezTo>
                  <a:cubicBezTo>
                    <a:pt x="1573" y="17980"/>
                    <a:pt x="1836" y="18345"/>
                    <a:pt x="2138" y="18717"/>
                  </a:cubicBezTo>
                  <a:cubicBezTo>
                    <a:pt x="2440" y="19088"/>
                    <a:pt x="2781" y="19466"/>
                    <a:pt x="3199" y="19799"/>
                  </a:cubicBezTo>
                  <a:cubicBezTo>
                    <a:pt x="3617" y="20131"/>
                    <a:pt x="4112" y="20418"/>
                    <a:pt x="4615" y="20652"/>
                  </a:cubicBezTo>
                  <a:cubicBezTo>
                    <a:pt x="5119" y="20887"/>
                    <a:pt x="5630" y="21070"/>
                    <a:pt x="6172" y="21213"/>
                  </a:cubicBezTo>
                  <a:cubicBezTo>
                    <a:pt x="6713" y="21356"/>
                    <a:pt x="7286" y="21461"/>
                    <a:pt x="7844" y="21519"/>
                  </a:cubicBezTo>
                  <a:cubicBezTo>
                    <a:pt x="8401" y="21578"/>
                    <a:pt x="8943" y="21591"/>
                    <a:pt x="9501" y="21571"/>
                  </a:cubicBezTo>
                  <a:cubicBezTo>
                    <a:pt x="10058" y="21552"/>
                    <a:pt x="10631" y="21500"/>
                    <a:pt x="11235" y="21428"/>
                  </a:cubicBezTo>
                  <a:cubicBezTo>
                    <a:pt x="11839" y="21356"/>
                    <a:pt x="12473" y="21265"/>
                    <a:pt x="13031" y="21167"/>
                  </a:cubicBezTo>
                  <a:cubicBezTo>
                    <a:pt x="13588" y="21070"/>
                    <a:pt x="14068" y="20965"/>
                    <a:pt x="14579" y="20822"/>
                  </a:cubicBezTo>
                  <a:cubicBezTo>
                    <a:pt x="15090" y="20679"/>
                    <a:pt x="15632" y="20496"/>
                    <a:pt x="16151" y="20307"/>
                  </a:cubicBezTo>
                  <a:cubicBezTo>
                    <a:pt x="16670" y="20118"/>
                    <a:pt x="17165" y="19922"/>
                    <a:pt x="17583" y="19733"/>
                  </a:cubicBezTo>
                  <a:cubicBezTo>
                    <a:pt x="18001" y="19544"/>
                    <a:pt x="18342" y="19362"/>
                    <a:pt x="18698" y="19075"/>
                  </a:cubicBezTo>
                  <a:cubicBezTo>
                    <a:pt x="19054" y="18788"/>
                    <a:pt x="19426" y="18397"/>
                    <a:pt x="19712" y="18013"/>
                  </a:cubicBezTo>
                  <a:cubicBezTo>
                    <a:pt x="19999" y="17628"/>
                    <a:pt x="20200" y="17250"/>
                    <a:pt x="20393" y="16826"/>
                  </a:cubicBezTo>
                  <a:cubicBezTo>
                    <a:pt x="20587" y="16403"/>
                    <a:pt x="20773" y="15934"/>
                    <a:pt x="20928" y="15490"/>
                  </a:cubicBezTo>
                  <a:cubicBezTo>
                    <a:pt x="21083" y="15047"/>
                    <a:pt x="21206" y="14630"/>
                    <a:pt x="21315" y="14180"/>
                  </a:cubicBezTo>
                  <a:cubicBezTo>
                    <a:pt x="21423" y="13731"/>
                    <a:pt x="21516" y="13248"/>
                    <a:pt x="21516" y="12818"/>
                  </a:cubicBezTo>
                  <a:cubicBezTo>
                    <a:pt x="21516" y="12388"/>
                    <a:pt x="21423" y="12010"/>
                    <a:pt x="21206" y="11684"/>
                  </a:cubicBezTo>
                  <a:cubicBezTo>
                    <a:pt x="20990" y="11358"/>
                    <a:pt x="20649" y="11084"/>
                    <a:pt x="20270" y="10908"/>
                  </a:cubicBezTo>
                  <a:cubicBezTo>
                    <a:pt x="19890" y="10732"/>
                    <a:pt x="19472" y="10654"/>
                    <a:pt x="19054" y="1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616892" y="5109560"/>
              <a:ext cx="92641" cy="7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165" fill="norm" stroke="1" extrusionOk="0">
                  <a:moveTo>
                    <a:pt x="4573" y="5789"/>
                  </a:moveTo>
                  <a:cubicBezTo>
                    <a:pt x="4004" y="9450"/>
                    <a:pt x="3436" y="13111"/>
                    <a:pt x="2725" y="15857"/>
                  </a:cubicBezTo>
                  <a:cubicBezTo>
                    <a:pt x="2015" y="18602"/>
                    <a:pt x="1162" y="20433"/>
                    <a:pt x="594" y="20433"/>
                  </a:cubicBezTo>
                  <a:cubicBezTo>
                    <a:pt x="25" y="20433"/>
                    <a:pt x="-259" y="18602"/>
                    <a:pt x="309" y="16040"/>
                  </a:cubicBezTo>
                  <a:cubicBezTo>
                    <a:pt x="878" y="13477"/>
                    <a:pt x="2299" y="10182"/>
                    <a:pt x="5141" y="7253"/>
                  </a:cubicBezTo>
                  <a:cubicBezTo>
                    <a:pt x="7983" y="4324"/>
                    <a:pt x="12246" y="1762"/>
                    <a:pt x="15088" y="663"/>
                  </a:cubicBezTo>
                  <a:cubicBezTo>
                    <a:pt x="17931" y="-435"/>
                    <a:pt x="19352" y="-69"/>
                    <a:pt x="20204" y="1029"/>
                  </a:cubicBezTo>
                  <a:cubicBezTo>
                    <a:pt x="21057" y="2128"/>
                    <a:pt x="21341" y="3958"/>
                    <a:pt x="20915" y="7436"/>
                  </a:cubicBezTo>
                  <a:cubicBezTo>
                    <a:pt x="20488" y="10914"/>
                    <a:pt x="19352" y="16040"/>
                    <a:pt x="18215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671275" y="5125538"/>
              <a:ext cx="19401" cy="4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600" fill="norm" stroke="1" extrusionOk="0">
                  <a:moveTo>
                    <a:pt x="10781" y="0"/>
                  </a:moveTo>
                  <a:cubicBezTo>
                    <a:pt x="6970" y="1912"/>
                    <a:pt x="3158" y="3825"/>
                    <a:pt x="1252" y="5850"/>
                  </a:cubicBezTo>
                  <a:cubicBezTo>
                    <a:pt x="-654" y="7875"/>
                    <a:pt x="-654" y="10012"/>
                    <a:pt x="3158" y="12066"/>
                  </a:cubicBezTo>
                  <a:cubicBezTo>
                    <a:pt x="6970" y="14119"/>
                    <a:pt x="14593" y="16087"/>
                    <a:pt x="17770" y="17662"/>
                  </a:cubicBezTo>
                  <a:cubicBezTo>
                    <a:pt x="20946" y="19237"/>
                    <a:pt x="19675" y="20419"/>
                    <a:pt x="18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629477" y="5533366"/>
              <a:ext cx="59865" cy="4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1108"/>
                    <a:pt x="4500" y="2215"/>
                    <a:pt x="8100" y="5815"/>
                  </a:cubicBezTo>
                  <a:cubicBezTo>
                    <a:pt x="11700" y="9415"/>
                    <a:pt x="16650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663151" y="5529625"/>
              <a:ext cx="63607" cy="4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4200"/>
                    <a:pt x="8894" y="8400"/>
                    <a:pt x="5294" y="12000"/>
                  </a:cubicBezTo>
                  <a:cubicBezTo>
                    <a:pt x="1694" y="15600"/>
                    <a:pt x="847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5689701" y="5091584"/>
              <a:ext cx="96921" cy="30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01" fill="norm" stroke="1" extrusionOk="0">
                  <a:moveTo>
                    <a:pt x="19858" y="16553"/>
                  </a:moveTo>
                  <a:cubicBezTo>
                    <a:pt x="15982" y="16286"/>
                    <a:pt x="12105" y="16020"/>
                    <a:pt x="8782" y="16464"/>
                  </a:cubicBezTo>
                  <a:cubicBezTo>
                    <a:pt x="5458" y="16909"/>
                    <a:pt x="2689" y="18064"/>
                    <a:pt x="1305" y="18864"/>
                  </a:cubicBezTo>
                  <a:cubicBezTo>
                    <a:pt x="-80" y="19664"/>
                    <a:pt x="-80" y="20109"/>
                    <a:pt x="58" y="20553"/>
                  </a:cubicBezTo>
                  <a:cubicBezTo>
                    <a:pt x="197" y="20998"/>
                    <a:pt x="474" y="21442"/>
                    <a:pt x="2689" y="21398"/>
                  </a:cubicBezTo>
                  <a:cubicBezTo>
                    <a:pt x="4905" y="21353"/>
                    <a:pt x="9058" y="20820"/>
                    <a:pt x="12382" y="19442"/>
                  </a:cubicBezTo>
                  <a:cubicBezTo>
                    <a:pt x="15705" y="18064"/>
                    <a:pt x="18197" y="15842"/>
                    <a:pt x="19443" y="13264"/>
                  </a:cubicBezTo>
                  <a:cubicBezTo>
                    <a:pt x="20689" y="10686"/>
                    <a:pt x="20689" y="7753"/>
                    <a:pt x="20551" y="5575"/>
                  </a:cubicBezTo>
                  <a:cubicBezTo>
                    <a:pt x="20412" y="3398"/>
                    <a:pt x="20135" y="1975"/>
                    <a:pt x="19581" y="1086"/>
                  </a:cubicBezTo>
                  <a:cubicBezTo>
                    <a:pt x="19028" y="198"/>
                    <a:pt x="18197" y="-158"/>
                    <a:pt x="17366" y="64"/>
                  </a:cubicBezTo>
                  <a:cubicBezTo>
                    <a:pt x="16535" y="286"/>
                    <a:pt x="15705" y="1086"/>
                    <a:pt x="15289" y="2953"/>
                  </a:cubicBezTo>
                  <a:cubicBezTo>
                    <a:pt x="14874" y="4820"/>
                    <a:pt x="14874" y="7753"/>
                    <a:pt x="15566" y="10686"/>
                  </a:cubicBezTo>
                  <a:cubicBezTo>
                    <a:pt x="16258" y="13620"/>
                    <a:pt x="17643" y="16553"/>
                    <a:pt x="18751" y="18198"/>
                  </a:cubicBezTo>
                  <a:cubicBezTo>
                    <a:pt x="19858" y="19842"/>
                    <a:pt x="20689" y="20198"/>
                    <a:pt x="21520" y="20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820295" y="5301391"/>
              <a:ext cx="22450" cy="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7043780" y="5140504"/>
              <a:ext cx="3743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7012488" y="5131750"/>
              <a:ext cx="61226" cy="3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392" fill="norm" stroke="1" extrusionOk="0">
                  <a:moveTo>
                    <a:pt x="14727" y="688"/>
                  </a:moveTo>
                  <a:cubicBezTo>
                    <a:pt x="11703" y="6088"/>
                    <a:pt x="8679" y="11488"/>
                    <a:pt x="6087" y="15200"/>
                  </a:cubicBezTo>
                  <a:cubicBezTo>
                    <a:pt x="3495" y="18913"/>
                    <a:pt x="1335" y="20938"/>
                    <a:pt x="471" y="20263"/>
                  </a:cubicBezTo>
                  <a:cubicBezTo>
                    <a:pt x="-393" y="19588"/>
                    <a:pt x="39" y="16213"/>
                    <a:pt x="903" y="12500"/>
                  </a:cubicBezTo>
                  <a:cubicBezTo>
                    <a:pt x="1767" y="8788"/>
                    <a:pt x="3063" y="4738"/>
                    <a:pt x="5871" y="2375"/>
                  </a:cubicBezTo>
                  <a:cubicBezTo>
                    <a:pt x="8679" y="13"/>
                    <a:pt x="12999" y="-662"/>
                    <a:pt x="15807" y="688"/>
                  </a:cubicBezTo>
                  <a:cubicBezTo>
                    <a:pt x="18615" y="2038"/>
                    <a:pt x="19911" y="5413"/>
                    <a:pt x="21207" y="8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7036297" y="5140504"/>
              <a:ext cx="18708" cy="7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60"/>
                    <a:pt x="0" y="7920"/>
                    <a:pt x="3600" y="11520"/>
                  </a:cubicBezTo>
                  <a:cubicBezTo>
                    <a:pt x="7200" y="15120"/>
                    <a:pt x="144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7013848" y="5192886"/>
              <a:ext cx="33675" cy="2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028814" y="5204111"/>
              <a:ext cx="52383" cy="2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0"/>
                    <a:pt x="15428" y="0"/>
                    <a:pt x="11828" y="3600"/>
                  </a:cubicBezTo>
                  <a:cubicBezTo>
                    <a:pt x="8228" y="7200"/>
                    <a:pt x="4114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086006" y="5145683"/>
              <a:ext cx="107436" cy="25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37" fill="norm" stroke="1" extrusionOk="0">
                  <a:moveTo>
                    <a:pt x="15428" y="15607"/>
                  </a:moveTo>
                  <a:cubicBezTo>
                    <a:pt x="12697" y="15502"/>
                    <a:pt x="9966" y="15397"/>
                    <a:pt x="7359" y="16027"/>
                  </a:cubicBezTo>
                  <a:cubicBezTo>
                    <a:pt x="4753" y="16656"/>
                    <a:pt x="2270" y="18019"/>
                    <a:pt x="1028" y="18963"/>
                  </a:cubicBezTo>
                  <a:cubicBezTo>
                    <a:pt x="-213" y="19906"/>
                    <a:pt x="-213" y="20430"/>
                    <a:pt x="408" y="20797"/>
                  </a:cubicBezTo>
                  <a:cubicBezTo>
                    <a:pt x="1028" y="21164"/>
                    <a:pt x="2270" y="21374"/>
                    <a:pt x="3511" y="21427"/>
                  </a:cubicBezTo>
                  <a:cubicBezTo>
                    <a:pt x="4753" y="21479"/>
                    <a:pt x="5994" y="21374"/>
                    <a:pt x="8477" y="20011"/>
                  </a:cubicBezTo>
                  <a:cubicBezTo>
                    <a:pt x="10959" y="18648"/>
                    <a:pt x="14684" y="16027"/>
                    <a:pt x="16794" y="12986"/>
                  </a:cubicBezTo>
                  <a:cubicBezTo>
                    <a:pt x="18904" y="9945"/>
                    <a:pt x="19401" y="6485"/>
                    <a:pt x="19649" y="4493"/>
                  </a:cubicBezTo>
                  <a:cubicBezTo>
                    <a:pt x="19897" y="2500"/>
                    <a:pt x="19897" y="1976"/>
                    <a:pt x="19773" y="1399"/>
                  </a:cubicBezTo>
                  <a:cubicBezTo>
                    <a:pt x="19649" y="823"/>
                    <a:pt x="19401" y="194"/>
                    <a:pt x="18780" y="36"/>
                  </a:cubicBezTo>
                  <a:cubicBezTo>
                    <a:pt x="18159" y="-121"/>
                    <a:pt x="17166" y="194"/>
                    <a:pt x="16173" y="1714"/>
                  </a:cubicBezTo>
                  <a:cubicBezTo>
                    <a:pt x="15180" y="3234"/>
                    <a:pt x="14187" y="5961"/>
                    <a:pt x="15056" y="9001"/>
                  </a:cubicBezTo>
                  <a:cubicBezTo>
                    <a:pt x="15925" y="12042"/>
                    <a:pt x="18656" y="15397"/>
                    <a:pt x="21387" y="18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208968" y="5326004"/>
              <a:ext cx="100463" cy="11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22" fill="norm" stroke="1" extrusionOk="0">
                  <a:moveTo>
                    <a:pt x="1480" y="307"/>
                  </a:moveTo>
                  <a:cubicBezTo>
                    <a:pt x="2813" y="65"/>
                    <a:pt x="4147" y="-178"/>
                    <a:pt x="5347" y="186"/>
                  </a:cubicBezTo>
                  <a:cubicBezTo>
                    <a:pt x="6547" y="550"/>
                    <a:pt x="7613" y="1521"/>
                    <a:pt x="7747" y="3462"/>
                  </a:cubicBezTo>
                  <a:cubicBezTo>
                    <a:pt x="7880" y="5404"/>
                    <a:pt x="7080" y="8316"/>
                    <a:pt x="6013" y="10137"/>
                  </a:cubicBezTo>
                  <a:cubicBezTo>
                    <a:pt x="4947" y="11957"/>
                    <a:pt x="3613" y="12685"/>
                    <a:pt x="2413" y="13413"/>
                  </a:cubicBezTo>
                  <a:cubicBezTo>
                    <a:pt x="1213" y="14141"/>
                    <a:pt x="147" y="14869"/>
                    <a:pt x="13" y="15719"/>
                  </a:cubicBezTo>
                  <a:cubicBezTo>
                    <a:pt x="-120" y="16568"/>
                    <a:pt x="680" y="17539"/>
                    <a:pt x="4413" y="18510"/>
                  </a:cubicBezTo>
                  <a:cubicBezTo>
                    <a:pt x="8147" y="19480"/>
                    <a:pt x="14813" y="20451"/>
                    <a:pt x="2148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6128037" y="5167910"/>
              <a:ext cx="89979" cy="6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094" fill="norm" stroke="1" extrusionOk="0">
                  <a:moveTo>
                    <a:pt x="7662" y="8726"/>
                  </a:moveTo>
                  <a:cubicBezTo>
                    <a:pt x="6786" y="10241"/>
                    <a:pt x="5911" y="11757"/>
                    <a:pt x="4597" y="14031"/>
                  </a:cubicBezTo>
                  <a:cubicBezTo>
                    <a:pt x="3284" y="16305"/>
                    <a:pt x="1532" y="19336"/>
                    <a:pt x="657" y="19905"/>
                  </a:cubicBezTo>
                  <a:cubicBezTo>
                    <a:pt x="-219" y="20473"/>
                    <a:pt x="-219" y="18578"/>
                    <a:pt x="657" y="15168"/>
                  </a:cubicBezTo>
                  <a:cubicBezTo>
                    <a:pt x="1532" y="11757"/>
                    <a:pt x="3284" y="6831"/>
                    <a:pt x="5619" y="3610"/>
                  </a:cubicBezTo>
                  <a:cubicBezTo>
                    <a:pt x="7954" y="389"/>
                    <a:pt x="10873" y="-1127"/>
                    <a:pt x="13646" y="957"/>
                  </a:cubicBezTo>
                  <a:cubicBezTo>
                    <a:pt x="16419" y="3041"/>
                    <a:pt x="19046" y="8726"/>
                    <a:pt x="20213" y="12515"/>
                  </a:cubicBezTo>
                  <a:cubicBezTo>
                    <a:pt x="21381" y="16304"/>
                    <a:pt x="21089" y="18199"/>
                    <a:pt x="20797" y="20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6175742" y="5192886"/>
              <a:ext cx="20041" cy="14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0" y="0"/>
                  </a:moveTo>
                  <a:cubicBezTo>
                    <a:pt x="7624" y="4985"/>
                    <a:pt x="15247" y="9969"/>
                    <a:pt x="18424" y="13569"/>
                  </a:cubicBezTo>
                  <a:cubicBezTo>
                    <a:pt x="21600" y="17169"/>
                    <a:pt x="20329" y="19385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6145809" y="5320098"/>
              <a:ext cx="41159" cy="18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6160775" y="5323840"/>
              <a:ext cx="63608" cy="4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769"/>
                    <a:pt x="13129" y="5539"/>
                    <a:pt x="9529" y="9139"/>
                  </a:cubicBezTo>
                  <a:cubicBezTo>
                    <a:pt x="5929" y="12739"/>
                    <a:pt x="2965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953508" y="5059633"/>
              <a:ext cx="121213" cy="27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24" fill="norm" stroke="1" extrusionOk="0">
                  <a:moveTo>
                    <a:pt x="12164" y="16600"/>
                  </a:moveTo>
                  <a:cubicBezTo>
                    <a:pt x="11503" y="16209"/>
                    <a:pt x="10841" y="15818"/>
                    <a:pt x="9188" y="15818"/>
                  </a:cubicBezTo>
                  <a:cubicBezTo>
                    <a:pt x="7535" y="15818"/>
                    <a:pt x="4890" y="16209"/>
                    <a:pt x="3127" y="16942"/>
                  </a:cubicBezTo>
                  <a:cubicBezTo>
                    <a:pt x="1364" y="17675"/>
                    <a:pt x="482" y="18750"/>
                    <a:pt x="152" y="19532"/>
                  </a:cubicBezTo>
                  <a:cubicBezTo>
                    <a:pt x="-179" y="20314"/>
                    <a:pt x="41" y="20803"/>
                    <a:pt x="703" y="21096"/>
                  </a:cubicBezTo>
                  <a:cubicBezTo>
                    <a:pt x="1364" y="21389"/>
                    <a:pt x="2466" y="21487"/>
                    <a:pt x="4450" y="20852"/>
                  </a:cubicBezTo>
                  <a:cubicBezTo>
                    <a:pt x="6433" y="20216"/>
                    <a:pt x="9299" y="18848"/>
                    <a:pt x="11503" y="16796"/>
                  </a:cubicBezTo>
                  <a:cubicBezTo>
                    <a:pt x="13707" y="14743"/>
                    <a:pt x="15250" y="12006"/>
                    <a:pt x="15911" y="9319"/>
                  </a:cubicBezTo>
                  <a:cubicBezTo>
                    <a:pt x="16572" y="6631"/>
                    <a:pt x="16352" y="3992"/>
                    <a:pt x="15801" y="2379"/>
                  </a:cubicBezTo>
                  <a:cubicBezTo>
                    <a:pt x="15250" y="767"/>
                    <a:pt x="14368" y="180"/>
                    <a:pt x="13486" y="34"/>
                  </a:cubicBezTo>
                  <a:cubicBezTo>
                    <a:pt x="12605" y="-113"/>
                    <a:pt x="11723" y="180"/>
                    <a:pt x="10952" y="1744"/>
                  </a:cubicBezTo>
                  <a:cubicBezTo>
                    <a:pt x="10180" y="3308"/>
                    <a:pt x="9519" y="6142"/>
                    <a:pt x="11282" y="9123"/>
                  </a:cubicBezTo>
                  <a:cubicBezTo>
                    <a:pt x="13045" y="12104"/>
                    <a:pt x="17233" y="15232"/>
                    <a:pt x="21421" y="18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003336" y="5402518"/>
              <a:ext cx="225439" cy="395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06" fill="norm" stroke="1" extrusionOk="0">
                  <a:moveTo>
                    <a:pt x="16834" y="17207"/>
                  </a:moveTo>
                  <a:cubicBezTo>
                    <a:pt x="16125" y="16464"/>
                    <a:pt x="15417" y="15722"/>
                    <a:pt x="14001" y="15249"/>
                  </a:cubicBezTo>
                  <a:cubicBezTo>
                    <a:pt x="12584" y="14777"/>
                    <a:pt x="10460" y="14574"/>
                    <a:pt x="8099" y="15114"/>
                  </a:cubicBezTo>
                  <a:cubicBezTo>
                    <a:pt x="5739" y="15655"/>
                    <a:pt x="3142" y="16937"/>
                    <a:pt x="1725" y="17916"/>
                  </a:cubicBezTo>
                  <a:cubicBezTo>
                    <a:pt x="309" y="18894"/>
                    <a:pt x="73" y="19569"/>
                    <a:pt x="14" y="20076"/>
                  </a:cubicBezTo>
                  <a:cubicBezTo>
                    <a:pt x="-45" y="20582"/>
                    <a:pt x="73" y="20919"/>
                    <a:pt x="486" y="21156"/>
                  </a:cubicBezTo>
                  <a:cubicBezTo>
                    <a:pt x="899" y="21392"/>
                    <a:pt x="1607" y="21527"/>
                    <a:pt x="3319" y="21257"/>
                  </a:cubicBezTo>
                  <a:cubicBezTo>
                    <a:pt x="5030" y="20987"/>
                    <a:pt x="7745" y="20312"/>
                    <a:pt x="10342" y="19097"/>
                  </a:cubicBezTo>
                  <a:cubicBezTo>
                    <a:pt x="12939" y="17882"/>
                    <a:pt x="15417" y="16127"/>
                    <a:pt x="17306" y="14001"/>
                  </a:cubicBezTo>
                  <a:cubicBezTo>
                    <a:pt x="19194" y="11874"/>
                    <a:pt x="20493" y="9377"/>
                    <a:pt x="21024" y="7116"/>
                  </a:cubicBezTo>
                  <a:cubicBezTo>
                    <a:pt x="21555" y="4854"/>
                    <a:pt x="21319" y="2829"/>
                    <a:pt x="20965" y="1648"/>
                  </a:cubicBezTo>
                  <a:cubicBezTo>
                    <a:pt x="20611" y="467"/>
                    <a:pt x="20139" y="129"/>
                    <a:pt x="19607" y="28"/>
                  </a:cubicBezTo>
                  <a:cubicBezTo>
                    <a:pt x="19076" y="-73"/>
                    <a:pt x="18486" y="62"/>
                    <a:pt x="17365" y="1074"/>
                  </a:cubicBezTo>
                  <a:cubicBezTo>
                    <a:pt x="16243" y="2087"/>
                    <a:pt x="14591" y="3977"/>
                    <a:pt x="13588" y="6036"/>
                  </a:cubicBezTo>
                  <a:cubicBezTo>
                    <a:pt x="12584" y="8094"/>
                    <a:pt x="12230" y="10322"/>
                    <a:pt x="12644" y="12549"/>
                  </a:cubicBezTo>
                  <a:cubicBezTo>
                    <a:pt x="13057" y="14777"/>
                    <a:pt x="14237" y="17004"/>
                    <a:pt x="15063" y="18219"/>
                  </a:cubicBezTo>
                  <a:cubicBezTo>
                    <a:pt x="15889" y="19434"/>
                    <a:pt x="16362" y="19637"/>
                    <a:pt x="16834" y="19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8352654" y="5609051"/>
              <a:ext cx="261989" cy="18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99" fill="norm" stroke="1" extrusionOk="0">
                  <a:moveTo>
                    <a:pt x="20324" y="1221"/>
                  </a:moveTo>
                  <a:cubicBezTo>
                    <a:pt x="20938" y="781"/>
                    <a:pt x="21552" y="340"/>
                    <a:pt x="21501" y="119"/>
                  </a:cubicBezTo>
                  <a:cubicBezTo>
                    <a:pt x="21450" y="-101"/>
                    <a:pt x="20733" y="-101"/>
                    <a:pt x="19044" y="854"/>
                  </a:cubicBezTo>
                  <a:cubicBezTo>
                    <a:pt x="17355" y="1809"/>
                    <a:pt x="14693" y="3719"/>
                    <a:pt x="11776" y="5777"/>
                  </a:cubicBezTo>
                  <a:cubicBezTo>
                    <a:pt x="8858" y="7834"/>
                    <a:pt x="5685" y="10038"/>
                    <a:pt x="3842" y="11287"/>
                  </a:cubicBezTo>
                  <a:cubicBezTo>
                    <a:pt x="1999" y="12536"/>
                    <a:pt x="1488" y="12830"/>
                    <a:pt x="976" y="13197"/>
                  </a:cubicBezTo>
                  <a:cubicBezTo>
                    <a:pt x="464" y="13564"/>
                    <a:pt x="-48" y="14005"/>
                    <a:pt x="3" y="14446"/>
                  </a:cubicBezTo>
                  <a:cubicBezTo>
                    <a:pt x="54" y="14887"/>
                    <a:pt x="669" y="15328"/>
                    <a:pt x="2716" y="15989"/>
                  </a:cubicBezTo>
                  <a:cubicBezTo>
                    <a:pt x="4763" y="16650"/>
                    <a:pt x="8244" y="17532"/>
                    <a:pt x="11213" y="18487"/>
                  </a:cubicBezTo>
                  <a:cubicBezTo>
                    <a:pt x="14181" y="19442"/>
                    <a:pt x="16638" y="20470"/>
                    <a:pt x="19095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8349579" y="5855139"/>
              <a:ext cx="175854" cy="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34" y="0"/>
                    <a:pt x="12868" y="0"/>
                    <a:pt x="16468" y="3600"/>
                  </a:cubicBezTo>
                  <a:cubicBezTo>
                    <a:pt x="20068" y="7200"/>
                    <a:pt x="2083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8713419" y="5710246"/>
              <a:ext cx="178685" cy="12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054" fill="norm" stroke="1" extrusionOk="0">
                  <a:moveTo>
                    <a:pt x="1240" y="4315"/>
                  </a:moveTo>
                  <a:cubicBezTo>
                    <a:pt x="1240" y="8378"/>
                    <a:pt x="1240" y="12442"/>
                    <a:pt x="1240" y="15008"/>
                  </a:cubicBezTo>
                  <a:cubicBezTo>
                    <a:pt x="1240" y="17574"/>
                    <a:pt x="1240" y="18644"/>
                    <a:pt x="1015" y="19606"/>
                  </a:cubicBezTo>
                  <a:cubicBezTo>
                    <a:pt x="790" y="20569"/>
                    <a:pt x="340" y="21424"/>
                    <a:pt x="115" y="20889"/>
                  </a:cubicBezTo>
                  <a:cubicBezTo>
                    <a:pt x="-110" y="20355"/>
                    <a:pt x="-110" y="18430"/>
                    <a:pt x="1090" y="14901"/>
                  </a:cubicBezTo>
                  <a:cubicBezTo>
                    <a:pt x="2290" y="11372"/>
                    <a:pt x="4690" y="6240"/>
                    <a:pt x="6340" y="3353"/>
                  </a:cubicBezTo>
                  <a:cubicBezTo>
                    <a:pt x="7990" y="466"/>
                    <a:pt x="8890" y="-176"/>
                    <a:pt x="9340" y="38"/>
                  </a:cubicBezTo>
                  <a:cubicBezTo>
                    <a:pt x="9790" y="252"/>
                    <a:pt x="9790" y="1321"/>
                    <a:pt x="9790" y="2390"/>
                  </a:cubicBezTo>
                  <a:cubicBezTo>
                    <a:pt x="9790" y="3460"/>
                    <a:pt x="9790" y="4529"/>
                    <a:pt x="9790" y="5598"/>
                  </a:cubicBezTo>
                  <a:cubicBezTo>
                    <a:pt x="9790" y="6668"/>
                    <a:pt x="9790" y="7737"/>
                    <a:pt x="9940" y="7737"/>
                  </a:cubicBezTo>
                  <a:cubicBezTo>
                    <a:pt x="10090" y="7737"/>
                    <a:pt x="10390" y="6668"/>
                    <a:pt x="10765" y="5598"/>
                  </a:cubicBezTo>
                  <a:cubicBezTo>
                    <a:pt x="11140" y="4529"/>
                    <a:pt x="11590" y="3460"/>
                    <a:pt x="12340" y="2604"/>
                  </a:cubicBezTo>
                  <a:cubicBezTo>
                    <a:pt x="13090" y="1749"/>
                    <a:pt x="14140" y="1107"/>
                    <a:pt x="14740" y="1428"/>
                  </a:cubicBezTo>
                  <a:cubicBezTo>
                    <a:pt x="15340" y="1749"/>
                    <a:pt x="15490" y="3032"/>
                    <a:pt x="15715" y="5171"/>
                  </a:cubicBezTo>
                  <a:cubicBezTo>
                    <a:pt x="15940" y="7309"/>
                    <a:pt x="16240" y="10303"/>
                    <a:pt x="17215" y="12335"/>
                  </a:cubicBezTo>
                  <a:cubicBezTo>
                    <a:pt x="18190" y="14367"/>
                    <a:pt x="19840" y="15436"/>
                    <a:pt x="21490" y="16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8859796" y="5696844"/>
              <a:ext cx="155779" cy="13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83" fill="norm" stroke="1" extrusionOk="0">
                  <a:moveTo>
                    <a:pt x="8041" y="14721"/>
                  </a:moveTo>
                  <a:cubicBezTo>
                    <a:pt x="8898" y="10684"/>
                    <a:pt x="9755" y="6647"/>
                    <a:pt x="10098" y="4123"/>
                  </a:cubicBezTo>
                  <a:cubicBezTo>
                    <a:pt x="10441" y="1600"/>
                    <a:pt x="10269" y="590"/>
                    <a:pt x="8983" y="187"/>
                  </a:cubicBezTo>
                  <a:cubicBezTo>
                    <a:pt x="7698" y="-217"/>
                    <a:pt x="5298" y="-15"/>
                    <a:pt x="3583" y="1297"/>
                  </a:cubicBezTo>
                  <a:cubicBezTo>
                    <a:pt x="1869" y="2609"/>
                    <a:pt x="841" y="5032"/>
                    <a:pt x="326" y="7050"/>
                  </a:cubicBezTo>
                  <a:cubicBezTo>
                    <a:pt x="-188" y="9069"/>
                    <a:pt x="-188" y="10684"/>
                    <a:pt x="1012" y="11290"/>
                  </a:cubicBezTo>
                  <a:cubicBezTo>
                    <a:pt x="2212" y="11895"/>
                    <a:pt x="4612" y="11491"/>
                    <a:pt x="6155" y="10886"/>
                  </a:cubicBezTo>
                  <a:cubicBezTo>
                    <a:pt x="7698" y="10280"/>
                    <a:pt x="8383" y="9473"/>
                    <a:pt x="8726" y="8564"/>
                  </a:cubicBezTo>
                  <a:cubicBezTo>
                    <a:pt x="9069" y="7656"/>
                    <a:pt x="9069" y="6647"/>
                    <a:pt x="9069" y="6647"/>
                  </a:cubicBezTo>
                  <a:cubicBezTo>
                    <a:pt x="9069" y="6647"/>
                    <a:pt x="9069" y="7656"/>
                    <a:pt x="10783" y="9977"/>
                  </a:cubicBezTo>
                  <a:cubicBezTo>
                    <a:pt x="12498" y="12299"/>
                    <a:pt x="15926" y="15932"/>
                    <a:pt x="17983" y="18052"/>
                  </a:cubicBezTo>
                  <a:cubicBezTo>
                    <a:pt x="20041" y="20172"/>
                    <a:pt x="20726" y="20777"/>
                    <a:pt x="21412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9019315" y="5716702"/>
              <a:ext cx="29934" cy="14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615"/>
                    <a:pt x="21600" y="9231"/>
                    <a:pt x="18000" y="12831"/>
                  </a:cubicBezTo>
                  <a:cubicBezTo>
                    <a:pt x="14400" y="16431"/>
                    <a:pt x="7200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8925777" y="5780308"/>
              <a:ext cx="153404" cy="6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800"/>
                    <a:pt x="12468" y="5600"/>
                    <a:pt x="8868" y="9200"/>
                  </a:cubicBezTo>
                  <a:cubicBezTo>
                    <a:pt x="5268" y="12800"/>
                    <a:pt x="2634" y="17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9144198" y="5581422"/>
              <a:ext cx="169698" cy="32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76" fill="norm" stroke="1" extrusionOk="0">
                  <a:moveTo>
                    <a:pt x="20484" y="2231"/>
                  </a:moveTo>
                  <a:cubicBezTo>
                    <a:pt x="20953" y="1500"/>
                    <a:pt x="21423" y="769"/>
                    <a:pt x="21266" y="363"/>
                  </a:cubicBezTo>
                  <a:cubicBezTo>
                    <a:pt x="21110" y="-43"/>
                    <a:pt x="20327" y="-124"/>
                    <a:pt x="18136" y="201"/>
                  </a:cubicBezTo>
                  <a:cubicBezTo>
                    <a:pt x="15945" y="526"/>
                    <a:pt x="12345" y="1256"/>
                    <a:pt x="10153" y="2353"/>
                  </a:cubicBezTo>
                  <a:cubicBezTo>
                    <a:pt x="7962" y="3449"/>
                    <a:pt x="7180" y="4911"/>
                    <a:pt x="7493" y="6047"/>
                  </a:cubicBezTo>
                  <a:cubicBezTo>
                    <a:pt x="7806" y="7184"/>
                    <a:pt x="9214" y="7996"/>
                    <a:pt x="10310" y="8849"/>
                  </a:cubicBezTo>
                  <a:cubicBezTo>
                    <a:pt x="11406" y="9702"/>
                    <a:pt x="12188" y="10595"/>
                    <a:pt x="12580" y="11244"/>
                  </a:cubicBezTo>
                  <a:cubicBezTo>
                    <a:pt x="12971" y="11894"/>
                    <a:pt x="12971" y="12300"/>
                    <a:pt x="11875" y="12787"/>
                  </a:cubicBezTo>
                  <a:cubicBezTo>
                    <a:pt x="10780" y="13275"/>
                    <a:pt x="8588" y="13843"/>
                    <a:pt x="6788" y="14168"/>
                  </a:cubicBezTo>
                  <a:cubicBezTo>
                    <a:pt x="4988" y="14493"/>
                    <a:pt x="3580" y="14574"/>
                    <a:pt x="2406" y="14696"/>
                  </a:cubicBezTo>
                  <a:cubicBezTo>
                    <a:pt x="1232" y="14817"/>
                    <a:pt x="293" y="14980"/>
                    <a:pt x="58" y="15223"/>
                  </a:cubicBezTo>
                  <a:cubicBezTo>
                    <a:pt x="-177" y="15467"/>
                    <a:pt x="293" y="15792"/>
                    <a:pt x="1701" y="16523"/>
                  </a:cubicBezTo>
                  <a:cubicBezTo>
                    <a:pt x="3110" y="17253"/>
                    <a:pt x="5458" y="18390"/>
                    <a:pt x="7258" y="19284"/>
                  </a:cubicBezTo>
                  <a:cubicBezTo>
                    <a:pt x="9058" y="20177"/>
                    <a:pt x="10310" y="20826"/>
                    <a:pt x="11562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9299943" y="5586777"/>
              <a:ext cx="127201" cy="33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533" fill="norm" stroke="1" extrusionOk="0">
                  <a:moveTo>
                    <a:pt x="21183" y="16679"/>
                  </a:moveTo>
                  <a:cubicBezTo>
                    <a:pt x="20352" y="15466"/>
                    <a:pt x="19522" y="14252"/>
                    <a:pt x="17548" y="13564"/>
                  </a:cubicBezTo>
                  <a:cubicBezTo>
                    <a:pt x="15575" y="12877"/>
                    <a:pt x="12460" y="12715"/>
                    <a:pt x="9552" y="13120"/>
                  </a:cubicBezTo>
                  <a:cubicBezTo>
                    <a:pt x="6645" y="13524"/>
                    <a:pt x="3945" y="14495"/>
                    <a:pt x="2179" y="15708"/>
                  </a:cubicBezTo>
                  <a:cubicBezTo>
                    <a:pt x="414" y="16922"/>
                    <a:pt x="-417" y="18378"/>
                    <a:pt x="206" y="19268"/>
                  </a:cubicBezTo>
                  <a:cubicBezTo>
                    <a:pt x="829" y="20158"/>
                    <a:pt x="2906" y="20481"/>
                    <a:pt x="5398" y="20117"/>
                  </a:cubicBezTo>
                  <a:cubicBezTo>
                    <a:pt x="7891" y="19753"/>
                    <a:pt x="10798" y="18702"/>
                    <a:pt x="13395" y="16639"/>
                  </a:cubicBezTo>
                  <a:cubicBezTo>
                    <a:pt x="15991" y="14576"/>
                    <a:pt x="18275" y="11502"/>
                    <a:pt x="19522" y="8711"/>
                  </a:cubicBezTo>
                  <a:cubicBezTo>
                    <a:pt x="20768" y="5920"/>
                    <a:pt x="20975" y="3412"/>
                    <a:pt x="20768" y="1955"/>
                  </a:cubicBezTo>
                  <a:cubicBezTo>
                    <a:pt x="20560" y="499"/>
                    <a:pt x="19937" y="95"/>
                    <a:pt x="19106" y="14"/>
                  </a:cubicBezTo>
                  <a:cubicBezTo>
                    <a:pt x="18275" y="-67"/>
                    <a:pt x="17237" y="176"/>
                    <a:pt x="15991" y="1349"/>
                  </a:cubicBezTo>
                  <a:cubicBezTo>
                    <a:pt x="14745" y="2522"/>
                    <a:pt x="13291" y="4625"/>
                    <a:pt x="12564" y="7376"/>
                  </a:cubicBezTo>
                  <a:cubicBezTo>
                    <a:pt x="11837" y="10126"/>
                    <a:pt x="11837" y="13524"/>
                    <a:pt x="12564" y="15991"/>
                  </a:cubicBezTo>
                  <a:cubicBezTo>
                    <a:pt x="13291" y="18459"/>
                    <a:pt x="14745" y="19996"/>
                    <a:pt x="16198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9423402" y="5888149"/>
              <a:ext cx="33675" cy="4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6" fill="norm" stroke="1" extrusionOk="0">
                  <a:moveTo>
                    <a:pt x="0" y="3713"/>
                  </a:moveTo>
                  <a:cubicBezTo>
                    <a:pt x="5600" y="1440"/>
                    <a:pt x="11200" y="-834"/>
                    <a:pt x="14000" y="303"/>
                  </a:cubicBezTo>
                  <a:cubicBezTo>
                    <a:pt x="16800" y="1440"/>
                    <a:pt x="16800" y="5987"/>
                    <a:pt x="17600" y="9966"/>
                  </a:cubicBezTo>
                  <a:cubicBezTo>
                    <a:pt x="18400" y="13945"/>
                    <a:pt x="20000" y="17355"/>
                    <a:pt x="21600" y="20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9487009" y="5948677"/>
              <a:ext cx="67348" cy="6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4000"/>
                    <a:pt x="11200" y="8000"/>
                    <a:pt x="7600" y="11600"/>
                  </a:cubicBezTo>
                  <a:cubicBezTo>
                    <a:pt x="4000" y="15200"/>
                    <a:pt x="20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9681274" y="5562284"/>
              <a:ext cx="183094" cy="42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20" fill="norm" stroke="1" extrusionOk="0">
                  <a:moveTo>
                    <a:pt x="14821" y="18112"/>
                  </a:moveTo>
                  <a:cubicBezTo>
                    <a:pt x="13806" y="17429"/>
                    <a:pt x="12791" y="16747"/>
                    <a:pt x="10834" y="16281"/>
                  </a:cubicBezTo>
                  <a:cubicBezTo>
                    <a:pt x="8877" y="15816"/>
                    <a:pt x="5978" y="15567"/>
                    <a:pt x="3876" y="15940"/>
                  </a:cubicBezTo>
                  <a:cubicBezTo>
                    <a:pt x="1774" y="16312"/>
                    <a:pt x="469" y="17305"/>
                    <a:pt x="106" y="18360"/>
                  </a:cubicBezTo>
                  <a:cubicBezTo>
                    <a:pt x="-256" y="19416"/>
                    <a:pt x="324" y="20533"/>
                    <a:pt x="1556" y="21029"/>
                  </a:cubicBezTo>
                  <a:cubicBezTo>
                    <a:pt x="2788" y="21526"/>
                    <a:pt x="4673" y="21402"/>
                    <a:pt x="7210" y="20533"/>
                  </a:cubicBezTo>
                  <a:cubicBezTo>
                    <a:pt x="9747" y="19664"/>
                    <a:pt x="12936" y="18050"/>
                    <a:pt x="15110" y="16064"/>
                  </a:cubicBezTo>
                  <a:cubicBezTo>
                    <a:pt x="17285" y="14078"/>
                    <a:pt x="18445" y="11719"/>
                    <a:pt x="19315" y="9360"/>
                  </a:cubicBezTo>
                  <a:cubicBezTo>
                    <a:pt x="20184" y="7002"/>
                    <a:pt x="20764" y="4643"/>
                    <a:pt x="21054" y="3154"/>
                  </a:cubicBezTo>
                  <a:cubicBezTo>
                    <a:pt x="21344" y="1664"/>
                    <a:pt x="21344" y="1043"/>
                    <a:pt x="21127" y="609"/>
                  </a:cubicBezTo>
                  <a:cubicBezTo>
                    <a:pt x="20909" y="174"/>
                    <a:pt x="20474" y="-74"/>
                    <a:pt x="19822" y="19"/>
                  </a:cubicBezTo>
                  <a:cubicBezTo>
                    <a:pt x="19170" y="112"/>
                    <a:pt x="18300" y="547"/>
                    <a:pt x="17285" y="1757"/>
                  </a:cubicBezTo>
                  <a:cubicBezTo>
                    <a:pt x="16270" y="2967"/>
                    <a:pt x="15110" y="4954"/>
                    <a:pt x="14386" y="7095"/>
                  </a:cubicBezTo>
                  <a:cubicBezTo>
                    <a:pt x="13661" y="9236"/>
                    <a:pt x="13371" y="11533"/>
                    <a:pt x="13371" y="13550"/>
                  </a:cubicBezTo>
                  <a:cubicBezTo>
                    <a:pt x="13371" y="15567"/>
                    <a:pt x="13661" y="17305"/>
                    <a:pt x="13951" y="19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9909803" y="5921189"/>
              <a:ext cx="130955" cy="1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3095"/>
                  </a:moveTo>
                  <a:cubicBezTo>
                    <a:pt x="617" y="1908"/>
                    <a:pt x="1234" y="721"/>
                    <a:pt x="2777" y="247"/>
                  </a:cubicBezTo>
                  <a:cubicBezTo>
                    <a:pt x="4320" y="-228"/>
                    <a:pt x="6789" y="9"/>
                    <a:pt x="8434" y="721"/>
                  </a:cubicBezTo>
                  <a:cubicBezTo>
                    <a:pt x="10080" y="1434"/>
                    <a:pt x="10903" y="2620"/>
                    <a:pt x="10080" y="5350"/>
                  </a:cubicBezTo>
                  <a:cubicBezTo>
                    <a:pt x="9257" y="8080"/>
                    <a:pt x="6789" y="12352"/>
                    <a:pt x="5246" y="15082"/>
                  </a:cubicBezTo>
                  <a:cubicBezTo>
                    <a:pt x="3703" y="17811"/>
                    <a:pt x="3086" y="18998"/>
                    <a:pt x="3291" y="19829"/>
                  </a:cubicBezTo>
                  <a:cubicBezTo>
                    <a:pt x="3497" y="20660"/>
                    <a:pt x="4526" y="21135"/>
                    <a:pt x="7714" y="21253"/>
                  </a:cubicBezTo>
                  <a:cubicBezTo>
                    <a:pt x="10903" y="21372"/>
                    <a:pt x="16251" y="21135"/>
                    <a:pt x="21600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0089397" y="5645612"/>
              <a:ext cx="98528" cy="49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23" y="0"/>
                  </a:moveTo>
                  <a:cubicBezTo>
                    <a:pt x="12304" y="273"/>
                    <a:pt x="15585" y="545"/>
                    <a:pt x="17909" y="1309"/>
                  </a:cubicBezTo>
                  <a:cubicBezTo>
                    <a:pt x="20233" y="2073"/>
                    <a:pt x="21600" y="3327"/>
                    <a:pt x="21600" y="4364"/>
                  </a:cubicBezTo>
                  <a:cubicBezTo>
                    <a:pt x="21600" y="5400"/>
                    <a:pt x="20233" y="6218"/>
                    <a:pt x="17499" y="7064"/>
                  </a:cubicBezTo>
                  <a:cubicBezTo>
                    <a:pt x="14765" y="7909"/>
                    <a:pt x="10663" y="8782"/>
                    <a:pt x="8476" y="9600"/>
                  </a:cubicBezTo>
                  <a:cubicBezTo>
                    <a:pt x="6289" y="10418"/>
                    <a:pt x="6015" y="11182"/>
                    <a:pt x="7382" y="12409"/>
                  </a:cubicBezTo>
                  <a:cubicBezTo>
                    <a:pt x="8749" y="13636"/>
                    <a:pt x="11757" y="15327"/>
                    <a:pt x="13397" y="16555"/>
                  </a:cubicBezTo>
                  <a:cubicBezTo>
                    <a:pt x="15038" y="17782"/>
                    <a:pt x="15311" y="18545"/>
                    <a:pt x="12851" y="19309"/>
                  </a:cubicBezTo>
                  <a:cubicBezTo>
                    <a:pt x="10390" y="20073"/>
                    <a:pt x="5195" y="20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5621993" y="5320793"/>
              <a:ext cx="883010" cy="504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70" fill="norm" stroke="1" extrusionOk="0">
                  <a:moveTo>
                    <a:pt x="0" y="21570"/>
                  </a:moveTo>
                  <a:cubicBezTo>
                    <a:pt x="487" y="20770"/>
                    <a:pt x="975" y="19970"/>
                    <a:pt x="1523" y="19170"/>
                  </a:cubicBezTo>
                  <a:cubicBezTo>
                    <a:pt x="2072" y="18370"/>
                    <a:pt x="2681" y="17570"/>
                    <a:pt x="3443" y="16610"/>
                  </a:cubicBezTo>
                  <a:cubicBezTo>
                    <a:pt x="4204" y="15650"/>
                    <a:pt x="5118" y="14530"/>
                    <a:pt x="6093" y="13517"/>
                  </a:cubicBezTo>
                  <a:cubicBezTo>
                    <a:pt x="7068" y="12503"/>
                    <a:pt x="8104" y="11597"/>
                    <a:pt x="9063" y="10743"/>
                  </a:cubicBezTo>
                  <a:cubicBezTo>
                    <a:pt x="10023" y="9890"/>
                    <a:pt x="10907" y="9090"/>
                    <a:pt x="11790" y="8157"/>
                  </a:cubicBezTo>
                  <a:cubicBezTo>
                    <a:pt x="12674" y="7223"/>
                    <a:pt x="13557" y="6157"/>
                    <a:pt x="14425" y="5277"/>
                  </a:cubicBezTo>
                  <a:cubicBezTo>
                    <a:pt x="15294" y="4397"/>
                    <a:pt x="16147" y="3703"/>
                    <a:pt x="17000" y="2957"/>
                  </a:cubicBezTo>
                  <a:cubicBezTo>
                    <a:pt x="17853" y="2210"/>
                    <a:pt x="18706" y="1410"/>
                    <a:pt x="19376" y="903"/>
                  </a:cubicBezTo>
                  <a:cubicBezTo>
                    <a:pt x="20046" y="397"/>
                    <a:pt x="20534" y="183"/>
                    <a:pt x="20854" y="77"/>
                  </a:cubicBezTo>
                  <a:cubicBezTo>
                    <a:pt x="21173" y="-30"/>
                    <a:pt x="21326" y="-30"/>
                    <a:pt x="21432" y="103"/>
                  </a:cubicBezTo>
                  <a:cubicBezTo>
                    <a:pt x="21539" y="237"/>
                    <a:pt x="21600" y="503"/>
                    <a:pt x="21554" y="690"/>
                  </a:cubicBezTo>
                  <a:cubicBezTo>
                    <a:pt x="21509" y="877"/>
                    <a:pt x="21356" y="983"/>
                    <a:pt x="21204" y="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410018" y="5304185"/>
              <a:ext cx="79142" cy="11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309" fill="norm" stroke="1" extrusionOk="0">
                  <a:moveTo>
                    <a:pt x="6269" y="5813"/>
                  </a:moveTo>
                  <a:cubicBezTo>
                    <a:pt x="4960" y="5109"/>
                    <a:pt x="3651" y="4405"/>
                    <a:pt x="2342" y="3348"/>
                  </a:cubicBezTo>
                  <a:cubicBezTo>
                    <a:pt x="1033" y="2292"/>
                    <a:pt x="-276" y="883"/>
                    <a:pt x="51" y="296"/>
                  </a:cubicBezTo>
                  <a:cubicBezTo>
                    <a:pt x="378" y="-291"/>
                    <a:pt x="2342" y="-56"/>
                    <a:pt x="5942" y="1470"/>
                  </a:cubicBezTo>
                  <a:cubicBezTo>
                    <a:pt x="9542" y="2996"/>
                    <a:pt x="14779" y="5813"/>
                    <a:pt x="17724" y="7809"/>
                  </a:cubicBezTo>
                  <a:cubicBezTo>
                    <a:pt x="20670" y="9805"/>
                    <a:pt x="21324" y="10979"/>
                    <a:pt x="20342" y="12387"/>
                  </a:cubicBezTo>
                  <a:cubicBezTo>
                    <a:pt x="19360" y="13796"/>
                    <a:pt x="16742" y="15439"/>
                    <a:pt x="14288" y="16966"/>
                  </a:cubicBezTo>
                  <a:cubicBezTo>
                    <a:pt x="11833" y="18492"/>
                    <a:pt x="9542" y="19900"/>
                    <a:pt x="7251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6617244" y="4968393"/>
              <a:ext cx="395894" cy="12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0" y="21600"/>
                  </a:moveTo>
                  <a:cubicBezTo>
                    <a:pt x="1828" y="19855"/>
                    <a:pt x="3656" y="18109"/>
                    <a:pt x="5417" y="16255"/>
                  </a:cubicBezTo>
                  <a:cubicBezTo>
                    <a:pt x="7177" y="14400"/>
                    <a:pt x="8870" y="12436"/>
                    <a:pt x="10834" y="10255"/>
                  </a:cubicBezTo>
                  <a:cubicBezTo>
                    <a:pt x="12797" y="8073"/>
                    <a:pt x="15032" y="5673"/>
                    <a:pt x="16759" y="4255"/>
                  </a:cubicBezTo>
                  <a:cubicBezTo>
                    <a:pt x="18485" y="2836"/>
                    <a:pt x="19704" y="2400"/>
                    <a:pt x="20483" y="1964"/>
                  </a:cubicBezTo>
                  <a:cubicBezTo>
                    <a:pt x="21261" y="1527"/>
                    <a:pt x="21600" y="1091"/>
                    <a:pt x="21465" y="764"/>
                  </a:cubicBezTo>
                  <a:cubicBezTo>
                    <a:pt x="21329" y="436"/>
                    <a:pt x="20720" y="218"/>
                    <a:pt x="201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6953983" y="4934719"/>
              <a:ext cx="77101" cy="12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0" y="2618"/>
                  </a:moveTo>
                  <a:cubicBezTo>
                    <a:pt x="1371" y="1745"/>
                    <a:pt x="2743" y="873"/>
                    <a:pt x="5314" y="436"/>
                  </a:cubicBezTo>
                  <a:cubicBezTo>
                    <a:pt x="7886" y="0"/>
                    <a:pt x="11657" y="0"/>
                    <a:pt x="14572" y="0"/>
                  </a:cubicBezTo>
                  <a:cubicBezTo>
                    <a:pt x="17486" y="0"/>
                    <a:pt x="19543" y="0"/>
                    <a:pt x="20571" y="545"/>
                  </a:cubicBezTo>
                  <a:cubicBezTo>
                    <a:pt x="21600" y="1091"/>
                    <a:pt x="21600" y="2182"/>
                    <a:pt x="18686" y="5782"/>
                  </a:cubicBezTo>
                  <a:cubicBezTo>
                    <a:pt x="15771" y="9382"/>
                    <a:pt x="9943" y="15491"/>
                    <a:pt x="41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5577095" y="6696987"/>
              <a:ext cx="314291" cy="1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280"/>
                    <a:pt x="6171" y="12960"/>
                    <a:pt x="9343" y="10080"/>
                  </a:cubicBezTo>
                  <a:cubicBezTo>
                    <a:pt x="12514" y="7199"/>
                    <a:pt x="15771" y="5759"/>
                    <a:pt x="17829" y="4319"/>
                  </a:cubicBezTo>
                  <a:cubicBezTo>
                    <a:pt x="19886" y="2880"/>
                    <a:pt x="207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5835261" y="6655830"/>
              <a:ext cx="98614" cy="12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850" y="1271"/>
                  </a:cubicBezTo>
                  <a:cubicBezTo>
                    <a:pt x="18900" y="2541"/>
                    <a:pt x="21600" y="5082"/>
                    <a:pt x="21330" y="8153"/>
                  </a:cubicBezTo>
                  <a:cubicBezTo>
                    <a:pt x="21060" y="11223"/>
                    <a:pt x="17820" y="14823"/>
                    <a:pt x="15660" y="17153"/>
                  </a:cubicBezTo>
                  <a:cubicBezTo>
                    <a:pt x="13500" y="19482"/>
                    <a:pt x="12420" y="20541"/>
                    <a:pt x="113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5487756" y="4960834"/>
              <a:ext cx="363616" cy="69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68" fill="norm" stroke="1" extrusionOk="0">
                  <a:moveTo>
                    <a:pt x="13639" y="2197"/>
                  </a:moveTo>
                  <a:cubicBezTo>
                    <a:pt x="13198" y="1774"/>
                    <a:pt x="12757" y="1350"/>
                    <a:pt x="12316" y="1061"/>
                  </a:cubicBezTo>
                  <a:cubicBezTo>
                    <a:pt x="11876" y="773"/>
                    <a:pt x="11435" y="619"/>
                    <a:pt x="10810" y="599"/>
                  </a:cubicBezTo>
                  <a:cubicBezTo>
                    <a:pt x="10186" y="580"/>
                    <a:pt x="9378" y="696"/>
                    <a:pt x="8275" y="1119"/>
                  </a:cubicBezTo>
                  <a:cubicBezTo>
                    <a:pt x="7173" y="1543"/>
                    <a:pt x="5778" y="2274"/>
                    <a:pt x="4529" y="3275"/>
                  </a:cubicBezTo>
                  <a:cubicBezTo>
                    <a:pt x="3280" y="4276"/>
                    <a:pt x="2178" y="5547"/>
                    <a:pt x="1480" y="6875"/>
                  </a:cubicBezTo>
                  <a:cubicBezTo>
                    <a:pt x="782" y="8204"/>
                    <a:pt x="488" y="9590"/>
                    <a:pt x="267" y="11014"/>
                  </a:cubicBezTo>
                  <a:cubicBezTo>
                    <a:pt x="47" y="12439"/>
                    <a:pt x="-100" y="13902"/>
                    <a:pt x="84" y="15269"/>
                  </a:cubicBezTo>
                  <a:cubicBezTo>
                    <a:pt x="267" y="16636"/>
                    <a:pt x="782" y="17906"/>
                    <a:pt x="1737" y="18888"/>
                  </a:cubicBezTo>
                  <a:cubicBezTo>
                    <a:pt x="2692" y="19870"/>
                    <a:pt x="4088" y="20563"/>
                    <a:pt x="5924" y="20967"/>
                  </a:cubicBezTo>
                  <a:cubicBezTo>
                    <a:pt x="7761" y="21371"/>
                    <a:pt x="10039" y="21487"/>
                    <a:pt x="11986" y="21237"/>
                  </a:cubicBezTo>
                  <a:cubicBezTo>
                    <a:pt x="13933" y="20986"/>
                    <a:pt x="15549" y="20370"/>
                    <a:pt x="16871" y="19446"/>
                  </a:cubicBezTo>
                  <a:cubicBezTo>
                    <a:pt x="18194" y="18522"/>
                    <a:pt x="19222" y="17290"/>
                    <a:pt x="19957" y="15943"/>
                  </a:cubicBezTo>
                  <a:cubicBezTo>
                    <a:pt x="20692" y="14595"/>
                    <a:pt x="21133" y="13132"/>
                    <a:pt x="21316" y="11650"/>
                  </a:cubicBezTo>
                  <a:cubicBezTo>
                    <a:pt x="21500" y="10167"/>
                    <a:pt x="21427" y="8666"/>
                    <a:pt x="21206" y="7260"/>
                  </a:cubicBezTo>
                  <a:cubicBezTo>
                    <a:pt x="20986" y="5855"/>
                    <a:pt x="20618" y="4546"/>
                    <a:pt x="19994" y="3371"/>
                  </a:cubicBezTo>
                  <a:cubicBezTo>
                    <a:pt x="19369" y="2197"/>
                    <a:pt x="18488" y="1158"/>
                    <a:pt x="16798" y="580"/>
                  </a:cubicBezTo>
                  <a:cubicBezTo>
                    <a:pt x="15108" y="3"/>
                    <a:pt x="12610" y="-113"/>
                    <a:pt x="10590" y="99"/>
                  </a:cubicBezTo>
                  <a:cubicBezTo>
                    <a:pt x="8569" y="311"/>
                    <a:pt x="7027" y="850"/>
                    <a:pt x="5484" y="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5247839" y="6769370"/>
              <a:ext cx="244642" cy="6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161" fill="norm" stroke="1" extrusionOk="0">
                  <a:moveTo>
                    <a:pt x="20723" y="12267"/>
                  </a:moveTo>
                  <a:cubicBezTo>
                    <a:pt x="21161" y="8032"/>
                    <a:pt x="21600" y="3796"/>
                    <a:pt x="21490" y="1679"/>
                  </a:cubicBezTo>
                  <a:cubicBezTo>
                    <a:pt x="21381" y="-439"/>
                    <a:pt x="20723" y="-439"/>
                    <a:pt x="19078" y="1043"/>
                  </a:cubicBezTo>
                  <a:cubicBezTo>
                    <a:pt x="17433" y="2526"/>
                    <a:pt x="14802" y="5491"/>
                    <a:pt x="11896" y="7820"/>
                  </a:cubicBezTo>
                  <a:cubicBezTo>
                    <a:pt x="8991" y="10149"/>
                    <a:pt x="5811" y="11843"/>
                    <a:pt x="3783" y="13961"/>
                  </a:cubicBezTo>
                  <a:cubicBezTo>
                    <a:pt x="1754" y="16079"/>
                    <a:pt x="877" y="18620"/>
                    <a:pt x="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5230751" y="6750690"/>
              <a:ext cx="163009" cy="12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23" fill="norm" stroke="1" extrusionOk="0">
                  <a:moveTo>
                    <a:pt x="21387" y="424"/>
                  </a:moveTo>
                  <a:cubicBezTo>
                    <a:pt x="19587" y="-13"/>
                    <a:pt x="17787" y="-449"/>
                    <a:pt x="14760" y="969"/>
                  </a:cubicBezTo>
                  <a:cubicBezTo>
                    <a:pt x="11732" y="2387"/>
                    <a:pt x="7478" y="5660"/>
                    <a:pt x="4778" y="8496"/>
                  </a:cubicBezTo>
                  <a:cubicBezTo>
                    <a:pt x="2078" y="11333"/>
                    <a:pt x="932" y="13733"/>
                    <a:pt x="360" y="15478"/>
                  </a:cubicBezTo>
                  <a:cubicBezTo>
                    <a:pt x="-213" y="17224"/>
                    <a:pt x="-213" y="18315"/>
                    <a:pt x="1178" y="19187"/>
                  </a:cubicBezTo>
                  <a:cubicBezTo>
                    <a:pt x="2569" y="20060"/>
                    <a:pt x="5351" y="20715"/>
                    <a:pt x="7642" y="20933"/>
                  </a:cubicBezTo>
                  <a:cubicBezTo>
                    <a:pt x="9932" y="21151"/>
                    <a:pt x="11732" y="20933"/>
                    <a:pt x="13532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5427115" y="5761601"/>
              <a:ext cx="67251" cy="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8199" y="0"/>
                  </a:moveTo>
                  <a:cubicBezTo>
                    <a:pt x="6656" y="5184"/>
                    <a:pt x="5113" y="10368"/>
                    <a:pt x="3570" y="13392"/>
                  </a:cubicBezTo>
                  <a:cubicBezTo>
                    <a:pt x="2027" y="16416"/>
                    <a:pt x="484" y="17280"/>
                    <a:pt x="99" y="16848"/>
                  </a:cubicBezTo>
                  <a:cubicBezTo>
                    <a:pt x="-287" y="16416"/>
                    <a:pt x="484" y="14688"/>
                    <a:pt x="2027" y="12528"/>
                  </a:cubicBezTo>
                  <a:cubicBezTo>
                    <a:pt x="3570" y="10368"/>
                    <a:pt x="5884" y="7776"/>
                    <a:pt x="8006" y="6192"/>
                  </a:cubicBezTo>
                  <a:cubicBezTo>
                    <a:pt x="10127" y="4608"/>
                    <a:pt x="12056" y="4032"/>
                    <a:pt x="14370" y="4896"/>
                  </a:cubicBezTo>
                  <a:cubicBezTo>
                    <a:pt x="16684" y="5760"/>
                    <a:pt x="19384" y="8064"/>
                    <a:pt x="20349" y="11088"/>
                  </a:cubicBezTo>
                  <a:cubicBezTo>
                    <a:pt x="21313" y="14112"/>
                    <a:pt x="20542" y="17856"/>
                    <a:pt x="19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5369387" y="5795274"/>
              <a:ext cx="102946" cy="80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20440" y="636"/>
                    <a:pt x="19399" y="1273"/>
                    <a:pt x="19139" y="2026"/>
                  </a:cubicBezTo>
                  <a:cubicBezTo>
                    <a:pt x="18879" y="2780"/>
                    <a:pt x="19399" y="3650"/>
                    <a:pt x="19659" y="4772"/>
                  </a:cubicBezTo>
                  <a:cubicBezTo>
                    <a:pt x="19920" y="5894"/>
                    <a:pt x="19920" y="7267"/>
                    <a:pt x="19399" y="8607"/>
                  </a:cubicBezTo>
                  <a:cubicBezTo>
                    <a:pt x="18879" y="9946"/>
                    <a:pt x="17838" y="11252"/>
                    <a:pt x="17187" y="12424"/>
                  </a:cubicBezTo>
                  <a:cubicBezTo>
                    <a:pt x="16536" y="13596"/>
                    <a:pt x="16276" y="14634"/>
                    <a:pt x="15756" y="15706"/>
                  </a:cubicBezTo>
                  <a:cubicBezTo>
                    <a:pt x="15235" y="16778"/>
                    <a:pt x="14454" y="17883"/>
                    <a:pt x="13934" y="18703"/>
                  </a:cubicBezTo>
                  <a:cubicBezTo>
                    <a:pt x="13414" y="19524"/>
                    <a:pt x="13153" y="20060"/>
                    <a:pt x="12893" y="20478"/>
                  </a:cubicBezTo>
                  <a:cubicBezTo>
                    <a:pt x="12633" y="20897"/>
                    <a:pt x="12373" y="21198"/>
                    <a:pt x="11592" y="21299"/>
                  </a:cubicBezTo>
                  <a:cubicBezTo>
                    <a:pt x="10811" y="21399"/>
                    <a:pt x="9510" y="21299"/>
                    <a:pt x="7818" y="21081"/>
                  </a:cubicBezTo>
                  <a:cubicBezTo>
                    <a:pt x="6127" y="20863"/>
                    <a:pt x="4045" y="20528"/>
                    <a:pt x="2483" y="20311"/>
                  </a:cubicBezTo>
                  <a:cubicBezTo>
                    <a:pt x="922" y="20093"/>
                    <a:pt x="-119" y="19993"/>
                    <a:pt x="11" y="19976"/>
                  </a:cubicBezTo>
                  <a:cubicBezTo>
                    <a:pt x="141" y="19959"/>
                    <a:pt x="1442" y="20026"/>
                    <a:pt x="4175" y="20093"/>
                  </a:cubicBezTo>
                  <a:cubicBezTo>
                    <a:pt x="6907" y="20160"/>
                    <a:pt x="11071" y="20227"/>
                    <a:pt x="13804" y="20210"/>
                  </a:cubicBezTo>
                  <a:cubicBezTo>
                    <a:pt x="16536" y="20193"/>
                    <a:pt x="17838" y="20093"/>
                    <a:pt x="18618" y="19959"/>
                  </a:cubicBezTo>
                  <a:cubicBezTo>
                    <a:pt x="19399" y="19825"/>
                    <a:pt x="19659" y="19658"/>
                    <a:pt x="19139" y="19674"/>
                  </a:cubicBezTo>
                  <a:cubicBezTo>
                    <a:pt x="18618" y="19691"/>
                    <a:pt x="17317" y="19892"/>
                    <a:pt x="14715" y="20244"/>
                  </a:cubicBezTo>
                  <a:cubicBezTo>
                    <a:pt x="12112" y="20595"/>
                    <a:pt x="8209" y="21098"/>
                    <a:pt x="43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5177262" y="5679286"/>
              <a:ext cx="477850" cy="1090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12" fill="norm" stroke="1" extrusionOk="0">
                  <a:moveTo>
                    <a:pt x="16640" y="3543"/>
                  </a:moveTo>
                  <a:cubicBezTo>
                    <a:pt x="16472" y="3444"/>
                    <a:pt x="16303" y="3346"/>
                    <a:pt x="16219" y="3001"/>
                  </a:cubicBezTo>
                  <a:cubicBezTo>
                    <a:pt x="16135" y="2657"/>
                    <a:pt x="16135" y="2067"/>
                    <a:pt x="15995" y="1550"/>
                  </a:cubicBezTo>
                  <a:cubicBezTo>
                    <a:pt x="15855" y="1033"/>
                    <a:pt x="15574" y="590"/>
                    <a:pt x="15322" y="332"/>
                  </a:cubicBezTo>
                  <a:cubicBezTo>
                    <a:pt x="15069" y="74"/>
                    <a:pt x="14845" y="0"/>
                    <a:pt x="14284" y="0"/>
                  </a:cubicBezTo>
                  <a:cubicBezTo>
                    <a:pt x="13723" y="0"/>
                    <a:pt x="12825" y="74"/>
                    <a:pt x="11675" y="369"/>
                  </a:cubicBezTo>
                  <a:cubicBezTo>
                    <a:pt x="10525" y="664"/>
                    <a:pt x="9122" y="1181"/>
                    <a:pt x="7944" y="1759"/>
                  </a:cubicBezTo>
                  <a:cubicBezTo>
                    <a:pt x="6766" y="2337"/>
                    <a:pt x="5812" y="2977"/>
                    <a:pt x="4970" y="3764"/>
                  </a:cubicBezTo>
                  <a:cubicBezTo>
                    <a:pt x="4129" y="4551"/>
                    <a:pt x="3399" y="5486"/>
                    <a:pt x="2810" y="6384"/>
                  </a:cubicBezTo>
                  <a:cubicBezTo>
                    <a:pt x="2221" y="7282"/>
                    <a:pt x="1772" y="8143"/>
                    <a:pt x="1352" y="9016"/>
                  </a:cubicBezTo>
                  <a:cubicBezTo>
                    <a:pt x="931" y="9890"/>
                    <a:pt x="538" y="10775"/>
                    <a:pt x="286" y="11710"/>
                  </a:cubicBezTo>
                  <a:cubicBezTo>
                    <a:pt x="33" y="12645"/>
                    <a:pt x="-79" y="13629"/>
                    <a:pt x="61" y="14589"/>
                  </a:cubicBezTo>
                  <a:cubicBezTo>
                    <a:pt x="202" y="15548"/>
                    <a:pt x="594" y="16483"/>
                    <a:pt x="1015" y="17332"/>
                  </a:cubicBezTo>
                  <a:cubicBezTo>
                    <a:pt x="1436" y="18180"/>
                    <a:pt x="1885" y="18943"/>
                    <a:pt x="2726" y="19632"/>
                  </a:cubicBezTo>
                  <a:cubicBezTo>
                    <a:pt x="3568" y="20321"/>
                    <a:pt x="4802" y="20936"/>
                    <a:pt x="6092" y="21256"/>
                  </a:cubicBezTo>
                  <a:cubicBezTo>
                    <a:pt x="7383" y="21575"/>
                    <a:pt x="8729" y="21600"/>
                    <a:pt x="10104" y="21305"/>
                  </a:cubicBezTo>
                  <a:cubicBezTo>
                    <a:pt x="11478" y="21010"/>
                    <a:pt x="12881" y="20395"/>
                    <a:pt x="14143" y="19669"/>
                  </a:cubicBezTo>
                  <a:cubicBezTo>
                    <a:pt x="15406" y="18943"/>
                    <a:pt x="16528" y="18107"/>
                    <a:pt x="17453" y="17233"/>
                  </a:cubicBezTo>
                  <a:cubicBezTo>
                    <a:pt x="18379" y="16360"/>
                    <a:pt x="19109" y="15450"/>
                    <a:pt x="19698" y="14515"/>
                  </a:cubicBezTo>
                  <a:cubicBezTo>
                    <a:pt x="20287" y="13580"/>
                    <a:pt x="20736" y="12621"/>
                    <a:pt x="21044" y="11612"/>
                  </a:cubicBezTo>
                  <a:cubicBezTo>
                    <a:pt x="21353" y="10603"/>
                    <a:pt x="21521" y="9545"/>
                    <a:pt x="21493" y="8512"/>
                  </a:cubicBezTo>
                  <a:cubicBezTo>
                    <a:pt x="21465" y="7479"/>
                    <a:pt x="21240" y="6470"/>
                    <a:pt x="20736" y="5498"/>
                  </a:cubicBezTo>
                  <a:cubicBezTo>
                    <a:pt x="20231" y="4527"/>
                    <a:pt x="19445" y="3592"/>
                    <a:pt x="18351" y="2792"/>
                  </a:cubicBezTo>
                  <a:cubicBezTo>
                    <a:pt x="17257" y="1993"/>
                    <a:pt x="15854" y="1328"/>
                    <a:pt x="14480" y="935"/>
                  </a:cubicBezTo>
                  <a:cubicBezTo>
                    <a:pt x="13105" y="541"/>
                    <a:pt x="11759" y="418"/>
                    <a:pt x="10805" y="480"/>
                  </a:cubicBezTo>
                  <a:cubicBezTo>
                    <a:pt x="9851" y="541"/>
                    <a:pt x="9290" y="787"/>
                    <a:pt x="8729" y="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Drawing"/>
          <p:cNvGrpSpPr/>
          <p:nvPr/>
        </p:nvGrpSpPr>
        <p:grpSpPr>
          <a:xfrm>
            <a:off x="3381289" y="1115919"/>
            <a:ext cx="390612" cy="1170081"/>
            <a:chOff x="0" y="0"/>
            <a:chExt cx="390610" cy="1170080"/>
          </a:xfrm>
        </p:grpSpPr>
        <p:sp>
          <p:nvSpPr>
            <p:cNvPr id="1722" name="Line"/>
            <p:cNvSpPr/>
            <p:nvPr/>
          </p:nvSpPr>
          <p:spPr>
            <a:xfrm>
              <a:off x="11726" y="369980"/>
              <a:ext cx="55035" cy="54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0"/>
                  </a:moveTo>
                  <a:cubicBezTo>
                    <a:pt x="19938" y="2605"/>
                    <a:pt x="18277" y="5211"/>
                    <a:pt x="14954" y="7942"/>
                  </a:cubicBezTo>
                  <a:cubicBezTo>
                    <a:pt x="11631" y="10674"/>
                    <a:pt x="6646" y="13532"/>
                    <a:pt x="3738" y="15633"/>
                  </a:cubicBezTo>
                  <a:cubicBezTo>
                    <a:pt x="831" y="17734"/>
                    <a:pt x="0" y="19079"/>
                    <a:pt x="0" y="20003"/>
                  </a:cubicBezTo>
                  <a:cubicBezTo>
                    <a:pt x="0" y="20928"/>
                    <a:pt x="831" y="21432"/>
                    <a:pt x="2492" y="21516"/>
                  </a:cubicBezTo>
                  <a:cubicBezTo>
                    <a:pt x="4154" y="21600"/>
                    <a:pt x="6646" y="21264"/>
                    <a:pt x="9138" y="20549"/>
                  </a:cubicBezTo>
                  <a:cubicBezTo>
                    <a:pt x="11631" y="19835"/>
                    <a:pt x="14123" y="18742"/>
                    <a:pt x="16615" y="17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-1" y="331880"/>
              <a:ext cx="39061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1230" y="21600"/>
                  </a:moveTo>
                  <a:cubicBezTo>
                    <a:pt x="647" y="21240"/>
                    <a:pt x="63" y="20880"/>
                    <a:pt x="4" y="20160"/>
                  </a:cubicBezTo>
                  <a:cubicBezTo>
                    <a:pt x="-54" y="19440"/>
                    <a:pt x="413" y="18360"/>
                    <a:pt x="2456" y="15660"/>
                  </a:cubicBezTo>
                  <a:cubicBezTo>
                    <a:pt x="4500" y="12960"/>
                    <a:pt x="8119" y="8640"/>
                    <a:pt x="11563" y="5760"/>
                  </a:cubicBezTo>
                  <a:cubicBezTo>
                    <a:pt x="15008" y="2880"/>
                    <a:pt x="18277" y="1440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1360" y="700180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219160" y="877980"/>
              <a:ext cx="158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4871"/>
                    <a:pt x="10944" y="9741"/>
                    <a:pt x="14544" y="13341"/>
                  </a:cubicBezTo>
                  <a:cubicBezTo>
                    <a:pt x="18144" y="16941"/>
                    <a:pt x="19872" y="192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181060" y="928780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653"/>
                    <a:pt x="13500" y="5305"/>
                    <a:pt x="9900" y="8432"/>
                  </a:cubicBezTo>
                  <a:cubicBezTo>
                    <a:pt x="6300" y="11558"/>
                    <a:pt x="3150" y="15158"/>
                    <a:pt x="1575" y="17432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147419" y="-1"/>
              <a:ext cx="192392" cy="24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79" fill="norm" stroke="1" extrusionOk="0">
                  <a:moveTo>
                    <a:pt x="6549" y="10579"/>
                  </a:moveTo>
                  <a:cubicBezTo>
                    <a:pt x="5140" y="13325"/>
                    <a:pt x="3731" y="16071"/>
                    <a:pt x="2675" y="18084"/>
                  </a:cubicBezTo>
                  <a:cubicBezTo>
                    <a:pt x="1618" y="20098"/>
                    <a:pt x="914" y="21379"/>
                    <a:pt x="444" y="21379"/>
                  </a:cubicBezTo>
                  <a:cubicBezTo>
                    <a:pt x="-25" y="21379"/>
                    <a:pt x="-260" y="20098"/>
                    <a:pt x="444" y="16803"/>
                  </a:cubicBezTo>
                  <a:cubicBezTo>
                    <a:pt x="1149" y="13508"/>
                    <a:pt x="2792" y="8199"/>
                    <a:pt x="4436" y="4904"/>
                  </a:cubicBezTo>
                  <a:cubicBezTo>
                    <a:pt x="6079" y="1610"/>
                    <a:pt x="7723" y="328"/>
                    <a:pt x="9601" y="54"/>
                  </a:cubicBezTo>
                  <a:cubicBezTo>
                    <a:pt x="11479" y="-221"/>
                    <a:pt x="13592" y="511"/>
                    <a:pt x="15236" y="3257"/>
                  </a:cubicBezTo>
                  <a:cubicBezTo>
                    <a:pt x="16879" y="6003"/>
                    <a:pt x="18053" y="10762"/>
                    <a:pt x="18992" y="13691"/>
                  </a:cubicBezTo>
                  <a:cubicBezTo>
                    <a:pt x="19931" y="16620"/>
                    <a:pt x="20636" y="17718"/>
                    <a:pt x="21340" y="18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016" name="Drawing"/>
          <p:cNvGrpSpPr/>
          <p:nvPr/>
        </p:nvGrpSpPr>
        <p:grpSpPr>
          <a:xfrm>
            <a:off x="413128" y="1259995"/>
            <a:ext cx="12553273" cy="7769706"/>
            <a:chOff x="-12700" y="-12700"/>
            <a:chExt cx="12553271" cy="7769704"/>
          </a:xfrm>
        </p:grpSpPr>
        <p:sp>
          <p:nvSpPr>
            <p:cNvPr id="1729" name="Line"/>
            <p:cNvSpPr/>
            <p:nvPr/>
          </p:nvSpPr>
          <p:spPr>
            <a:xfrm>
              <a:off x="5791671" y="379302"/>
              <a:ext cx="68495" cy="51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94" fill="norm" stroke="1" extrusionOk="0">
                  <a:moveTo>
                    <a:pt x="19373" y="1271"/>
                  </a:moveTo>
                  <a:cubicBezTo>
                    <a:pt x="20028" y="659"/>
                    <a:pt x="20682" y="46"/>
                    <a:pt x="21010" y="3"/>
                  </a:cubicBezTo>
                  <a:cubicBezTo>
                    <a:pt x="21337" y="-41"/>
                    <a:pt x="21337" y="484"/>
                    <a:pt x="19701" y="2408"/>
                  </a:cubicBezTo>
                  <a:cubicBezTo>
                    <a:pt x="18064" y="4331"/>
                    <a:pt x="14792" y="7655"/>
                    <a:pt x="11192" y="10715"/>
                  </a:cubicBezTo>
                  <a:cubicBezTo>
                    <a:pt x="7592" y="13776"/>
                    <a:pt x="3664" y="16574"/>
                    <a:pt x="1701" y="18411"/>
                  </a:cubicBezTo>
                  <a:cubicBezTo>
                    <a:pt x="-263" y="20247"/>
                    <a:pt x="-263" y="21122"/>
                    <a:pt x="392" y="21340"/>
                  </a:cubicBezTo>
                  <a:cubicBezTo>
                    <a:pt x="1046" y="21559"/>
                    <a:pt x="2355" y="21122"/>
                    <a:pt x="4646" y="19941"/>
                  </a:cubicBezTo>
                  <a:cubicBezTo>
                    <a:pt x="6937" y="18761"/>
                    <a:pt x="10210" y="16837"/>
                    <a:pt x="13482" y="14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854321" y="282539"/>
              <a:ext cx="323851" cy="13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21345"/>
                  </a:moveTo>
                  <a:cubicBezTo>
                    <a:pt x="0" y="18307"/>
                    <a:pt x="0" y="15270"/>
                    <a:pt x="1553" y="11895"/>
                  </a:cubicBezTo>
                  <a:cubicBezTo>
                    <a:pt x="3106" y="8520"/>
                    <a:pt x="6212" y="4808"/>
                    <a:pt x="9459" y="2614"/>
                  </a:cubicBezTo>
                  <a:cubicBezTo>
                    <a:pt x="12706" y="420"/>
                    <a:pt x="16094" y="-255"/>
                    <a:pt x="18141" y="83"/>
                  </a:cubicBezTo>
                  <a:cubicBezTo>
                    <a:pt x="20188" y="420"/>
                    <a:pt x="20894" y="1770"/>
                    <a:pt x="21600" y="3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5820125" y="670404"/>
              <a:ext cx="294547" cy="6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06" fill="norm" stroke="1" extrusionOk="0">
                  <a:moveTo>
                    <a:pt x="1104" y="12960"/>
                  </a:moveTo>
                  <a:cubicBezTo>
                    <a:pt x="487" y="15840"/>
                    <a:pt x="-130" y="18720"/>
                    <a:pt x="24" y="20160"/>
                  </a:cubicBezTo>
                  <a:cubicBezTo>
                    <a:pt x="179" y="21600"/>
                    <a:pt x="1104" y="21600"/>
                    <a:pt x="3804" y="18720"/>
                  </a:cubicBezTo>
                  <a:cubicBezTo>
                    <a:pt x="6504" y="15840"/>
                    <a:pt x="10979" y="10080"/>
                    <a:pt x="14219" y="6480"/>
                  </a:cubicBezTo>
                  <a:cubicBezTo>
                    <a:pt x="17459" y="2880"/>
                    <a:pt x="19464" y="1440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063871" y="835504"/>
              <a:ext cx="139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172547" y="861508"/>
              <a:ext cx="119925" cy="39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54" fill="norm" stroke="1" extrusionOk="0">
                  <a:moveTo>
                    <a:pt x="21470" y="1673"/>
                  </a:moveTo>
                  <a:cubicBezTo>
                    <a:pt x="21091" y="991"/>
                    <a:pt x="20712" y="309"/>
                    <a:pt x="19575" y="81"/>
                  </a:cubicBezTo>
                  <a:cubicBezTo>
                    <a:pt x="18438" y="-146"/>
                    <a:pt x="16544" y="81"/>
                    <a:pt x="13891" y="1048"/>
                  </a:cubicBezTo>
                  <a:cubicBezTo>
                    <a:pt x="11238" y="2014"/>
                    <a:pt x="7828" y="3719"/>
                    <a:pt x="5365" y="5879"/>
                  </a:cubicBezTo>
                  <a:cubicBezTo>
                    <a:pt x="2902" y="8039"/>
                    <a:pt x="1386" y="10654"/>
                    <a:pt x="628" y="13098"/>
                  </a:cubicBezTo>
                  <a:cubicBezTo>
                    <a:pt x="-130" y="15542"/>
                    <a:pt x="-130" y="17816"/>
                    <a:pt x="249" y="19180"/>
                  </a:cubicBezTo>
                  <a:cubicBezTo>
                    <a:pt x="628" y="20545"/>
                    <a:pt x="1386" y="20999"/>
                    <a:pt x="214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564770" y="2238854"/>
              <a:ext cx="10433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" y="20763"/>
                    <a:pt x="18" y="19926"/>
                    <a:pt x="37" y="19507"/>
                  </a:cubicBezTo>
                  <a:cubicBezTo>
                    <a:pt x="57" y="19088"/>
                    <a:pt x="88" y="19088"/>
                    <a:pt x="173" y="19172"/>
                  </a:cubicBezTo>
                  <a:cubicBezTo>
                    <a:pt x="259" y="19256"/>
                    <a:pt x="399" y="19423"/>
                    <a:pt x="550" y="19172"/>
                  </a:cubicBezTo>
                  <a:cubicBezTo>
                    <a:pt x="701" y="18921"/>
                    <a:pt x="863" y="18251"/>
                    <a:pt x="1019" y="17581"/>
                  </a:cubicBezTo>
                  <a:cubicBezTo>
                    <a:pt x="1174" y="16912"/>
                    <a:pt x="1323" y="16242"/>
                    <a:pt x="1488" y="15572"/>
                  </a:cubicBezTo>
                  <a:cubicBezTo>
                    <a:pt x="1652" y="14902"/>
                    <a:pt x="1832" y="14233"/>
                    <a:pt x="1996" y="13647"/>
                  </a:cubicBezTo>
                  <a:cubicBezTo>
                    <a:pt x="2160" y="13060"/>
                    <a:pt x="2309" y="12558"/>
                    <a:pt x="2469" y="12056"/>
                  </a:cubicBezTo>
                  <a:cubicBezTo>
                    <a:pt x="2629" y="11553"/>
                    <a:pt x="2800" y="11051"/>
                    <a:pt x="2982" y="10549"/>
                  </a:cubicBezTo>
                  <a:cubicBezTo>
                    <a:pt x="3164" y="10047"/>
                    <a:pt x="3357" y="9544"/>
                    <a:pt x="3519" y="9126"/>
                  </a:cubicBezTo>
                  <a:cubicBezTo>
                    <a:pt x="3681" y="8707"/>
                    <a:pt x="3813" y="8372"/>
                    <a:pt x="3951" y="8037"/>
                  </a:cubicBezTo>
                  <a:cubicBezTo>
                    <a:pt x="4089" y="7702"/>
                    <a:pt x="4233" y="7367"/>
                    <a:pt x="4380" y="7033"/>
                  </a:cubicBezTo>
                  <a:cubicBezTo>
                    <a:pt x="4527" y="6698"/>
                    <a:pt x="4676" y="6363"/>
                    <a:pt x="4836" y="5944"/>
                  </a:cubicBezTo>
                  <a:cubicBezTo>
                    <a:pt x="4996" y="5526"/>
                    <a:pt x="5167" y="5023"/>
                    <a:pt x="5333" y="4521"/>
                  </a:cubicBezTo>
                  <a:cubicBezTo>
                    <a:pt x="5500" y="4019"/>
                    <a:pt x="5662" y="3516"/>
                    <a:pt x="5831" y="3098"/>
                  </a:cubicBezTo>
                  <a:cubicBezTo>
                    <a:pt x="5999" y="2679"/>
                    <a:pt x="6175" y="2344"/>
                    <a:pt x="6350" y="2009"/>
                  </a:cubicBezTo>
                  <a:cubicBezTo>
                    <a:pt x="6525" y="1674"/>
                    <a:pt x="6700" y="1340"/>
                    <a:pt x="6880" y="1088"/>
                  </a:cubicBezTo>
                  <a:cubicBezTo>
                    <a:pt x="7060" y="837"/>
                    <a:pt x="7244" y="670"/>
                    <a:pt x="7428" y="502"/>
                  </a:cubicBezTo>
                  <a:cubicBezTo>
                    <a:pt x="7612" y="335"/>
                    <a:pt x="7796" y="167"/>
                    <a:pt x="7982" y="84"/>
                  </a:cubicBezTo>
                  <a:cubicBezTo>
                    <a:pt x="8168" y="0"/>
                    <a:pt x="8357" y="0"/>
                    <a:pt x="8548" y="0"/>
                  </a:cubicBezTo>
                  <a:cubicBezTo>
                    <a:pt x="8738" y="0"/>
                    <a:pt x="8931" y="0"/>
                    <a:pt x="9119" y="0"/>
                  </a:cubicBezTo>
                  <a:cubicBezTo>
                    <a:pt x="9308" y="0"/>
                    <a:pt x="9492" y="0"/>
                    <a:pt x="9680" y="0"/>
                  </a:cubicBezTo>
                  <a:cubicBezTo>
                    <a:pt x="9869" y="0"/>
                    <a:pt x="10062" y="0"/>
                    <a:pt x="10213" y="0"/>
                  </a:cubicBezTo>
                  <a:cubicBezTo>
                    <a:pt x="10364" y="0"/>
                    <a:pt x="10474" y="0"/>
                    <a:pt x="10579" y="0"/>
                  </a:cubicBezTo>
                  <a:cubicBezTo>
                    <a:pt x="10684" y="0"/>
                    <a:pt x="10785" y="0"/>
                    <a:pt x="10890" y="0"/>
                  </a:cubicBezTo>
                  <a:cubicBezTo>
                    <a:pt x="10995" y="0"/>
                    <a:pt x="11105" y="0"/>
                    <a:pt x="11208" y="0"/>
                  </a:cubicBezTo>
                  <a:cubicBezTo>
                    <a:pt x="11311" y="0"/>
                    <a:pt x="11407" y="0"/>
                    <a:pt x="11516" y="0"/>
                  </a:cubicBezTo>
                  <a:cubicBezTo>
                    <a:pt x="11626" y="0"/>
                    <a:pt x="11749" y="0"/>
                    <a:pt x="11917" y="84"/>
                  </a:cubicBezTo>
                  <a:cubicBezTo>
                    <a:pt x="12086" y="167"/>
                    <a:pt x="12301" y="335"/>
                    <a:pt x="12465" y="419"/>
                  </a:cubicBezTo>
                  <a:cubicBezTo>
                    <a:pt x="12630" y="502"/>
                    <a:pt x="12744" y="502"/>
                    <a:pt x="12853" y="586"/>
                  </a:cubicBezTo>
                  <a:cubicBezTo>
                    <a:pt x="12963" y="670"/>
                    <a:pt x="13068" y="837"/>
                    <a:pt x="13175" y="921"/>
                  </a:cubicBezTo>
                  <a:cubicBezTo>
                    <a:pt x="13283" y="1005"/>
                    <a:pt x="13392" y="1005"/>
                    <a:pt x="13510" y="1005"/>
                  </a:cubicBezTo>
                  <a:cubicBezTo>
                    <a:pt x="13629" y="1005"/>
                    <a:pt x="13756" y="1005"/>
                    <a:pt x="13863" y="1088"/>
                  </a:cubicBezTo>
                  <a:cubicBezTo>
                    <a:pt x="13971" y="1172"/>
                    <a:pt x="14058" y="1340"/>
                    <a:pt x="14161" y="1423"/>
                  </a:cubicBezTo>
                  <a:cubicBezTo>
                    <a:pt x="14264" y="1507"/>
                    <a:pt x="14382" y="1507"/>
                    <a:pt x="14494" y="1591"/>
                  </a:cubicBezTo>
                  <a:cubicBezTo>
                    <a:pt x="14606" y="1674"/>
                    <a:pt x="14711" y="1842"/>
                    <a:pt x="14825" y="2009"/>
                  </a:cubicBezTo>
                  <a:cubicBezTo>
                    <a:pt x="14939" y="2177"/>
                    <a:pt x="15062" y="2344"/>
                    <a:pt x="15167" y="2512"/>
                  </a:cubicBezTo>
                  <a:cubicBezTo>
                    <a:pt x="15272" y="2679"/>
                    <a:pt x="15360" y="2847"/>
                    <a:pt x="15465" y="3014"/>
                  </a:cubicBezTo>
                  <a:cubicBezTo>
                    <a:pt x="15570" y="3181"/>
                    <a:pt x="15693" y="3349"/>
                    <a:pt x="15802" y="3433"/>
                  </a:cubicBezTo>
                  <a:cubicBezTo>
                    <a:pt x="15912" y="3516"/>
                    <a:pt x="16008" y="3516"/>
                    <a:pt x="16111" y="3600"/>
                  </a:cubicBezTo>
                  <a:cubicBezTo>
                    <a:pt x="16214" y="3684"/>
                    <a:pt x="16324" y="3851"/>
                    <a:pt x="16431" y="4019"/>
                  </a:cubicBezTo>
                  <a:cubicBezTo>
                    <a:pt x="16539" y="4186"/>
                    <a:pt x="16644" y="4353"/>
                    <a:pt x="16747" y="4521"/>
                  </a:cubicBezTo>
                  <a:cubicBezTo>
                    <a:pt x="16850" y="4688"/>
                    <a:pt x="16950" y="4856"/>
                    <a:pt x="17051" y="4940"/>
                  </a:cubicBezTo>
                  <a:cubicBezTo>
                    <a:pt x="17152" y="5023"/>
                    <a:pt x="17253" y="5023"/>
                    <a:pt x="17356" y="5023"/>
                  </a:cubicBezTo>
                  <a:cubicBezTo>
                    <a:pt x="17459" y="5023"/>
                    <a:pt x="17564" y="5023"/>
                    <a:pt x="17665" y="5107"/>
                  </a:cubicBezTo>
                  <a:cubicBezTo>
                    <a:pt x="17766" y="5191"/>
                    <a:pt x="17862" y="5358"/>
                    <a:pt x="18013" y="5442"/>
                  </a:cubicBezTo>
                  <a:cubicBezTo>
                    <a:pt x="18164" y="5526"/>
                    <a:pt x="18370" y="5526"/>
                    <a:pt x="18567" y="5526"/>
                  </a:cubicBezTo>
                  <a:cubicBezTo>
                    <a:pt x="18765" y="5526"/>
                    <a:pt x="18953" y="5526"/>
                    <a:pt x="19135" y="5526"/>
                  </a:cubicBezTo>
                  <a:cubicBezTo>
                    <a:pt x="19317" y="5526"/>
                    <a:pt x="19492" y="5526"/>
                    <a:pt x="19656" y="5526"/>
                  </a:cubicBezTo>
                  <a:cubicBezTo>
                    <a:pt x="19821" y="5526"/>
                    <a:pt x="19974" y="5526"/>
                    <a:pt x="20145" y="5609"/>
                  </a:cubicBezTo>
                  <a:cubicBezTo>
                    <a:pt x="20316" y="5693"/>
                    <a:pt x="20504" y="5860"/>
                    <a:pt x="20686" y="5944"/>
                  </a:cubicBezTo>
                  <a:cubicBezTo>
                    <a:pt x="20868" y="6028"/>
                    <a:pt x="21043" y="6028"/>
                    <a:pt x="21195" y="6195"/>
                  </a:cubicBezTo>
                  <a:cubicBezTo>
                    <a:pt x="21346" y="6363"/>
                    <a:pt x="21473" y="6698"/>
                    <a:pt x="21600" y="7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730177" y="1580338"/>
              <a:ext cx="212545" cy="57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93" fill="norm" stroke="1" extrusionOk="0">
                  <a:moveTo>
                    <a:pt x="303" y="88"/>
                  </a:moveTo>
                  <a:cubicBezTo>
                    <a:pt x="89" y="41"/>
                    <a:pt x="-125" y="-7"/>
                    <a:pt x="89" y="1"/>
                  </a:cubicBezTo>
                  <a:cubicBezTo>
                    <a:pt x="303" y="9"/>
                    <a:pt x="944" y="72"/>
                    <a:pt x="1586" y="250"/>
                  </a:cubicBezTo>
                  <a:cubicBezTo>
                    <a:pt x="2227" y="429"/>
                    <a:pt x="2869" y="722"/>
                    <a:pt x="3404" y="999"/>
                  </a:cubicBezTo>
                  <a:cubicBezTo>
                    <a:pt x="3938" y="1276"/>
                    <a:pt x="4366" y="1538"/>
                    <a:pt x="4687" y="1807"/>
                  </a:cubicBezTo>
                  <a:cubicBezTo>
                    <a:pt x="5008" y="2076"/>
                    <a:pt x="5222" y="2353"/>
                    <a:pt x="5649" y="2646"/>
                  </a:cubicBezTo>
                  <a:cubicBezTo>
                    <a:pt x="6077" y="2940"/>
                    <a:pt x="6719" y="3248"/>
                    <a:pt x="7253" y="3549"/>
                  </a:cubicBezTo>
                  <a:cubicBezTo>
                    <a:pt x="7788" y="3850"/>
                    <a:pt x="8216" y="4143"/>
                    <a:pt x="8750" y="4441"/>
                  </a:cubicBezTo>
                  <a:cubicBezTo>
                    <a:pt x="9285" y="4738"/>
                    <a:pt x="9926" y="5039"/>
                    <a:pt x="10461" y="5355"/>
                  </a:cubicBezTo>
                  <a:cubicBezTo>
                    <a:pt x="10996" y="5672"/>
                    <a:pt x="11424" y="6005"/>
                    <a:pt x="11744" y="6302"/>
                  </a:cubicBezTo>
                  <a:cubicBezTo>
                    <a:pt x="12065" y="6599"/>
                    <a:pt x="12279" y="6860"/>
                    <a:pt x="12493" y="7122"/>
                  </a:cubicBezTo>
                  <a:cubicBezTo>
                    <a:pt x="12707" y="7383"/>
                    <a:pt x="12921" y="7644"/>
                    <a:pt x="13027" y="7910"/>
                  </a:cubicBezTo>
                  <a:cubicBezTo>
                    <a:pt x="13134" y="8175"/>
                    <a:pt x="13134" y="8444"/>
                    <a:pt x="13241" y="8714"/>
                  </a:cubicBezTo>
                  <a:cubicBezTo>
                    <a:pt x="13348" y="8983"/>
                    <a:pt x="13562" y="9252"/>
                    <a:pt x="13776" y="9522"/>
                  </a:cubicBezTo>
                  <a:cubicBezTo>
                    <a:pt x="13990" y="9791"/>
                    <a:pt x="14204" y="10060"/>
                    <a:pt x="14418" y="10322"/>
                  </a:cubicBezTo>
                  <a:cubicBezTo>
                    <a:pt x="14631" y="10583"/>
                    <a:pt x="14845" y="10837"/>
                    <a:pt x="15273" y="11138"/>
                  </a:cubicBezTo>
                  <a:cubicBezTo>
                    <a:pt x="15701" y="11439"/>
                    <a:pt x="16342" y="11787"/>
                    <a:pt x="16984" y="12100"/>
                  </a:cubicBezTo>
                  <a:cubicBezTo>
                    <a:pt x="17625" y="12413"/>
                    <a:pt x="18267" y="12690"/>
                    <a:pt x="18909" y="12971"/>
                  </a:cubicBezTo>
                  <a:cubicBezTo>
                    <a:pt x="19550" y="13252"/>
                    <a:pt x="20192" y="13538"/>
                    <a:pt x="20620" y="13831"/>
                  </a:cubicBezTo>
                  <a:cubicBezTo>
                    <a:pt x="21047" y="14124"/>
                    <a:pt x="21261" y="14425"/>
                    <a:pt x="21368" y="14718"/>
                  </a:cubicBezTo>
                  <a:cubicBezTo>
                    <a:pt x="21475" y="15011"/>
                    <a:pt x="21475" y="15296"/>
                    <a:pt x="21475" y="15581"/>
                  </a:cubicBezTo>
                  <a:cubicBezTo>
                    <a:pt x="21475" y="15866"/>
                    <a:pt x="21475" y="16151"/>
                    <a:pt x="21261" y="16421"/>
                  </a:cubicBezTo>
                  <a:cubicBezTo>
                    <a:pt x="21047" y="16690"/>
                    <a:pt x="20620" y="16943"/>
                    <a:pt x="20085" y="17241"/>
                  </a:cubicBezTo>
                  <a:cubicBezTo>
                    <a:pt x="19550" y="17538"/>
                    <a:pt x="18909" y="17878"/>
                    <a:pt x="18267" y="18191"/>
                  </a:cubicBezTo>
                  <a:cubicBezTo>
                    <a:pt x="17625" y="18504"/>
                    <a:pt x="16984" y="18789"/>
                    <a:pt x="16235" y="19090"/>
                  </a:cubicBezTo>
                  <a:cubicBezTo>
                    <a:pt x="15487" y="19391"/>
                    <a:pt x="14631" y="19708"/>
                    <a:pt x="13669" y="20017"/>
                  </a:cubicBezTo>
                  <a:cubicBezTo>
                    <a:pt x="12707" y="20326"/>
                    <a:pt x="11637" y="20627"/>
                    <a:pt x="10247" y="20888"/>
                  </a:cubicBezTo>
                  <a:cubicBezTo>
                    <a:pt x="8857" y="21149"/>
                    <a:pt x="7146" y="21371"/>
                    <a:pt x="5435" y="21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742570" y="1893522"/>
              <a:ext cx="400051" cy="2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6521"/>
                  </a:moveTo>
                  <a:cubicBezTo>
                    <a:pt x="686" y="5059"/>
                    <a:pt x="1371" y="3597"/>
                    <a:pt x="2686" y="2948"/>
                  </a:cubicBezTo>
                  <a:cubicBezTo>
                    <a:pt x="4000" y="2298"/>
                    <a:pt x="5943" y="2460"/>
                    <a:pt x="7200" y="3922"/>
                  </a:cubicBezTo>
                  <a:cubicBezTo>
                    <a:pt x="8457" y="5384"/>
                    <a:pt x="9029" y="8145"/>
                    <a:pt x="8571" y="11230"/>
                  </a:cubicBezTo>
                  <a:cubicBezTo>
                    <a:pt x="8114" y="14316"/>
                    <a:pt x="6629" y="17727"/>
                    <a:pt x="5600" y="19513"/>
                  </a:cubicBezTo>
                  <a:cubicBezTo>
                    <a:pt x="4571" y="21300"/>
                    <a:pt x="4000" y="21462"/>
                    <a:pt x="3486" y="21300"/>
                  </a:cubicBezTo>
                  <a:cubicBezTo>
                    <a:pt x="2971" y="21137"/>
                    <a:pt x="2514" y="20650"/>
                    <a:pt x="2286" y="20000"/>
                  </a:cubicBezTo>
                  <a:cubicBezTo>
                    <a:pt x="2057" y="19351"/>
                    <a:pt x="2057" y="18539"/>
                    <a:pt x="2971" y="16671"/>
                  </a:cubicBezTo>
                  <a:cubicBezTo>
                    <a:pt x="3886" y="14803"/>
                    <a:pt x="5714" y="11880"/>
                    <a:pt x="7829" y="9119"/>
                  </a:cubicBezTo>
                  <a:cubicBezTo>
                    <a:pt x="9943" y="6358"/>
                    <a:pt x="12343" y="3760"/>
                    <a:pt x="13886" y="2136"/>
                  </a:cubicBezTo>
                  <a:cubicBezTo>
                    <a:pt x="15429" y="512"/>
                    <a:pt x="16114" y="-138"/>
                    <a:pt x="16057" y="24"/>
                  </a:cubicBezTo>
                  <a:cubicBezTo>
                    <a:pt x="16000" y="187"/>
                    <a:pt x="15200" y="1161"/>
                    <a:pt x="14171" y="3516"/>
                  </a:cubicBezTo>
                  <a:cubicBezTo>
                    <a:pt x="13143" y="5871"/>
                    <a:pt x="11886" y="9606"/>
                    <a:pt x="11429" y="12367"/>
                  </a:cubicBezTo>
                  <a:cubicBezTo>
                    <a:pt x="10971" y="15128"/>
                    <a:pt x="11314" y="16915"/>
                    <a:pt x="12400" y="17808"/>
                  </a:cubicBezTo>
                  <a:cubicBezTo>
                    <a:pt x="13486" y="18701"/>
                    <a:pt x="15314" y="18701"/>
                    <a:pt x="16971" y="18376"/>
                  </a:cubicBezTo>
                  <a:cubicBezTo>
                    <a:pt x="18629" y="18051"/>
                    <a:pt x="20114" y="17402"/>
                    <a:pt x="21600" y="16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882270" y="2245204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75" y="16800"/>
                    <a:pt x="10350" y="12000"/>
                    <a:pt x="13950" y="8400"/>
                  </a:cubicBezTo>
                  <a:cubicBezTo>
                    <a:pt x="17550" y="4800"/>
                    <a:pt x="1957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883269" y="2340454"/>
              <a:ext cx="297453" cy="6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039" fill="norm" stroke="1" extrusionOk="0">
                  <a:moveTo>
                    <a:pt x="2226" y="10800"/>
                  </a:moveTo>
                  <a:cubicBezTo>
                    <a:pt x="1154" y="14400"/>
                    <a:pt x="81" y="18000"/>
                    <a:pt x="5" y="19800"/>
                  </a:cubicBezTo>
                  <a:cubicBezTo>
                    <a:pt x="-72" y="21600"/>
                    <a:pt x="847" y="21600"/>
                    <a:pt x="3834" y="18720"/>
                  </a:cubicBezTo>
                  <a:cubicBezTo>
                    <a:pt x="6822" y="15840"/>
                    <a:pt x="11877" y="10080"/>
                    <a:pt x="15171" y="6480"/>
                  </a:cubicBezTo>
                  <a:cubicBezTo>
                    <a:pt x="18464" y="2880"/>
                    <a:pt x="19996" y="1440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330712" y="1788004"/>
              <a:ext cx="31110" cy="35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41" fill="norm" stroke="1" extrusionOk="0">
                  <a:moveTo>
                    <a:pt x="12524" y="0"/>
                  </a:moveTo>
                  <a:cubicBezTo>
                    <a:pt x="11084" y="4139"/>
                    <a:pt x="9644" y="8278"/>
                    <a:pt x="7484" y="11641"/>
                  </a:cubicBezTo>
                  <a:cubicBezTo>
                    <a:pt x="5324" y="15004"/>
                    <a:pt x="2444" y="17590"/>
                    <a:pt x="1004" y="19207"/>
                  </a:cubicBezTo>
                  <a:cubicBezTo>
                    <a:pt x="-436" y="20824"/>
                    <a:pt x="-436" y="21471"/>
                    <a:pt x="1724" y="21535"/>
                  </a:cubicBezTo>
                  <a:cubicBezTo>
                    <a:pt x="3884" y="21600"/>
                    <a:pt x="8204" y="21083"/>
                    <a:pt x="11804" y="20177"/>
                  </a:cubicBezTo>
                  <a:cubicBezTo>
                    <a:pt x="15404" y="19272"/>
                    <a:pt x="18284" y="17978"/>
                    <a:pt x="21164" y="16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2322591" y="1699104"/>
              <a:ext cx="27418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82" y="21600"/>
                  </a:moveTo>
                  <a:cubicBezTo>
                    <a:pt x="1085" y="19096"/>
                    <a:pt x="88" y="16591"/>
                    <a:pt x="5" y="14713"/>
                  </a:cubicBezTo>
                  <a:cubicBezTo>
                    <a:pt x="-78" y="12835"/>
                    <a:pt x="753" y="11583"/>
                    <a:pt x="3660" y="9391"/>
                  </a:cubicBezTo>
                  <a:cubicBezTo>
                    <a:pt x="6568" y="7200"/>
                    <a:pt x="11553" y="4070"/>
                    <a:pt x="14876" y="2348"/>
                  </a:cubicBezTo>
                  <a:cubicBezTo>
                    <a:pt x="18199" y="626"/>
                    <a:pt x="19860" y="313"/>
                    <a:pt x="215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334304" y="1934054"/>
              <a:ext cx="218018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2097" y="7624"/>
                  </a:moveTo>
                  <a:cubicBezTo>
                    <a:pt x="1049" y="12706"/>
                    <a:pt x="0" y="17788"/>
                    <a:pt x="0" y="19694"/>
                  </a:cubicBezTo>
                  <a:cubicBezTo>
                    <a:pt x="0" y="21600"/>
                    <a:pt x="1049" y="20329"/>
                    <a:pt x="4823" y="16518"/>
                  </a:cubicBezTo>
                  <a:cubicBezTo>
                    <a:pt x="8598" y="12706"/>
                    <a:pt x="15099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2507870" y="2022954"/>
              <a:ext cx="1079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607392" y="2061054"/>
              <a:ext cx="5288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fill="norm" stroke="1" extrusionOk="0">
                  <a:moveTo>
                    <a:pt x="20754" y="0"/>
                  </a:moveTo>
                  <a:cubicBezTo>
                    <a:pt x="14108" y="3892"/>
                    <a:pt x="7462" y="7784"/>
                    <a:pt x="3723" y="10703"/>
                  </a:cubicBezTo>
                  <a:cubicBezTo>
                    <a:pt x="-15" y="13622"/>
                    <a:pt x="-846" y="15568"/>
                    <a:pt x="816" y="17222"/>
                  </a:cubicBezTo>
                  <a:cubicBezTo>
                    <a:pt x="2477" y="18876"/>
                    <a:pt x="6631" y="20238"/>
                    <a:pt x="10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826367" y="1661953"/>
              <a:ext cx="145055" cy="53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65" fill="norm" stroke="1" extrusionOk="0">
                  <a:moveTo>
                    <a:pt x="20514" y="724"/>
                  </a:moveTo>
                  <a:cubicBezTo>
                    <a:pt x="19575" y="386"/>
                    <a:pt x="18636" y="47"/>
                    <a:pt x="17383" y="4"/>
                  </a:cubicBezTo>
                  <a:cubicBezTo>
                    <a:pt x="16131" y="-38"/>
                    <a:pt x="14566" y="216"/>
                    <a:pt x="12375" y="1233"/>
                  </a:cubicBezTo>
                  <a:cubicBezTo>
                    <a:pt x="10183" y="2249"/>
                    <a:pt x="7366" y="4028"/>
                    <a:pt x="4862" y="6442"/>
                  </a:cubicBezTo>
                  <a:cubicBezTo>
                    <a:pt x="2357" y="8856"/>
                    <a:pt x="166" y="11906"/>
                    <a:pt x="10" y="14447"/>
                  </a:cubicBezTo>
                  <a:cubicBezTo>
                    <a:pt x="-147" y="16988"/>
                    <a:pt x="1731" y="19021"/>
                    <a:pt x="4236" y="20164"/>
                  </a:cubicBezTo>
                  <a:cubicBezTo>
                    <a:pt x="6740" y="21308"/>
                    <a:pt x="9870" y="21562"/>
                    <a:pt x="12844" y="21435"/>
                  </a:cubicBezTo>
                  <a:cubicBezTo>
                    <a:pt x="15818" y="21308"/>
                    <a:pt x="18636" y="20800"/>
                    <a:pt x="21453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986983" y="1897770"/>
              <a:ext cx="238439" cy="1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4" fill="norm" stroke="1" extrusionOk="0">
                  <a:moveTo>
                    <a:pt x="881" y="3394"/>
                  </a:moveTo>
                  <a:cubicBezTo>
                    <a:pt x="312" y="2194"/>
                    <a:pt x="-256" y="994"/>
                    <a:pt x="123" y="394"/>
                  </a:cubicBezTo>
                  <a:cubicBezTo>
                    <a:pt x="502" y="-206"/>
                    <a:pt x="1828" y="-206"/>
                    <a:pt x="3249" y="994"/>
                  </a:cubicBezTo>
                  <a:cubicBezTo>
                    <a:pt x="4670" y="2194"/>
                    <a:pt x="6186" y="4594"/>
                    <a:pt x="6565" y="7714"/>
                  </a:cubicBezTo>
                  <a:cubicBezTo>
                    <a:pt x="6944" y="10834"/>
                    <a:pt x="6186" y="14674"/>
                    <a:pt x="5333" y="17314"/>
                  </a:cubicBezTo>
                  <a:cubicBezTo>
                    <a:pt x="4481" y="19954"/>
                    <a:pt x="3533" y="21394"/>
                    <a:pt x="3060" y="21394"/>
                  </a:cubicBezTo>
                  <a:cubicBezTo>
                    <a:pt x="2586" y="21394"/>
                    <a:pt x="2586" y="19954"/>
                    <a:pt x="3155" y="17314"/>
                  </a:cubicBezTo>
                  <a:cubicBezTo>
                    <a:pt x="3723" y="14674"/>
                    <a:pt x="4860" y="10834"/>
                    <a:pt x="5902" y="8314"/>
                  </a:cubicBezTo>
                  <a:cubicBezTo>
                    <a:pt x="6944" y="5794"/>
                    <a:pt x="7891" y="4594"/>
                    <a:pt x="9028" y="3634"/>
                  </a:cubicBezTo>
                  <a:cubicBezTo>
                    <a:pt x="10165" y="2674"/>
                    <a:pt x="11491" y="1954"/>
                    <a:pt x="11870" y="2194"/>
                  </a:cubicBezTo>
                  <a:cubicBezTo>
                    <a:pt x="12249" y="2434"/>
                    <a:pt x="11681" y="3634"/>
                    <a:pt x="11018" y="6034"/>
                  </a:cubicBezTo>
                  <a:cubicBezTo>
                    <a:pt x="10355" y="8434"/>
                    <a:pt x="9597" y="12034"/>
                    <a:pt x="9502" y="14314"/>
                  </a:cubicBezTo>
                  <a:cubicBezTo>
                    <a:pt x="9407" y="16594"/>
                    <a:pt x="9976" y="17554"/>
                    <a:pt x="12060" y="17674"/>
                  </a:cubicBezTo>
                  <a:cubicBezTo>
                    <a:pt x="14144" y="17794"/>
                    <a:pt x="17744" y="17074"/>
                    <a:pt x="21344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269871" y="1662982"/>
              <a:ext cx="146229" cy="50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27" fill="norm" stroke="1" extrusionOk="0">
                  <a:moveTo>
                    <a:pt x="0" y="186"/>
                  </a:moveTo>
                  <a:cubicBezTo>
                    <a:pt x="1543" y="6"/>
                    <a:pt x="3086" y="-173"/>
                    <a:pt x="5863" y="320"/>
                  </a:cubicBezTo>
                  <a:cubicBezTo>
                    <a:pt x="8640" y="813"/>
                    <a:pt x="12651" y="1978"/>
                    <a:pt x="15891" y="4129"/>
                  </a:cubicBezTo>
                  <a:cubicBezTo>
                    <a:pt x="19131" y="6280"/>
                    <a:pt x="21600" y="9417"/>
                    <a:pt x="21291" y="12151"/>
                  </a:cubicBezTo>
                  <a:cubicBezTo>
                    <a:pt x="20983" y="14884"/>
                    <a:pt x="17897" y="17215"/>
                    <a:pt x="15274" y="18693"/>
                  </a:cubicBezTo>
                  <a:cubicBezTo>
                    <a:pt x="12651" y="20172"/>
                    <a:pt x="10491" y="20800"/>
                    <a:pt x="8331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451821" y="1438754"/>
              <a:ext cx="297601" cy="54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21538" y="0"/>
                  </a:moveTo>
                  <a:cubicBezTo>
                    <a:pt x="21538" y="328"/>
                    <a:pt x="21538" y="656"/>
                    <a:pt x="21232" y="963"/>
                  </a:cubicBezTo>
                  <a:cubicBezTo>
                    <a:pt x="20925" y="1270"/>
                    <a:pt x="20312" y="1556"/>
                    <a:pt x="19929" y="1842"/>
                  </a:cubicBezTo>
                  <a:cubicBezTo>
                    <a:pt x="19547" y="2128"/>
                    <a:pt x="19393" y="2414"/>
                    <a:pt x="19240" y="2704"/>
                  </a:cubicBezTo>
                  <a:cubicBezTo>
                    <a:pt x="19087" y="2994"/>
                    <a:pt x="18934" y="3289"/>
                    <a:pt x="18627" y="3600"/>
                  </a:cubicBezTo>
                  <a:cubicBezTo>
                    <a:pt x="18321" y="3911"/>
                    <a:pt x="17861" y="4239"/>
                    <a:pt x="17402" y="4550"/>
                  </a:cubicBezTo>
                  <a:cubicBezTo>
                    <a:pt x="16942" y="4862"/>
                    <a:pt x="16483" y="5156"/>
                    <a:pt x="15947" y="5476"/>
                  </a:cubicBezTo>
                  <a:cubicBezTo>
                    <a:pt x="15410" y="5795"/>
                    <a:pt x="14798" y="6140"/>
                    <a:pt x="14338" y="6460"/>
                  </a:cubicBezTo>
                  <a:cubicBezTo>
                    <a:pt x="13878" y="6779"/>
                    <a:pt x="13572" y="7074"/>
                    <a:pt x="13266" y="7368"/>
                  </a:cubicBezTo>
                  <a:cubicBezTo>
                    <a:pt x="12959" y="7663"/>
                    <a:pt x="12653" y="7957"/>
                    <a:pt x="12500" y="8268"/>
                  </a:cubicBezTo>
                  <a:cubicBezTo>
                    <a:pt x="12347" y="8579"/>
                    <a:pt x="12347" y="8907"/>
                    <a:pt x="12270" y="9244"/>
                  </a:cubicBezTo>
                  <a:cubicBezTo>
                    <a:pt x="12193" y="9580"/>
                    <a:pt x="12040" y="9925"/>
                    <a:pt x="11964" y="10266"/>
                  </a:cubicBezTo>
                  <a:cubicBezTo>
                    <a:pt x="11887" y="10607"/>
                    <a:pt x="11887" y="10943"/>
                    <a:pt x="11887" y="11284"/>
                  </a:cubicBezTo>
                  <a:cubicBezTo>
                    <a:pt x="11887" y="11624"/>
                    <a:pt x="11887" y="11969"/>
                    <a:pt x="11810" y="12310"/>
                  </a:cubicBezTo>
                  <a:cubicBezTo>
                    <a:pt x="11734" y="12650"/>
                    <a:pt x="11581" y="12987"/>
                    <a:pt x="11274" y="13315"/>
                  </a:cubicBezTo>
                  <a:cubicBezTo>
                    <a:pt x="10968" y="13643"/>
                    <a:pt x="10508" y="13963"/>
                    <a:pt x="10049" y="14282"/>
                  </a:cubicBezTo>
                  <a:cubicBezTo>
                    <a:pt x="9589" y="14602"/>
                    <a:pt x="9129" y="14921"/>
                    <a:pt x="8670" y="15237"/>
                  </a:cubicBezTo>
                  <a:cubicBezTo>
                    <a:pt x="8210" y="15552"/>
                    <a:pt x="7751" y="15864"/>
                    <a:pt x="7368" y="16166"/>
                  </a:cubicBezTo>
                  <a:cubicBezTo>
                    <a:pt x="6985" y="16469"/>
                    <a:pt x="6678" y="16764"/>
                    <a:pt x="6372" y="17054"/>
                  </a:cubicBezTo>
                  <a:cubicBezTo>
                    <a:pt x="6066" y="17344"/>
                    <a:pt x="5759" y="17630"/>
                    <a:pt x="5376" y="17945"/>
                  </a:cubicBezTo>
                  <a:cubicBezTo>
                    <a:pt x="4993" y="18261"/>
                    <a:pt x="4534" y="18606"/>
                    <a:pt x="4074" y="18934"/>
                  </a:cubicBezTo>
                  <a:cubicBezTo>
                    <a:pt x="3615" y="19262"/>
                    <a:pt x="3155" y="19573"/>
                    <a:pt x="2619" y="19884"/>
                  </a:cubicBezTo>
                  <a:cubicBezTo>
                    <a:pt x="2083" y="20195"/>
                    <a:pt x="1470" y="20507"/>
                    <a:pt x="1010" y="20759"/>
                  </a:cubicBezTo>
                  <a:cubicBezTo>
                    <a:pt x="551" y="21011"/>
                    <a:pt x="244" y="21205"/>
                    <a:pt x="91" y="21327"/>
                  </a:cubicBezTo>
                  <a:cubicBezTo>
                    <a:pt x="-62" y="21449"/>
                    <a:pt x="-62" y="21499"/>
                    <a:pt x="398" y="21533"/>
                  </a:cubicBezTo>
                  <a:cubicBezTo>
                    <a:pt x="857" y="21566"/>
                    <a:pt x="1776" y="21583"/>
                    <a:pt x="2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5184577" y="1762604"/>
              <a:ext cx="28395" cy="33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220" fill="norm" stroke="1" extrusionOk="0">
                  <a:moveTo>
                    <a:pt x="16067" y="0"/>
                  </a:moveTo>
                  <a:cubicBezTo>
                    <a:pt x="12982" y="4561"/>
                    <a:pt x="9896" y="9123"/>
                    <a:pt x="7582" y="11806"/>
                  </a:cubicBezTo>
                  <a:cubicBezTo>
                    <a:pt x="5267" y="14489"/>
                    <a:pt x="3725" y="15294"/>
                    <a:pt x="2182" y="16703"/>
                  </a:cubicBezTo>
                  <a:cubicBezTo>
                    <a:pt x="639" y="18112"/>
                    <a:pt x="-904" y="20124"/>
                    <a:pt x="639" y="20862"/>
                  </a:cubicBezTo>
                  <a:cubicBezTo>
                    <a:pt x="2182" y="21600"/>
                    <a:pt x="6810" y="21063"/>
                    <a:pt x="10667" y="20460"/>
                  </a:cubicBezTo>
                  <a:cubicBezTo>
                    <a:pt x="14525" y="19856"/>
                    <a:pt x="17610" y="19185"/>
                    <a:pt x="2069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5193921" y="1759575"/>
              <a:ext cx="228601" cy="4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4400" y="11757"/>
                    <a:pt x="8800" y="3529"/>
                    <a:pt x="12400" y="957"/>
                  </a:cubicBezTo>
                  <a:cubicBezTo>
                    <a:pt x="16000" y="-1614"/>
                    <a:pt x="18800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5212971" y="1934054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901320" y="1305404"/>
              <a:ext cx="111061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92"/>
                  </a:moveTo>
                  <a:cubicBezTo>
                    <a:pt x="144" y="16898"/>
                    <a:pt x="288" y="16604"/>
                    <a:pt x="432" y="16016"/>
                  </a:cubicBezTo>
                  <a:cubicBezTo>
                    <a:pt x="576" y="15429"/>
                    <a:pt x="720" y="14547"/>
                    <a:pt x="871" y="13665"/>
                  </a:cubicBezTo>
                  <a:cubicBezTo>
                    <a:pt x="1021" y="12784"/>
                    <a:pt x="1177" y="11902"/>
                    <a:pt x="1326" y="11094"/>
                  </a:cubicBezTo>
                  <a:cubicBezTo>
                    <a:pt x="1474" y="10286"/>
                    <a:pt x="1614" y="9551"/>
                    <a:pt x="1756" y="8816"/>
                  </a:cubicBezTo>
                  <a:cubicBezTo>
                    <a:pt x="1898" y="8082"/>
                    <a:pt x="2042" y="7347"/>
                    <a:pt x="2196" y="6686"/>
                  </a:cubicBezTo>
                  <a:cubicBezTo>
                    <a:pt x="2351" y="6024"/>
                    <a:pt x="2515" y="5437"/>
                    <a:pt x="2678" y="4922"/>
                  </a:cubicBezTo>
                  <a:cubicBezTo>
                    <a:pt x="2840" y="4408"/>
                    <a:pt x="3001" y="3967"/>
                    <a:pt x="3168" y="3527"/>
                  </a:cubicBezTo>
                  <a:cubicBezTo>
                    <a:pt x="3334" y="3086"/>
                    <a:pt x="3507" y="2645"/>
                    <a:pt x="3682" y="2278"/>
                  </a:cubicBezTo>
                  <a:cubicBezTo>
                    <a:pt x="3857" y="1910"/>
                    <a:pt x="4034" y="1616"/>
                    <a:pt x="4185" y="1469"/>
                  </a:cubicBezTo>
                  <a:cubicBezTo>
                    <a:pt x="4335" y="1322"/>
                    <a:pt x="4458" y="1322"/>
                    <a:pt x="4582" y="1249"/>
                  </a:cubicBezTo>
                  <a:cubicBezTo>
                    <a:pt x="4705" y="1176"/>
                    <a:pt x="4829" y="1029"/>
                    <a:pt x="4952" y="882"/>
                  </a:cubicBezTo>
                  <a:cubicBezTo>
                    <a:pt x="5076" y="735"/>
                    <a:pt x="5199" y="588"/>
                    <a:pt x="5321" y="514"/>
                  </a:cubicBezTo>
                  <a:cubicBezTo>
                    <a:pt x="5442" y="441"/>
                    <a:pt x="5562" y="441"/>
                    <a:pt x="5685" y="367"/>
                  </a:cubicBezTo>
                  <a:cubicBezTo>
                    <a:pt x="5809" y="294"/>
                    <a:pt x="5936" y="147"/>
                    <a:pt x="6062" y="73"/>
                  </a:cubicBezTo>
                  <a:cubicBezTo>
                    <a:pt x="6187" y="0"/>
                    <a:pt x="6311" y="0"/>
                    <a:pt x="6436" y="0"/>
                  </a:cubicBezTo>
                  <a:cubicBezTo>
                    <a:pt x="6562" y="0"/>
                    <a:pt x="6690" y="0"/>
                    <a:pt x="6817" y="0"/>
                  </a:cubicBezTo>
                  <a:cubicBezTo>
                    <a:pt x="6945" y="0"/>
                    <a:pt x="7072" y="0"/>
                    <a:pt x="7198" y="0"/>
                  </a:cubicBezTo>
                  <a:cubicBezTo>
                    <a:pt x="7323" y="0"/>
                    <a:pt x="7447" y="0"/>
                    <a:pt x="7570" y="0"/>
                  </a:cubicBezTo>
                  <a:cubicBezTo>
                    <a:pt x="7694" y="0"/>
                    <a:pt x="7817" y="0"/>
                    <a:pt x="7943" y="147"/>
                  </a:cubicBezTo>
                  <a:cubicBezTo>
                    <a:pt x="8069" y="294"/>
                    <a:pt x="8196" y="588"/>
                    <a:pt x="8320" y="808"/>
                  </a:cubicBezTo>
                  <a:cubicBezTo>
                    <a:pt x="8443" y="1029"/>
                    <a:pt x="8563" y="1176"/>
                    <a:pt x="8686" y="1396"/>
                  </a:cubicBezTo>
                  <a:cubicBezTo>
                    <a:pt x="8810" y="1616"/>
                    <a:pt x="8937" y="1910"/>
                    <a:pt x="9092" y="2204"/>
                  </a:cubicBezTo>
                  <a:cubicBezTo>
                    <a:pt x="9246" y="2498"/>
                    <a:pt x="9427" y="2792"/>
                    <a:pt x="9610" y="3159"/>
                  </a:cubicBezTo>
                  <a:cubicBezTo>
                    <a:pt x="9793" y="3527"/>
                    <a:pt x="9979" y="3967"/>
                    <a:pt x="10133" y="4261"/>
                  </a:cubicBezTo>
                  <a:cubicBezTo>
                    <a:pt x="10287" y="4555"/>
                    <a:pt x="10411" y="4702"/>
                    <a:pt x="10534" y="4922"/>
                  </a:cubicBezTo>
                  <a:cubicBezTo>
                    <a:pt x="10658" y="5143"/>
                    <a:pt x="10781" y="5437"/>
                    <a:pt x="10907" y="5731"/>
                  </a:cubicBezTo>
                  <a:cubicBezTo>
                    <a:pt x="11033" y="6024"/>
                    <a:pt x="11160" y="6318"/>
                    <a:pt x="11292" y="6539"/>
                  </a:cubicBezTo>
                  <a:cubicBezTo>
                    <a:pt x="11424" y="6759"/>
                    <a:pt x="11560" y="6906"/>
                    <a:pt x="11691" y="7127"/>
                  </a:cubicBezTo>
                  <a:cubicBezTo>
                    <a:pt x="11823" y="7347"/>
                    <a:pt x="11951" y="7641"/>
                    <a:pt x="12078" y="7935"/>
                  </a:cubicBezTo>
                  <a:cubicBezTo>
                    <a:pt x="12206" y="8229"/>
                    <a:pt x="12333" y="8522"/>
                    <a:pt x="12467" y="8743"/>
                  </a:cubicBezTo>
                  <a:cubicBezTo>
                    <a:pt x="12601" y="8963"/>
                    <a:pt x="12741" y="9110"/>
                    <a:pt x="12879" y="9331"/>
                  </a:cubicBezTo>
                  <a:cubicBezTo>
                    <a:pt x="13017" y="9551"/>
                    <a:pt x="13153" y="9845"/>
                    <a:pt x="13299" y="10065"/>
                  </a:cubicBezTo>
                  <a:cubicBezTo>
                    <a:pt x="13445" y="10286"/>
                    <a:pt x="13601" y="10433"/>
                    <a:pt x="13752" y="10653"/>
                  </a:cubicBezTo>
                  <a:cubicBezTo>
                    <a:pt x="13902" y="10873"/>
                    <a:pt x="14046" y="11167"/>
                    <a:pt x="14194" y="11388"/>
                  </a:cubicBezTo>
                  <a:cubicBezTo>
                    <a:pt x="14342" y="11608"/>
                    <a:pt x="14495" y="11755"/>
                    <a:pt x="14641" y="11976"/>
                  </a:cubicBezTo>
                  <a:cubicBezTo>
                    <a:pt x="14787" y="12196"/>
                    <a:pt x="14927" y="12490"/>
                    <a:pt x="15077" y="12710"/>
                  </a:cubicBezTo>
                  <a:cubicBezTo>
                    <a:pt x="15227" y="12931"/>
                    <a:pt x="15388" y="13078"/>
                    <a:pt x="15538" y="13298"/>
                  </a:cubicBezTo>
                  <a:cubicBezTo>
                    <a:pt x="15689" y="13518"/>
                    <a:pt x="15828" y="13812"/>
                    <a:pt x="15979" y="14106"/>
                  </a:cubicBezTo>
                  <a:cubicBezTo>
                    <a:pt x="16129" y="14400"/>
                    <a:pt x="16290" y="14694"/>
                    <a:pt x="16444" y="14914"/>
                  </a:cubicBezTo>
                  <a:cubicBezTo>
                    <a:pt x="16598" y="15135"/>
                    <a:pt x="16746" y="15282"/>
                    <a:pt x="16897" y="15502"/>
                  </a:cubicBezTo>
                  <a:cubicBezTo>
                    <a:pt x="17047" y="15722"/>
                    <a:pt x="17199" y="16016"/>
                    <a:pt x="17352" y="16163"/>
                  </a:cubicBezTo>
                  <a:cubicBezTo>
                    <a:pt x="17504" y="16310"/>
                    <a:pt x="17656" y="16310"/>
                    <a:pt x="17813" y="16384"/>
                  </a:cubicBezTo>
                  <a:cubicBezTo>
                    <a:pt x="17969" y="16457"/>
                    <a:pt x="18130" y="16604"/>
                    <a:pt x="18288" y="16751"/>
                  </a:cubicBezTo>
                  <a:cubicBezTo>
                    <a:pt x="18447" y="16898"/>
                    <a:pt x="18603" y="17045"/>
                    <a:pt x="18762" y="17118"/>
                  </a:cubicBezTo>
                  <a:cubicBezTo>
                    <a:pt x="18920" y="17192"/>
                    <a:pt x="19081" y="17192"/>
                    <a:pt x="19237" y="17265"/>
                  </a:cubicBezTo>
                  <a:cubicBezTo>
                    <a:pt x="19393" y="17339"/>
                    <a:pt x="19546" y="17486"/>
                    <a:pt x="19698" y="17633"/>
                  </a:cubicBezTo>
                  <a:cubicBezTo>
                    <a:pt x="19850" y="17780"/>
                    <a:pt x="20003" y="17927"/>
                    <a:pt x="20176" y="18147"/>
                  </a:cubicBezTo>
                  <a:cubicBezTo>
                    <a:pt x="20349" y="18367"/>
                    <a:pt x="20542" y="18661"/>
                    <a:pt x="20719" y="18955"/>
                  </a:cubicBezTo>
                  <a:cubicBezTo>
                    <a:pt x="20896" y="19249"/>
                    <a:pt x="21057" y="19543"/>
                    <a:pt x="21201" y="19984"/>
                  </a:cubicBezTo>
                  <a:cubicBezTo>
                    <a:pt x="21345" y="20424"/>
                    <a:pt x="21472" y="210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241298" y="1432431"/>
              <a:ext cx="168524" cy="26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4" fill="norm" stroke="1" extrusionOk="0">
                  <a:moveTo>
                    <a:pt x="6917" y="8882"/>
                  </a:moveTo>
                  <a:cubicBezTo>
                    <a:pt x="4757" y="12366"/>
                    <a:pt x="2597" y="15850"/>
                    <a:pt x="1382" y="18114"/>
                  </a:cubicBezTo>
                  <a:cubicBezTo>
                    <a:pt x="167" y="20379"/>
                    <a:pt x="-103" y="21424"/>
                    <a:pt x="32" y="21424"/>
                  </a:cubicBezTo>
                  <a:cubicBezTo>
                    <a:pt x="167" y="21424"/>
                    <a:pt x="707" y="20379"/>
                    <a:pt x="2327" y="17418"/>
                  </a:cubicBezTo>
                  <a:cubicBezTo>
                    <a:pt x="3947" y="14456"/>
                    <a:pt x="6647" y="9579"/>
                    <a:pt x="8537" y="6443"/>
                  </a:cubicBezTo>
                  <a:cubicBezTo>
                    <a:pt x="10427" y="3308"/>
                    <a:pt x="11507" y="1914"/>
                    <a:pt x="12722" y="1043"/>
                  </a:cubicBezTo>
                  <a:cubicBezTo>
                    <a:pt x="13937" y="172"/>
                    <a:pt x="15287" y="-176"/>
                    <a:pt x="16097" y="85"/>
                  </a:cubicBezTo>
                  <a:cubicBezTo>
                    <a:pt x="16907" y="347"/>
                    <a:pt x="17177" y="1218"/>
                    <a:pt x="17447" y="3569"/>
                  </a:cubicBezTo>
                  <a:cubicBezTo>
                    <a:pt x="17717" y="5921"/>
                    <a:pt x="17987" y="9753"/>
                    <a:pt x="18662" y="12714"/>
                  </a:cubicBezTo>
                  <a:cubicBezTo>
                    <a:pt x="19337" y="15676"/>
                    <a:pt x="20417" y="17766"/>
                    <a:pt x="21497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301871" y="2042004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63" y="5867"/>
                    <a:pt x="12126" y="11733"/>
                    <a:pt x="15726" y="15333"/>
                  </a:cubicBezTo>
                  <a:cubicBezTo>
                    <a:pt x="19326" y="18933"/>
                    <a:pt x="20463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5327271" y="2099154"/>
              <a:ext cx="1206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4032"/>
                    <a:pt x="10989" y="8064"/>
                    <a:pt x="7389" y="11664"/>
                  </a:cubicBezTo>
                  <a:cubicBezTo>
                    <a:pt x="3789" y="15264"/>
                    <a:pt x="1895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5555602" y="1762735"/>
              <a:ext cx="127270" cy="34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04" fill="norm" stroke="1" extrusionOk="0">
                  <a:moveTo>
                    <a:pt x="21291" y="1544"/>
                  </a:moveTo>
                  <a:cubicBezTo>
                    <a:pt x="20583" y="898"/>
                    <a:pt x="19875" y="251"/>
                    <a:pt x="18635" y="57"/>
                  </a:cubicBezTo>
                  <a:cubicBezTo>
                    <a:pt x="17396" y="-137"/>
                    <a:pt x="15625" y="122"/>
                    <a:pt x="12970" y="1544"/>
                  </a:cubicBezTo>
                  <a:cubicBezTo>
                    <a:pt x="10314" y="2967"/>
                    <a:pt x="6773" y="5554"/>
                    <a:pt x="4117" y="8658"/>
                  </a:cubicBezTo>
                  <a:cubicBezTo>
                    <a:pt x="1461" y="11762"/>
                    <a:pt x="-309" y="15384"/>
                    <a:pt x="45" y="17712"/>
                  </a:cubicBezTo>
                  <a:cubicBezTo>
                    <a:pt x="399" y="20040"/>
                    <a:pt x="2878" y="21075"/>
                    <a:pt x="5888" y="21269"/>
                  </a:cubicBezTo>
                  <a:cubicBezTo>
                    <a:pt x="8898" y="21463"/>
                    <a:pt x="12439" y="20816"/>
                    <a:pt x="15980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5670171" y="1919638"/>
              <a:ext cx="234951" cy="17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992"/>
                  </a:moveTo>
                  <a:cubicBezTo>
                    <a:pt x="1168" y="732"/>
                    <a:pt x="2335" y="472"/>
                    <a:pt x="3989" y="2944"/>
                  </a:cubicBezTo>
                  <a:cubicBezTo>
                    <a:pt x="5643" y="5416"/>
                    <a:pt x="7784" y="10621"/>
                    <a:pt x="8562" y="13874"/>
                  </a:cubicBezTo>
                  <a:cubicBezTo>
                    <a:pt x="9341" y="17127"/>
                    <a:pt x="8757" y="18428"/>
                    <a:pt x="8076" y="19469"/>
                  </a:cubicBezTo>
                  <a:cubicBezTo>
                    <a:pt x="7395" y="20510"/>
                    <a:pt x="6616" y="21291"/>
                    <a:pt x="5838" y="21291"/>
                  </a:cubicBezTo>
                  <a:cubicBezTo>
                    <a:pt x="5059" y="21291"/>
                    <a:pt x="4281" y="20510"/>
                    <a:pt x="4086" y="18689"/>
                  </a:cubicBezTo>
                  <a:cubicBezTo>
                    <a:pt x="3892" y="16867"/>
                    <a:pt x="4281" y="14004"/>
                    <a:pt x="5449" y="11011"/>
                  </a:cubicBezTo>
                  <a:cubicBezTo>
                    <a:pt x="6616" y="8019"/>
                    <a:pt x="8562" y="4896"/>
                    <a:pt x="10022" y="2814"/>
                  </a:cubicBezTo>
                  <a:cubicBezTo>
                    <a:pt x="11481" y="732"/>
                    <a:pt x="12454" y="-309"/>
                    <a:pt x="12843" y="81"/>
                  </a:cubicBezTo>
                  <a:cubicBezTo>
                    <a:pt x="13232" y="472"/>
                    <a:pt x="13038" y="2293"/>
                    <a:pt x="12746" y="5286"/>
                  </a:cubicBezTo>
                  <a:cubicBezTo>
                    <a:pt x="12454" y="8279"/>
                    <a:pt x="12065" y="12443"/>
                    <a:pt x="13038" y="15175"/>
                  </a:cubicBezTo>
                  <a:cubicBezTo>
                    <a:pt x="14011" y="17908"/>
                    <a:pt x="16346" y="19209"/>
                    <a:pt x="18000" y="19599"/>
                  </a:cubicBezTo>
                  <a:cubicBezTo>
                    <a:pt x="19654" y="19990"/>
                    <a:pt x="20627" y="19469"/>
                    <a:pt x="21600" y="18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5936871" y="1775304"/>
              <a:ext cx="9811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600" fill="norm" stroke="1" extrusionOk="0">
                  <a:moveTo>
                    <a:pt x="0" y="0"/>
                  </a:moveTo>
                  <a:cubicBezTo>
                    <a:pt x="2204" y="100"/>
                    <a:pt x="4408" y="200"/>
                    <a:pt x="7714" y="1250"/>
                  </a:cubicBezTo>
                  <a:cubicBezTo>
                    <a:pt x="11020" y="2300"/>
                    <a:pt x="15429" y="4300"/>
                    <a:pt x="18073" y="6700"/>
                  </a:cubicBezTo>
                  <a:cubicBezTo>
                    <a:pt x="20718" y="9100"/>
                    <a:pt x="21600" y="11900"/>
                    <a:pt x="18294" y="14450"/>
                  </a:cubicBezTo>
                  <a:cubicBezTo>
                    <a:pt x="14988" y="17000"/>
                    <a:pt x="7494" y="19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5587621" y="1622904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0"/>
                    <a:pt x="5333" y="0"/>
                    <a:pt x="7733" y="0"/>
                  </a:cubicBezTo>
                  <a:cubicBezTo>
                    <a:pt x="10133" y="0"/>
                    <a:pt x="12267" y="0"/>
                    <a:pt x="12400" y="3600"/>
                  </a:cubicBezTo>
                  <a:cubicBezTo>
                    <a:pt x="12533" y="7200"/>
                    <a:pt x="10667" y="14400"/>
                    <a:pt x="9067" y="18000"/>
                  </a:cubicBezTo>
                  <a:cubicBezTo>
                    <a:pt x="7467" y="21600"/>
                    <a:pt x="6133" y="21600"/>
                    <a:pt x="4800" y="21600"/>
                  </a:cubicBezTo>
                  <a:cubicBezTo>
                    <a:pt x="3467" y="21600"/>
                    <a:pt x="2133" y="21600"/>
                    <a:pt x="2533" y="21600"/>
                  </a:cubicBezTo>
                  <a:cubicBezTo>
                    <a:pt x="2933" y="21600"/>
                    <a:pt x="5067" y="21600"/>
                    <a:pt x="8533" y="19800"/>
                  </a:cubicBezTo>
                  <a:cubicBezTo>
                    <a:pt x="12000" y="18000"/>
                    <a:pt x="16800" y="144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6775087" y="1432404"/>
              <a:ext cx="656962" cy="547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0145" y="0"/>
                  </a:moveTo>
                  <a:cubicBezTo>
                    <a:pt x="20422" y="242"/>
                    <a:pt x="20699" y="484"/>
                    <a:pt x="20942" y="743"/>
                  </a:cubicBezTo>
                  <a:cubicBezTo>
                    <a:pt x="21184" y="1002"/>
                    <a:pt x="21392" y="1278"/>
                    <a:pt x="21461" y="1579"/>
                  </a:cubicBezTo>
                  <a:cubicBezTo>
                    <a:pt x="21530" y="1879"/>
                    <a:pt x="21461" y="2205"/>
                    <a:pt x="21288" y="2527"/>
                  </a:cubicBezTo>
                  <a:cubicBezTo>
                    <a:pt x="21115" y="2848"/>
                    <a:pt x="20838" y="3166"/>
                    <a:pt x="20561" y="3496"/>
                  </a:cubicBezTo>
                  <a:cubicBezTo>
                    <a:pt x="20284" y="3826"/>
                    <a:pt x="20007" y="4168"/>
                    <a:pt x="19730" y="4490"/>
                  </a:cubicBezTo>
                  <a:cubicBezTo>
                    <a:pt x="19453" y="4811"/>
                    <a:pt x="19176" y="5112"/>
                    <a:pt x="18865" y="5425"/>
                  </a:cubicBezTo>
                  <a:cubicBezTo>
                    <a:pt x="18553" y="5738"/>
                    <a:pt x="18207" y="6064"/>
                    <a:pt x="17826" y="6406"/>
                  </a:cubicBezTo>
                  <a:cubicBezTo>
                    <a:pt x="17445" y="6749"/>
                    <a:pt x="17030" y="7108"/>
                    <a:pt x="16649" y="7430"/>
                  </a:cubicBezTo>
                  <a:cubicBezTo>
                    <a:pt x="16268" y="7751"/>
                    <a:pt x="15922" y="8035"/>
                    <a:pt x="15645" y="8319"/>
                  </a:cubicBezTo>
                  <a:cubicBezTo>
                    <a:pt x="15368" y="8603"/>
                    <a:pt x="15161" y="8887"/>
                    <a:pt x="14953" y="9184"/>
                  </a:cubicBezTo>
                  <a:cubicBezTo>
                    <a:pt x="14745" y="9480"/>
                    <a:pt x="14538" y="9789"/>
                    <a:pt x="14365" y="10082"/>
                  </a:cubicBezTo>
                  <a:cubicBezTo>
                    <a:pt x="14192" y="10374"/>
                    <a:pt x="14053" y="10650"/>
                    <a:pt x="13915" y="10934"/>
                  </a:cubicBezTo>
                  <a:cubicBezTo>
                    <a:pt x="13776" y="11218"/>
                    <a:pt x="13638" y="11510"/>
                    <a:pt x="13499" y="11802"/>
                  </a:cubicBezTo>
                  <a:cubicBezTo>
                    <a:pt x="13361" y="12095"/>
                    <a:pt x="13222" y="12387"/>
                    <a:pt x="13049" y="12688"/>
                  </a:cubicBezTo>
                  <a:cubicBezTo>
                    <a:pt x="12876" y="12988"/>
                    <a:pt x="12668" y="13297"/>
                    <a:pt x="12426" y="13598"/>
                  </a:cubicBezTo>
                  <a:cubicBezTo>
                    <a:pt x="12184" y="13899"/>
                    <a:pt x="11907" y="14191"/>
                    <a:pt x="11561" y="14488"/>
                  </a:cubicBezTo>
                  <a:cubicBezTo>
                    <a:pt x="11215" y="14784"/>
                    <a:pt x="10799" y="15085"/>
                    <a:pt x="10349" y="15381"/>
                  </a:cubicBezTo>
                  <a:cubicBezTo>
                    <a:pt x="9899" y="15678"/>
                    <a:pt x="9415" y="15970"/>
                    <a:pt x="8861" y="16275"/>
                  </a:cubicBezTo>
                  <a:cubicBezTo>
                    <a:pt x="8307" y="16580"/>
                    <a:pt x="7684" y="16897"/>
                    <a:pt x="7095" y="17186"/>
                  </a:cubicBezTo>
                  <a:cubicBezTo>
                    <a:pt x="6507" y="17474"/>
                    <a:pt x="5953" y="17733"/>
                    <a:pt x="5365" y="18029"/>
                  </a:cubicBezTo>
                  <a:cubicBezTo>
                    <a:pt x="4776" y="18326"/>
                    <a:pt x="4153" y="18660"/>
                    <a:pt x="3530" y="18994"/>
                  </a:cubicBezTo>
                  <a:cubicBezTo>
                    <a:pt x="2907" y="19328"/>
                    <a:pt x="2284" y="19662"/>
                    <a:pt x="1730" y="19988"/>
                  </a:cubicBezTo>
                  <a:cubicBezTo>
                    <a:pt x="1176" y="20314"/>
                    <a:pt x="692" y="20631"/>
                    <a:pt x="380" y="20882"/>
                  </a:cubicBezTo>
                  <a:cubicBezTo>
                    <a:pt x="68" y="21132"/>
                    <a:pt x="-70" y="21316"/>
                    <a:pt x="34" y="21425"/>
                  </a:cubicBezTo>
                  <a:cubicBezTo>
                    <a:pt x="138" y="21533"/>
                    <a:pt x="484" y="21567"/>
                    <a:pt x="8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7755087" y="1743554"/>
              <a:ext cx="29635" cy="44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21600" y="0"/>
                  </a:moveTo>
                  <a:cubicBezTo>
                    <a:pt x="20057" y="3566"/>
                    <a:pt x="18514" y="7132"/>
                    <a:pt x="15429" y="10443"/>
                  </a:cubicBezTo>
                  <a:cubicBezTo>
                    <a:pt x="12343" y="13755"/>
                    <a:pt x="7714" y="16811"/>
                    <a:pt x="4629" y="18747"/>
                  </a:cubicBezTo>
                  <a:cubicBezTo>
                    <a:pt x="1543" y="20683"/>
                    <a:pt x="0" y="21498"/>
                    <a:pt x="0" y="21549"/>
                  </a:cubicBezTo>
                  <a:cubicBezTo>
                    <a:pt x="0" y="21600"/>
                    <a:pt x="1543" y="20887"/>
                    <a:pt x="3857" y="20174"/>
                  </a:cubicBezTo>
                  <a:cubicBezTo>
                    <a:pt x="6171" y="19460"/>
                    <a:pt x="9257" y="18747"/>
                    <a:pt x="12343" y="18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7750293" y="1748023"/>
              <a:ext cx="250329" cy="9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89" fill="norm" stroke="1" extrusionOk="0">
                  <a:moveTo>
                    <a:pt x="230" y="21089"/>
                  </a:moveTo>
                  <a:cubicBezTo>
                    <a:pt x="49" y="17872"/>
                    <a:pt x="-133" y="14655"/>
                    <a:pt x="139" y="12357"/>
                  </a:cubicBezTo>
                  <a:cubicBezTo>
                    <a:pt x="412" y="10059"/>
                    <a:pt x="1138" y="8680"/>
                    <a:pt x="4133" y="6612"/>
                  </a:cubicBezTo>
                  <a:cubicBezTo>
                    <a:pt x="7128" y="4544"/>
                    <a:pt x="12391" y="1787"/>
                    <a:pt x="15477" y="638"/>
                  </a:cubicBezTo>
                  <a:cubicBezTo>
                    <a:pt x="18563" y="-511"/>
                    <a:pt x="19470" y="-51"/>
                    <a:pt x="20106" y="1557"/>
                  </a:cubicBezTo>
                  <a:cubicBezTo>
                    <a:pt x="20741" y="3166"/>
                    <a:pt x="21104" y="5923"/>
                    <a:pt x="21467" y="8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791071" y="1959454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0800"/>
                    <a:pt x="11040" y="0"/>
                    <a:pt x="14640" y="0"/>
                  </a:cubicBezTo>
                  <a:cubicBezTo>
                    <a:pt x="18240" y="0"/>
                    <a:pt x="199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873621" y="2073754"/>
              <a:ext cx="1143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5486"/>
                    <a:pt x="10400" y="10971"/>
                    <a:pt x="14000" y="14571"/>
                  </a:cubicBezTo>
                  <a:cubicBezTo>
                    <a:pt x="17600" y="18171"/>
                    <a:pt x="196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7899021" y="2105504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133"/>
                    <a:pt x="14021" y="4267"/>
                    <a:pt x="10421" y="7867"/>
                  </a:cubicBezTo>
                  <a:cubicBezTo>
                    <a:pt x="6821" y="11467"/>
                    <a:pt x="3411" y="16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085758" y="1802812"/>
              <a:ext cx="143464" cy="366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76" fill="norm" stroke="1" extrusionOk="0">
                  <a:moveTo>
                    <a:pt x="20914" y="1366"/>
                  </a:moveTo>
                  <a:cubicBezTo>
                    <a:pt x="19680" y="869"/>
                    <a:pt x="18445" y="373"/>
                    <a:pt x="16903" y="124"/>
                  </a:cubicBezTo>
                  <a:cubicBezTo>
                    <a:pt x="15360" y="-124"/>
                    <a:pt x="13508" y="-124"/>
                    <a:pt x="10731" y="1304"/>
                  </a:cubicBezTo>
                  <a:cubicBezTo>
                    <a:pt x="7954" y="2731"/>
                    <a:pt x="4251" y="5586"/>
                    <a:pt x="2091" y="8566"/>
                  </a:cubicBezTo>
                  <a:cubicBezTo>
                    <a:pt x="-69" y="11545"/>
                    <a:pt x="-686" y="14648"/>
                    <a:pt x="857" y="16821"/>
                  </a:cubicBezTo>
                  <a:cubicBezTo>
                    <a:pt x="2400" y="18993"/>
                    <a:pt x="6103" y="20235"/>
                    <a:pt x="9805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8235571" y="1896583"/>
              <a:ext cx="215901" cy="22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2914"/>
                  </a:moveTo>
                  <a:cubicBezTo>
                    <a:pt x="0" y="1725"/>
                    <a:pt x="0" y="536"/>
                    <a:pt x="529" y="139"/>
                  </a:cubicBezTo>
                  <a:cubicBezTo>
                    <a:pt x="1059" y="-257"/>
                    <a:pt x="2118" y="139"/>
                    <a:pt x="3388" y="2022"/>
                  </a:cubicBezTo>
                  <a:cubicBezTo>
                    <a:pt x="4659" y="3904"/>
                    <a:pt x="6141" y="7273"/>
                    <a:pt x="6247" y="10543"/>
                  </a:cubicBezTo>
                  <a:cubicBezTo>
                    <a:pt x="6353" y="13813"/>
                    <a:pt x="5082" y="16983"/>
                    <a:pt x="4024" y="18866"/>
                  </a:cubicBezTo>
                  <a:cubicBezTo>
                    <a:pt x="2965" y="20749"/>
                    <a:pt x="2118" y="21343"/>
                    <a:pt x="1694" y="21145"/>
                  </a:cubicBezTo>
                  <a:cubicBezTo>
                    <a:pt x="1271" y="20947"/>
                    <a:pt x="1271" y="19956"/>
                    <a:pt x="2435" y="17578"/>
                  </a:cubicBezTo>
                  <a:cubicBezTo>
                    <a:pt x="3600" y="15200"/>
                    <a:pt x="5929" y="11435"/>
                    <a:pt x="7518" y="9255"/>
                  </a:cubicBezTo>
                  <a:cubicBezTo>
                    <a:pt x="9106" y="7075"/>
                    <a:pt x="9953" y="6481"/>
                    <a:pt x="10906" y="5886"/>
                  </a:cubicBezTo>
                  <a:cubicBezTo>
                    <a:pt x="11859" y="5292"/>
                    <a:pt x="12918" y="4697"/>
                    <a:pt x="13341" y="4994"/>
                  </a:cubicBezTo>
                  <a:cubicBezTo>
                    <a:pt x="13765" y="5292"/>
                    <a:pt x="13553" y="6481"/>
                    <a:pt x="13235" y="8165"/>
                  </a:cubicBezTo>
                  <a:cubicBezTo>
                    <a:pt x="12918" y="9849"/>
                    <a:pt x="12494" y="12029"/>
                    <a:pt x="12706" y="13515"/>
                  </a:cubicBezTo>
                  <a:cubicBezTo>
                    <a:pt x="12918" y="15002"/>
                    <a:pt x="13765" y="15794"/>
                    <a:pt x="15353" y="16191"/>
                  </a:cubicBezTo>
                  <a:cubicBezTo>
                    <a:pt x="16941" y="16587"/>
                    <a:pt x="19271" y="16587"/>
                    <a:pt x="21600" y="16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8451471" y="1838804"/>
              <a:ext cx="7701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1937" y="0"/>
                  </a:moveTo>
                  <a:cubicBezTo>
                    <a:pt x="14779" y="2483"/>
                    <a:pt x="17621" y="4966"/>
                    <a:pt x="19326" y="7697"/>
                  </a:cubicBezTo>
                  <a:cubicBezTo>
                    <a:pt x="21032" y="10428"/>
                    <a:pt x="21600" y="13407"/>
                    <a:pt x="18189" y="15766"/>
                  </a:cubicBezTo>
                  <a:cubicBezTo>
                    <a:pt x="14779" y="18124"/>
                    <a:pt x="7389" y="19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7806694" y="1536121"/>
              <a:ext cx="143128" cy="16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4326" y="8135"/>
                  </a:moveTo>
                  <a:cubicBezTo>
                    <a:pt x="3373" y="9257"/>
                    <a:pt x="2420" y="10379"/>
                    <a:pt x="1626" y="12203"/>
                  </a:cubicBezTo>
                  <a:cubicBezTo>
                    <a:pt x="832" y="14026"/>
                    <a:pt x="197" y="16551"/>
                    <a:pt x="38" y="17112"/>
                  </a:cubicBezTo>
                  <a:cubicBezTo>
                    <a:pt x="-121" y="17673"/>
                    <a:pt x="197" y="16270"/>
                    <a:pt x="1467" y="13465"/>
                  </a:cubicBezTo>
                  <a:cubicBezTo>
                    <a:pt x="2738" y="10660"/>
                    <a:pt x="4961" y="6452"/>
                    <a:pt x="6708" y="3787"/>
                  </a:cubicBezTo>
                  <a:cubicBezTo>
                    <a:pt x="8455" y="1122"/>
                    <a:pt x="9726" y="0"/>
                    <a:pt x="10997" y="0"/>
                  </a:cubicBezTo>
                  <a:cubicBezTo>
                    <a:pt x="12267" y="0"/>
                    <a:pt x="13538" y="1122"/>
                    <a:pt x="14332" y="3647"/>
                  </a:cubicBezTo>
                  <a:cubicBezTo>
                    <a:pt x="15126" y="6171"/>
                    <a:pt x="15444" y="10099"/>
                    <a:pt x="16555" y="13325"/>
                  </a:cubicBezTo>
                  <a:cubicBezTo>
                    <a:pt x="17667" y="16551"/>
                    <a:pt x="19573" y="19075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102221" y="165465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129322" y="1603854"/>
              <a:ext cx="23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6000"/>
                    <a:pt x="2153" y="12000"/>
                    <a:pt x="353" y="15600"/>
                  </a:cubicBezTo>
                  <a:cubicBezTo>
                    <a:pt x="-1447" y="19200"/>
                    <a:pt x="3953" y="2040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414530" y="1470504"/>
              <a:ext cx="576692" cy="628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21557" y="0"/>
                  </a:moveTo>
                  <a:cubicBezTo>
                    <a:pt x="21161" y="218"/>
                    <a:pt x="20766" y="436"/>
                    <a:pt x="20568" y="680"/>
                  </a:cubicBezTo>
                  <a:cubicBezTo>
                    <a:pt x="20370" y="924"/>
                    <a:pt x="20370" y="1193"/>
                    <a:pt x="20133" y="1462"/>
                  </a:cubicBezTo>
                  <a:cubicBezTo>
                    <a:pt x="19895" y="1731"/>
                    <a:pt x="19421" y="2000"/>
                    <a:pt x="19065" y="2258"/>
                  </a:cubicBezTo>
                  <a:cubicBezTo>
                    <a:pt x="18709" y="2516"/>
                    <a:pt x="18471" y="2764"/>
                    <a:pt x="18273" y="3025"/>
                  </a:cubicBezTo>
                  <a:cubicBezTo>
                    <a:pt x="18076" y="3287"/>
                    <a:pt x="17917" y="3564"/>
                    <a:pt x="17799" y="3829"/>
                  </a:cubicBezTo>
                  <a:cubicBezTo>
                    <a:pt x="17680" y="4095"/>
                    <a:pt x="17601" y="4349"/>
                    <a:pt x="17522" y="4604"/>
                  </a:cubicBezTo>
                  <a:cubicBezTo>
                    <a:pt x="17443" y="4858"/>
                    <a:pt x="17364" y="5113"/>
                    <a:pt x="17245" y="5382"/>
                  </a:cubicBezTo>
                  <a:cubicBezTo>
                    <a:pt x="17126" y="5651"/>
                    <a:pt x="16968" y="5935"/>
                    <a:pt x="16810" y="6229"/>
                  </a:cubicBezTo>
                  <a:cubicBezTo>
                    <a:pt x="16652" y="6524"/>
                    <a:pt x="16493" y="6829"/>
                    <a:pt x="16335" y="7131"/>
                  </a:cubicBezTo>
                  <a:cubicBezTo>
                    <a:pt x="16177" y="7433"/>
                    <a:pt x="16019" y="7731"/>
                    <a:pt x="15821" y="8000"/>
                  </a:cubicBezTo>
                  <a:cubicBezTo>
                    <a:pt x="15623" y="8269"/>
                    <a:pt x="15386" y="8509"/>
                    <a:pt x="15188" y="8749"/>
                  </a:cubicBezTo>
                  <a:cubicBezTo>
                    <a:pt x="14990" y="8989"/>
                    <a:pt x="14832" y="9229"/>
                    <a:pt x="14594" y="9476"/>
                  </a:cubicBezTo>
                  <a:cubicBezTo>
                    <a:pt x="14357" y="9724"/>
                    <a:pt x="14041" y="9978"/>
                    <a:pt x="13764" y="10225"/>
                  </a:cubicBezTo>
                  <a:cubicBezTo>
                    <a:pt x="13487" y="10473"/>
                    <a:pt x="13249" y="10713"/>
                    <a:pt x="12972" y="10967"/>
                  </a:cubicBezTo>
                  <a:cubicBezTo>
                    <a:pt x="12695" y="11222"/>
                    <a:pt x="12379" y="11491"/>
                    <a:pt x="12102" y="11749"/>
                  </a:cubicBezTo>
                  <a:cubicBezTo>
                    <a:pt x="11825" y="12007"/>
                    <a:pt x="11588" y="12255"/>
                    <a:pt x="11350" y="12513"/>
                  </a:cubicBezTo>
                  <a:cubicBezTo>
                    <a:pt x="11113" y="12771"/>
                    <a:pt x="10876" y="13040"/>
                    <a:pt x="10599" y="13309"/>
                  </a:cubicBezTo>
                  <a:cubicBezTo>
                    <a:pt x="10322" y="13578"/>
                    <a:pt x="10005" y="13847"/>
                    <a:pt x="9610" y="14124"/>
                  </a:cubicBezTo>
                  <a:cubicBezTo>
                    <a:pt x="9214" y="14400"/>
                    <a:pt x="8739" y="14684"/>
                    <a:pt x="8304" y="14953"/>
                  </a:cubicBezTo>
                  <a:cubicBezTo>
                    <a:pt x="7869" y="15222"/>
                    <a:pt x="7473" y="15476"/>
                    <a:pt x="6999" y="15735"/>
                  </a:cubicBezTo>
                  <a:cubicBezTo>
                    <a:pt x="6524" y="15993"/>
                    <a:pt x="5970" y="16255"/>
                    <a:pt x="5416" y="16505"/>
                  </a:cubicBezTo>
                  <a:cubicBezTo>
                    <a:pt x="4862" y="16756"/>
                    <a:pt x="4309" y="16996"/>
                    <a:pt x="3755" y="17269"/>
                  </a:cubicBezTo>
                  <a:cubicBezTo>
                    <a:pt x="3201" y="17542"/>
                    <a:pt x="2647" y="17847"/>
                    <a:pt x="2133" y="18142"/>
                  </a:cubicBezTo>
                  <a:cubicBezTo>
                    <a:pt x="1619" y="18436"/>
                    <a:pt x="1144" y="18720"/>
                    <a:pt x="788" y="19007"/>
                  </a:cubicBezTo>
                  <a:cubicBezTo>
                    <a:pt x="432" y="19295"/>
                    <a:pt x="194" y="19585"/>
                    <a:pt x="76" y="19869"/>
                  </a:cubicBezTo>
                  <a:cubicBezTo>
                    <a:pt x="-43" y="20153"/>
                    <a:pt x="-43" y="20429"/>
                    <a:pt x="234" y="20673"/>
                  </a:cubicBezTo>
                  <a:cubicBezTo>
                    <a:pt x="511" y="20916"/>
                    <a:pt x="1065" y="21127"/>
                    <a:pt x="2331" y="21276"/>
                  </a:cubicBezTo>
                  <a:cubicBezTo>
                    <a:pt x="3597" y="21425"/>
                    <a:pt x="5575" y="21513"/>
                    <a:pt x="7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10800970" y="2384904"/>
              <a:ext cx="1073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32" y="0"/>
                    <a:pt x="3664" y="0"/>
                    <a:pt x="5368" y="450"/>
                  </a:cubicBezTo>
                  <a:cubicBezTo>
                    <a:pt x="7072" y="900"/>
                    <a:pt x="8649" y="1800"/>
                    <a:pt x="10459" y="4050"/>
                  </a:cubicBezTo>
                  <a:cubicBezTo>
                    <a:pt x="12270" y="6300"/>
                    <a:pt x="14315" y="9900"/>
                    <a:pt x="16211" y="13050"/>
                  </a:cubicBezTo>
                  <a:cubicBezTo>
                    <a:pt x="18107" y="16200"/>
                    <a:pt x="19853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118220" y="1749904"/>
              <a:ext cx="127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983"/>
                    <a:pt x="14400" y="5966"/>
                    <a:pt x="16200" y="9257"/>
                  </a:cubicBezTo>
                  <a:cubicBezTo>
                    <a:pt x="18000" y="12549"/>
                    <a:pt x="14400" y="16149"/>
                    <a:pt x="14400" y="18257"/>
                  </a:cubicBezTo>
                  <a:cubicBezTo>
                    <a:pt x="14400" y="20366"/>
                    <a:pt x="18000" y="209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251570" y="1889604"/>
              <a:ext cx="423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073"/>
                    <a:pt x="21600" y="10145"/>
                    <a:pt x="21600" y="13745"/>
                  </a:cubicBezTo>
                  <a:cubicBezTo>
                    <a:pt x="21600" y="17345"/>
                    <a:pt x="10800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237066" y="1816860"/>
              <a:ext cx="192306" cy="85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267" fill="norm" stroke="1" extrusionOk="0">
                  <a:moveTo>
                    <a:pt x="201" y="21267"/>
                  </a:moveTo>
                  <a:cubicBezTo>
                    <a:pt x="-34" y="17579"/>
                    <a:pt x="-269" y="13891"/>
                    <a:pt x="788" y="10467"/>
                  </a:cubicBezTo>
                  <a:cubicBezTo>
                    <a:pt x="1844" y="7043"/>
                    <a:pt x="4192" y="3882"/>
                    <a:pt x="7479" y="2038"/>
                  </a:cubicBezTo>
                  <a:cubicBezTo>
                    <a:pt x="10766" y="194"/>
                    <a:pt x="14992" y="-333"/>
                    <a:pt x="17457" y="194"/>
                  </a:cubicBezTo>
                  <a:cubicBezTo>
                    <a:pt x="19922" y="721"/>
                    <a:pt x="20627" y="2301"/>
                    <a:pt x="21331" y="3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9251570" y="200390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9327770" y="2156304"/>
              <a:ext cx="698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9327770" y="2188054"/>
              <a:ext cx="952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24"/>
                    <a:pt x="16800" y="847"/>
                    <a:pt x="13200" y="4447"/>
                  </a:cubicBezTo>
                  <a:cubicBezTo>
                    <a:pt x="9600" y="8047"/>
                    <a:pt x="4800" y="148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9403970" y="1708811"/>
              <a:ext cx="1016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950" y="1118"/>
                    <a:pt x="9900" y="-1582"/>
                    <a:pt x="13500" y="1118"/>
                  </a:cubicBezTo>
                  <a:cubicBezTo>
                    <a:pt x="17100" y="3818"/>
                    <a:pt x="19350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9489642" y="1837076"/>
              <a:ext cx="111179" cy="35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7" fill="norm" stroke="1" extrusionOk="0">
                  <a:moveTo>
                    <a:pt x="21407" y="106"/>
                  </a:moveTo>
                  <a:cubicBezTo>
                    <a:pt x="19369" y="-24"/>
                    <a:pt x="17332" y="-153"/>
                    <a:pt x="14682" y="494"/>
                  </a:cubicBezTo>
                  <a:cubicBezTo>
                    <a:pt x="12033" y="1140"/>
                    <a:pt x="8773" y="2563"/>
                    <a:pt x="5716" y="5538"/>
                  </a:cubicBezTo>
                  <a:cubicBezTo>
                    <a:pt x="2660" y="8513"/>
                    <a:pt x="-193" y="13040"/>
                    <a:pt x="11" y="15950"/>
                  </a:cubicBezTo>
                  <a:cubicBezTo>
                    <a:pt x="215" y="18860"/>
                    <a:pt x="3475" y="20154"/>
                    <a:pt x="6735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9598895" y="1940404"/>
              <a:ext cx="154327" cy="190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316" fill="norm" stroke="1" extrusionOk="0">
                  <a:moveTo>
                    <a:pt x="1141" y="0"/>
                  </a:moveTo>
                  <a:cubicBezTo>
                    <a:pt x="3768" y="1899"/>
                    <a:pt x="6396" y="3798"/>
                    <a:pt x="7417" y="6765"/>
                  </a:cubicBezTo>
                  <a:cubicBezTo>
                    <a:pt x="8439" y="9732"/>
                    <a:pt x="7855" y="13767"/>
                    <a:pt x="6979" y="16259"/>
                  </a:cubicBezTo>
                  <a:cubicBezTo>
                    <a:pt x="6104" y="18752"/>
                    <a:pt x="4936" y="19701"/>
                    <a:pt x="3623" y="20413"/>
                  </a:cubicBezTo>
                  <a:cubicBezTo>
                    <a:pt x="2309" y="21125"/>
                    <a:pt x="850" y="21600"/>
                    <a:pt x="266" y="21125"/>
                  </a:cubicBezTo>
                  <a:cubicBezTo>
                    <a:pt x="-318" y="20651"/>
                    <a:pt x="-26" y="19226"/>
                    <a:pt x="2017" y="16259"/>
                  </a:cubicBezTo>
                  <a:cubicBezTo>
                    <a:pt x="4060" y="13292"/>
                    <a:pt x="7855" y="8782"/>
                    <a:pt x="10628" y="6053"/>
                  </a:cubicBezTo>
                  <a:cubicBezTo>
                    <a:pt x="13401" y="3323"/>
                    <a:pt x="15152" y="2374"/>
                    <a:pt x="15882" y="2492"/>
                  </a:cubicBezTo>
                  <a:cubicBezTo>
                    <a:pt x="16612" y="2611"/>
                    <a:pt x="16320" y="3798"/>
                    <a:pt x="15882" y="5697"/>
                  </a:cubicBezTo>
                  <a:cubicBezTo>
                    <a:pt x="15444" y="7596"/>
                    <a:pt x="14860" y="10207"/>
                    <a:pt x="14714" y="12224"/>
                  </a:cubicBezTo>
                  <a:cubicBezTo>
                    <a:pt x="14568" y="14242"/>
                    <a:pt x="14860" y="15666"/>
                    <a:pt x="16028" y="16141"/>
                  </a:cubicBezTo>
                  <a:cubicBezTo>
                    <a:pt x="17196" y="16615"/>
                    <a:pt x="19239" y="16141"/>
                    <a:pt x="21282" y="15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9823070" y="1851504"/>
              <a:ext cx="5719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0" y="0"/>
                  </a:moveTo>
                  <a:cubicBezTo>
                    <a:pt x="8938" y="2782"/>
                    <a:pt x="17876" y="5564"/>
                    <a:pt x="19738" y="8918"/>
                  </a:cubicBezTo>
                  <a:cubicBezTo>
                    <a:pt x="21600" y="12273"/>
                    <a:pt x="16386" y="16200"/>
                    <a:pt x="12290" y="18409"/>
                  </a:cubicBezTo>
                  <a:cubicBezTo>
                    <a:pt x="8193" y="20618"/>
                    <a:pt x="5214" y="21109"/>
                    <a:pt x="2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9227260" y="1622478"/>
              <a:ext cx="125911" cy="10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867" fill="norm" stroke="1" extrusionOk="0">
                  <a:moveTo>
                    <a:pt x="6295" y="9863"/>
                  </a:moveTo>
                  <a:cubicBezTo>
                    <a:pt x="5215" y="11901"/>
                    <a:pt x="4135" y="13939"/>
                    <a:pt x="3055" y="16180"/>
                  </a:cubicBezTo>
                  <a:cubicBezTo>
                    <a:pt x="1975" y="18422"/>
                    <a:pt x="895" y="20867"/>
                    <a:pt x="355" y="20459"/>
                  </a:cubicBezTo>
                  <a:cubicBezTo>
                    <a:pt x="-185" y="20052"/>
                    <a:pt x="-185" y="16792"/>
                    <a:pt x="895" y="12920"/>
                  </a:cubicBezTo>
                  <a:cubicBezTo>
                    <a:pt x="1975" y="9048"/>
                    <a:pt x="4135" y="4565"/>
                    <a:pt x="6115" y="2120"/>
                  </a:cubicBezTo>
                  <a:cubicBezTo>
                    <a:pt x="8095" y="-325"/>
                    <a:pt x="9895" y="-733"/>
                    <a:pt x="11875" y="1305"/>
                  </a:cubicBezTo>
                  <a:cubicBezTo>
                    <a:pt x="13855" y="3342"/>
                    <a:pt x="16015" y="7825"/>
                    <a:pt x="17635" y="11493"/>
                  </a:cubicBezTo>
                  <a:cubicBezTo>
                    <a:pt x="19255" y="15161"/>
                    <a:pt x="20335" y="18014"/>
                    <a:pt x="21415" y="20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0058020" y="2022954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223120" y="1864204"/>
              <a:ext cx="25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29"/>
                    <a:pt x="14400" y="9257"/>
                    <a:pt x="10800" y="12857"/>
                  </a:cubicBezTo>
                  <a:cubicBezTo>
                    <a:pt x="7200" y="16457"/>
                    <a:pt x="360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0201954" y="1838804"/>
              <a:ext cx="167218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70" y="21600"/>
                  </a:moveTo>
                  <a:cubicBezTo>
                    <a:pt x="0" y="15600"/>
                    <a:pt x="-270" y="9600"/>
                    <a:pt x="540" y="6000"/>
                  </a:cubicBezTo>
                  <a:cubicBezTo>
                    <a:pt x="1350" y="2400"/>
                    <a:pt x="3240" y="1200"/>
                    <a:pt x="6885" y="600"/>
                  </a:cubicBezTo>
                  <a:cubicBezTo>
                    <a:pt x="10530" y="0"/>
                    <a:pt x="15930" y="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0216770" y="195310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0286620" y="2061054"/>
              <a:ext cx="88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0371287" y="2061054"/>
              <a:ext cx="5503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1490"/>
                    <a:pt x="8308" y="2979"/>
                    <a:pt x="4569" y="5834"/>
                  </a:cubicBezTo>
                  <a:cubicBezTo>
                    <a:pt x="831" y="8690"/>
                    <a:pt x="0" y="12910"/>
                    <a:pt x="0" y="15641"/>
                  </a:cubicBezTo>
                  <a:cubicBezTo>
                    <a:pt x="0" y="18372"/>
                    <a:pt x="831" y="19614"/>
                    <a:pt x="2077" y="20359"/>
                  </a:cubicBezTo>
                  <a:cubicBezTo>
                    <a:pt x="3323" y="21103"/>
                    <a:pt x="4985" y="21352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0459354" y="1857854"/>
              <a:ext cx="11936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21002" y="982"/>
                  </a:moveTo>
                  <a:cubicBezTo>
                    <a:pt x="19512" y="491"/>
                    <a:pt x="18023" y="0"/>
                    <a:pt x="16347" y="0"/>
                  </a:cubicBezTo>
                  <a:cubicBezTo>
                    <a:pt x="14671" y="0"/>
                    <a:pt x="12809" y="491"/>
                    <a:pt x="10202" y="2455"/>
                  </a:cubicBezTo>
                  <a:cubicBezTo>
                    <a:pt x="7595" y="4418"/>
                    <a:pt x="4243" y="7855"/>
                    <a:pt x="2195" y="10882"/>
                  </a:cubicBezTo>
                  <a:cubicBezTo>
                    <a:pt x="147" y="13909"/>
                    <a:pt x="-598" y="16527"/>
                    <a:pt x="519" y="18245"/>
                  </a:cubicBezTo>
                  <a:cubicBezTo>
                    <a:pt x="1636" y="19964"/>
                    <a:pt x="4616" y="20782"/>
                    <a:pt x="7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10567836" y="1965804"/>
              <a:ext cx="137885" cy="15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18" fill="norm" stroke="1" extrusionOk="0">
                  <a:moveTo>
                    <a:pt x="1683" y="0"/>
                  </a:moveTo>
                  <a:cubicBezTo>
                    <a:pt x="4628" y="2700"/>
                    <a:pt x="7574" y="5400"/>
                    <a:pt x="8883" y="8400"/>
                  </a:cubicBezTo>
                  <a:cubicBezTo>
                    <a:pt x="10192" y="11400"/>
                    <a:pt x="9864" y="14700"/>
                    <a:pt x="8883" y="16950"/>
                  </a:cubicBezTo>
                  <a:cubicBezTo>
                    <a:pt x="7901" y="19200"/>
                    <a:pt x="6264" y="20400"/>
                    <a:pt x="4628" y="21000"/>
                  </a:cubicBezTo>
                  <a:cubicBezTo>
                    <a:pt x="2992" y="21600"/>
                    <a:pt x="1355" y="21600"/>
                    <a:pt x="537" y="20700"/>
                  </a:cubicBezTo>
                  <a:cubicBezTo>
                    <a:pt x="-281" y="19800"/>
                    <a:pt x="-281" y="18000"/>
                    <a:pt x="1355" y="15000"/>
                  </a:cubicBezTo>
                  <a:cubicBezTo>
                    <a:pt x="2992" y="12000"/>
                    <a:pt x="6264" y="7800"/>
                    <a:pt x="8883" y="5250"/>
                  </a:cubicBezTo>
                  <a:cubicBezTo>
                    <a:pt x="11501" y="2700"/>
                    <a:pt x="13464" y="1800"/>
                    <a:pt x="14283" y="2250"/>
                  </a:cubicBezTo>
                  <a:cubicBezTo>
                    <a:pt x="15101" y="2700"/>
                    <a:pt x="14774" y="4500"/>
                    <a:pt x="14119" y="6450"/>
                  </a:cubicBezTo>
                  <a:cubicBezTo>
                    <a:pt x="13464" y="8400"/>
                    <a:pt x="12483" y="10500"/>
                    <a:pt x="11992" y="12600"/>
                  </a:cubicBezTo>
                  <a:cubicBezTo>
                    <a:pt x="11501" y="14700"/>
                    <a:pt x="11501" y="16800"/>
                    <a:pt x="13137" y="18000"/>
                  </a:cubicBezTo>
                  <a:cubicBezTo>
                    <a:pt x="14774" y="19200"/>
                    <a:pt x="18046" y="19500"/>
                    <a:pt x="21319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0743820" y="1876904"/>
              <a:ext cx="81808" cy="2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525" fill="norm" stroke="1" extrusionOk="0">
                  <a:moveTo>
                    <a:pt x="3240" y="0"/>
                  </a:moveTo>
                  <a:cubicBezTo>
                    <a:pt x="5940" y="165"/>
                    <a:pt x="8640" y="330"/>
                    <a:pt x="11880" y="1484"/>
                  </a:cubicBezTo>
                  <a:cubicBezTo>
                    <a:pt x="15120" y="2638"/>
                    <a:pt x="18900" y="4782"/>
                    <a:pt x="20250" y="7667"/>
                  </a:cubicBezTo>
                  <a:cubicBezTo>
                    <a:pt x="21600" y="10553"/>
                    <a:pt x="20520" y="14180"/>
                    <a:pt x="19170" y="16406"/>
                  </a:cubicBezTo>
                  <a:cubicBezTo>
                    <a:pt x="17820" y="18632"/>
                    <a:pt x="16200" y="19456"/>
                    <a:pt x="13500" y="20198"/>
                  </a:cubicBezTo>
                  <a:cubicBezTo>
                    <a:pt x="10800" y="20940"/>
                    <a:pt x="7020" y="21600"/>
                    <a:pt x="4590" y="21518"/>
                  </a:cubicBezTo>
                  <a:cubicBezTo>
                    <a:pt x="2160" y="21435"/>
                    <a:pt x="1080" y="20611"/>
                    <a:pt x="0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902570" y="1743554"/>
              <a:ext cx="317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466"/>
                    <a:pt x="18720" y="4932"/>
                    <a:pt x="15840" y="7890"/>
                  </a:cubicBezTo>
                  <a:cubicBezTo>
                    <a:pt x="12960" y="10849"/>
                    <a:pt x="8640" y="14301"/>
                    <a:pt x="5760" y="16668"/>
                  </a:cubicBezTo>
                  <a:cubicBezTo>
                    <a:pt x="2880" y="19036"/>
                    <a:pt x="1440" y="203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10208540" y="1540354"/>
              <a:ext cx="1036932" cy="605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51" y="0"/>
                  </a:moveTo>
                  <a:cubicBezTo>
                    <a:pt x="21331" y="219"/>
                    <a:pt x="21111" y="438"/>
                    <a:pt x="20957" y="680"/>
                  </a:cubicBezTo>
                  <a:cubicBezTo>
                    <a:pt x="20803" y="922"/>
                    <a:pt x="20715" y="1186"/>
                    <a:pt x="20627" y="1443"/>
                  </a:cubicBezTo>
                  <a:cubicBezTo>
                    <a:pt x="20539" y="1700"/>
                    <a:pt x="20451" y="1949"/>
                    <a:pt x="20275" y="2210"/>
                  </a:cubicBezTo>
                  <a:cubicBezTo>
                    <a:pt x="20099" y="2471"/>
                    <a:pt x="19835" y="2742"/>
                    <a:pt x="19549" y="2999"/>
                  </a:cubicBezTo>
                  <a:cubicBezTo>
                    <a:pt x="19263" y="3256"/>
                    <a:pt x="18955" y="3498"/>
                    <a:pt x="18582" y="3766"/>
                  </a:cubicBezTo>
                  <a:cubicBezTo>
                    <a:pt x="18208" y="4034"/>
                    <a:pt x="17768" y="4329"/>
                    <a:pt x="17372" y="4624"/>
                  </a:cubicBezTo>
                  <a:cubicBezTo>
                    <a:pt x="16976" y="4918"/>
                    <a:pt x="16624" y="5213"/>
                    <a:pt x="16250" y="5515"/>
                  </a:cubicBezTo>
                  <a:cubicBezTo>
                    <a:pt x="15876" y="5817"/>
                    <a:pt x="15480" y="6127"/>
                    <a:pt x="15106" y="6448"/>
                  </a:cubicBezTo>
                  <a:cubicBezTo>
                    <a:pt x="14732" y="6769"/>
                    <a:pt x="14380" y="7102"/>
                    <a:pt x="14072" y="7389"/>
                  </a:cubicBezTo>
                  <a:cubicBezTo>
                    <a:pt x="13764" y="7676"/>
                    <a:pt x="13500" y="7918"/>
                    <a:pt x="13237" y="8182"/>
                  </a:cubicBezTo>
                  <a:cubicBezTo>
                    <a:pt x="12973" y="8447"/>
                    <a:pt x="12709" y="8734"/>
                    <a:pt x="12423" y="9017"/>
                  </a:cubicBezTo>
                  <a:cubicBezTo>
                    <a:pt x="12137" y="9300"/>
                    <a:pt x="11829" y="9580"/>
                    <a:pt x="11521" y="9867"/>
                  </a:cubicBezTo>
                  <a:cubicBezTo>
                    <a:pt x="11213" y="10154"/>
                    <a:pt x="10905" y="10449"/>
                    <a:pt x="10597" y="10743"/>
                  </a:cubicBezTo>
                  <a:cubicBezTo>
                    <a:pt x="10289" y="11038"/>
                    <a:pt x="9981" y="11333"/>
                    <a:pt x="9695" y="11639"/>
                  </a:cubicBezTo>
                  <a:cubicBezTo>
                    <a:pt x="9409" y="11945"/>
                    <a:pt x="9145" y="12262"/>
                    <a:pt x="8859" y="12575"/>
                  </a:cubicBezTo>
                  <a:cubicBezTo>
                    <a:pt x="8573" y="12889"/>
                    <a:pt x="8265" y="13199"/>
                    <a:pt x="8002" y="13508"/>
                  </a:cubicBezTo>
                  <a:cubicBezTo>
                    <a:pt x="7738" y="13818"/>
                    <a:pt x="7518" y="14128"/>
                    <a:pt x="7298" y="14430"/>
                  </a:cubicBezTo>
                  <a:cubicBezTo>
                    <a:pt x="7078" y="14732"/>
                    <a:pt x="6858" y="15027"/>
                    <a:pt x="6616" y="15329"/>
                  </a:cubicBezTo>
                  <a:cubicBezTo>
                    <a:pt x="6374" y="15631"/>
                    <a:pt x="6110" y="15941"/>
                    <a:pt x="5802" y="16240"/>
                  </a:cubicBezTo>
                  <a:cubicBezTo>
                    <a:pt x="5494" y="16538"/>
                    <a:pt x="5142" y="16825"/>
                    <a:pt x="4812" y="17108"/>
                  </a:cubicBezTo>
                  <a:cubicBezTo>
                    <a:pt x="4482" y="17392"/>
                    <a:pt x="4174" y="17671"/>
                    <a:pt x="3866" y="17936"/>
                  </a:cubicBezTo>
                  <a:cubicBezTo>
                    <a:pt x="3558" y="18200"/>
                    <a:pt x="3250" y="18450"/>
                    <a:pt x="2920" y="18729"/>
                  </a:cubicBezTo>
                  <a:cubicBezTo>
                    <a:pt x="2591" y="19009"/>
                    <a:pt x="2239" y="19318"/>
                    <a:pt x="1865" y="19628"/>
                  </a:cubicBezTo>
                  <a:cubicBezTo>
                    <a:pt x="1491" y="19938"/>
                    <a:pt x="1095" y="20248"/>
                    <a:pt x="765" y="20550"/>
                  </a:cubicBezTo>
                  <a:cubicBezTo>
                    <a:pt x="435" y="20852"/>
                    <a:pt x="171" y="21147"/>
                    <a:pt x="61" y="21317"/>
                  </a:cubicBezTo>
                  <a:cubicBezTo>
                    <a:pt x="-49" y="21487"/>
                    <a:pt x="-5" y="21532"/>
                    <a:pt x="149" y="21558"/>
                  </a:cubicBezTo>
                  <a:cubicBezTo>
                    <a:pt x="303" y="21585"/>
                    <a:pt x="567" y="21592"/>
                    <a:pt x="8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1302620" y="1869423"/>
              <a:ext cx="37568" cy="3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38" fill="norm" stroke="1" extrusionOk="0">
                  <a:moveTo>
                    <a:pt x="14400" y="1263"/>
                  </a:moveTo>
                  <a:cubicBezTo>
                    <a:pt x="15600" y="601"/>
                    <a:pt x="16800" y="-62"/>
                    <a:pt x="18000" y="4"/>
                  </a:cubicBezTo>
                  <a:cubicBezTo>
                    <a:pt x="19200" y="71"/>
                    <a:pt x="20400" y="866"/>
                    <a:pt x="21000" y="3582"/>
                  </a:cubicBezTo>
                  <a:cubicBezTo>
                    <a:pt x="21600" y="6299"/>
                    <a:pt x="21600" y="10937"/>
                    <a:pt x="18000" y="14250"/>
                  </a:cubicBezTo>
                  <a:cubicBezTo>
                    <a:pt x="14400" y="17563"/>
                    <a:pt x="7200" y="19550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11407893" y="1978504"/>
              <a:ext cx="2172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863"/>
                    <a:pt x="4448" y="7727"/>
                    <a:pt x="1502" y="11327"/>
                  </a:cubicBezTo>
                  <a:cubicBezTo>
                    <a:pt x="-1443" y="14927"/>
                    <a:pt x="521" y="18263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11385170" y="1944861"/>
              <a:ext cx="177801" cy="8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21018"/>
                  </a:moveTo>
                  <a:cubicBezTo>
                    <a:pt x="0" y="18384"/>
                    <a:pt x="0" y="15750"/>
                    <a:pt x="2829" y="12062"/>
                  </a:cubicBezTo>
                  <a:cubicBezTo>
                    <a:pt x="5657" y="8374"/>
                    <a:pt x="11314" y="3633"/>
                    <a:pt x="14914" y="1525"/>
                  </a:cubicBezTo>
                  <a:cubicBezTo>
                    <a:pt x="18514" y="-582"/>
                    <a:pt x="20057" y="-55"/>
                    <a:pt x="21600" y="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11391520" y="2086454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11455020" y="2194404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11435970" y="2232504"/>
              <a:ext cx="107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11428398" y="1823892"/>
              <a:ext cx="71073" cy="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595" fill="norm" stroke="1" extrusionOk="0">
                  <a:moveTo>
                    <a:pt x="9897" y="2081"/>
                  </a:moveTo>
                  <a:cubicBezTo>
                    <a:pt x="7991" y="4652"/>
                    <a:pt x="6085" y="7224"/>
                    <a:pt x="4179" y="9795"/>
                  </a:cubicBezTo>
                  <a:cubicBezTo>
                    <a:pt x="2273" y="12366"/>
                    <a:pt x="367" y="14938"/>
                    <a:pt x="50" y="14938"/>
                  </a:cubicBezTo>
                  <a:cubicBezTo>
                    <a:pt x="-268" y="14938"/>
                    <a:pt x="1003" y="12366"/>
                    <a:pt x="2273" y="9795"/>
                  </a:cubicBezTo>
                  <a:cubicBezTo>
                    <a:pt x="3544" y="7224"/>
                    <a:pt x="4814" y="4652"/>
                    <a:pt x="7038" y="2595"/>
                  </a:cubicBezTo>
                  <a:cubicBezTo>
                    <a:pt x="9261" y="538"/>
                    <a:pt x="12438" y="-1005"/>
                    <a:pt x="14661" y="795"/>
                  </a:cubicBezTo>
                  <a:cubicBezTo>
                    <a:pt x="16885" y="2595"/>
                    <a:pt x="18156" y="7738"/>
                    <a:pt x="19108" y="11595"/>
                  </a:cubicBezTo>
                  <a:cubicBezTo>
                    <a:pt x="20061" y="15452"/>
                    <a:pt x="20697" y="18024"/>
                    <a:pt x="21332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575670" y="1940404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11594720" y="1915004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1592795" y="2034243"/>
              <a:ext cx="128927" cy="195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09" fill="norm" stroke="1" extrusionOk="0">
                  <a:moveTo>
                    <a:pt x="21220" y="154"/>
                  </a:moveTo>
                  <a:cubicBezTo>
                    <a:pt x="18781" y="-76"/>
                    <a:pt x="16343" y="-306"/>
                    <a:pt x="12859" y="1532"/>
                  </a:cubicBezTo>
                  <a:cubicBezTo>
                    <a:pt x="9375" y="3371"/>
                    <a:pt x="4846" y="7277"/>
                    <a:pt x="2407" y="10724"/>
                  </a:cubicBezTo>
                  <a:cubicBezTo>
                    <a:pt x="-32" y="14171"/>
                    <a:pt x="-380" y="17158"/>
                    <a:pt x="317" y="18881"/>
                  </a:cubicBezTo>
                  <a:cubicBezTo>
                    <a:pt x="1014" y="20605"/>
                    <a:pt x="2755" y="21064"/>
                    <a:pt x="5020" y="21179"/>
                  </a:cubicBezTo>
                  <a:cubicBezTo>
                    <a:pt x="7285" y="21294"/>
                    <a:pt x="10072" y="21064"/>
                    <a:pt x="12859" y="20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1690781" y="2096709"/>
              <a:ext cx="157941" cy="12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0940" fill="norm" stroke="1" extrusionOk="0">
                  <a:moveTo>
                    <a:pt x="744" y="2576"/>
                  </a:moveTo>
                  <a:cubicBezTo>
                    <a:pt x="1596" y="1136"/>
                    <a:pt x="2449" y="-304"/>
                    <a:pt x="3444" y="56"/>
                  </a:cubicBezTo>
                  <a:cubicBezTo>
                    <a:pt x="4439" y="416"/>
                    <a:pt x="5575" y="2576"/>
                    <a:pt x="6286" y="5456"/>
                  </a:cubicBezTo>
                  <a:cubicBezTo>
                    <a:pt x="6996" y="8336"/>
                    <a:pt x="7281" y="11936"/>
                    <a:pt x="6996" y="14456"/>
                  </a:cubicBezTo>
                  <a:cubicBezTo>
                    <a:pt x="6712" y="16976"/>
                    <a:pt x="5860" y="18416"/>
                    <a:pt x="4723" y="19496"/>
                  </a:cubicBezTo>
                  <a:cubicBezTo>
                    <a:pt x="3586" y="20576"/>
                    <a:pt x="2165" y="21296"/>
                    <a:pt x="1170" y="20756"/>
                  </a:cubicBezTo>
                  <a:cubicBezTo>
                    <a:pt x="175" y="20216"/>
                    <a:pt x="-393" y="18416"/>
                    <a:pt x="318" y="16256"/>
                  </a:cubicBezTo>
                  <a:cubicBezTo>
                    <a:pt x="1028" y="14096"/>
                    <a:pt x="3018" y="11576"/>
                    <a:pt x="4581" y="9776"/>
                  </a:cubicBezTo>
                  <a:cubicBezTo>
                    <a:pt x="6144" y="7976"/>
                    <a:pt x="7281" y="6896"/>
                    <a:pt x="8702" y="5816"/>
                  </a:cubicBezTo>
                  <a:cubicBezTo>
                    <a:pt x="10123" y="4736"/>
                    <a:pt x="11828" y="3656"/>
                    <a:pt x="12539" y="4016"/>
                  </a:cubicBezTo>
                  <a:cubicBezTo>
                    <a:pt x="13249" y="4376"/>
                    <a:pt x="12965" y="6176"/>
                    <a:pt x="12823" y="7976"/>
                  </a:cubicBezTo>
                  <a:cubicBezTo>
                    <a:pt x="12681" y="9776"/>
                    <a:pt x="12681" y="11576"/>
                    <a:pt x="13249" y="13016"/>
                  </a:cubicBezTo>
                  <a:cubicBezTo>
                    <a:pt x="13818" y="14456"/>
                    <a:pt x="14954" y="15536"/>
                    <a:pt x="16375" y="15896"/>
                  </a:cubicBezTo>
                  <a:cubicBezTo>
                    <a:pt x="17796" y="16256"/>
                    <a:pt x="19502" y="15896"/>
                    <a:pt x="21207" y="15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1823320" y="1984854"/>
              <a:ext cx="6161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8640" y="0"/>
                  </a:moveTo>
                  <a:cubicBezTo>
                    <a:pt x="14400" y="4070"/>
                    <a:pt x="20160" y="8139"/>
                    <a:pt x="20880" y="11504"/>
                  </a:cubicBezTo>
                  <a:cubicBezTo>
                    <a:pt x="21600" y="14870"/>
                    <a:pt x="17280" y="17530"/>
                    <a:pt x="12960" y="19096"/>
                  </a:cubicBezTo>
                  <a:cubicBezTo>
                    <a:pt x="8640" y="20661"/>
                    <a:pt x="4320" y="211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1963020" y="2149954"/>
              <a:ext cx="889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2077684" y="2022954"/>
              <a:ext cx="31387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38" fill="norm" stroke="1" extrusionOk="0">
                  <a:moveTo>
                    <a:pt x="21353" y="0"/>
                  </a:moveTo>
                  <a:cubicBezTo>
                    <a:pt x="15593" y="4205"/>
                    <a:pt x="9833" y="8411"/>
                    <a:pt x="6233" y="11565"/>
                  </a:cubicBezTo>
                  <a:cubicBezTo>
                    <a:pt x="2633" y="14719"/>
                    <a:pt x="1193" y="16821"/>
                    <a:pt x="473" y="18350"/>
                  </a:cubicBezTo>
                  <a:cubicBezTo>
                    <a:pt x="-247" y="19880"/>
                    <a:pt x="-247" y="20835"/>
                    <a:pt x="1193" y="21218"/>
                  </a:cubicBezTo>
                  <a:cubicBezTo>
                    <a:pt x="2633" y="21600"/>
                    <a:pt x="5513" y="21409"/>
                    <a:pt x="8393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2070970" y="1991154"/>
              <a:ext cx="158751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0" y="16990"/>
                    <a:pt x="0" y="13133"/>
                    <a:pt x="1872" y="9276"/>
                  </a:cubicBezTo>
                  <a:cubicBezTo>
                    <a:pt x="3744" y="5418"/>
                    <a:pt x="7488" y="1561"/>
                    <a:pt x="11088" y="404"/>
                  </a:cubicBezTo>
                  <a:cubicBezTo>
                    <a:pt x="14688" y="-753"/>
                    <a:pt x="18144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2051920" y="2149954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2096370" y="2232504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2151716" y="2245204"/>
              <a:ext cx="5895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3046"/>
                    <a:pt x="5849" y="6092"/>
                    <a:pt x="2498" y="9692"/>
                  </a:cubicBezTo>
                  <a:cubicBezTo>
                    <a:pt x="-854" y="13292"/>
                    <a:pt x="-109" y="17446"/>
                    <a:pt x="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2193069" y="2048354"/>
              <a:ext cx="8110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1221" y="0"/>
                  </a:moveTo>
                  <a:cubicBezTo>
                    <a:pt x="14021" y="3400"/>
                    <a:pt x="6821" y="6800"/>
                    <a:pt x="3221" y="10200"/>
                  </a:cubicBezTo>
                  <a:cubicBezTo>
                    <a:pt x="-379" y="13600"/>
                    <a:pt x="-379" y="17000"/>
                    <a:pt x="452" y="18900"/>
                  </a:cubicBezTo>
                  <a:cubicBezTo>
                    <a:pt x="1283" y="20800"/>
                    <a:pt x="2944" y="21200"/>
                    <a:pt x="46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2243580" y="2175354"/>
              <a:ext cx="8774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8975" y="0"/>
                  </a:moveTo>
                  <a:cubicBezTo>
                    <a:pt x="11032" y="1440"/>
                    <a:pt x="13089" y="2880"/>
                    <a:pt x="14118" y="4800"/>
                  </a:cubicBezTo>
                  <a:cubicBezTo>
                    <a:pt x="15147" y="6720"/>
                    <a:pt x="15147" y="9120"/>
                    <a:pt x="14375" y="11280"/>
                  </a:cubicBezTo>
                  <a:cubicBezTo>
                    <a:pt x="13604" y="13440"/>
                    <a:pt x="12061" y="15360"/>
                    <a:pt x="9489" y="16800"/>
                  </a:cubicBezTo>
                  <a:cubicBezTo>
                    <a:pt x="6918" y="18240"/>
                    <a:pt x="3318" y="19200"/>
                    <a:pt x="1518" y="18480"/>
                  </a:cubicBezTo>
                  <a:cubicBezTo>
                    <a:pt x="-282" y="17760"/>
                    <a:pt x="-282" y="15360"/>
                    <a:pt x="489" y="13200"/>
                  </a:cubicBezTo>
                  <a:cubicBezTo>
                    <a:pt x="1261" y="11040"/>
                    <a:pt x="2804" y="9120"/>
                    <a:pt x="4861" y="7440"/>
                  </a:cubicBezTo>
                  <a:cubicBezTo>
                    <a:pt x="6918" y="5760"/>
                    <a:pt x="9489" y="4320"/>
                    <a:pt x="12061" y="3120"/>
                  </a:cubicBezTo>
                  <a:cubicBezTo>
                    <a:pt x="14632" y="1920"/>
                    <a:pt x="17204" y="960"/>
                    <a:pt x="17718" y="2160"/>
                  </a:cubicBezTo>
                  <a:cubicBezTo>
                    <a:pt x="18232" y="3360"/>
                    <a:pt x="16689" y="6720"/>
                    <a:pt x="15661" y="9600"/>
                  </a:cubicBezTo>
                  <a:cubicBezTo>
                    <a:pt x="14632" y="12480"/>
                    <a:pt x="14118" y="14880"/>
                    <a:pt x="15147" y="16800"/>
                  </a:cubicBezTo>
                  <a:cubicBezTo>
                    <a:pt x="16175" y="18720"/>
                    <a:pt x="18747" y="20160"/>
                    <a:pt x="213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2350370" y="2105504"/>
              <a:ext cx="34003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600" fill="norm" stroke="1" extrusionOk="0">
                  <a:moveTo>
                    <a:pt x="3812" y="0"/>
                  </a:moveTo>
                  <a:cubicBezTo>
                    <a:pt x="10165" y="5236"/>
                    <a:pt x="16518" y="10473"/>
                    <a:pt x="19059" y="13636"/>
                  </a:cubicBezTo>
                  <a:cubicBezTo>
                    <a:pt x="21600" y="16800"/>
                    <a:pt x="20329" y="17891"/>
                    <a:pt x="17153" y="18873"/>
                  </a:cubicBezTo>
                  <a:cubicBezTo>
                    <a:pt x="13976" y="19855"/>
                    <a:pt x="8894" y="20727"/>
                    <a:pt x="5718" y="21164"/>
                  </a:cubicBezTo>
                  <a:cubicBezTo>
                    <a:pt x="2541" y="21600"/>
                    <a:pt x="127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1543920" y="1965804"/>
              <a:ext cx="977901" cy="527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79" y="139"/>
                    <a:pt x="20758" y="277"/>
                    <a:pt x="20478" y="442"/>
                  </a:cubicBezTo>
                  <a:cubicBezTo>
                    <a:pt x="20197" y="606"/>
                    <a:pt x="20057" y="797"/>
                    <a:pt x="19847" y="1022"/>
                  </a:cubicBezTo>
                  <a:cubicBezTo>
                    <a:pt x="19636" y="1248"/>
                    <a:pt x="19356" y="1508"/>
                    <a:pt x="19052" y="1750"/>
                  </a:cubicBezTo>
                  <a:cubicBezTo>
                    <a:pt x="18748" y="1993"/>
                    <a:pt x="18421" y="2218"/>
                    <a:pt x="18023" y="2469"/>
                  </a:cubicBezTo>
                  <a:cubicBezTo>
                    <a:pt x="17626" y="2721"/>
                    <a:pt x="17158" y="2998"/>
                    <a:pt x="16761" y="3292"/>
                  </a:cubicBezTo>
                  <a:cubicBezTo>
                    <a:pt x="16364" y="3587"/>
                    <a:pt x="16036" y="3899"/>
                    <a:pt x="15709" y="4206"/>
                  </a:cubicBezTo>
                  <a:cubicBezTo>
                    <a:pt x="15382" y="4514"/>
                    <a:pt x="15055" y="4817"/>
                    <a:pt x="14727" y="5134"/>
                  </a:cubicBezTo>
                  <a:cubicBezTo>
                    <a:pt x="14400" y="5450"/>
                    <a:pt x="14073" y="5779"/>
                    <a:pt x="13722" y="6126"/>
                  </a:cubicBezTo>
                  <a:cubicBezTo>
                    <a:pt x="13371" y="6472"/>
                    <a:pt x="12997" y="6836"/>
                    <a:pt x="12670" y="7183"/>
                  </a:cubicBezTo>
                  <a:cubicBezTo>
                    <a:pt x="12343" y="7529"/>
                    <a:pt x="12062" y="7858"/>
                    <a:pt x="11782" y="8188"/>
                  </a:cubicBezTo>
                  <a:cubicBezTo>
                    <a:pt x="11501" y="8517"/>
                    <a:pt x="11221" y="8846"/>
                    <a:pt x="10940" y="9175"/>
                  </a:cubicBezTo>
                  <a:cubicBezTo>
                    <a:pt x="10660" y="9505"/>
                    <a:pt x="10379" y="9834"/>
                    <a:pt x="10099" y="10172"/>
                  </a:cubicBezTo>
                  <a:cubicBezTo>
                    <a:pt x="9818" y="10510"/>
                    <a:pt x="9538" y="10856"/>
                    <a:pt x="9257" y="11203"/>
                  </a:cubicBezTo>
                  <a:cubicBezTo>
                    <a:pt x="8977" y="11549"/>
                    <a:pt x="8696" y="11896"/>
                    <a:pt x="8416" y="12247"/>
                  </a:cubicBezTo>
                  <a:cubicBezTo>
                    <a:pt x="8135" y="12598"/>
                    <a:pt x="7855" y="12953"/>
                    <a:pt x="7597" y="13304"/>
                  </a:cubicBezTo>
                  <a:cubicBezTo>
                    <a:pt x="7340" y="13655"/>
                    <a:pt x="7106" y="14001"/>
                    <a:pt x="6849" y="14348"/>
                  </a:cubicBezTo>
                  <a:cubicBezTo>
                    <a:pt x="6592" y="14695"/>
                    <a:pt x="6312" y="15041"/>
                    <a:pt x="6031" y="15383"/>
                  </a:cubicBezTo>
                  <a:cubicBezTo>
                    <a:pt x="5751" y="15726"/>
                    <a:pt x="5470" y="16064"/>
                    <a:pt x="5166" y="16388"/>
                  </a:cubicBezTo>
                  <a:cubicBezTo>
                    <a:pt x="4862" y="16713"/>
                    <a:pt x="4535" y="17025"/>
                    <a:pt x="4255" y="17359"/>
                  </a:cubicBezTo>
                  <a:cubicBezTo>
                    <a:pt x="3974" y="17692"/>
                    <a:pt x="3740" y="18048"/>
                    <a:pt x="3600" y="18390"/>
                  </a:cubicBezTo>
                  <a:cubicBezTo>
                    <a:pt x="3460" y="18732"/>
                    <a:pt x="3413" y="19061"/>
                    <a:pt x="3343" y="19395"/>
                  </a:cubicBezTo>
                  <a:cubicBezTo>
                    <a:pt x="3273" y="19729"/>
                    <a:pt x="3179" y="20066"/>
                    <a:pt x="2922" y="20365"/>
                  </a:cubicBezTo>
                  <a:cubicBezTo>
                    <a:pt x="2665" y="20664"/>
                    <a:pt x="2244" y="20924"/>
                    <a:pt x="1730" y="21123"/>
                  </a:cubicBezTo>
                  <a:cubicBezTo>
                    <a:pt x="1216" y="21323"/>
                    <a:pt x="608" y="214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0572370" y="1038704"/>
              <a:ext cx="77760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0" y="18000"/>
                  </a:moveTo>
                  <a:cubicBezTo>
                    <a:pt x="176" y="12000"/>
                    <a:pt x="351" y="6000"/>
                    <a:pt x="1054" y="3000"/>
                  </a:cubicBezTo>
                  <a:cubicBezTo>
                    <a:pt x="1756" y="0"/>
                    <a:pt x="2985" y="0"/>
                    <a:pt x="4829" y="0"/>
                  </a:cubicBezTo>
                  <a:cubicBezTo>
                    <a:pt x="6673" y="0"/>
                    <a:pt x="9132" y="0"/>
                    <a:pt x="11561" y="0"/>
                  </a:cubicBezTo>
                  <a:cubicBezTo>
                    <a:pt x="13990" y="0"/>
                    <a:pt x="16390" y="0"/>
                    <a:pt x="17824" y="0"/>
                  </a:cubicBezTo>
                  <a:cubicBezTo>
                    <a:pt x="19259" y="0"/>
                    <a:pt x="19727" y="0"/>
                    <a:pt x="20254" y="0"/>
                  </a:cubicBezTo>
                  <a:cubicBezTo>
                    <a:pt x="20780" y="0"/>
                    <a:pt x="21366" y="0"/>
                    <a:pt x="21483" y="1200"/>
                  </a:cubicBezTo>
                  <a:cubicBezTo>
                    <a:pt x="21600" y="2400"/>
                    <a:pt x="21249" y="4800"/>
                    <a:pt x="20312" y="8400"/>
                  </a:cubicBezTo>
                  <a:cubicBezTo>
                    <a:pt x="19376" y="12000"/>
                    <a:pt x="17854" y="16800"/>
                    <a:pt x="16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0807065" y="1076804"/>
              <a:ext cx="34315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9098" y="0"/>
                  </a:moveTo>
                  <a:cubicBezTo>
                    <a:pt x="14327" y="1309"/>
                    <a:pt x="9557" y="2618"/>
                    <a:pt x="6708" y="3273"/>
                  </a:cubicBezTo>
                  <a:cubicBezTo>
                    <a:pt x="3858" y="3927"/>
                    <a:pt x="2931" y="3927"/>
                    <a:pt x="2003" y="4255"/>
                  </a:cubicBezTo>
                  <a:cubicBezTo>
                    <a:pt x="1076" y="4582"/>
                    <a:pt x="148" y="5236"/>
                    <a:pt x="16" y="5564"/>
                  </a:cubicBezTo>
                  <a:cubicBezTo>
                    <a:pt x="-117" y="5891"/>
                    <a:pt x="546" y="5891"/>
                    <a:pt x="3063" y="5564"/>
                  </a:cubicBezTo>
                  <a:cubicBezTo>
                    <a:pt x="5581" y="5236"/>
                    <a:pt x="9954" y="4582"/>
                    <a:pt x="12870" y="4582"/>
                  </a:cubicBezTo>
                  <a:cubicBezTo>
                    <a:pt x="15785" y="4582"/>
                    <a:pt x="17243" y="5236"/>
                    <a:pt x="18435" y="8182"/>
                  </a:cubicBezTo>
                  <a:cubicBezTo>
                    <a:pt x="19628" y="11127"/>
                    <a:pt x="20555" y="16364"/>
                    <a:pt x="214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0794620" y="1143661"/>
              <a:ext cx="400051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1143" y="16354"/>
                    <a:pt x="2286" y="11659"/>
                    <a:pt x="5086" y="7902"/>
                  </a:cubicBezTo>
                  <a:cubicBezTo>
                    <a:pt x="7886" y="4146"/>
                    <a:pt x="12343" y="1328"/>
                    <a:pt x="15371" y="389"/>
                  </a:cubicBezTo>
                  <a:cubicBezTo>
                    <a:pt x="18400" y="-550"/>
                    <a:pt x="20000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632902" y="2980587"/>
              <a:ext cx="189195" cy="40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76" fill="norm" stroke="1" extrusionOk="0">
                  <a:moveTo>
                    <a:pt x="14982" y="2764"/>
                  </a:moveTo>
                  <a:cubicBezTo>
                    <a:pt x="15217" y="1977"/>
                    <a:pt x="15451" y="1189"/>
                    <a:pt x="14982" y="683"/>
                  </a:cubicBezTo>
                  <a:cubicBezTo>
                    <a:pt x="14512" y="177"/>
                    <a:pt x="13338" y="-48"/>
                    <a:pt x="12282" y="8"/>
                  </a:cubicBezTo>
                  <a:cubicBezTo>
                    <a:pt x="11225" y="64"/>
                    <a:pt x="10286" y="402"/>
                    <a:pt x="8525" y="1583"/>
                  </a:cubicBezTo>
                  <a:cubicBezTo>
                    <a:pt x="6764" y="2764"/>
                    <a:pt x="4182" y="4789"/>
                    <a:pt x="2421" y="7602"/>
                  </a:cubicBezTo>
                  <a:cubicBezTo>
                    <a:pt x="660" y="10415"/>
                    <a:pt x="-279" y="14015"/>
                    <a:pt x="73" y="16490"/>
                  </a:cubicBezTo>
                  <a:cubicBezTo>
                    <a:pt x="425" y="18964"/>
                    <a:pt x="2069" y="20314"/>
                    <a:pt x="4064" y="20933"/>
                  </a:cubicBezTo>
                  <a:cubicBezTo>
                    <a:pt x="6060" y="21552"/>
                    <a:pt x="8408" y="21440"/>
                    <a:pt x="11343" y="19696"/>
                  </a:cubicBezTo>
                  <a:cubicBezTo>
                    <a:pt x="14278" y="17952"/>
                    <a:pt x="17799" y="14577"/>
                    <a:pt x="19560" y="11877"/>
                  </a:cubicBezTo>
                  <a:cubicBezTo>
                    <a:pt x="21321" y="9177"/>
                    <a:pt x="21321" y="7152"/>
                    <a:pt x="20264" y="5633"/>
                  </a:cubicBezTo>
                  <a:cubicBezTo>
                    <a:pt x="19208" y="4114"/>
                    <a:pt x="17095" y="3102"/>
                    <a:pt x="14982" y="2539"/>
                  </a:cubicBezTo>
                  <a:cubicBezTo>
                    <a:pt x="12869" y="1977"/>
                    <a:pt x="10756" y="1864"/>
                    <a:pt x="9699" y="2146"/>
                  </a:cubicBezTo>
                  <a:cubicBezTo>
                    <a:pt x="8643" y="2427"/>
                    <a:pt x="8643" y="3102"/>
                    <a:pt x="9112" y="3777"/>
                  </a:cubicBezTo>
                  <a:cubicBezTo>
                    <a:pt x="9582" y="4452"/>
                    <a:pt x="10521" y="5127"/>
                    <a:pt x="11460" y="5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952120" y="3191354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091820" y="2852454"/>
              <a:ext cx="222251" cy="44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030"/>
                  </a:moveTo>
                  <a:cubicBezTo>
                    <a:pt x="20983" y="622"/>
                    <a:pt x="20366" y="215"/>
                    <a:pt x="18926" y="62"/>
                  </a:cubicBezTo>
                  <a:cubicBezTo>
                    <a:pt x="17486" y="-91"/>
                    <a:pt x="15223" y="11"/>
                    <a:pt x="12446" y="673"/>
                  </a:cubicBezTo>
                  <a:cubicBezTo>
                    <a:pt x="9669" y="1335"/>
                    <a:pt x="6377" y="2558"/>
                    <a:pt x="4423" y="3679"/>
                  </a:cubicBezTo>
                  <a:cubicBezTo>
                    <a:pt x="2469" y="4800"/>
                    <a:pt x="1851" y="5818"/>
                    <a:pt x="1954" y="6837"/>
                  </a:cubicBezTo>
                  <a:cubicBezTo>
                    <a:pt x="2057" y="7856"/>
                    <a:pt x="2880" y="8875"/>
                    <a:pt x="3291" y="9690"/>
                  </a:cubicBezTo>
                  <a:cubicBezTo>
                    <a:pt x="3703" y="10505"/>
                    <a:pt x="3703" y="11117"/>
                    <a:pt x="4320" y="11422"/>
                  </a:cubicBezTo>
                  <a:cubicBezTo>
                    <a:pt x="4937" y="11728"/>
                    <a:pt x="6171" y="11728"/>
                    <a:pt x="8434" y="12186"/>
                  </a:cubicBezTo>
                  <a:cubicBezTo>
                    <a:pt x="10697" y="12645"/>
                    <a:pt x="13989" y="13562"/>
                    <a:pt x="16046" y="14632"/>
                  </a:cubicBezTo>
                  <a:cubicBezTo>
                    <a:pt x="18103" y="15701"/>
                    <a:pt x="18926" y="16924"/>
                    <a:pt x="18823" y="17994"/>
                  </a:cubicBezTo>
                  <a:cubicBezTo>
                    <a:pt x="18720" y="19064"/>
                    <a:pt x="17691" y="19981"/>
                    <a:pt x="16046" y="20592"/>
                  </a:cubicBezTo>
                  <a:cubicBezTo>
                    <a:pt x="14400" y="21203"/>
                    <a:pt x="12137" y="21509"/>
                    <a:pt x="9360" y="21509"/>
                  </a:cubicBezTo>
                  <a:cubicBezTo>
                    <a:pt x="6583" y="21509"/>
                    <a:pt x="3291" y="21203"/>
                    <a:pt x="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704470" y="4016854"/>
              <a:ext cx="444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2971"/>
                    <a:pt x="10286" y="5943"/>
                    <a:pt x="13886" y="9543"/>
                  </a:cubicBezTo>
                  <a:cubicBezTo>
                    <a:pt x="17486" y="13143"/>
                    <a:pt x="19543" y="17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869570" y="42899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1027758" y="3939447"/>
              <a:ext cx="387914" cy="41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43" fill="norm" stroke="1" extrusionOk="0">
                  <a:moveTo>
                    <a:pt x="384" y="3369"/>
                  </a:moveTo>
                  <a:cubicBezTo>
                    <a:pt x="149" y="2488"/>
                    <a:pt x="-86" y="1606"/>
                    <a:pt x="31" y="1000"/>
                  </a:cubicBezTo>
                  <a:cubicBezTo>
                    <a:pt x="149" y="394"/>
                    <a:pt x="618" y="63"/>
                    <a:pt x="2144" y="8"/>
                  </a:cubicBezTo>
                  <a:cubicBezTo>
                    <a:pt x="3671" y="-47"/>
                    <a:pt x="6253" y="173"/>
                    <a:pt x="7955" y="1275"/>
                  </a:cubicBezTo>
                  <a:cubicBezTo>
                    <a:pt x="9657" y="2377"/>
                    <a:pt x="10479" y="4361"/>
                    <a:pt x="10186" y="6951"/>
                  </a:cubicBezTo>
                  <a:cubicBezTo>
                    <a:pt x="9892" y="9541"/>
                    <a:pt x="8484" y="12737"/>
                    <a:pt x="7427" y="14941"/>
                  </a:cubicBezTo>
                  <a:cubicBezTo>
                    <a:pt x="6371" y="17145"/>
                    <a:pt x="5666" y="18357"/>
                    <a:pt x="5197" y="19294"/>
                  </a:cubicBezTo>
                  <a:cubicBezTo>
                    <a:pt x="4727" y="20231"/>
                    <a:pt x="4492" y="20892"/>
                    <a:pt x="4668" y="21222"/>
                  </a:cubicBezTo>
                  <a:cubicBezTo>
                    <a:pt x="4844" y="21553"/>
                    <a:pt x="5431" y="21553"/>
                    <a:pt x="7134" y="20947"/>
                  </a:cubicBezTo>
                  <a:cubicBezTo>
                    <a:pt x="8836" y="20341"/>
                    <a:pt x="11653" y="19129"/>
                    <a:pt x="14236" y="18357"/>
                  </a:cubicBezTo>
                  <a:cubicBezTo>
                    <a:pt x="16818" y="17586"/>
                    <a:pt x="19166" y="17255"/>
                    <a:pt x="21514" y="16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47672" y="5078394"/>
              <a:ext cx="211350" cy="32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73" fill="norm" stroke="1" extrusionOk="0">
                  <a:moveTo>
                    <a:pt x="125" y="5328"/>
                  </a:moveTo>
                  <a:cubicBezTo>
                    <a:pt x="-87" y="4359"/>
                    <a:pt x="-299" y="3390"/>
                    <a:pt x="1925" y="2421"/>
                  </a:cubicBezTo>
                  <a:cubicBezTo>
                    <a:pt x="4148" y="1452"/>
                    <a:pt x="8807" y="482"/>
                    <a:pt x="11666" y="136"/>
                  </a:cubicBezTo>
                  <a:cubicBezTo>
                    <a:pt x="14525" y="-210"/>
                    <a:pt x="15583" y="67"/>
                    <a:pt x="16007" y="1382"/>
                  </a:cubicBezTo>
                  <a:cubicBezTo>
                    <a:pt x="16430" y="2698"/>
                    <a:pt x="16219" y="5052"/>
                    <a:pt x="15266" y="6713"/>
                  </a:cubicBezTo>
                  <a:cubicBezTo>
                    <a:pt x="14313" y="8375"/>
                    <a:pt x="12619" y="9344"/>
                    <a:pt x="11348" y="10036"/>
                  </a:cubicBezTo>
                  <a:cubicBezTo>
                    <a:pt x="10077" y="10728"/>
                    <a:pt x="9230" y="11144"/>
                    <a:pt x="9336" y="11352"/>
                  </a:cubicBezTo>
                  <a:cubicBezTo>
                    <a:pt x="9442" y="11559"/>
                    <a:pt x="10501" y="11559"/>
                    <a:pt x="12089" y="11836"/>
                  </a:cubicBezTo>
                  <a:cubicBezTo>
                    <a:pt x="13677" y="12113"/>
                    <a:pt x="15795" y="12667"/>
                    <a:pt x="17277" y="13152"/>
                  </a:cubicBezTo>
                  <a:cubicBezTo>
                    <a:pt x="18760" y="13636"/>
                    <a:pt x="19607" y="14052"/>
                    <a:pt x="20242" y="14813"/>
                  </a:cubicBezTo>
                  <a:cubicBezTo>
                    <a:pt x="20877" y="15575"/>
                    <a:pt x="21301" y="16682"/>
                    <a:pt x="21089" y="17513"/>
                  </a:cubicBezTo>
                  <a:cubicBezTo>
                    <a:pt x="20877" y="18344"/>
                    <a:pt x="20030" y="18898"/>
                    <a:pt x="16960" y="19521"/>
                  </a:cubicBezTo>
                  <a:cubicBezTo>
                    <a:pt x="13889" y="20144"/>
                    <a:pt x="8595" y="20836"/>
                    <a:pt x="5419" y="21113"/>
                  </a:cubicBezTo>
                  <a:cubicBezTo>
                    <a:pt x="2242" y="21390"/>
                    <a:pt x="1183" y="21252"/>
                    <a:pt x="125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155320" y="528050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334936" y="5018038"/>
              <a:ext cx="258535" cy="40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4812"/>
                  </a:moveTo>
                  <a:cubicBezTo>
                    <a:pt x="21449" y="4029"/>
                    <a:pt x="21449" y="3246"/>
                    <a:pt x="21186" y="2630"/>
                  </a:cubicBezTo>
                  <a:cubicBezTo>
                    <a:pt x="20922" y="2015"/>
                    <a:pt x="20395" y="1567"/>
                    <a:pt x="18200" y="1063"/>
                  </a:cubicBezTo>
                  <a:cubicBezTo>
                    <a:pt x="16005" y="560"/>
                    <a:pt x="12142" y="0"/>
                    <a:pt x="9244" y="0"/>
                  </a:cubicBezTo>
                  <a:cubicBezTo>
                    <a:pt x="6347" y="0"/>
                    <a:pt x="4415" y="560"/>
                    <a:pt x="3010" y="1175"/>
                  </a:cubicBezTo>
                  <a:cubicBezTo>
                    <a:pt x="1605" y="1791"/>
                    <a:pt x="727" y="2462"/>
                    <a:pt x="288" y="3078"/>
                  </a:cubicBezTo>
                  <a:cubicBezTo>
                    <a:pt x="-151" y="3693"/>
                    <a:pt x="-151" y="4253"/>
                    <a:pt x="727" y="4701"/>
                  </a:cubicBezTo>
                  <a:cubicBezTo>
                    <a:pt x="1605" y="5148"/>
                    <a:pt x="3361" y="5484"/>
                    <a:pt x="6171" y="5428"/>
                  </a:cubicBezTo>
                  <a:cubicBezTo>
                    <a:pt x="8981" y="5372"/>
                    <a:pt x="12844" y="4924"/>
                    <a:pt x="15390" y="4365"/>
                  </a:cubicBezTo>
                  <a:cubicBezTo>
                    <a:pt x="17937" y="3805"/>
                    <a:pt x="19166" y="3134"/>
                    <a:pt x="19693" y="3302"/>
                  </a:cubicBezTo>
                  <a:cubicBezTo>
                    <a:pt x="20220" y="3469"/>
                    <a:pt x="20044" y="4477"/>
                    <a:pt x="19693" y="6547"/>
                  </a:cubicBezTo>
                  <a:cubicBezTo>
                    <a:pt x="19342" y="8618"/>
                    <a:pt x="18815" y="11751"/>
                    <a:pt x="18815" y="14437"/>
                  </a:cubicBezTo>
                  <a:cubicBezTo>
                    <a:pt x="18815" y="17123"/>
                    <a:pt x="19342" y="19362"/>
                    <a:pt x="198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98182" y="6175854"/>
              <a:ext cx="312690" cy="3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65" fill="norm" stroke="1" extrusionOk="0">
                  <a:moveTo>
                    <a:pt x="14457" y="0"/>
                  </a:moveTo>
                  <a:cubicBezTo>
                    <a:pt x="11702" y="3496"/>
                    <a:pt x="8948" y="6992"/>
                    <a:pt x="6556" y="10238"/>
                  </a:cubicBezTo>
                  <a:cubicBezTo>
                    <a:pt x="4164" y="13484"/>
                    <a:pt x="2134" y="16481"/>
                    <a:pt x="1047" y="18291"/>
                  </a:cubicBezTo>
                  <a:cubicBezTo>
                    <a:pt x="-40" y="20102"/>
                    <a:pt x="-185" y="20726"/>
                    <a:pt x="177" y="21101"/>
                  </a:cubicBezTo>
                  <a:cubicBezTo>
                    <a:pt x="540" y="21475"/>
                    <a:pt x="1410" y="21600"/>
                    <a:pt x="3947" y="21288"/>
                  </a:cubicBezTo>
                  <a:cubicBezTo>
                    <a:pt x="6483" y="20976"/>
                    <a:pt x="10687" y="20227"/>
                    <a:pt x="13877" y="19727"/>
                  </a:cubicBezTo>
                  <a:cubicBezTo>
                    <a:pt x="17066" y="19228"/>
                    <a:pt x="19241" y="18978"/>
                    <a:pt x="21415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034670" y="6398104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44"/>
                    <a:pt x="7200" y="7488"/>
                    <a:pt x="10800" y="11088"/>
                  </a:cubicBezTo>
                  <a:cubicBezTo>
                    <a:pt x="14400" y="14688"/>
                    <a:pt x="18000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237870" y="655685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1466470" y="6156804"/>
              <a:ext cx="27846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945"/>
                    <a:pt x="15429" y="5891"/>
                    <a:pt x="18514" y="9041"/>
                  </a:cubicBezTo>
                  <a:cubicBezTo>
                    <a:pt x="21600" y="12191"/>
                    <a:pt x="20057" y="15545"/>
                    <a:pt x="18514" y="17673"/>
                  </a:cubicBezTo>
                  <a:cubicBezTo>
                    <a:pt x="16971" y="19800"/>
                    <a:pt x="15429" y="20700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361820" y="2338337"/>
              <a:ext cx="93980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1" y="19938"/>
                    <a:pt x="1362" y="18277"/>
                    <a:pt x="2554" y="16408"/>
                  </a:cubicBezTo>
                  <a:cubicBezTo>
                    <a:pt x="3746" y="14538"/>
                    <a:pt x="5449" y="12462"/>
                    <a:pt x="7078" y="10800"/>
                  </a:cubicBezTo>
                  <a:cubicBezTo>
                    <a:pt x="8708" y="9138"/>
                    <a:pt x="10265" y="7892"/>
                    <a:pt x="11822" y="6438"/>
                  </a:cubicBezTo>
                  <a:cubicBezTo>
                    <a:pt x="13378" y="4985"/>
                    <a:pt x="14935" y="3323"/>
                    <a:pt x="16419" y="2077"/>
                  </a:cubicBezTo>
                  <a:cubicBezTo>
                    <a:pt x="17903" y="831"/>
                    <a:pt x="19314" y="0"/>
                    <a:pt x="20165" y="0"/>
                  </a:cubicBezTo>
                  <a:cubicBezTo>
                    <a:pt x="21016" y="0"/>
                    <a:pt x="21308" y="831"/>
                    <a:pt x="21600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2634614" y="2308704"/>
              <a:ext cx="749558" cy="11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084" fill="norm" stroke="1" extrusionOk="0">
                  <a:moveTo>
                    <a:pt x="7674" y="15316"/>
                  </a:moveTo>
                  <a:cubicBezTo>
                    <a:pt x="5423" y="16495"/>
                    <a:pt x="3172" y="17673"/>
                    <a:pt x="1833" y="18458"/>
                  </a:cubicBezTo>
                  <a:cubicBezTo>
                    <a:pt x="495" y="19244"/>
                    <a:pt x="69" y="19636"/>
                    <a:pt x="8" y="20225"/>
                  </a:cubicBezTo>
                  <a:cubicBezTo>
                    <a:pt x="-53" y="20815"/>
                    <a:pt x="251" y="21600"/>
                    <a:pt x="1346" y="20618"/>
                  </a:cubicBezTo>
                  <a:cubicBezTo>
                    <a:pt x="2442" y="19636"/>
                    <a:pt x="4328" y="16887"/>
                    <a:pt x="6305" y="14531"/>
                  </a:cubicBezTo>
                  <a:cubicBezTo>
                    <a:pt x="8283" y="12175"/>
                    <a:pt x="10352" y="10211"/>
                    <a:pt x="12694" y="8247"/>
                  </a:cubicBezTo>
                  <a:cubicBezTo>
                    <a:pt x="15037" y="6284"/>
                    <a:pt x="17653" y="4320"/>
                    <a:pt x="19174" y="2945"/>
                  </a:cubicBezTo>
                  <a:cubicBezTo>
                    <a:pt x="20695" y="1571"/>
                    <a:pt x="21121" y="785"/>
                    <a:pt x="215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6362321" y="1095854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6387721" y="1045054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6200"/>
                    <a:pt x="6480" y="10800"/>
                    <a:pt x="10080" y="7200"/>
                  </a:cubicBezTo>
                  <a:cubicBezTo>
                    <a:pt x="13680" y="3600"/>
                    <a:pt x="176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6375021" y="116570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6626434" y="943454"/>
              <a:ext cx="157643" cy="22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447" fill="norm" stroke="1" extrusionOk="0">
                  <a:moveTo>
                    <a:pt x="2831" y="0"/>
                  </a:moveTo>
                  <a:cubicBezTo>
                    <a:pt x="1723" y="793"/>
                    <a:pt x="616" y="1585"/>
                    <a:pt x="200" y="4855"/>
                  </a:cubicBezTo>
                  <a:cubicBezTo>
                    <a:pt x="-215" y="8125"/>
                    <a:pt x="62" y="13872"/>
                    <a:pt x="616" y="17141"/>
                  </a:cubicBezTo>
                  <a:cubicBezTo>
                    <a:pt x="1170" y="20411"/>
                    <a:pt x="2000" y="21204"/>
                    <a:pt x="3800" y="21402"/>
                  </a:cubicBezTo>
                  <a:cubicBezTo>
                    <a:pt x="5600" y="21600"/>
                    <a:pt x="8370" y="21204"/>
                    <a:pt x="11693" y="19123"/>
                  </a:cubicBezTo>
                  <a:cubicBezTo>
                    <a:pt x="15016" y="17042"/>
                    <a:pt x="18893" y="13277"/>
                    <a:pt x="20139" y="10106"/>
                  </a:cubicBezTo>
                  <a:cubicBezTo>
                    <a:pt x="21385" y="6936"/>
                    <a:pt x="20000" y="4360"/>
                    <a:pt x="18616" y="1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6827987" y="1053130"/>
              <a:ext cx="93135" cy="99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982" y="13133"/>
                  </a:moveTo>
                  <a:cubicBezTo>
                    <a:pt x="491" y="15383"/>
                    <a:pt x="0" y="17633"/>
                    <a:pt x="0" y="17633"/>
                  </a:cubicBezTo>
                  <a:cubicBezTo>
                    <a:pt x="0" y="17633"/>
                    <a:pt x="491" y="15383"/>
                    <a:pt x="1473" y="12908"/>
                  </a:cubicBezTo>
                  <a:cubicBezTo>
                    <a:pt x="2455" y="10433"/>
                    <a:pt x="3927" y="7733"/>
                    <a:pt x="5645" y="5258"/>
                  </a:cubicBezTo>
                  <a:cubicBezTo>
                    <a:pt x="7364" y="2783"/>
                    <a:pt x="9327" y="533"/>
                    <a:pt x="11291" y="83"/>
                  </a:cubicBezTo>
                  <a:cubicBezTo>
                    <a:pt x="13255" y="-367"/>
                    <a:pt x="15218" y="983"/>
                    <a:pt x="16936" y="4808"/>
                  </a:cubicBezTo>
                  <a:cubicBezTo>
                    <a:pt x="18655" y="8633"/>
                    <a:pt x="20127" y="14933"/>
                    <a:pt x="21600" y="2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6978271" y="1051404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6997321" y="918054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7063113" y="838163"/>
              <a:ext cx="95403" cy="359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41" fill="norm" stroke="1" extrusionOk="0">
                  <a:moveTo>
                    <a:pt x="20183" y="2873"/>
                  </a:moveTo>
                  <a:cubicBezTo>
                    <a:pt x="20642" y="1862"/>
                    <a:pt x="21102" y="852"/>
                    <a:pt x="20183" y="346"/>
                  </a:cubicBezTo>
                  <a:cubicBezTo>
                    <a:pt x="19264" y="-159"/>
                    <a:pt x="16966" y="-159"/>
                    <a:pt x="13289" y="662"/>
                  </a:cubicBezTo>
                  <a:cubicBezTo>
                    <a:pt x="9613" y="1483"/>
                    <a:pt x="4557" y="3125"/>
                    <a:pt x="2030" y="5715"/>
                  </a:cubicBezTo>
                  <a:cubicBezTo>
                    <a:pt x="-498" y="8304"/>
                    <a:pt x="-498" y="11841"/>
                    <a:pt x="1111" y="14620"/>
                  </a:cubicBezTo>
                  <a:cubicBezTo>
                    <a:pt x="2719" y="17399"/>
                    <a:pt x="5936" y="19420"/>
                    <a:pt x="915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7010384" y="1006954"/>
              <a:ext cx="19648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650" y="21600"/>
                  </a:moveTo>
                  <a:cubicBezTo>
                    <a:pt x="191" y="18514"/>
                    <a:pt x="-269" y="15429"/>
                    <a:pt x="191" y="13114"/>
                  </a:cubicBezTo>
                  <a:cubicBezTo>
                    <a:pt x="650" y="10800"/>
                    <a:pt x="2029" y="9257"/>
                    <a:pt x="5246" y="7457"/>
                  </a:cubicBezTo>
                  <a:cubicBezTo>
                    <a:pt x="8463" y="5657"/>
                    <a:pt x="13518" y="3600"/>
                    <a:pt x="16505" y="2314"/>
                  </a:cubicBezTo>
                  <a:cubicBezTo>
                    <a:pt x="19493" y="1029"/>
                    <a:pt x="20412" y="514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7181188" y="909587"/>
              <a:ext cx="120934" cy="28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15" fill="norm" stroke="1" extrusionOk="0">
                  <a:moveTo>
                    <a:pt x="17622" y="1577"/>
                  </a:moveTo>
                  <a:cubicBezTo>
                    <a:pt x="17256" y="788"/>
                    <a:pt x="16890" y="0"/>
                    <a:pt x="15609" y="0"/>
                  </a:cubicBezTo>
                  <a:cubicBezTo>
                    <a:pt x="14327" y="0"/>
                    <a:pt x="12131" y="788"/>
                    <a:pt x="9385" y="2917"/>
                  </a:cubicBezTo>
                  <a:cubicBezTo>
                    <a:pt x="6639" y="5045"/>
                    <a:pt x="3344" y="8514"/>
                    <a:pt x="1514" y="11431"/>
                  </a:cubicBezTo>
                  <a:cubicBezTo>
                    <a:pt x="-317" y="14347"/>
                    <a:pt x="-683" y="16712"/>
                    <a:pt x="1514" y="18368"/>
                  </a:cubicBezTo>
                  <a:cubicBezTo>
                    <a:pt x="3710" y="20023"/>
                    <a:pt x="8470" y="20969"/>
                    <a:pt x="12131" y="21285"/>
                  </a:cubicBezTo>
                  <a:cubicBezTo>
                    <a:pt x="15792" y="21600"/>
                    <a:pt x="18354" y="21285"/>
                    <a:pt x="20917" y="20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7320744" y="1002568"/>
              <a:ext cx="128486" cy="18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0681" fill="norm" stroke="1" extrusionOk="0">
                  <a:moveTo>
                    <a:pt x="16268" y="1916"/>
                  </a:moveTo>
                  <a:cubicBezTo>
                    <a:pt x="14580" y="1204"/>
                    <a:pt x="12893" y="491"/>
                    <a:pt x="10193" y="966"/>
                  </a:cubicBezTo>
                  <a:cubicBezTo>
                    <a:pt x="7493" y="1441"/>
                    <a:pt x="3780" y="3102"/>
                    <a:pt x="1755" y="6188"/>
                  </a:cubicBezTo>
                  <a:cubicBezTo>
                    <a:pt x="-270" y="9274"/>
                    <a:pt x="-607" y="13784"/>
                    <a:pt x="1080" y="16751"/>
                  </a:cubicBezTo>
                  <a:cubicBezTo>
                    <a:pt x="2768" y="19718"/>
                    <a:pt x="6480" y="21142"/>
                    <a:pt x="10193" y="20549"/>
                  </a:cubicBezTo>
                  <a:cubicBezTo>
                    <a:pt x="13906" y="19955"/>
                    <a:pt x="17618" y="17344"/>
                    <a:pt x="19306" y="13665"/>
                  </a:cubicBezTo>
                  <a:cubicBezTo>
                    <a:pt x="20993" y="9986"/>
                    <a:pt x="20655" y="5239"/>
                    <a:pt x="19643" y="2628"/>
                  </a:cubicBezTo>
                  <a:cubicBezTo>
                    <a:pt x="18630" y="17"/>
                    <a:pt x="16943" y="-458"/>
                    <a:pt x="15931" y="373"/>
                  </a:cubicBezTo>
                  <a:cubicBezTo>
                    <a:pt x="14918" y="1204"/>
                    <a:pt x="14580" y="3340"/>
                    <a:pt x="14243" y="5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7486271" y="1127604"/>
              <a:ext cx="2369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1600"/>
                    <a:pt x="21600" y="3200"/>
                    <a:pt x="19800" y="6800"/>
                  </a:cubicBezTo>
                  <a:cubicBezTo>
                    <a:pt x="18000" y="10400"/>
                    <a:pt x="9000" y="16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7607934" y="968347"/>
              <a:ext cx="85872" cy="24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9" h="21237" fill="norm" stroke="1" extrusionOk="0">
                  <a:moveTo>
                    <a:pt x="14829" y="1663"/>
                  </a:moveTo>
                  <a:cubicBezTo>
                    <a:pt x="12820" y="943"/>
                    <a:pt x="10810" y="223"/>
                    <a:pt x="8048" y="43"/>
                  </a:cubicBezTo>
                  <a:cubicBezTo>
                    <a:pt x="5285" y="-137"/>
                    <a:pt x="1769" y="223"/>
                    <a:pt x="513" y="1573"/>
                  </a:cubicBezTo>
                  <a:cubicBezTo>
                    <a:pt x="-743" y="2923"/>
                    <a:pt x="262" y="5263"/>
                    <a:pt x="4029" y="8053"/>
                  </a:cubicBezTo>
                  <a:cubicBezTo>
                    <a:pt x="7797" y="10843"/>
                    <a:pt x="14327" y="14083"/>
                    <a:pt x="17592" y="16333"/>
                  </a:cubicBezTo>
                  <a:cubicBezTo>
                    <a:pt x="20857" y="18583"/>
                    <a:pt x="20857" y="19843"/>
                    <a:pt x="19601" y="20563"/>
                  </a:cubicBezTo>
                  <a:cubicBezTo>
                    <a:pt x="18345" y="21283"/>
                    <a:pt x="15834" y="21463"/>
                    <a:pt x="13824" y="20923"/>
                  </a:cubicBezTo>
                  <a:cubicBezTo>
                    <a:pt x="11815" y="20383"/>
                    <a:pt x="10308" y="19123"/>
                    <a:pt x="8801" y="17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7581521" y="943454"/>
              <a:ext cx="273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586" y="9450"/>
                  </a:cubicBezTo>
                  <a:cubicBezTo>
                    <a:pt x="1172" y="6300"/>
                    <a:pt x="2344" y="4500"/>
                    <a:pt x="5944" y="3150"/>
                  </a:cubicBezTo>
                  <a:cubicBezTo>
                    <a:pt x="9544" y="1800"/>
                    <a:pt x="1557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7848221" y="899004"/>
              <a:ext cx="9769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6894" y="0"/>
                  </a:moveTo>
                  <a:cubicBezTo>
                    <a:pt x="10570" y="1012"/>
                    <a:pt x="14247" y="2025"/>
                    <a:pt x="17004" y="3994"/>
                  </a:cubicBezTo>
                  <a:cubicBezTo>
                    <a:pt x="19762" y="5962"/>
                    <a:pt x="21600" y="8888"/>
                    <a:pt x="21140" y="11475"/>
                  </a:cubicBezTo>
                  <a:cubicBezTo>
                    <a:pt x="20681" y="14063"/>
                    <a:pt x="17923" y="16312"/>
                    <a:pt x="14017" y="17944"/>
                  </a:cubicBezTo>
                  <a:cubicBezTo>
                    <a:pt x="10111" y="19575"/>
                    <a:pt x="5055" y="20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2686729" y="2892503"/>
              <a:ext cx="190711" cy="23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0847" fill="norm" stroke="1" extrusionOk="0">
                  <a:moveTo>
                    <a:pt x="12165" y="4504"/>
                  </a:moveTo>
                  <a:cubicBezTo>
                    <a:pt x="12165" y="3015"/>
                    <a:pt x="12165" y="1525"/>
                    <a:pt x="11596" y="1060"/>
                  </a:cubicBezTo>
                  <a:cubicBezTo>
                    <a:pt x="11028" y="594"/>
                    <a:pt x="9891" y="1153"/>
                    <a:pt x="7845" y="3294"/>
                  </a:cubicBezTo>
                  <a:cubicBezTo>
                    <a:pt x="5798" y="5435"/>
                    <a:pt x="2843" y="9160"/>
                    <a:pt x="1251" y="12232"/>
                  </a:cubicBezTo>
                  <a:cubicBezTo>
                    <a:pt x="-341" y="15304"/>
                    <a:pt x="-568" y="17725"/>
                    <a:pt x="1478" y="19215"/>
                  </a:cubicBezTo>
                  <a:cubicBezTo>
                    <a:pt x="3525" y="20704"/>
                    <a:pt x="7845" y="21263"/>
                    <a:pt x="11596" y="20518"/>
                  </a:cubicBezTo>
                  <a:cubicBezTo>
                    <a:pt x="15348" y="19773"/>
                    <a:pt x="18531" y="17725"/>
                    <a:pt x="19781" y="14746"/>
                  </a:cubicBezTo>
                  <a:cubicBezTo>
                    <a:pt x="21032" y="11766"/>
                    <a:pt x="20350" y="7856"/>
                    <a:pt x="19781" y="5249"/>
                  </a:cubicBezTo>
                  <a:cubicBezTo>
                    <a:pt x="19213" y="2642"/>
                    <a:pt x="18758" y="1339"/>
                    <a:pt x="17963" y="594"/>
                  </a:cubicBezTo>
                  <a:cubicBezTo>
                    <a:pt x="17167" y="-151"/>
                    <a:pt x="16030" y="-337"/>
                    <a:pt x="15234" y="873"/>
                  </a:cubicBezTo>
                  <a:cubicBezTo>
                    <a:pt x="14438" y="2084"/>
                    <a:pt x="13984" y="4691"/>
                    <a:pt x="13529" y="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3041271" y="300085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3155571" y="2823054"/>
              <a:ext cx="825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1286"/>
                    <a:pt x="3323" y="2571"/>
                    <a:pt x="4985" y="5271"/>
                  </a:cubicBezTo>
                  <a:cubicBezTo>
                    <a:pt x="6646" y="7971"/>
                    <a:pt x="8308" y="12086"/>
                    <a:pt x="11077" y="15043"/>
                  </a:cubicBezTo>
                  <a:cubicBezTo>
                    <a:pt x="13846" y="18000"/>
                    <a:pt x="17723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609471" y="3889854"/>
              <a:ext cx="19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363"/>
                    <a:pt x="14400" y="12726"/>
                    <a:pt x="18000" y="16326"/>
                  </a:cubicBezTo>
                  <a:cubicBezTo>
                    <a:pt x="21600" y="19926"/>
                    <a:pt x="21600" y="207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736471" y="4048604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2787271" y="3841146"/>
              <a:ext cx="184151" cy="26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4460"/>
                  </a:moveTo>
                  <a:cubicBezTo>
                    <a:pt x="1738" y="2917"/>
                    <a:pt x="3476" y="1374"/>
                    <a:pt x="4966" y="602"/>
                  </a:cubicBezTo>
                  <a:cubicBezTo>
                    <a:pt x="6455" y="-169"/>
                    <a:pt x="7697" y="-169"/>
                    <a:pt x="9062" y="431"/>
                  </a:cubicBezTo>
                  <a:cubicBezTo>
                    <a:pt x="10428" y="1031"/>
                    <a:pt x="11917" y="2231"/>
                    <a:pt x="11669" y="4888"/>
                  </a:cubicBezTo>
                  <a:cubicBezTo>
                    <a:pt x="11421" y="7545"/>
                    <a:pt x="9434" y="11660"/>
                    <a:pt x="8069" y="14145"/>
                  </a:cubicBezTo>
                  <a:cubicBezTo>
                    <a:pt x="6703" y="16631"/>
                    <a:pt x="5959" y="17488"/>
                    <a:pt x="5214" y="18431"/>
                  </a:cubicBezTo>
                  <a:cubicBezTo>
                    <a:pt x="4469" y="19374"/>
                    <a:pt x="3724" y="20402"/>
                    <a:pt x="4097" y="20917"/>
                  </a:cubicBezTo>
                  <a:cubicBezTo>
                    <a:pt x="4469" y="21431"/>
                    <a:pt x="5959" y="21431"/>
                    <a:pt x="9062" y="21260"/>
                  </a:cubicBezTo>
                  <a:cubicBezTo>
                    <a:pt x="12166" y="21088"/>
                    <a:pt x="16883" y="20745"/>
                    <a:pt x="21600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2628521" y="4239104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8" y="16200"/>
                    <a:pt x="8816" y="10800"/>
                    <a:pt x="12416" y="7200"/>
                  </a:cubicBezTo>
                  <a:cubicBezTo>
                    <a:pt x="16016" y="3600"/>
                    <a:pt x="1880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2749171" y="4315304"/>
              <a:ext cx="190501" cy="22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0"/>
                  </a:moveTo>
                  <a:cubicBezTo>
                    <a:pt x="15840" y="200"/>
                    <a:pt x="10080" y="400"/>
                    <a:pt x="6480" y="800"/>
                  </a:cubicBezTo>
                  <a:cubicBezTo>
                    <a:pt x="2880" y="1200"/>
                    <a:pt x="1440" y="1800"/>
                    <a:pt x="720" y="2600"/>
                  </a:cubicBezTo>
                  <a:cubicBezTo>
                    <a:pt x="0" y="3400"/>
                    <a:pt x="0" y="4400"/>
                    <a:pt x="360" y="5300"/>
                  </a:cubicBezTo>
                  <a:cubicBezTo>
                    <a:pt x="720" y="6200"/>
                    <a:pt x="1440" y="7000"/>
                    <a:pt x="3000" y="7500"/>
                  </a:cubicBezTo>
                  <a:cubicBezTo>
                    <a:pt x="4560" y="8000"/>
                    <a:pt x="6960" y="8200"/>
                    <a:pt x="8760" y="8500"/>
                  </a:cubicBezTo>
                  <a:cubicBezTo>
                    <a:pt x="10560" y="8800"/>
                    <a:pt x="11760" y="9200"/>
                    <a:pt x="12600" y="9900"/>
                  </a:cubicBezTo>
                  <a:cubicBezTo>
                    <a:pt x="13440" y="10600"/>
                    <a:pt x="13920" y="11600"/>
                    <a:pt x="14280" y="12700"/>
                  </a:cubicBezTo>
                  <a:cubicBezTo>
                    <a:pt x="14640" y="13800"/>
                    <a:pt x="14880" y="15000"/>
                    <a:pt x="14640" y="16100"/>
                  </a:cubicBezTo>
                  <a:cubicBezTo>
                    <a:pt x="14400" y="17200"/>
                    <a:pt x="13680" y="18200"/>
                    <a:pt x="12120" y="19100"/>
                  </a:cubicBezTo>
                  <a:cubicBezTo>
                    <a:pt x="10560" y="20000"/>
                    <a:pt x="8160" y="20800"/>
                    <a:pt x="6360" y="21200"/>
                  </a:cubicBezTo>
                  <a:cubicBezTo>
                    <a:pt x="4560" y="21600"/>
                    <a:pt x="3360" y="21600"/>
                    <a:pt x="2400" y="20600"/>
                  </a:cubicBezTo>
                  <a:cubicBezTo>
                    <a:pt x="1440" y="19600"/>
                    <a:pt x="720" y="17600"/>
                    <a:pt x="0" y="1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3149221" y="4188304"/>
              <a:ext cx="1206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3161921" y="427720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3434155" y="4067654"/>
              <a:ext cx="140874" cy="19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6" h="21056" fill="norm" stroke="1" extrusionOk="0">
                  <a:moveTo>
                    <a:pt x="15416" y="0"/>
                  </a:moveTo>
                  <a:cubicBezTo>
                    <a:pt x="13916" y="0"/>
                    <a:pt x="12416" y="0"/>
                    <a:pt x="9716" y="2757"/>
                  </a:cubicBezTo>
                  <a:cubicBezTo>
                    <a:pt x="7016" y="5515"/>
                    <a:pt x="3116" y="11030"/>
                    <a:pt x="1316" y="14477"/>
                  </a:cubicBezTo>
                  <a:cubicBezTo>
                    <a:pt x="-484" y="17923"/>
                    <a:pt x="-184" y="19302"/>
                    <a:pt x="716" y="20221"/>
                  </a:cubicBezTo>
                  <a:cubicBezTo>
                    <a:pt x="1616" y="21140"/>
                    <a:pt x="3116" y="21600"/>
                    <a:pt x="6866" y="19991"/>
                  </a:cubicBezTo>
                  <a:cubicBezTo>
                    <a:pt x="10616" y="18383"/>
                    <a:pt x="16616" y="14706"/>
                    <a:pt x="18866" y="11030"/>
                  </a:cubicBezTo>
                  <a:cubicBezTo>
                    <a:pt x="21116" y="7353"/>
                    <a:pt x="19616" y="3677"/>
                    <a:pt x="17066" y="1838"/>
                  </a:cubicBezTo>
                  <a:cubicBezTo>
                    <a:pt x="14516" y="0"/>
                    <a:pt x="10916" y="0"/>
                    <a:pt x="8366" y="919"/>
                  </a:cubicBezTo>
                  <a:cubicBezTo>
                    <a:pt x="5816" y="1838"/>
                    <a:pt x="4316" y="3677"/>
                    <a:pt x="2816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3657221" y="4162904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3730157" y="4021263"/>
              <a:ext cx="162015" cy="22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68" fill="norm" stroke="1" extrusionOk="0">
                  <a:moveTo>
                    <a:pt x="433" y="3154"/>
                  </a:moveTo>
                  <a:cubicBezTo>
                    <a:pt x="994" y="2163"/>
                    <a:pt x="1555" y="1172"/>
                    <a:pt x="2537" y="578"/>
                  </a:cubicBezTo>
                  <a:cubicBezTo>
                    <a:pt x="3519" y="-17"/>
                    <a:pt x="4921" y="-215"/>
                    <a:pt x="6043" y="280"/>
                  </a:cubicBezTo>
                  <a:cubicBezTo>
                    <a:pt x="7166" y="776"/>
                    <a:pt x="8007" y="1965"/>
                    <a:pt x="7306" y="4739"/>
                  </a:cubicBezTo>
                  <a:cubicBezTo>
                    <a:pt x="6604" y="7513"/>
                    <a:pt x="4360" y="11873"/>
                    <a:pt x="2677" y="14945"/>
                  </a:cubicBezTo>
                  <a:cubicBezTo>
                    <a:pt x="994" y="18016"/>
                    <a:pt x="-128" y="19800"/>
                    <a:pt x="12" y="20592"/>
                  </a:cubicBezTo>
                  <a:cubicBezTo>
                    <a:pt x="153" y="21385"/>
                    <a:pt x="1555" y="21187"/>
                    <a:pt x="5342" y="19998"/>
                  </a:cubicBezTo>
                  <a:cubicBezTo>
                    <a:pt x="9129" y="18809"/>
                    <a:pt x="15301" y="16629"/>
                    <a:pt x="21472" y="14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3922094" y="3966054"/>
              <a:ext cx="141528" cy="24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26" fill="norm" stroke="1" extrusionOk="0">
                  <a:moveTo>
                    <a:pt x="8851" y="0"/>
                  </a:moveTo>
                  <a:cubicBezTo>
                    <a:pt x="8215" y="3267"/>
                    <a:pt x="7580" y="6534"/>
                    <a:pt x="6151" y="9620"/>
                  </a:cubicBezTo>
                  <a:cubicBezTo>
                    <a:pt x="4721" y="12706"/>
                    <a:pt x="2498" y="15610"/>
                    <a:pt x="1227" y="17516"/>
                  </a:cubicBezTo>
                  <a:cubicBezTo>
                    <a:pt x="-43" y="19422"/>
                    <a:pt x="-361" y="20329"/>
                    <a:pt x="433" y="20874"/>
                  </a:cubicBezTo>
                  <a:cubicBezTo>
                    <a:pt x="1227" y="21418"/>
                    <a:pt x="3133" y="21600"/>
                    <a:pt x="6786" y="21237"/>
                  </a:cubicBezTo>
                  <a:cubicBezTo>
                    <a:pt x="10439" y="20874"/>
                    <a:pt x="15839" y="19966"/>
                    <a:pt x="21239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4031871" y="4150204"/>
              <a:ext cx="31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308"/>
                    <a:pt x="10080" y="6616"/>
                    <a:pt x="6480" y="10216"/>
                  </a:cubicBezTo>
                  <a:cubicBezTo>
                    <a:pt x="2880" y="13816"/>
                    <a:pt x="1440" y="177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2507870" y="5062152"/>
              <a:ext cx="210698" cy="27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14" fill="norm" stroke="1" extrusionOk="0">
                  <a:moveTo>
                    <a:pt x="0" y="6127"/>
                  </a:moveTo>
                  <a:cubicBezTo>
                    <a:pt x="214" y="5302"/>
                    <a:pt x="428" y="4478"/>
                    <a:pt x="2887" y="3323"/>
                  </a:cubicBezTo>
                  <a:cubicBezTo>
                    <a:pt x="5347" y="2169"/>
                    <a:pt x="10051" y="685"/>
                    <a:pt x="13473" y="191"/>
                  </a:cubicBezTo>
                  <a:cubicBezTo>
                    <a:pt x="16895" y="-304"/>
                    <a:pt x="19034" y="191"/>
                    <a:pt x="20210" y="1345"/>
                  </a:cubicBezTo>
                  <a:cubicBezTo>
                    <a:pt x="21386" y="2499"/>
                    <a:pt x="21600" y="4313"/>
                    <a:pt x="20851" y="6044"/>
                  </a:cubicBezTo>
                  <a:cubicBezTo>
                    <a:pt x="20103" y="7775"/>
                    <a:pt x="18392" y="9424"/>
                    <a:pt x="16895" y="10414"/>
                  </a:cubicBezTo>
                  <a:cubicBezTo>
                    <a:pt x="15398" y="11403"/>
                    <a:pt x="14115" y="11733"/>
                    <a:pt x="14008" y="12062"/>
                  </a:cubicBezTo>
                  <a:cubicBezTo>
                    <a:pt x="13901" y="12392"/>
                    <a:pt x="14970" y="12722"/>
                    <a:pt x="15933" y="13134"/>
                  </a:cubicBezTo>
                  <a:cubicBezTo>
                    <a:pt x="16895" y="13546"/>
                    <a:pt x="17750" y="14041"/>
                    <a:pt x="18392" y="14701"/>
                  </a:cubicBezTo>
                  <a:cubicBezTo>
                    <a:pt x="19034" y="15360"/>
                    <a:pt x="19461" y="16185"/>
                    <a:pt x="17964" y="17339"/>
                  </a:cubicBezTo>
                  <a:cubicBezTo>
                    <a:pt x="16467" y="18493"/>
                    <a:pt x="13046" y="19977"/>
                    <a:pt x="10800" y="20636"/>
                  </a:cubicBezTo>
                  <a:cubicBezTo>
                    <a:pt x="8554" y="21296"/>
                    <a:pt x="7485" y="21131"/>
                    <a:pt x="6416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850771" y="52170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2900822" y="5049300"/>
              <a:ext cx="154867" cy="32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355" fill="norm" stroke="1" extrusionOk="0">
                  <a:moveTo>
                    <a:pt x="16300" y="5155"/>
                  </a:moveTo>
                  <a:cubicBezTo>
                    <a:pt x="16869" y="4463"/>
                    <a:pt x="17437" y="3770"/>
                    <a:pt x="16869" y="2801"/>
                  </a:cubicBezTo>
                  <a:cubicBezTo>
                    <a:pt x="16300" y="1832"/>
                    <a:pt x="14595" y="586"/>
                    <a:pt x="12037" y="170"/>
                  </a:cubicBezTo>
                  <a:cubicBezTo>
                    <a:pt x="9479" y="-245"/>
                    <a:pt x="6069" y="170"/>
                    <a:pt x="3937" y="655"/>
                  </a:cubicBezTo>
                  <a:cubicBezTo>
                    <a:pt x="1806" y="1140"/>
                    <a:pt x="953" y="1693"/>
                    <a:pt x="385" y="2317"/>
                  </a:cubicBezTo>
                  <a:cubicBezTo>
                    <a:pt x="-184" y="2940"/>
                    <a:pt x="-468" y="3632"/>
                    <a:pt x="2090" y="4047"/>
                  </a:cubicBezTo>
                  <a:cubicBezTo>
                    <a:pt x="4648" y="4463"/>
                    <a:pt x="10048" y="4601"/>
                    <a:pt x="13743" y="4532"/>
                  </a:cubicBezTo>
                  <a:cubicBezTo>
                    <a:pt x="17437" y="4463"/>
                    <a:pt x="19427" y="4186"/>
                    <a:pt x="20279" y="4463"/>
                  </a:cubicBezTo>
                  <a:cubicBezTo>
                    <a:pt x="21132" y="4740"/>
                    <a:pt x="20848" y="5570"/>
                    <a:pt x="19995" y="8478"/>
                  </a:cubicBezTo>
                  <a:cubicBezTo>
                    <a:pt x="19143" y="11386"/>
                    <a:pt x="17721" y="16370"/>
                    <a:pt x="163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2641221" y="5436224"/>
              <a:ext cx="43815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9986"/>
                  </a:moveTo>
                  <a:cubicBezTo>
                    <a:pt x="3443" y="11757"/>
                    <a:pt x="6887" y="3529"/>
                    <a:pt x="10487" y="957"/>
                  </a:cubicBezTo>
                  <a:cubicBezTo>
                    <a:pt x="14087" y="-1614"/>
                    <a:pt x="17843" y="1472"/>
                    <a:pt x="21600" y="4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2850271" y="5521804"/>
              <a:ext cx="110703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8944" y="0"/>
                  </a:moveTo>
                  <a:cubicBezTo>
                    <a:pt x="13053" y="0"/>
                    <a:pt x="7162" y="0"/>
                    <a:pt x="3824" y="500"/>
                  </a:cubicBezTo>
                  <a:cubicBezTo>
                    <a:pt x="485" y="1000"/>
                    <a:pt x="-300" y="2000"/>
                    <a:pt x="93" y="2900"/>
                  </a:cubicBezTo>
                  <a:cubicBezTo>
                    <a:pt x="485" y="3800"/>
                    <a:pt x="2056" y="4600"/>
                    <a:pt x="5787" y="6500"/>
                  </a:cubicBezTo>
                  <a:cubicBezTo>
                    <a:pt x="9518" y="8400"/>
                    <a:pt x="15409" y="11400"/>
                    <a:pt x="18355" y="13700"/>
                  </a:cubicBezTo>
                  <a:cubicBezTo>
                    <a:pt x="21300" y="16000"/>
                    <a:pt x="21300" y="17600"/>
                    <a:pt x="18158" y="18800"/>
                  </a:cubicBezTo>
                  <a:cubicBezTo>
                    <a:pt x="15016" y="20000"/>
                    <a:pt x="8733" y="20800"/>
                    <a:pt x="2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2882521" y="5502754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200"/>
                    <a:pt x="11931" y="8800"/>
                    <a:pt x="15531" y="5200"/>
                  </a:cubicBezTo>
                  <a:cubicBezTo>
                    <a:pt x="19131" y="1600"/>
                    <a:pt x="2036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3320671" y="5324954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3392222" y="5413854"/>
              <a:ext cx="195150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156" fill="norm" stroke="1" extrusionOk="0">
                  <a:moveTo>
                    <a:pt x="1207" y="0"/>
                  </a:moveTo>
                  <a:cubicBezTo>
                    <a:pt x="510" y="6171"/>
                    <a:pt x="-187" y="12343"/>
                    <a:pt x="45" y="16200"/>
                  </a:cubicBezTo>
                  <a:cubicBezTo>
                    <a:pt x="278" y="20057"/>
                    <a:pt x="1439" y="21600"/>
                    <a:pt x="5155" y="18514"/>
                  </a:cubicBezTo>
                  <a:cubicBezTo>
                    <a:pt x="8871" y="15429"/>
                    <a:pt x="15142" y="7714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3657221" y="5267804"/>
              <a:ext cx="116737" cy="17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97" fill="norm" stroke="1" extrusionOk="0">
                  <a:moveTo>
                    <a:pt x="18514" y="0"/>
                  </a:moveTo>
                  <a:cubicBezTo>
                    <a:pt x="13886" y="1005"/>
                    <a:pt x="9257" y="2009"/>
                    <a:pt x="5786" y="4521"/>
                  </a:cubicBezTo>
                  <a:cubicBezTo>
                    <a:pt x="2314" y="7033"/>
                    <a:pt x="0" y="11051"/>
                    <a:pt x="0" y="14316"/>
                  </a:cubicBezTo>
                  <a:cubicBezTo>
                    <a:pt x="0" y="17581"/>
                    <a:pt x="2314" y="20093"/>
                    <a:pt x="5786" y="20847"/>
                  </a:cubicBezTo>
                  <a:cubicBezTo>
                    <a:pt x="9257" y="21600"/>
                    <a:pt x="13886" y="20595"/>
                    <a:pt x="16971" y="18586"/>
                  </a:cubicBezTo>
                  <a:cubicBezTo>
                    <a:pt x="20057" y="16577"/>
                    <a:pt x="21600" y="13563"/>
                    <a:pt x="21214" y="10926"/>
                  </a:cubicBezTo>
                  <a:cubicBezTo>
                    <a:pt x="20829" y="8288"/>
                    <a:pt x="18514" y="6028"/>
                    <a:pt x="15814" y="5149"/>
                  </a:cubicBezTo>
                  <a:cubicBezTo>
                    <a:pt x="13114" y="4270"/>
                    <a:pt x="10029" y="4772"/>
                    <a:pt x="6943" y="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3835021" y="5382104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942971" y="5188762"/>
              <a:ext cx="118937" cy="35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15" fill="norm" stroke="1" extrusionOk="0">
                  <a:moveTo>
                    <a:pt x="0" y="4054"/>
                  </a:moveTo>
                  <a:cubicBezTo>
                    <a:pt x="0" y="3019"/>
                    <a:pt x="0" y="1984"/>
                    <a:pt x="758" y="1273"/>
                  </a:cubicBezTo>
                  <a:cubicBezTo>
                    <a:pt x="1516" y="562"/>
                    <a:pt x="3032" y="174"/>
                    <a:pt x="5874" y="44"/>
                  </a:cubicBezTo>
                  <a:cubicBezTo>
                    <a:pt x="8716" y="-85"/>
                    <a:pt x="12884" y="44"/>
                    <a:pt x="15916" y="756"/>
                  </a:cubicBezTo>
                  <a:cubicBezTo>
                    <a:pt x="18947" y="1467"/>
                    <a:pt x="20842" y="2761"/>
                    <a:pt x="21221" y="5218"/>
                  </a:cubicBezTo>
                  <a:cubicBezTo>
                    <a:pt x="21600" y="7675"/>
                    <a:pt x="20463" y="11297"/>
                    <a:pt x="18379" y="14207"/>
                  </a:cubicBezTo>
                  <a:cubicBezTo>
                    <a:pt x="16295" y="17117"/>
                    <a:pt x="13263" y="19316"/>
                    <a:pt x="10232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974721" y="5382104"/>
              <a:ext cx="171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6457"/>
                    <a:pt x="1067" y="11314"/>
                    <a:pt x="4667" y="7714"/>
                  </a:cubicBezTo>
                  <a:cubicBezTo>
                    <a:pt x="8267" y="4114"/>
                    <a:pt x="1493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148012" y="5206321"/>
              <a:ext cx="163212" cy="33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35" fill="norm" stroke="1" extrusionOk="0">
                  <a:moveTo>
                    <a:pt x="17808" y="2316"/>
                  </a:moveTo>
                  <a:cubicBezTo>
                    <a:pt x="16440" y="1501"/>
                    <a:pt x="15073" y="686"/>
                    <a:pt x="13706" y="279"/>
                  </a:cubicBezTo>
                  <a:cubicBezTo>
                    <a:pt x="12339" y="-129"/>
                    <a:pt x="10972" y="-129"/>
                    <a:pt x="9605" y="550"/>
                  </a:cubicBezTo>
                  <a:cubicBezTo>
                    <a:pt x="8238" y="1229"/>
                    <a:pt x="6871" y="2588"/>
                    <a:pt x="7691" y="5033"/>
                  </a:cubicBezTo>
                  <a:cubicBezTo>
                    <a:pt x="8511" y="7479"/>
                    <a:pt x="11519" y="11011"/>
                    <a:pt x="13023" y="13524"/>
                  </a:cubicBezTo>
                  <a:cubicBezTo>
                    <a:pt x="14527" y="16037"/>
                    <a:pt x="14527" y="17531"/>
                    <a:pt x="13980" y="18618"/>
                  </a:cubicBezTo>
                  <a:cubicBezTo>
                    <a:pt x="13433" y="19705"/>
                    <a:pt x="12339" y="20384"/>
                    <a:pt x="11109" y="20792"/>
                  </a:cubicBezTo>
                  <a:cubicBezTo>
                    <a:pt x="9878" y="21199"/>
                    <a:pt x="8511" y="21335"/>
                    <a:pt x="7144" y="21403"/>
                  </a:cubicBezTo>
                  <a:cubicBezTo>
                    <a:pt x="5777" y="21471"/>
                    <a:pt x="4410" y="21471"/>
                    <a:pt x="3180" y="20996"/>
                  </a:cubicBezTo>
                  <a:cubicBezTo>
                    <a:pt x="1949" y="20520"/>
                    <a:pt x="856" y="19569"/>
                    <a:pt x="309" y="18279"/>
                  </a:cubicBezTo>
                  <a:cubicBezTo>
                    <a:pt x="-238" y="16988"/>
                    <a:pt x="-238" y="15358"/>
                    <a:pt x="1813" y="13592"/>
                  </a:cubicBezTo>
                  <a:cubicBezTo>
                    <a:pt x="3863" y="11826"/>
                    <a:pt x="7965" y="9924"/>
                    <a:pt x="11382" y="8362"/>
                  </a:cubicBezTo>
                  <a:cubicBezTo>
                    <a:pt x="14800" y="6799"/>
                    <a:pt x="17534" y="5577"/>
                    <a:pt x="19175" y="4626"/>
                  </a:cubicBezTo>
                  <a:cubicBezTo>
                    <a:pt x="20815" y="3675"/>
                    <a:pt x="21362" y="2996"/>
                    <a:pt x="20952" y="2520"/>
                  </a:cubicBezTo>
                  <a:cubicBezTo>
                    <a:pt x="20542" y="2045"/>
                    <a:pt x="19175" y="1773"/>
                    <a:pt x="17124" y="1773"/>
                  </a:cubicBezTo>
                  <a:cubicBezTo>
                    <a:pt x="15073" y="1773"/>
                    <a:pt x="12339" y="2045"/>
                    <a:pt x="9605" y="2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2604567" y="6162022"/>
              <a:ext cx="214455" cy="27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82" fill="norm" stroke="1" extrusionOk="0">
                  <a:moveTo>
                    <a:pt x="7479" y="3984"/>
                  </a:moveTo>
                  <a:cubicBezTo>
                    <a:pt x="7479" y="3172"/>
                    <a:pt x="7479" y="2360"/>
                    <a:pt x="7690" y="1548"/>
                  </a:cubicBezTo>
                  <a:cubicBezTo>
                    <a:pt x="7902" y="736"/>
                    <a:pt x="8326" y="-76"/>
                    <a:pt x="8431" y="5"/>
                  </a:cubicBezTo>
                  <a:cubicBezTo>
                    <a:pt x="8537" y="86"/>
                    <a:pt x="8326" y="1061"/>
                    <a:pt x="7479" y="3010"/>
                  </a:cubicBezTo>
                  <a:cubicBezTo>
                    <a:pt x="6631" y="4959"/>
                    <a:pt x="5149" y="7882"/>
                    <a:pt x="3773" y="10562"/>
                  </a:cubicBezTo>
                  <a:cubicBezTo>
                    <a:pt x="2396" y="13241"/>
                    <a:pt x="1126" y="15677"/>
                    <a:pt x="490" y="17464"/>
                  </a:cubicBezTo>
                  <a:cubicBezTo>
                    <a:pt x="-145" y="19250"/>
                    <a:pt x="-145" y="20387"/>
                    <a:pt x="384" y="20956"/>
                  </a:cubicBezTo>
                  <a:cubicBezTo>
                    <a:pt x="914" y="21524"/>
                    <a:pt x="1973" y="21524"/>
                    <a:pt x="4196" y="20956"/>
                  </a:cubicBezTo>
                  <a:cubicBezTo>
                    <a:pt x="6420" y="20387"/>
                    <a:pt x="9808" y="19250"/>
                    <a:pt x="12879" y="18276"/>
                  </a:cubicBezTo>
                  <a:cubicBezTo>
                    <a:pt x="15949" y="17301"/>
                    <a:pt x="18702" y="16489"/>
                    <a:pt x="21455" y="15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2776687" y="6328254"/>
              <a:ext cx="423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939671" y="639175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079371" y="6169504"/>
              <a:ext cx="127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62"/>
                    <a:pt x="0" y="10325"/>
                    <a:pt x="3600" y="13925"/>
                  </a:cubicBezTo>
                  <a:cubicBezTo>
                    <a:pt x="7200" y="17525"/>
                    <a:pt x="14400" y="195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596770" y="6601304"/>
              <a:ext cx="444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6800"/>
                    <a:pt x="4320" y="12000"/>
                    <a:pt x="7560" y="8400"/>
                  </a:cubicBezTo>
                  <a:cubicBezTo>
                    <a:pt x="10800" y="4800"/>
                    <a:pt x="15120" y="2400"/>
                    <a:pt x="17640" y="1200"/>
                  </a:cubicBezTo>
                  <a:cubicBezTo>
                    <a:pt x="20160" y="0"/>
                    <a:pt x="208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749171" y="6683854"/>
              <a:ext cx="143669" cy="28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63" fill="norm" stroke="1" extrusionOk="0">
                  <a:moveTo>
                    <a:pt x="20661" y="0"/>
                  </a:moveTo>
                  <a:cubicBezTo>
                    <a:pt x="15965" y="161"/>
                    <a:pt x="11270" y="322"/>
                    <a:pt x="8765" y="806"/>
                  </a:cubicBezTo>
                  <a:cubicBezTo>
                    <a:pt x="6261" y="1290"/>
                    <a:pt x="5948" y="2096"/>
                    <a:pt x="7043" y="3707"/>
                  </a:cubicBezTo>
                  <a:cubicBezTo>
                    <a:pt x="8139" y="5319"/>
                    <a:pt x="10643" y="7737"/>
                    <a:pt x="13304" y="9994"/>
                  </a:cubicBezTo>
                  <a:cubicBezTo>
                    <a:pt x="15965" y="12251"/>
                    <a:pt x="18783" y="14346"/>
                    <a:pt x="20191" y="15878"/>
                  </a:cubicBezTo>
                  <a:cubicBezTo>
                    <a:pt x="21600" y="17409"/>
                    <a:pt x="21600" y="18376"/>
                    <a:pt x="20191" y="19343"/>
                  </a:cubicBezTo>
                  <a:cubicBezTo>
                    <a:pt x="18783" y="20310"/>
                    <a:pt x="15965" y="21278"/>
                    <a:pt x="12991" y="21439"/>
                  </a:cubicBezTo>
                  <a:cubicBezTo>
                    <a:pt x="10017" y="21600"/>
                    <a:pt x="6887" y="20955"/>
                    <a:pt x="4696" y="19988"/>
                  </a:cubicBezTo>
                  <a:cubicBezTo>
                    <a:pt x="2504" y="19021"/>
                    <a:pt x="1252" y="17731"/>
                    <a:pt x="0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2793621" y="6652104"/>
              <a:ext cx="273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4914"/>
                    <a:pt x="10381" y="8229"/>
                    <a:pt x="13981" y="4629"/>
                  </a:cubicBezTo>
                  <a:cubicBezTo>
                    <a:pt x="17581" y="1029"/>
                    <a:pt x="19591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307971" y="6569554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0800"/>
                    <a:pt x="8640" y="0"/>
                    <a:pt x="12240" y="0"/>
                  </a:cubicBezTo>
                  <a:cubicBezTo>
                    <a:pt x="15840" y="0"/>
                    <a:pt x="187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3377821" y="6626704"/>
              <a:ext cx="158751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fill="norm" stroke="1" extrusionOk="0">
                  <a:moveTo>
                    <a:pt x="0" y="15429"/>
                  </a:moveTo>
                  <a:cubicBezTo>
                    <a:pt x="1440" y="18514"/>
                    <a:pt x="2880" y="21600"/>
                    <a:pt x="6480" y="19029"/>
                  </a:cubicBezTo>
                  <a:cubicBezTo>
                    <a:pt x="10080" y="16457"/>
                    <a:pt x="15840" y="82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3618091" y="6453242"/>
              <a:ext cx="136224" cy="14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0512" fill="norm" stroke="1" extrusionOk="0">
                  <a:moveTo>
                    <a:pt x="18260" y="289"/>
                  </a:moveTo>
                  <a:cubicBezTo>
                    <a:pt x="14448" y="289"/>
                    <a:pt x="10637" y="289"/>
                    <a:pt x="7460" y="2571"/>
                  </a:cubicBezTo>
                  <a:cubicBezTo>
                    <a:pt x="4284" y="4853"/>
                    <a:pt x="1743" y="9416"/>
                    <a:pt x="631" y="12611"/>
                  </a:cubicBezTo>
                  <a:cubicBezTo>
                    <a:pt x="-481" y="15805"/>
                    <a:pt x="-163" y="17630"/>
                    <a:pt x="1901" y="18999"/>
                  </a:cubicBezTo>
                  <a:cubicBezTo>
                    <a:pt x="3966" y="20368"/>
                    <a:pt x="7778" y="21281"/>
                    <a:pt x="11431" y="19608"/>
                  </a:cubicBezTo>
                  <a:cubicBezTo>
                    <a:pt x="15084" y="17935"/>
                    <a:pt x="18578" y="13675"/>
                    <a:pt x="19848" y="10025"/>
                  </a:cubicBezTo>
                  <a:cubicBezTo>
                    <a:pt x="21119" y="6374"/>
                    <a:pt x="20166" y="3332"/>
                    <a:pt x="18737" y="1658"/>
                  </a:cubicBezTo>
                  <a:cubicBezTo>
                    <a:pt x="17307" y="-15"/>
                    <a:pt x="15401" y="-319"/>
                    <a:pt x="13972" y="289"/>
                  </a:cubicBezTo>
                  <a:cubicBezTo>
                    <a:pt x="12543" y="898"/>
                    <a:pt x="11590" y="2419"/>
                    <a:pt x="10637" y="3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3822321" y="649970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3917835" y="6357559"/>
              <a:ext cx="133087" cy="27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55" fill="norm" stroke="1" extrusionOk="0">
                  <a:moveTo>
                    <a:pt x="20894" y="1162"/>
                  </a:moveTo>
                  <a:cubicBezTo>
                    <a:pt x="17239" y="513"/>
                    <a:pt x="13583" y="-137"/>
                    <a:pt x="10094" y="25"/>
                  </a:cubicBezTo>
                  <a:cubicBezTo>
                    <a:pt x="6605" y="188"/>
                    <a:pt x="3282" y="1162"/>
                    <a:pt x="1454" y="2461"/>
                  </a:cubicBezTo>
                  <a:cubicBezTo>
                    <a:pt x="-374" y="3761"/>
                    <a:pt x="-706" y="5385"/>
                    <a:pt x="1786" y="7171"/>
                  </a:cubicBezTo>
                  <a:cubicBezTo>
                    <a:pt x="4279" y="8958"/>
                    <a:pt x="9596" y="10907"/>
                    <a:pt x="13085" y="12693"/>
                  </a:cubicBezTo>
                  <a:cubicBezTo>
                    <a:pt x="16574" y="14480"/>
                    <a:pt x="18236" y="16104"/>
                    <a:pt x="19066" y="17322"/>
                  </a:cubicBezTo>
                  <a:cubicBezTo>
                    <a:pt x="19897" y="18540"/>
                    <a:pt x="19897" y="19352"/>
                    <a:pt x="19232" y="20001"/>
                  </a:cubicBezTo>
                  <a:cubicBezTo>
                    <a:pt x="18568" y="20651"/>
                    <a:pt x="17239" y="21138"/>
                    <a:pt x="15743" y="21301"/>
                  </a:cubicBezTo>
                  <a:cubicBezTo>
                    <a:pt x="14248" y="21463"/>
                    <a:pt x="12586" y="21301"/>
                    <a:pt x="11091" y="20326"/>
                  </a:cubicBezTo>
                  <a:cubicBezTo>
                    <a:pt x="9596" y="19352"/>
                    <a:pt x="8266" y="17565"/>
                    <a:pt x="7934" y="15210"/>
                  </a:cubicBezTo>
                  <a:cubicBezTo>
                    <a:pt x="7602" y="12855"/>
                    <a:pt x="8266" y="9932"/>
                    <a:pt x="9097" y="8065"/>
                  </a:cubicBezTo>
                  <a:cubicBezTo>
                    <a:pt x="9928" y="6197"/>
                    <a:pt x="10925" y="5385"/>
                    <a:pt x="11922" y="4654"/>
                  </a:cubicBezTo>
                  <a:cubicBezTo>
                    <a:pt x="12919" y="3923"/>
                    <a:pt x="13916" y="3274"/>
                    <a:pt x="13916" y="3030"/>
                  </a:cubicBezTo>
                  <a:cubicBezTo>
                    <a:pt x="13916" y="2786"/>
                    <a:pt x="12919" y="2949"/>
                    <a:pt x="11922" y="3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4139821" y="6320127"/>
              <a:ext cx="247651" cy="27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4004"/>
                  </a:moveTo>
                  <a:cubicBezTo>
                    <a:pt x="1108" y="2714"/>
                    <a:pt x="2215" y="1425"/>
                    <a:pt x="3323" y="700"/>
                  </a:cubicBezTo>
                  <a:cubicBezTo>
                    <a:pt x="4431" y="-26"/>
                    <a:pt x="5538" y="-187"/>
                    <a:pt x="6185" y="216"/>
                  </a:cubicBezTo>
                  <a:cubicBezTo>
                    <a:pt x="6831" y="619"/>
                    <a:pt x="7015" y="1586"/>
                    <a:pt x="6462" y="4326"/>
                  </a:cubicBezTo>
                  <a:cubicBezTo>
                    <a:pt x="5908" y="7067"/>
                    <a:pt x="4615" y="11580"/>
                    <a:pt x="3600" y="14240"/>
                  </a:cubicBezTo>
                  <a:cubicBezTo>
                    <a:pt x="2585" y="16900"/>
                    <a:pt x="1846" y="17706"/>
                    <a:pt x="1200" y="18592"/>
                  </a:cubicBezTo>
                  <a:cubicBezTo>
                    <a:pt x="554" y="19479"/>
                    <a:pt x="0" y="20446"/>
                    <a:pt x="369" y="20929"/>
                  </a:cubicBezTo>
                  <a:cubicBezTo>
                    <a:pt x="738" y="21413"/>
                    <a:pt x="2031" y="21413"/>
                    <a:pt x="5169" y="20929"/>
                  </a:cubicBezTo>
                  <a:cubicBezTo>
                    <a:pt x="8308" y="20446"/>
                    <a:pt x="13292" y="19479"/>
                    <a:pt x="16338" y="18914"/>
                  </a:cubicBezTo>
                  <a:cubicBezTo>
                    <a:pt x="19385" y="18350"/>
                    <a:pt x="20492" y="18189"/>
                    <a:pt x="21600" y="18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441571" y="3381304"/>
              <a:ext cx="615951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20601"/>
                  </a:moveTo>
                  <a:cubicBezTo>
                    <a:pt x="2598" y="15201"/>
                    <a:pt x="5196" y="9801"/>
                    <a:pt x="7831" y="5751"/>
                  </a:cubicBezTo>
                  <a:cubicBezTo>
                    <a:pt x="10466" y="1701"/>
                    <a:pt x="13138" y="-999"/>
                    <a:pt x="15439" y="351"/>
                  </a:cubicBezTo>
                  <a:cubicBezTo>
                    <a:pt x="17740" y="1701"/>
                    <a:pt x="19670" y="7101"/>
                    <a:pt x="21600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512419" y="3419954"/>
              <a:ext cx="56415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2389" y="21600"/>
                  </a:moveTo>
                  <a:cubicBezTo>
                    <a:pt x="1984" y="20700"/>
                    <a:pt x="1580" y="19800"/>
                    <a:pt x="1095" y="19350"/>
                  </a:cubicBezTo>
                  <a:cubicBezTo>
                    <a:pt x="609" y="18900"/>
                    <a:pt x="43" y="18900"/>
                    <a:pt x="2" y="19350"/>
                  </a:cubicBezTo>
                  <a:cubicBezTo>
                    <a:pt x="-38" y="19800"/>
                    <a:pt x="447" y="20700"/>
                    <a:pt x="2146" y="18450"/>
                  </a:cubicBezTo>
                  <a:cubicBezTo>
                    <a:pt x="3845" y="16200"/>
                    <a:pt x="6758" y="10800"/>
                    <a:pt x="9872" y="7650"/>
                  </a:cubicBezTo>
                  <a:cubicBezTo>
                    <a:pt x="12987" y="4500"/>
                    <a:pt x="16304" y="3600"/>
                    <a:pt x="18286" y="2700"/>
                  </a:cubicBezTo>
                  <a:cubicBezTo>
                    <a:pt x="20268" y="1800"/>
                    <a:pt x="20915" y="900"/>
                    <a:pt x="215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7600571" y="3481147"/>
              <a:ext cx="565151" cy="2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0" y="20196"/>
                  </a:moveTo>
                  <a:cubicBezTo>
                    <a:pt x="2912" y="12482"/>
                    <a:pt x="5825" y="4767"/>
                    <a:pt x="8737" y="1682"/>
                  </a:cubicBezTo>
                  <a:cubicBezTo>
                    <a:pt x="11649" y="-1404"/>
                    <a:pt x="14562" y="139"/>
                    <a:pt x="16706" y="3225"/>
                  </a:cubicBezTo>
                  <a:cubicBezTo>
                    <a:pt x="18849" y="6310"/>
                    <a:pt x="20225" y="10939"/>
                    <a:pt x="21600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7670166" y="3508854"/>
              <a:ext cx="46380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485" y="21600"/>
                  </a:moveTo>
                  <a:cubicBezTo>
                    <a:pt x="798" y="21600"/>
                    <a:pt x="110" y="21600"/>
                    <a:pt x="12" y="20400"/>
                  </a:cubicBezTo>
                  <a:cubicBezTo>
                    <a:pt x="-86" y="19200"/>
                    <a:pt x="405" y="16800"/>
                    <a:pt x="2369" y="13200"/>
                  </a:cubicBezTo>
                  <a:cubicBezTo>
                    <a:pt x="4332" y="9600"/>
                    <a:pt x="7769" y="4800"/>
                    <a:pt x="11205" y="2400"/>
                  </a:cubicBezTo>
                  <a:cubicBezTo>
                    <a:pt x="14641" y="0"/>
                    <a:pt x="18078" y="0"/>
                    <a:pt x="215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5577324" y="2698250"/>
              <a:ext cx="207181" cy="36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190" fill="norm" stroke="1" extrusionOk="0">
                  <a:moveTo>
                    <a:pt x="16748" y="6574"/>
                  </a:moveTo>
                  <a:cubicBezTo>
                    <a:pt x="16538" y="5209"/>
                    <a:pt x="16329" y="3843"/>
                    <a:pt x="16014" y="2726"/>
                  </a:cubicBezTo>
                  <a:cubicBezTo>
                    <a:pt x="15700" y="1609"/>
                    <a:pt x="15280" y="740"/>
                    <a:pt x="14546" y="305"/>
                  </a:cubicBezTo>
                  <a:cubicBezTo>
                    <a:pt x="13812" y="-129"/>
                    <a:pt x="12764" y="-129"/>
                    <a:pt x="11191" y="492"/>
                  </a:cubicBezTo>
                  <a:cubicBezTo>
                    <a:pt x="9618" y="1112"/>
                    <a:pt x="7521" y="2354"/>
                    <a:pt x="5319" y="4899"/>
                  </a:cubicBezTo>
                  <a:cubicBezTo>
                    <a:pt x="3117" y="7443"/>
                    <a:pt x="810" y="11292"/>
                    <a:pt x="181" y="14147"/>
                  </a:cubicBezTo>
                  <a:cubicBezTo>
                    <a:pt x="-448" y="17002"/>
                    <a:pt x="601" y="18864"/>
                    <a:pt x="2698" y="19981"/>
                  </a:cubicBezTo>
                  <a:cubicBezTo>
                    <a:pt x="4795" y="21099"/>
                    <a:pt x="7940" y="21471"/>
                    <a:pt x="10981" y="20974"/>
                  </a:cubicBezTo>
                  <a:cubicBezTo>
                    <a:pt x="14022" y="20478"/>
                    <a:pt x="16958" y="19112"/>
                    <a:pt x="18740" y="17312"/>
                  </a:cubicBezTo>
                  <a:cubicBezTo>
                    <a:pt x="20523" y="15512"/>
                    <a:pt x="21152" y="13278"/>
                    <a:pt x="19789" y="10795"/>
                  </a:cubicBezTo>
                  <a:cubicBezTo>
                    <a:pt x="18426" y="8312"/>
                    <a:pt x="15070" y="5581"/>
                    <a:pt x="12869" y="4154"/>
                  </a:cubicBezTo>
                  <a:cubicBezTo>
                    <a:pt x="10667" y="2726"/>
                    <a:pt x="9618" y="2602"/>
                    <a:pt x="8569" y="2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7681919" y="2859466"/>
              <a:ext cx="168379" cy="23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830" fill="norm" stroke="1" extrusionOk="0">
                  <a:moveTo>
                    <a:pt x="20696" y="6404"/>
                  </a:moveTo>
                  <a:cubicBezTo>
                    <a:pt x="18588" y="4319"/>
                    <a:pt x="16481" y="2235"/>
                    <a:pt x="14769" y="1098"/>
                  </a:cubicBezTo>
                  <a:cubicBezTo>
                    <a:pt x="13057" y="-39"/>
                    <a:pt x="11740" y="-228"/>
                    <a:pt x="9632" y="1288"/>
                  </a:cubicBezTo>
                  <a:cubicBezTo>
                    <a:pt x="7525" y="2804"/>
                    <a:pt x="4627" y="6025"/>
                    <a:pt x="2784" y="9340"/>
                  </a:cubicBezTo>
                  <a:cubicBezTo>
                    <a:pt x="940" y="12656"/>
                    <a:pt x="149" y="16067"/>
                    <a:pt x="18" y="18246"/>
                  </a:cubicBezTo>
                  <a:cubicBezTo>
                    <a:pt x="-114" y="20425"/>
                    <a:pt x="413" y="21372"/>
                    <a:pt x="4101" y="20519"/>
                  </a:cubicBezTo>
                  <a:cubicBezTo>
                    <a:pt x="7788" y="19667"/>
                    <a:pt x="14637" y="17014"/>
                    <a:pt x="18062" y="13509"/>
                  </a:cubicBezTo>
                  <a:cubicBezTo>
                    <a:pt x="21486" y="10004"/>
                    <a:pt x="21486" y="5646"/>
                    <a:pt x="20037" y="3088"/>
                  </a:cubicBezTo>
                  <a:cubicBezTo>
                    <a:pt x="18588" y="530"/>
                    <a:pt x="15691" y="-228"/>
                    <a:pt x="13057" y="56"/>
                  </a:cubicBezTo>
                  <a:cubicBezTo>
                    <a:pt x="10423" y="340"/>
                    <a:pt x="8052" y="1667"/>
                    <a:pt x="6998" y="2804"/>
                  </a:cubicBezTo>
                  <a:cubicBezTo>
                    <a:pt x="5945" y="3940"/>
                    <a:pt x="6208" y="4888"/>
                    <a:pt x="6471" y="5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994271" y="2988154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064121" y="2864040"/>
              <a:ext cx="196851" cy="26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3366"/>
                  </a:moveTo>
                  <a:cubicBezTo>
                    <a:pt x="232" y="2509"/>
                    <a:pt x="465" y="1652"/>
                    <a:pt x="1045" y="966"/>
                  </a:cubicBezTo>
                  <a:cubicBezTo>
                    <a:pt x="1626" y="280"/>
                    <a:pt x="2555" y="-234"/>
                    <a:pt x="4065" y="109"/>
                  </a:cubicBezTo>
                  <a:cubicBezTo>
                    <a:pt x="5574" y="452"/>
                    <a:pt x="7665" y="1652"/>
                    <a:pt x="7665" y="4395"/>
                  </a:cubicBezTo>
                  <a:cubicBezTo>
                    <a:pt x="7665" y="7137"/>
                    <a:pt x="5574" y="11423"/>
                    <a:pt x="4065" y="14080"/>
                  </a:cubicBezTo>
                  <a:cubicBezTo>
                    <a:pt x="2555" y="16737"/>
                    <a:pt x="1626" y="17766"/>
                    <a:pt x="1045" y="18709"/>
                  </a:cubicBezTo>
                  <a:cubicBezTo>
                    <a:pt x="465" y="19652"/>
                    <a:pt x="232" y="20509"/>
                    <a:pt x="1161" y="20937"/>
                  </a:cubicBezTo>
                  <a:cubicBezTo>
                    <a:pt x="2090" y="21366"/>
                    <a:pt x="4181" y="21366"/>
                    <a:pt x="7781" y="20680"/>
                  </a:cubicBezTo>
                  <a:cubicBezTo>
                    <a:pt x="11381" y="19995"/>
                    <a:pt x="16490" y="18623"/>
                    <a:pt x="21600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275625" y="2870398"/>
              <a:ext cx="109419" cy="29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285" fill="norm" stroke="1" extrusionOk="0">
                  <a:moveTo>
                    <a:pt x="20031" y="250"/>
                  </a:moveTo>
                  <a:cubicBezTo>
                    <a:pt x="15231" y="97"/>
                    <a:pt x="10431" y="-56"/>
                    <a:pt x="7031" y="21"/>
                  </a:cubicBezTo>
                  <a:cubicBezTo>
                    <a:pt x="3631" y="97"/>
                    <a:pt x="1631" y="404"/>
                    <a:pt x="631" y="940"/>
                  </a:cubicBezTo>
                  <a:cubicBezTo>
                    <a:pt x="-369" y="1476"/>
                    <a:pt x="-369" y="2242"/>
                    <a:pt x="2031" y="4080"/>
                  </a:cubicBezTo>
                  <a:cubicBezTo>
                    <a:pt x="4431" y="5918"/>
                    <a:pt x="9231" y="8829"/>
                    <a:pt x="13031" y="11204"/>
                  </a:cubicBezTo>
                  <a:cubicBezTo>
                    <a:pt x="16831" y="13578"/>
                    <a:pt x="19631" y="15416"/>
                    <a:pt x="20431" y="17101"/>
                  </a:cubicBezTo>
                  <a:cubicBezTo>
                    <a:pt x="21231" y="18787"/>
                    <a:pt x="20031" y="20318"/>
                    <a:pt x="17631" y="20931"/>
                  </a:cubicBezTo>
                  <a:cubicBezTo>
                    <a:pt x="15231" y="21544"/>
                    <a:pt x="11631" y="21238"/>
                    <a:pt x="8031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8299071" y="2829404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4400"/>
                    <a:pt x="10588" y="7200"/>
                    <a:pt x="14188" y="3600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5391950" y="4110892"/>
              <a:ext cx="198106" cy="28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09" fill="norm" stroke="1" extrusionOk="0">
                  <a:moveTo>
                    <a:pt x="15561" y="3426"/>
                  </a:moveTo>
                  <a:cubicBezTo>
                    <a:pt x="13288" y="3267"/>
                    <a:pt x="11014" y="3108"/>
                    <a:pt x="8968" y="3903"/>
                  </a:cubicBezTo>
                  <a:cubicBezTo>
                    <a:pt x="6921" y="4697"/>
                    <a:pt x="5102" y="6444"/>
                    <a:pt x="3625" y="8667"/>
                  </a:cubicBezTo>
                  <a:cubicBezTo>
                    <a:pt x="2147" y="10891"/>
                    <a:pt x="1010" y="13591"/>
                    <a:pt x="441" y="15497"/>
                  </a:cubicBezTo>
                  <a:cubicBezTo>
                    <a:pt x="-127" y="17403"/>
                    <a:pt x="-127" y="18514"/>
                    <a:pt x="328" y="19388"/>
                  </a:cubicBezTo>
                  <a:cubicBezTo>
                    <a:pt x="782" y="20261"/>
                    <a:pt x="1692" y="20897"/>
                    <a:pt x="3397" y="21214"/>
                  </a:cubicBezTo>
                  <a:cubicBezTo>
                    <a:pt x="5102" y="21532"/>
                    <a:pt x="7604" y="21532"/>
                    <a:pt x="10446" y="20658"/>
                  </a:cubicBezTo>
                  <a:cubicBezTo>
                    <a:pt x="13288" y="19785"/>
                    <a:pt x="16471" y="18038"/>
                    <a:pt x="18517" y="15497"/>
                  </a:cubicBezTo>
                  <a:cubicBezTo>
                    <a:pt x="20564" y="12956"/>
                    <a:pt x="21473" y="9620"/>
                    <a:pt x="21246" y="7000"/>
                  </a:cubicBezTo>
                  <a:cubicBezTo>
                    <a:pt x="21018" y="4379"/>
                    <a:pt x="19654" y="2473"/>
                    <a:pt x="17835" y="1361"/>
                  </a:cubicBezTo>
                  <a:cubicBezTo>
                    <a:pt x="16016" y="250"/>
                    <a:pt x="13742" y="-68"/>
                    <a:pt x="12151" y="11"/>
                  </a:cubicBezTo>
                  <a:cubicBezTo>
                    <a:pt x="10559" y="91"/>
                    <a:pt x="9650" y="567"/>
                    <a:pt x="9309" y="1679"/>
                  </a:cubicBezTo>
                  <a:cubicBezTo>
                    <a:pt x="8968" y="2791"/>
                    <a:pt x="9195" y="4538"/>
                    <a:pt x="9422" y="6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5746371" y="4239104"/>
              <a:ext cx="1" cy="635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5841621" y="4108669"/>
              <a:ext cx="273051" cy="31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2788"/>
                  </a:moveTo>
                  <a:cubicBezTo>
                    <a:pt x="670" y="2078"/>
                    <a:pt x="1340" y="1367"/>
                    <a:pt x="3098" y="870"/>
                  </a:cubicBezTo>
                  <a:cubicBezTo>
                    <a:pt x="4856" y="372"/>
                    <a:pt x="7702" y="88"/>
                    <a:pt x="9544" y="17"/>
                  </a:cubicBezTo>
                  <a:cubicBezTo>
                    <a:pt x="11386" y="-54"/>
                    <a:pt x="12223" y="88"/>
                    <a:pt x="12726" y="514"/>
                  </a:cubicBezTo>
                  <a:cubicBezTo>
                    <a:pt x="13228" y="941"/>
                    <a:pt x="13395" y="1651"/>
                    <a:pt x="12474" y="3499"/>
                  </a:cubicBezTo>
                  <a:cubicBezTo>
                    <a:pt x="11553" y="5346"/>
                    <a:pt x="9544" y="8330"/>
                    <a:pt x="7535" y="11030"/>
                  </a:cubicBezTo>
                  <a:cubicBezTo>
                    <a:pt x="5526" y="13730"/>
                    <a:pt x="3516" y="16146"/>
                    <a:pt x="2344" y="17851"/>
                  </a:cubicBezTo>
                  <a:cubicBezTo>
                    <a:pt x="1172" y="19557"/>
                    <a:pt x="837" y="20551"/>
                    <a:pt x="1423" y="21049"/>
                  </a:cubicBezTo>
                  <a:cubicBezTo>
                    <a:pt x="2009" y="21546"/>
                    <a:pt x="3516" y="21546"/>
                    <a:pt x="7033" y="20551"/>
                  </a:cubicBezTo>
                  <a:cubicBezTo>
                    <a:pt x="10549" y="19557"/>
                    <a:pt x="16074" y="17567"/>
                    <a:pt x="21600" y="15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6123380" y="4100584"/>
              <a:ext cx="122550" cy="37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532" fill="norm" stroke="1" extrusionOk="0">
                  <a:moveTo>
                    <a:pt x="15540" y="1396"/>
                  </a:moveTo>
                  <a:cubicBezTo>
                    <a:pt x="13769" y="908"/>
                    <a:pt x="11999" y="420"/>
                    <a:pt x="10228" y="176"/>
                  </a:cubicBezTo>
                  <a:cubicBezTo>
                    <a:pt x="8458" y="-68"/>
                    <a:pt x="6687" y="-68"/>
                    <a:pt x="5094" y="237"/>
                  </a:cubicBezTo>
                  <a:cubicBezTo>
                    <a:pt x="3500" y="542"/>
                    <a:pt x="2084" y="1152"/>
                    <a:pt x="1021" y="2068"/>
                  </a:cubicBezTo>
                  <a:cubicBezTo>
                    <a:pt x="-41" y="2983"/>
                    <a:pt x="-749" y="4203"/>
                    <a:pt x="1376" y="5912"/>
                  </a:cubicBezTo>
                  <a:cubicBezTo>
                    <a:pt x="3500" y="7620"/>
                    <a:pt x="8458" y="9817"/>
                    <a:pt x="12176" y="12013"/>
                  </a:cubicBezTo>
                  <a:cubicBezTo>
                    <a:pt x="15894" y="14210"/>
                    <a:pt x="18372" y="16407"/>
                    <a:pt x="19612" y="17810"/>
                  </a:cubicBezTo>
                  <a:cubicBezTo>
                    <a:pt x="20851" y="19213"/>
                    <a:pt x="20851" y="19824"/>
                    <a:pt x="19258" y="20312"/>
                  </a:cubicBezTo>
                  <a:cubicBezTo>
                    <a:pt x="17664" y="20800"/>
                    <a:pt x="14477" y="21166"/>
                    <a:pt x="11290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6127371" y="4080354"/>
              <a:ext cx="400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5671"/>
                    <a:pt x="6400" y="9741"/>
                    <a:pt x="10000" y="6141"/>
                  </a:cubicBezTo>
                  <a:cubicBezTo>
                    <a:pt x="13600" y="2541"/>
                    <a:pt x="176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7587692" y="4223142"/>
              <a:ext cx="191460" cy="21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101" fill="norm" stroke="1" extrusionOk="0">
                  <a:moveTo>
                    <a:pt x="14343" y="5986"/>
                  </a:moveTo>
                  <a:cubicBezTo>
                    <a:pt x="14343" y="4727"/>
                    <a:pt x="14343" y="3469"/>
                    <a:pt x="14002" y="2316"/>
                  </a:cubicBezTo>
                  <a:cubicBezTo>
                    <a:pt x="13661" y="1162"/>
                    <a:pt x="12979" y="114"/>
                    <a:pt x="11615" y="9"/>
                  </a:cubicBezTo>
                  <a:cubicBezTo>
                    <a:pt x="10250" y="-96"/>
                    <a:pt x="8204" y="743"/>
                    <a:pt x="6044" y="3364"/>
                  </a:cubicBezTo>
                  <a:cubicBezTo>
                    <a:pt x="3884" y="5986"/>
                    <a:pt x="1610" y="10389"/>
                    <a:pt x="587" y="13640"/>
                  </a:cubicBezTo>
                  <a:cubicBezTo>
                    <a:pt x="-436" y="16890"/>
                    <a:pt x="-209" y="18987"/>
                    <a:pt x="1951" y="20141"/>
                  </a:cubicBezTo>
                  <a:cubicBezTo>
                    <a:pt x="4111" y="21294"/>
                    <a:pt x="8204" y="21504"/>
                    <a:pt x="11842" y="20246"/>
                  </a:cubicBezTo>
                  <a:cubicBezTo>
                    <a:pt x="15480" y="18987"/>
                    <a:pt x="18663" y="16261"/>
                    <a:pt x="19913" y="13221"/>
                  </a:cubicBezTo>
                  <a:cubicBezTo>
                    <a:pt x="21164" y="10180"/>
                    <a:pt x="20482" y="6824"/>
                    <a:pt x="19004" y="4727"/>
                  </a:cubicBezTo>
                  <a:cubicBezTo>
                    <a:pt x="17526" y="2630"/>
                    <a:pt x="15252" y="1791"/>
                    <a:pt x="13661" y="1896"/>
                  </a:cubicBezTo>
                  <a:cubicBezTo>
                    <a:pt x="12069" y="2001"/>
                    <a:pt x="11160" y="3050"/>
                    <a:pt x="10250" y="4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7943471" y="4372454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8069546" y="4194654"/>
              <a:ext cx="146976" cy="31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40" fill="norm" stroke="1" extrusionOk="0">
                  <a:moveTo>
                    <a:pt x="21125" y="0"/>
                  </a:moveTo>
                  <a:cubicBezTo>
                    <a:pt x="16257" y="0"/>
                    <a:pt x="11390" y="0"/>
                    <a:pt x="7739" y="580"/>
                  </a:cubicBezTo>
                  <a:cubicBezTo>
                    <a:pt x="4088" y="1160"/>
                    <a:pt x="1655" y="2319"/>
                    <a:pt x="590" y="3262"/>
                  </a:cubicBezTo>
                  <a:cubicBezTo>
                    <a:pt x="-475" y="4204"/>
                    <a:pt x="-171" y="4929"/>
                    <a:pt x="2111" y="6379"/>
                  </a:cubicBezTo>
                  <a:cubicBezTo>
                    <a:pt x="4393" y="7828"/>
                    <a:pt x="8652" y="10003"/>
                    <a:pt x="11390" y="12032"/>
                  </a:cubicBezTo>
                  <a:cubicBezTo>
                    <a:pt x="14128" y="14062"/>
                    <a:pt x="15345" y="15946"/>
                    <a:pt x="15193" y="17541"/>
                  </a:cubicBezTo>
                  <a:cubicBezTo>
                    <a:pt x="15040" y="19136"/>
                    <a:pt x="13519" y="20440"/>
                    <a:pt x="11846" y="21020"/>
                  </a:cubicBezTo>
                  <a:cubicBezTo>
                    <a:pt x="10173" y="21600"/>
                    <a:pt x="8348" y="21455"/>
                    <a:pt x="6522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019671" y="4225181"/>
              <a:ext cx="3238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235" y="11040"/>
                    <a:pt x="8471" y="1783"/>
                    <a:pt x="12071" y="240"/>
                  </a:cubicBezTo>
                  <a:cubicBezTo>
                    <a:pt x="15671" y="-1303"/>
                    <a:pt x="1863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5323840" y="5244697"/>
              <a:ext cx="191196" cy="28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10" fill="norm" stroke="1" extrusionOk="0">
                  <a:moveTo>
                    <a:pt x="12354" y="1734"/>
                  </a:moveTo>
                  <a:cubicBezTo>
                    <a:pt x="11181" y="1416"/>
                    <a:pt x="10007" y="1099"/>
                    <a:pt x="8715" y="1019"/>
                  </a:cubicBezTo>
                  <a:cubicBezTo>
                    <a:pt x="7424" y="940"/>
                    <a:pt x="6015" y="1099"/>
                    <a:pt x="4607" y="2449"/>
                  </a:cubicBezTo>
                  <a:cubicBezTo>
                    <a:pt x="3198" y="3799"/>
                    <a:pt x="1789" y="6340"/>
                    <a:pt x="968" y="9199"/>
                  </a:cubicBezTo>
                  <a:cubicBezTo>
                    <a:pt x="146" y="12057"/>
                    <a:pt x="-89" y="15234"/>
                    <a:pt x="28" y="17219"/>
                  </a:cubicBezTo>
                  <a:cubicBezTo>
                    <a:pt x="146" y="19204"/>
                    <a:pt x="615" y="19999"/>
                    <a:pt x="1554" y="20554"/>
                  </a:cubicBezTo>
                  <a:cubicBezTo>
                    <a:pt x="2494" y="21110"/>
                    <a:pt x="3902" y="21428"/>
                    <a:pt x="5898" y="21269"/>
                  </a:cubicBezTo>
                  <a:cubicBezTo>
                    <a:pt x="7894" y="21110"/>
                    <a:pt x="10476" y="20475"/>
                    <a:pt x="13176" y="18569"/>
                  </a:cubicBezTo>
                  <a:cubicBezTo>
                    <a:pt x="15876" y="16663"/>
                    <a:pt x="18694" y="13487"/>
                    <a:pt x="20102" y="10707"/>
                  </a:cubicBezTo>
                  <a:cubicBezTo>
                    <a:pt x="21511" y="7928"/>
                    <a:pt x="21511" y="5546"/>
                    <a:pt x="20454" y="3799"/>
                  </a:cubicBezTo>
                  <a:cubicBezTo>
                    <a:pt x="19398" y="2052"/>
                    <a:pt x="17285" y="940"/>
                    <a:pt x="15524" y="384"/>
                  </a:cubicBezTo>
                  <a:cubicBezTo>
                    <a:pt x="13763" y="-172"/>
                    <a:pt x="12354" y="-172"/>
                    <a:pt x="10711" y="702"/>
                  </a:cubicBezTo>
                  <a:cubicBezTo>
                    <a:pt x="9068" y="1575"/>
                    <a:pt x="7189" y="3322"/>
                    <a:pt x="5311" y="5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670171" y="5394804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5802545" y="5262699"/>
              <a:ext cx="159727" cy="34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93" fill="norm" stroke="1" extrusionOk="0">
                  <a:moveTo>
                    <a:pt x="21168" y="313"/>
                  </a:moveTo>
                  <a:cubicBezTo>
                    <a:pt x="17802" y="53"/>
                    <a:pt x="14436" y="-207"/>
                    <a:pt x="10929" y="248"/>
                  </a:cubicBezTo>
                  <a:cubicBezTo>
                    <a:pt x="7423" y="704"/>
                    <a:pt x="3776" y="1875"/>
                    <a:pt x="1812" y="2786"/>
                  </a:cubicBezTo>
                  <a:cubicBezTo>
                    <a:pt x="-151" y="3697"/>
                    <a:pt x="-432" y="4347"/>
                    <a:pt x="550" y="5258"/>
                  </a:cubicBezTo>
                  <a:cubicBezTo>
                    <a:pt x="1532" y="6169"/>
                    <a:pt x="3776" y="7340"/>
                    <a:pt x="7002" y="8966"/>
                  </a:cubicBezTo>
                  <a:cubicBezTo>
                    <a:pt x="10228" y="10593"/>
                    <a:pt x="14436" y="12675"/>
                    <a:pt x="15558" y="14692"/>
                  </a:cubicBezTo>
                  <a:cubicBezTo>
                    <a:pt x="16680" y="16709"/>
                    <a:pt x="14716" y="18660"/>
                    <a:pt x="13173" y="19766"/>
                  </a:cubicBezTo>
                  <a:cubicBezTo>
                    <a:pt x="11630" y="20873"/>
                    <a:pt x="10508" y="21133"/>
                    <a:pt x="9386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759071" y="5242404"/>
              <a:ext cx="374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7" y="15943"/>
                    <a:pt x="4393" y="10286"/>
                    <a:pt x="7566" y="6686"/>
                  </a:cubicBezTo>
                  <a:cubicBezTo>
                    <a:pt x="10739" y="3086"/>
                    <a:pt x="14888" y="1543"/>
                    <a:pt x="17390" y="771"/>
                  </a:cubicBezTo>
                  <a:cubicBezTo>
                    <a:pt x="19892" y="0"/>
                    <a:pt x="207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7316196" y="5352531"/>
              <a:ext cx="182180" cy="23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403" fill="norm" stroke="1" extrusionOk="0">
                  <a:moveTo>
                    <a:pt x="17124" y="4391"/>
                  </a:moveTo>
                  <a:cubicBezTo>
                    <a:pt x="14484" y="4199"/>
                    <a:pt x="11844" y="4008"/>
                    <a:pt x="9084" y="5155"/>
                  </a:cubicBezTo>
                  <a:cubicBezTo>
                    <a:pt x="6324" y="6302"/>
                    <a:pt x="3444" y="8787"/>
                    <a:pt x="1764" y="11272"/>
                  </a:cubicBezTo>
                  <a:cubicBezTo>
                    <a:pt x="84" y="13757"/>
                    <a:pt x="-396" y="16242"/>
                    <a:pt x="324" y="18153"/>
                  </a:cubicBezTo>
                  <a:cubicBezTo>
                    <a:pt x="1044" y="20065"/>
                    <a:pt x="2964" y="21403"/>
                    <a:pt x="6324" y="21403"/>
                  </a:cubicBezTo>
                  <a:cubicBezTo>
                    <a:pt x="9684" y="21403"/>
                    <a:pt x="14484" y="20065"/>
                    <a:pt x="17364" y="17771"/>
                  </a:cubicBezTo>
                  <a:cubicBezTo>
                    <a:pt x="20244" y="15477"/>
                    <a:pt x="21204" y="12228"/>
                    <a:pt x="20364" y="9074"/>
                  </a:cubicBezTo>
                  <a:cubicBezTo>
                    <a:pt x="19524" y="5920"/>
                    <a:pt x="16884" y="2861"/>
                    <a:pt x="14844" y="1332"/>
                  </a:cubicBezTo>
                  <a:cubicBezTo>
                    <a:pt x="12804" y="-197"/>
                    <a:pt x="11364" y="-197"/>
                    <a:pt x="10404" y="281"/>
                  </a:cubicBezTo>
                  <a:cubicBezTo>
                    <a:pt x="9444" y="759"/>
                    <a:pt x="8964" y="1715"/>
                    <a:pt x="8484" y="2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7568821" y="5509104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7714871" y="5283590"/>
              <a:ext cx="164123" cy="38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46" fill="norm" stroke="1" extrusionOk="0">
                  <a:moveTo>
                    <a:pt x="0" y="3744"/>
                  </a:moveTo>
                  <a:cubicBezTo>
                    <a:pt x="1938" y="2794"/>
                    <a:pt x="3877" y="1845"/>
                    <a:pt x="7200" y="1133"/>
                  </a:cubicBezTo>
                  <a:cubicBezTo>
                    <a:pt x="10523" y="421"/>
                    <a:pt x="15231" y="-54"/>
                    <a:pt x="17862" y="5"/>
                  </a:cubicBezTo>
                  <a:cubicBezTo>
                    <a:pt x="20492" y="65"/>
                    <a:pt x="21046" y="658"/>
                    <a:pt x="21323" y="2320"/>
                  </a:cubicBezTo>
                  <a:cubicBezTo>
                    <a:pt x="21600" y="3981"/>
                    <a:pt x="21600" y="6711"/>
                    <a:pt x="20354" y="9500"/>
                  </a:cubicBezTo>
                  <a:cubicBezTo>
                    <a:pt x="19108" y="12289"/>
                    <a:pt x="16615" y="15137"/>
                    <a:pt x="14815" y="17155"/>
                  </a:cubicBezTo>
                  <a:cubicBezTo>
                    <a:pt x="13015" y="19172"/>
                    <a:pt x="11908" y="20359"/>
                    <a:pt x="108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7763226" y="5515454"/>
              <a:ext cx="16754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312" y="21600"/>
                  </a:moveTo>
                  <a:cubicBezTo>
                    <a:pt x="42" y="16800"/>
                    <a:pt x="-228" y="12000"/>
                    <a:pt x="312" y="8800"/>
                  </a:cubicBezTo>
                  <a:cubicBezTo>
                    <a:pt x="852" y="5600"/>
                    <a:pt x="2202" y="4000"/>
                    <a:pt x="5847" y="2800"/>
                  </a:cubicBezTo>
                  <a:cubicBezTo>
                    <a:pt x="9492" y="1600"/>
                    <a:pt x="15432" y="80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8051023" y="5314585"/>
              <a:ext cx="127399" cy="34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316" fill="norm" stroke="1" extrusionOk="0">
                  <a:moveTo>
                    <a:pt x="20636" y="645"/>
                  </a:moveTo>
                  <a:cubicBezTo>
                    <a:pt x="16865" y="250"/>
                    <a:pt x="13093" y="-145"/>
                    <a:pt x="9836" y="53"/>
                  </a:cubicBezTo>
                  <a:cubicBezTo>
                    <a:pt x="6579" y="250"/>
                    <a:pt x="3836" y="1040"/>
                    <a:pt x="1950" y="2028"/>
                  </a:cubicBezTo>
                  <a:cubicBezTo>
                    <a:pt x="65" y="3016"/>
                    <a:pt x="-964" y="4201"/>
                    <a:pt x="1265" y="6243"/>
                  </a:cubicBezTo>
                  <a:cubicBezTo>
                    <a:pt x="3493" y="8284"/>
                    <a:pt x="8979" y="11182"/>
                    <a:pt x="12579" y="13355"/>
                  </a:cubicBezTo>
                  <a:cubicBezTo>
                    <a:pt x="16179" y="15528"/>
                    <a:pt x="17893" y="16977"/>
                    <a:pt x="17550" y="18228"/>
                  </a:cubicBezTo>
                  <a:cubicBezTo>
                    <a:pt x="17207" y="19479"/>
                    <a:pt x="14807" y="20533"/>
                    <a:pt x="11722" y="20994"/>
                  </a:cubicBezTo>
                  <a:cubicBezTo>
                    <a:pt x="8636" y="21455"/>
                    <a:pt x="4865" y="21323"/>
                    <a:pt x="1093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8019671" y="5327817"/>
              <a:ext cx="3683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4345" y="11577"/>
                    <a:pt x="8690" y="3177"/>
                    <a:pt x="12290" y="777"/>
                  </a:cubicBezTo>
                  <a:cubicBezTo>
                    <a:pt x="15890" y="-1623"/>
                    <a:pt x="18745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5113259" y="6325014"/>
              <a:ext cx="199196" cy="26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02" fill="norm" stroke="1" extrusionOk="0">
                  <a:moveTo>
                    <a:pt x="15485" y="4342"/>
                  </a:moveTo>
                  <a:cubicBezTo>
                    <a:pt x="14803" y="2811"/>
                    <a:pt x="14121" y="1281"/>
                    <a:pt x="13212" y="515"/>
                  </a:cubicBezTo>
                  <a:cubicBezTo>
                    <a:pt x="12302" y="-250"/>
                    <a:pt x="11165" y="-250"/>
                    <a:pt x="9460" y="1111"/>
                  </a:cubicBezTo>
                  <a:cubicBezTo>
                    <a:pt x="7755" y="2471"/>
                    <a:pt x="5481" y="5193"/>
                    <a:pt x="3776" y="7999"/>
                  </a:cubicBezTo>
                  <a:cubicBezTo>
                    <a:pt x="2071" y="10805"/>
                    <a:pt x="934" y="13696"/>
                    <a:pt x="365" y="15652"/>
                  </a:cubicBezTo>
                  <a:cubicBezTo>
                    <a:pt x="-203" y="17608"/>
                    <a:pt x="-203" y="18629"/>
                    <a:pt x="1048" y="19564"/>
                  </a:cubicBezTo>
                  <a:cubicBezTo>
                    <a:pt x="2298" y="20500"/>
                    <a:pt x="4799" y="21350"/>
                    <a:pt x="7869" y="21180"/>
                  </a:cubicBezTo>
                  <a:cubicBezTo>
                    <a:pt x="10938" y="21010"/>
                    <a:pt x="14576" y="19819"/>
                    <a:pt x="17191" y="17778"/>
                  </a:cubicBezTo>
                  <a:cubicBezTo>
                    <a:pt x="19805" y="15737"/>
                    <a:pt x="21397" y="12846"/>
                    <a:pt x="21397" y="10040"/>
                  </a:cubicBezTo>
                  <a:cubicBezTo>
                    <a:pt x="21397" y="7233"/>
                    <a:pt x="19805" y="4512"/>
                    <a:pt x="18214" y="2896"/>
                  </a:cubicBezTo>
                  <a:cubicBezTo>
                    <a:pt x="16622" y="1281"/>
                    <a:pt x="15031" y="770"/>
                    <a:pt x="13780" y="770"/>
                  </a:cubicBezTo>
                  <a:cubicBezTo>
                    <a:pt x="12530" y="770"/>
                    <a:pt x="11620" y="1281"/>
                    <a:pt x="10711" y="1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5390771" y="6474304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5600321" y="6189646"/>
              <a:ext cx="171423" cy="46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50" fill="norm" stroke="1" extrusionOk="0">
                  <a:moveTo>
                    <a:pt x="0" y="5204"/>
                  </a:moveTo>
                  <a:cubicBezTo>
                    <a:pt x="0" y="4718"/>
                    <a:pt x="0" y="4231"/>
                    <a:pt x="1712" y="3355"/>
                  </a:cubicBezTo>
                  <a:cubicBezTo>
                    <a:pt x="3424" y="2480"/>
                    <a:pt x="6849" y="1215"/>
                    <a:pt x="9220" y="582"/>
                  </a:cubicBezTo>
                  <a:cubicBezTo>
                    <a:pt x="11590" y="-50"/>
                    <a:pt x="12907" y="-50"/>
                    <a:pt x="14224" y="47"/>
                  </a:cubicBezTo>
                  <a:cubicBezTo>
                    <a:pt x="15541" y="145"/>
                    <a:pt x="16859" y="339"/>
                    <a:pt x="18176" y="1264"/>
                  </a:cubicBezTo>
                  <a:cubicBezTo>
                    <a:pt x="19493" y="2188"/>
                    <a:pt x="20810" y="3842"/>
                    <a:pt x="21205" y="6518"/>
                  </a:cubicBezTo>
                  <a:cubicBezTo>
                    <a:pt x="21600" y="9193"/>
                    <a:pt x="21073" y="12891"/>
                    <a:pt x="19756" y="15566"/>
                  </a:cubicBezTo>
                  <a:cubicBezTo>
                    <a:pt x="18439" y="18242"/>
                    <a:pt x="16332" y="19896"/>
                    <a:pt x="14224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5625721" y="6448904"/>
              <a:ext cx="298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919" y="11400"/>
                  </a:cubicBezTo>
                  <a:cubicBezTo>
                    <a:pt x="1838" y="8400"/>
                    <a:pt x="3677" y="6000"/>
                    <a:pt x="7277" y="4200"/>
                  </a:cubicBezTo>
                  <a:cubicBezTo>
                    <a:pt x="10877" y="2400"/>
                    <a:pt x="1623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5912368" y="6272101"/>
              <a:ext cx="157854" cy="36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60" fill="norm" stroke="1" extrusionOk="0">
                  <a:moveTo>
                    <a:pt x="20920" y="1423"/>
                  </a:moveTo>
                  <a:cubicBezTo>
                    <a:pt x="17834" y="683"/>
                    <a:pt x="14749" y="-58"/>
                    <a:pt x="11242" y="4"/>
                  </a:cubicBezTo>
                  <a:cubicBezTo>
                    <a:pt x="7736" y="65"/>
                    <a:pt x="3808" y="929"/>
                    <a:pt x="1704" y="2040"/>
                  </a:cubicBezTo>
                  <a:cubicBezTo>
                    <a:pt x="-399" y="3151"/>
                    <a:pt x="-680" y="4509"/>
                    <a:pt x="1564" y="6607"/>
                  </a:cubicBezTo>
                  <a:cubicBezTo>
                    <a:pt x="3808" y="8705"/>
                    <a:pt x="8577" y="11544"/>
                    <a:pt x="11523" y="13704"/>
                  </a:cubicBezTo>
                  <a:cubicBezTo>
                    <a:pt x="14468" y="15864"/>
                    <a:pt x="15590" y="17345"/>
                    <a:pt x="15450" y="18580"/>
                  </a:cubicBezTo>
                  <a:cubicBezTo>
                    <a:pt x="15310" y="19814"/>
                    <a:pt x="13907" y="20801"/>
                    <a:pt x="11523" y="21172"/>
                  </a:cubicBezTo>
                  <a:cubicBezTo>
                    <a:pt x="9138" y="21542"/>
                    <a:pt x="5772" y="21295"/>
                    <a:pt x="2406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892421" y="6227291"/>
              <a:ext cx="495301" cy="7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1419"/>
                  </a:moveTo>
                  <a:cubicBezTo>
                    <a:pt x="3508" y="14219"/>
                    <a:pt x="7015" y="7019"/>
                    <a:pt x="10338" y="3419"/>
                  </a:cubicBezTo>
                  <a:cubicBezTo>
                    <a:pt x="13662" y="-181"/>
                    <a:pt x="16800" y="-181"/>
                    <a:pt x="18646" y="119"/>
                  </a:cubicBezTo>
                  <a:cubicBezTo>
                    <a:pt x="20492" y="419"/>
                    <a:pt x="21046" y="1019"/>
                    <a:pt x="21600" y="1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7594221" y="6418921"/>
              <a:ext cx="67496" cy="37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381" fill="norm" stroke="1" extrusionOk="0">
                  <a:moveTo>
                    <a:pt x="11782" y="974"/>
                  </a:moveTo>
                  <a:cubicBezTo>
                    <a:pt x="15709" y="378"/>
                    <a:pt x="19636" y="-219"/>
                    <a:pt x="20618" y="79"/>
                  </a:cubicBezTo>
                  <a:cubicBezTo>
                    <a:pt x="21600" y="378"/>
                    <a:pt x="19636" y="1571"/>
                    <a:pt x="16364" y="4077"/>
                  </a:cubicBezTo>
                  <a:cubicBezTo>
                    <a:pt x="13091" y="6583"/>
                    <a:pt x="8509" y="10402"/>
                    <a:pt x="5564" y="13505"/>
                  </a:cubicBezTo>
                  <a:cubicBezTo>
                    <a:pt x="2618" y="16608"/>
                    <a:pt x="1309" y="18994"/>
                    <a:pt x="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9384920" y="3508854"/>
              <a:ext cx="54079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0" y="5400"/>
                  </a:moveTo>
                  <a:cubicBezTo>
                    <a:pt x="336" y="2700"/>
                    <a:pt x="672" y="0"/>
                    <a:pt x="1765" y="0"/>
                  </a:cubicBezTo>
                  <a:cubicBezTo>
                    <a:pt x="2858" y="0"/>
                    <a:pt x="4707" y="2700"/>
                    <a:pt x="7186" y="4050"/>
                  </a:cubicBezTo>
                  <a:cubicBezTo>
                    <a:pt x="9665" y="5400"/>
                    <a:pt x="12775" y="5400"/>
                    <a:pt x="15170" y="5400"/>
                  </a:cubicBezTo>
                  <a:cubicBezTo>
                    <a:pt x="17566" y="5400"/>
                    <a:pt x="19247" y="5400"/>
                    <a:pt x="20255" y="6750"/>
                  </a:cubicBezTo>
                  <a:cubicBezTo>
                    <a:pt x="21264" y="8100"/>
                    <a:pt x="21600" y="10800"/>
                    <a:pt x="21432" y="13500"/>
                  </a:cubicBezTo>
                  <a:cubicBezTo>
                    <a:pt x="21264" y="16200"/>
                    <a:pt x="20591" y="18900"/>
                    <a:pt x="19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9433604" y="3540604"/>
              <a:ext cx="48471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3" y="21600"/>
                  </a:moveTo>
                  <a:cubicBezTo>
                    <a:pt x="472" y="21600"/>
                    <a:pt x="0" y="21600"/>
                    <a:pt x="0" y="20800"/>
                  </a:cubicBezTo>
                  <a:cubicBezTo>
                    <a:pt x="0" y="20000"/>
                    <a:pt x="472" y="18400"/>
                    <a:pt x="2405" y="15200"/>
                  </a:cubicBezTo>
                  <a:cubicBezTo>
                    <a:pt x="4339" y="12000"/>
                    <a:pt x="7734" y="7200"/>
                    <a:pt x="11177" y="4400"/>
                  </a:cubicBezTo>
                  <a:cubicBezTo>
                    <a:pt x="14620" y="1600"/>
                    <a:pt x="1811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2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14653" y="2626204"/>
              <a:ext cx="1251711" cy="1107282"/>
            </a:xfrm>
            <a:prstGeom prst="rect">
              <a:avLst/>
            </a:prstGeom>
            <a:effectLst/>
          </p:spPr>
        </p:pic>
        <p:pic>
          <p:nvPicPr>
            <p:cNvPr id="193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06777" y="2440842"/>
              <a:ext cx="1009032" cy="1021121"/>
            </a:xfrm>
            <a:prstGeom prst="rect">
              <a:avLst/>
            </a:prstGeom>
            <a:effectLst/>
          </p:spPr>
        </p:pic>
        <p:pic>
          <p:nvPicPr>
            <p:cNvPr id="193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45818" y="2433547"/>
              <a:ext cx="1398156" cy="1127318"/>
            </a:xfrm>
            <a:prstGeom prst="rect">
              <a:avLst/>
            </a:prstGeom>
            <a:effectLst/>
          </p:spPr>
        </p:pic>
        <p:pic>
          <p:nvPicPr>
            <p:cNvPr id="193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82758" y="2480154"/>
              <a:ext cx="341164" cy="378078"/>
            </a:xfrm>
            <a:prstGeom prst="rect">
              <a:avLst/>
            </a:prstGeom>
            <a:effectLst/>
          </p:spPr>
        </p:pic>
        <p:pic>
          <p:nvPicPr>
            <p:cNvPr id="193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01398" y="2505020"/>
              <a:ext cx="1352824" cy="330735"/>
            </a:xfrm>
            <a:prstGeom prst="rect">
              <a:avLst/>
            </a:prstGeom>
            <a:effectLst/>
          </p:spPr>
        </p:pic>
        <p:pic>
          <p:nvPicPr>
            <p:cNvPr id="193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19271" y="2486504"/>
              <a:ext cx="282543" cy="438151"/>
            </a:xfrm>
            <a:prstGeom prst="rect">
              <a:avLst/>
            </a:prstGeom>
            <a:effectLst/>
          </p:spPr>
        </p:pic>
        <p:sp>
          <p:nvSpPr>
            <p:cNvPr id="1941" name="Line"/>
            <p:cNvSpPr/>
            <p:nvPr/>
          </p:nvSpPr>
          <p:spPr>
            <a:xfrm>
              <a:off x="9470827" y="3071411"/>
              <a:ext cx="118075" cy="245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2" h="20876" fill="norm" stroke="1" extrusionOk="0">
                  <a:moveTo>
                    <a:pt x="16709" y="5340"/>
                  </a:moveTo>
                  <a:cubicBezTo>
                    <a:pt x="16349" y="4440"/>
                    <a:pt x="15989" y="3540"/>
                    <a:pt x="15269" y="2550"/>
                  </a:cubicBezTo>
                  <a:cubicBezTo>
                    <a:pt x="14549" y="1560"/>
                    <a:pt x="13469" y="480"/>
                    <a:pt x="12029" y="120"/>
                  </a:cubicBezTo>
                  <a:cubicBezTo>
                    <a:pt x="10589" y="-240"/>
                    <a:pt x="8789" y="120"/>
                    <a:pt x="6449" y="2460"/>
                  </a:cubicBezTo>
                  <a:cubicBezTo>
                    <a:pt x="4109" y="4800"/>
                    <a:pt x="1229" y="9120"/>
                    <a:pt x="329" y="12540"/>
                  </a:cubicBezTo>
                  <a:cubicBezTo>
                    <a:pt x="-571" y="15960"/>
                    <a:pt x="509" y="18480"/>
                    <a:pt x="1949" y="19830"/>
                  </a:cubicBezTo>
                  <a:cubicBezTo>
                    <a:pt x="3389" y="21180"/>
                    <a:pt x="5189" y="21360"/>
                    <a:pt x="8609" y="19560"/>
                  </a:cubicBezTo>
                  <a:cubicBezTo>
                    <a:pt x="12029" y="17760"/>
                    <a:pt x="17069" y="13980"/>
                    <a:pt x="19049" y="10560"/>
                  </a:cubicBezTo>
                  <a:cubicBezTo>
                    <a:pt x="21029" y="7140"/>
                    <a:pt x="19949" y="4080"/>
                    <a:pt x="17609" y="2550"/>
                  </a:cubicBezTo>
                  <a:cubicBezTo>
                    <a:pt x="15269" y="1020"/>
                    <a:pt x="11669" y="1020"/>
                    <a:pt x="8969" y="1740"/>
                  </a:cubicBezTo>
                  <a:cubicBezTo>
                    <a:pt x="6269" y="2460"/>
                    <a:pt x="4469" y="3900"/>
                    <a:pt x="2669" y="5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9683370" y="320405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835770" y="3051654"/>
              <a:ext cx="139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2817"/>
                    <a:pt x="21600" y="5635"/>
                    <a:pt x="20057" y="9235"/>
                  </a:cubicBezTo>
                  <a:cubicBezTo>
                    <a:pt x="18514" y="12835"/>
                    <a:pt x="9257" y="172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4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742" y="3046440"/>
              <a:ext cx="858485" cy="749305"/>
            </a:xfrm>
            <a:prstGeom prst="rect">
              <a:avLst/>
            </a:prstGeom>
            <a:effectLst/>
          </p:spPr>
        </p:pic>
        <p:pic>
          <p:nvPicPr>
            <p:cNvPr id="194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50728" y="2447333"/>
              <a:ext cx="1408562" cy="1031599"/>
            </a:xfrm>
            <a:prstGeom prst="rect">
              <a:avLst/>
            </a:prstGeom>
            <a:effectLst/>
          </p:spPr>
        </p:pic>
        <p:pic>
          <p:nvPicPr>
            <p:cNvPr id="194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31582" y="2455700"/>
              <a:ext cx="1310560" cy="1060940"/>
            </a:xfrm>
            <a:prstGeom prst="rect">
              <a:avLst/>
            </a:prstGeom>
            <a:effectLst/>
          </p:spPr>
        </p:pic>
        <p:pic>
          <p:nvPicPr>
            <p:cNvPr id="195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49866" y="3217982"/>
              <a:ext cx="323256" cy="323752"/>
            </a:xfrm>
            <a:prstGeom prst="rect">
              <a:avLst/>
            </a:prstGeom>
            <a:effectLst/>
          </p:spPr>
        </p:pic>
        <p:pic>
          <p:nvPicPr>
            <p:cNvPr id="195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633618" y="3240213"/>
              <a:ext cx="3857824" cy="649217"/>
            </a:xfrm>
            <a:prstGeom prst="rect">
              <a:avLst/>
            </a:prstGeom>
            <a:effectLst/>
          </p:spPr>
        </p:pic>
        <p:sp>
          <p:nvSpPr>
            <p:cNvPr id="1954" name="Line"/>
            <p:cNvSpPr/>
            <p:nvPr/>
          </p:nvSpPr>
          <p:spPr>
            <a:xfrm>
              <a:off x="11285292" y="3282506"/>
              <a:ext cx="126399" cy="23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391" fill="norm" stroke="1" extrusionOk="0">
                  <a:moveTo>
                    <a:pt x="13304" y="5682"/>
                  </a:moveTo>
                  <a:cubicBezTo>
                    <a:pt x="14349" y="4896"/>
                    <a:pt x="15394" y="4111"/>
                    <a:pt x="16091" y="3129"/>
                  </a:cubicBezTo>
                  <a:cubicBezTo>
                    <a:pt x="16788" y="2147"/>
                    <a:pt x="17136" y="969"/>
                    <a:pt x="16440" y="380"/>
                  </a:cubicBezTo>
                  <a:cubicBezTo>
                    <a:pt x="15743" y="-209"/>
                    <a:pt x="14001" y="-209"/>
                    <a:pt x="11736" y="1067"/>
                  </a:cubicBezTo>
                  <a:cubicBezTo>
                    <a:pt x="9472" y="2344"/>
                    <a:pt x="6685" y="4896"/>
                    <a:pt x="4420" y="8235"/>
                  </a:cubicBezTo>
                  <a:cubicBezTo>
                    <a:pt x="2156" y="11573"/>
                    <a:pt x="414" y="15696"/>
                    <a:pt x="65" y="18151"/>
                  </a:cubicBezTo>
                  <a:cubicBezTo>
                    <a:pt x="-283" y="20606"/>
                    <a:pt x="762" y="21391"/>
                    <a:pt x="3375" y="21391"/>
                  </a:cubicBezTo>
                  <a:cubicBezTo>
                    <a:pt x="5988" y="21391"/>
                    <a:pt x="10169" y="20606"/>
                    <a:pt x="13652" y="17955"/>
                  </a:cubicBezTo>
                  <a:cubicBezTo>
                    <a:pt x="17136" y="15304"/>
                    <a:pt x="19923" y="10787"/>
                    <a:pt x="20620" y="7646"/>
                  </a:cubicBezTo>
                  <a:cubicBezTo>
                    <a:pt x="21317" y="4504"/>
                    <a:pt x="19923" y="2736"/>
                    <a:pt x="18356" y="1656"/>
                  </a:cubicBezTo>
                  <a:cubicBezTo>
                    <a:pt x="16788" y="576"/>
                    <a:pt x="15046" y="184"/>
                    <a:pt x="13478" y="282"/>
                  </a:cubicBezTo>
                  <a:cubicBezTo>
                    <a:pt x="11911" y="380"/>
                    <a:pt x="10517" y="969"/>
                    <a:pt x="9820" y="1460"/>
                  </a:cubicBezTo>
                  <a:cubicBezTo>
                    <a:pt x="9123" y="1951"/>
                    <a:pt x="9123" y="2344"/>
                    <a:pt x="9123" y="2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11461370" y="341995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11575670" y="3324704"/>
              <a:ext cx="25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1626470" y="3346839"/>
              <a:ext cx="111837" cy="21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12" fill="norm" stroke="1" extrusionOk="0">
                  <a:moveTo>
                    <a:pt x="15600" y="4682"/>
                  </a:moveTo>
                  <a:cubicBezTo>
                    <a:pt x="15200" y="3643"/>
                    <a:pt x="14800" y="2605"/>
                    <a:pt x="13200" y="1670"/>
                  </a:cubicBezTo>
                  <a:cubicBezTo>
                    <a:pt x="11600" y="736"/>
                    <a:pt x="8800" y="-95"/>
                    <a:pt x="7000" y="9"/>
                  </a:cubicBezTo>
                  <a:cubicBezTo>
                    <a:pt x="5200" y="113"/>
                    <a:pt x="4400" y="1151"/>
                    <a:pt x="5600" y="3124"/>
                  </a:cubicBezTo>
                  <a:cubicBezTo>
                    <a:pt x="6800" y="5097"/>
                    <a:pt x="10000" y="8005"/>
                    <a:pt x="13000" y="10290"/>
                  </a:cubicBezTo>
                  <a:cubicBezTo>
                    <a:pt x="16000" y="12574"/>
                    <a:pt x="18800" y="14236"/>
                    <a:pt x="20200" y="15793"/>
                  </a:cubicBezTo>
                  <a:cubicBezTo>
                    <a:pt x="21600" y="17351"/>
                    <a:pt x="21600" y="18805"/>
                    <a:pt x="19000" y="19843"/>
                  </a:cubicBezTo>
                  <a:cubicBezTo>
                    <a:pt x="16400" y="20882"/>
                    <a:pt x="11200" y="21505"/>
                    <a:pt x="7600" y="21401"/>
                  </a:cubicBezTo>
                  <a:cubicBezTo>
                    <a:pt x="4000" y="21297"/>
                    <a:pt x="2000" y="20467"/>
                    <a:pt x="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1632820" y="3343754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9292006" y="4311071"/>
              <a:ext cx="142556" cy="29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295" fill="norm" stroke="1" extrusionOk="0">
                  <a:moveTo>
                    <a:pt x="16322" y="3549"/>
                  </a:moveTo>
                  <a:cubicBezTo>
                    <a:pt x="16322" y="2777"/>
                    <a:pt x="16322" y="2006"/>
                    <a:pt x="15860" y="1311"/>
                  </a:cubicBezTo>
                  <a:cubicBezTo>
                    <a:pt x="15397" y="617"/>
                    <a:pt x="14471" y="0"/>
                    <a:pt x="13082" y="0"/>
                  </a:cubicBezTo>
                  <a:cubicBezTo>
                    <a:pt x="11694" y="0"/>
                    <a:pt x="9842" y="617"/>
                    <a:pt x="7220" y="3240"/>
                  </a:cubicBezTo>
                  <a:cubicBezTo>
                    <a:pt x="4597" y="5863"/>
                    <a:pt x="1202" y="10491"/>
                    <a:pt x="277" y="13886"/>
                  </a:cubicBezTo>
                  <a:cubicBezTo>
                    <a:pt x="-649" y="17280"/>
                    <a:pt x="894" y="19440"/>
                    <a:pt x="2745" y="20520"/>
                  </a:cubicBezTo>
                  <a:cubicBezTo>
                    <a:pt x="4597" y="21600"/>
                    <a:pt x="6757" y="21600"/>
                    <a:pt x="9380" y="20211"/>
                  </a:cubicBezTo>
                  <a:cubicBezTo>
                    <a:pt x="12002" y="18823"/>
                    <a:pt x="15088" y="16046"/>
                    <a:pt x="17094" y="13269"/>
                  </a:cubicBezTo>
                  <a:cubicBezTo>
                    <a:pt x="19100" y="10491"/>
                    <a:pt x="20025" y="7714"/>
                    <a:pt x="20488" y="5631"/>
                  </a:cubicBezTo>
                  <a:cubicBezTo>
                    <a:pt x="20951" y="3549"/>
                    <a:pt x="20951" y="2160"/>
                    <a:pt x="19871" y="1851"/>
                  </a:cubicBezTo>
                  <a:cubicBezTo>
                    <a:pt x="18791" y="1543"/>
                    <a:pt x="16631" y="2314"/>
                    <a:pt x="14934" y="3240"/>
                  </a:cubicBezTo>
                  <a:cubicBezTo>
                    <a:pt x="13237" y="4166"/>
                    <a:pt x="12002" y="5246"/>
                    <a:pt x="10768" y="6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9651620" y="4448654"/>
              <a:ext cx="5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9769783" y="4337910"/>
              <a:ext cx="201073" cy="21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82" fill="norm" stroke="1" extrusionOk="0">
                  <a:moveTo>
                    <a:pt x="19635" y="1566"/>
                  </a:moveTo>
                  <a:cubicBezTo>
                    <a:pt x="18521" y="924"/>
                    <a:pt x="17408" y="283"/>
                    <a:pt x="16294" y="69"/>
                  </a:cubicBezTo>
                  <a:cubicBezTo>
                    <a:pt x="15181" y="-145"/>
                    <a:pt x="14068" y="69"/>
                    <a:pt x="11729" y="1780"/>
                  </a:cubicBezTo>
                  <a:cubicBezTo>
                    <a:pt x="9391" y="3491"/>
                    <a:pt x="5828" y="6699"/>
                    <a:pt x="3602" y="9479"/>
                  </a:cubicBezTo>
                  <a:cubicBezTo>
                    <a:pt x="1375" y="12259"/>
                    <a:pt x="484" y="14611"/>
                    <a:pt x="150" y="16322"/>
                  </a:cubicBezTo>
                  <a:cubicBezTo>
                    <a:pt x="-184" y="18033"/>
                    <a:pt x="39" y="19103"/>
                    <a:pt x="818" y="19958"/>
                  </a:cubicBezTo>
                  <a:cubicBezTo>
                    <a:pt x="1597" y="20813"/>
                    <a:pt x="2934" y="21455"/>
                    <a:pt x="5828" y="21241"/>
                  </a:cubicBezTo>
                  <a:cubicBezTo>
                    <a:pt x="8723" y="21027"/>
                    <a:pt x="13177" y="19958"/>
                    <a:pt x="16183" y="18568"/>
                  </a:cubicBezTo>
                  <a:cubicBezTo>
                    <a:pt x="19189" y="17178"/>
                    <a:pt x="20748" y="15467"/>
                    <a:pt x="21082" y="13114"/>
                  </a:cubicBezTo>
                  <a:cubicBezTo>
                    <a:pt x="21416" y="10762"/>
                    <a:pt x="20525" y="7768"/>
                    <a:pt x="19412" y="6271"/>
                  </a:cubicBezTo>
                  <a:cubicBezTo>
                    <a:pt x="18298" y="4774"/>
                    <a:pt x="16962" y="4774"/>
                    <a:pt x="15626" y="4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0121520" y="4302604"/>
              <a:ext cx="2467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415"/>
                    <a:pt x="14400" y="831"/>
                    <a:pt x="18000" y="2215"/>
                  </a:cubicBezTo>
                  <a:cubicBezTo>
                    <a:pt x="21600" y="3600"/>
                    <a:pt x="21600" y="5954"/>
                    <a:pt x="19800" y="9346"/>
                  </a:cubicBezTo>
                  <a:cubicBezTo>
                    <a:pt x="18000" y="12738"/>
                    <a:pt x="14400" y="17169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1061826" y="4379327"/>
              <a:ext cx="151896" cy="26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19" fill="norm" stroke="1" extrusionOk="0">
                  <a:moveTo>
                    <a:pt x="21528" y="3043"/>
                  </a:moveTo>
                  <a:cubicBezTo>
                    <a:pt x="20028" y="1672"/>
                    <a:pt x="18528" y="300"/>
                    <a:pt x="17178" y="43"/>
                  </a:cubicBezTo>
                  <a:cubicBezTo>
                    <a:pt x="15828" y="-214"/>
                    <a:pt x="14628" y="643"/>
                    <a:pt x="11928" y="3386"/>
                  </a:cubicBezTo>
                  <a:cubicBezTo>
                    <a:pt x="9228" y="6129"/>
                    <a:pt x="5028" y="10757"/>
                    <a:pt x="2778" y="13586"/>
                  </a:cubicBezTo>
                  <a:cubicBezTo>
                    <a:pt x="528" y="16415"/>
                    <a:pt x="228" y="17443"/>
                    <a:pt x="78" y="18386"/>
                  </a:cubicBezTo>
                  <a:cubicBezTo>
                    <a:pt x="-72" y="19329"/>
                    <a:pt x="-72" y="20186"/>
                    <a:pt x="678" y="20700"/>
                  </a:cubicBezTo>
                  <a:cubicBezTo>
                    <a:pt x="1428" y="21215"/>
                    <a:pt x="2928" y="21386"/>
                    <a:pt x="5628" y="20443"/>
                  </a:cubicBezTo>
                  <a:cubicBezTo>
                    <a:pt x="8328" y="19500"/>
                    <a:pt x="12228" y="17443"/>
                    <a:pt x="14628" y="15129"/>
                  </a:cubicBezTo>
                  <a:cubicBezTo>
                    <a:pt x="17028" y="12815"/>
                    <a:pt x="17928" y="10243"/>
                    <a:pt x="18378" y="8272"/>
                  </a:cubicBezTo>
                  <a:cubicBezTo>
                    <a:pt x="18828" y="6300"/>
                    <a:pt x="18828" y="4929"/>
                    <a:pt x="18378" y="3900"/>
                  </a:cubicBezTo>
                  <a:cubicBezTo>
                    <a:pt x="17928" y="2872"/>
                    <a:pt x="17028" y="2186"/>
                    <a:pt x="15978" y="2357"/>
                  </a:cubicBezTo>
                  <a:cubicBezTo>
                    <a:pt x="14928" y="2529"/>
                    <a:pt x="13728" y="3557"/>
                    <a:pt x="12528" y="4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1372470" y="4524854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1461370" y="4349995"/>
              <a:ext cx="298451" cy="24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7004"/>
                  </a:moveTo>
                  <a:cubicBezTo>
                    <a:pt x="2451" y="4769"/>
                    <a:pt x="4902" y="2535"/>
                    <a:pt x="6894" y="1325"/>
                  </a:cubicBezTo>
                  <a:cubicBezTo>
                    <a:pt x="8885" y="114"/>
                    <a:pt x="10417" y="-72"/>
                    <a:pt x="11566" y="21"/>
                  </a:cubicBezTo>
                  <a:cubicBezTo>
                    <a:pt x="12715" y="114"/>
                    <a:pt x="13481" y="487"/>
                    <a:pt x="13328" y="2535"/>
                  </a:cubicBezTo>
                  <a:cubicBezTo>
                    <a:pt x="13174" y="4583"/>
                    <a:pt x="12102" y="8307"/>
                    <a:pt x="10570" y="11287"/>
                  </a:cubicBezTo>
                  <a:cubicBezTo>
                    <a:pt x="9038" y="14266"/>
                    <a:pt x="7047" y="16500"/>
                    <a:pt x="5974" y="18083"/>
                  </a:cubicBezTo>
                  <a:cubicBezTo>
                    <a:pt x="4902" y="19666"/>
                    <a:pt x="4749" y="20597"/>
                    <a:pt x="5132" y="21062"/>
                  </a:cubicBezTo>
                  <a:cubicBezTo>
                    <a:pt x="5515" y="21528"/>
                    <a:pt x="6434" y="21528"/>
                    <a:pt x="9268" y="21249"/>
                  </a:cubicBezTo>
                  <a:cubicBezTo>
                    <a:pt x="12102" y="20969"/>
                    <a:pt x="16851" y="20411"/>
                    <a:pt x="21600" y="19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1683620" y="4339495"/>
              <a:ext cx="273051" cy="33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893"/>
                  </a:moveTo>
                  <a:cubicBezTo>
                    <a:pt x="20930" y="485"/>
                    <a:pt x="20260" y="78"/>
                    <a:pt x="19423" y="10"/>
                  </a:cubicBezTo>
                  <a:cubicBezTo>
                    <a:pt x="18586" y="-58"/>
                    <a:pt x="17581" y="214"/>
                    <a:pt x="15572" y="1436"/>
                  </a:cubicBezTo>
                  <a:cubicBezTo>
                    <a:pt x="13563" y="2659"/>
                    <a:pt x="10549" y="4833"/>
                    <a:pt x="8205" y="7210"/>
                  </a:cubicBezTo>
                  <a:cubicBezTo>
                    <a:pt x="5860" y="9587"/>
                    <a:pt x="4186" y="12168"/>
                    <a:pt x="3349" y="14002"/>
                  </a:cubicBezTo>
                  <a:cubicBezTo>
                    <a:pt x="2512" y="15836"/>
                    <a:pt x="2512" y="16923"/>
                    <a:pt x="3516" y="18010"/>
                  </a:cubicBezTo>
                  <a:cubicBezTo>
                    <a:pt x="4521" y="19097"/>
                    <a:pt x="6530" y="20184"/>
                    <a:pt x="8205" y="20795"/>
                  </a:cubicBezTo>
                  <a:cubicBezTo>
                    <a:pt x="9879" y="21406"/>
                    <a:pt x="11219" y="21542"/>
                    <a:pt x="12307" y="21542"/>
                  </a:cubicBezTo>
                  <a:cubicBezTo>
                    <a:pt x="13395" y="21542"/>
                    <a:pt x="14233" y="21406"/>
                    <a:pt x="14651" y="20863"/>
                  </a:cubicBezTo>
                  <a:cubicBezTo>
                    <a:pt x="15070" y="20319"/>
                    <a:pt x="15070" y="19368"/>
                    <a:pt x="13647" y="18282"/>
                  </a:cubicBezTo>
                  <a:cubicBezTo>
                    <a:pt x="12223" y="17195"/>
                    <a:pt x="9377" y="15972"/>
                    <a:pt x="6865" y="15497"/>
                  </a:cubicBezTo>
                  <a:cubicBezTo>
                    <a:pt x="4353" y="15021"/>
                    <a:pt x="2177" y="15293"/>
                    <a:pt x="0" y="15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9076279" y="5383550"/>
              <a:ext cx="206427" cy="27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270" fill="norm" stroke="1" extrusionOk="0">
                  <a:moveTo>
                    <a:pt x="11937" y="1880"/>
                  </a:moveTo>
                  <a:cubicBezTo>
                    <a:pt x="11082" y="1381"/>
                    <a:pt x="10226" y="883"/>
                    <a:pt x="9264" y="800"/>
                  </a:cubicBezTo>
                  <a:cubicBezTo>
                    <a:pt x="8301" y="717"/>
                    <a:pt x="7232" y="1049"/>
                    <a:pt x="5628" y="2461"/>
                  </a:cubicBezTo>
                  <a:cubicBezTo>
                    <a:pt x="4024" y="3874"/>
                    <a:pt x="1886" y="6366"/>
                    <a:pt x="816" y="9274"/>
                  </a:cubicBezTo>
                  <a:cubicBezTo>
                    <a:pt x="-253" y="12181"/>
                    <a:pt x="-253" y="15504"/>
                    <a:pt x="709" y="17664"/>
                  </a:cubicBezTo>
                  <a:cubicBezTo>
                    <a:pt x="1672" y="19824"/>
                    <a:pt x="3597" y="20821"/>
                    <a:pt x="6056" y="21154"/>
                  </a:cubicBezTo>
                  <a:cubicBezTo>
                    <a:pt x="8515" y="21486"/>
                    <a:pt x="11509" y="21154"/>
                    <a:pt x="14397" y="19492"/>
                  </a:cubicBezTo>
                  <a:cubicBezTo>
                    <a:pt x="17284" y="17831"/>
                    <a:pt x="20064" y="14840"/>
                    <a:pt x="20705" y="11766"/>
                  </a:cubicBezTo>
                  <a:cubicBezTo>
                    <a:pt x="21347" y="8692"/>
                    <a:pt x="19850" y="5535"/>
                    <a:pt x="18139" y="3541"/>
                  </a:cubicBezTo>
                  <a:cubicBezTo>
                    <a:pt x="16428" y="1548"/>
                    <a:pt x="14503" y="717"/>
                    <a:pt x="12793" y="301"/>
                  </a:cubicBezTo>
                  <a:cubicBezTo>
                    <a:pt x="11082" y="-114"/>
                    <a:pt x="9585" y="-114"/>
                    <a:pt x="8729" y="384"/>
                  </a:cubicBezTo>
                  <a:cubicBezTo>
                    <a:pt x="7874" y="883"/>
                    <a:pt x="7660" y="1880"/>
                    <a:pt x="7874" y="2711"/>
                  </a:cubicBezTo>
                  <a:cubicBezTo>
                    <a:pt x="8088" y="3541"/>
                    <a:pt x="8729" y="4206"/>
                    <a:pt x="9371" y="4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9429370" y="550910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9600820" y="5327393"/>
              <a:ext cx="317501" cy="28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924"/>
                  </a:moveTo>
                  <a:cubicBezTo>
                    <a:pt x="0" y="4672"/>
                    <a:pt x="0" y="3420"/>
                    <a:pt x="936" y="2324"/>
                  </a:cubicBezTo>
                  <a:cubicBezTo>
                    <a:pt x="1872" y="1229"/>
                    <a:pt x="3744" y="290"/>
                    <a:pt x="5400" y="55"/>
                  </a:cubicBezTo>
                  <a:cubicBezTo>
                    <a:pt x="7056" y="-180"/>
                    <a:pt x="8496" y="290"/>
                    <a:pt x="9216" y="2559"/>
                  </a:cubicBezTo>
                  <a:cubicBezTo>
                    <a:pt x="9936" y="4829"/>
                    <a:pt x="9936" y="8898"/>
                    <a:pt x="9216" y="11950"/>
                  </a:cubicBezTo>
                  <a:cubicBezTo>
                    <a:pt x="8496" y="15003"/>
                    <a:pt x="7056" y="17037"/>
                    <a:pt x="6264" y="18446"/>
                  </a:cubicBezTo>
                  <a:cubicBezTo>
                    <a:pt x="5472" y="19855"/>
                    <a:pt x="5328" y="20637"/>
                    <a:pt x="5760" y="21029"/>
                  </a:cubicBezTo>
                  <a:cubicBezTo>
                    <a:pt x="6192" y="21420"/>
                    <a:pt x="7200" y="21420"/>
                    <a:pt x="9936" y="21342"/>
                  </a:cubicBezTo>
                  <a:cubicBezTo>
                    <a:pt x="12672" y="21263"/>
                    <a:pt x="17136" y="21107"/>
                    <a:pt x="21600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9902864" y="5324954"/>
              <a:ext cx="198428" cy="34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23" fill="norm" stroke="1" extrusionOk="0">
                  <a:moveTo>
                    <a:pt x="18030" y="5200"/>
                  </a:moveTo>
                  <a:cubicBezTo>
                    <a:pt x="18030" y="3733"/>
                    <a:pt x="18030" y="2267"/>
                    <a:pt x="17576" y="1333"/>
                  </a:cubicBezTo>
                  <a:cubicBezTo>
                    <a:pt x="17121" y="400"/>
                    <a:pt x="16212" y="0"/>
                    <a:pt x="14506" y="0"/>
                  </a:cubicBezTo>
                  <a:cubicBezTo>
                    <a:pt x="12801" y="0"/>
                    <a:pt x="10300" y="400"/>
                    <a:pt x="8595" y="1000"/>
                  </a:cubicBezTo>
                  <a:cubicBezTo>
                    <a:pt x="6889" y="1600"/>
                    <a:pt x="5980" y="2400"/>
                    <a:pt x="5980" y="3467"/>
                  </a:cubicBezTo>
                  <a:cubicBezTo>
                    <a:pt x="5980" y="4533"/>
                    <a:pt x="6889" y="5867"/>
                    <a:pt x="9163" y="7867"/>
                  </a:cubicBezTo>
                  <a:cubicBezTo>
                    <a:pt x="11437" y="9867"/>
                    <a:pt x="15075" y="12533"/>
                    <a:pt x="17007" y="14333"/>
                  </a:cubicBezTo>
                  <a:cubicBezTo>
                    <a:pt x="18940" y="16133"/>
                    <a:pt x="19167" y="17067"/>
                    <a:pt x="19167" y="17933"/>
                  </a:cubicBezTo>
                  <a:cubicBezTo>
                    <a:pt x="19167" y="18800"/>
                    <a:pt x="18940" y="19600"/>
                    <a:pt x="18372" y="20200"/>
                  </a:cubicBezTo>
                  <a:cubicBezTo>
                    <a:pt x="17803" y="20800"/>
                    <a:pt x="16894" y="21200"/>
                    <a:pt x="15075" y="21400"/>
                  </a:cubicBezTo>
                  <a:cubicBezTo>
                    <a:pt x="13256" y="21600"/>
                    <a:pt x="10527" y="21600"/>
                    <a:pt x="8140" y="21067"/>
                  </a:cubicBezTo>
                  <a:cubicBezTo>
                    <a:pt x="5753" y="20533"/>
                    <a:pt x="3706" y="19467"/>
                    <a:pt x="2342" y="18533"/>
                  </a:cubicBezTo>
                  <a:cubicBezTo>
                    <a:pt x="978" y="17600"/>
                    <a:pt x="296" y="16800"/>
                    <a:pt x="68" y="16067"/>
                  </a:cubicBezTo>
                  <a:cubicBezTo>
                    <a:pt x="-159" y="15333"/>
                    <a:pt x="68" y="14667"/>
                    <a:pt x="2456" y="13333"/>
                  </a:cubicBezTo>
                  <a:cubicBezTo>
                    <a:pt x="4843" y="12000"/>
                    <a:pt x="9390" y="10000"/>
                    <a:pt x="12346" y="8800"/>
                  </a:cubicBezTo>
                  <a:cubicBezTo>
                    <a:pt x="15302" y="7600"/>
                    <a:pt x="16666" y="7200"/>
                    <a:pt x="17917" y="6733"/>
                  </a:cubicBezTo>
                  <a:cubicBezTo>
                    <a:pt x="19167" y="6267"/>
                    <a:pt x="20304" y="5733"/>
                    <a:pt x="20873" y="5133"/>
                  </a:cubicBezTo>
                  <a:cubicBezTo>
                    <a:pt x="21441" y="4533"/>
                    <a:pt x="21441" y="3867"/>
                    <a:pt x="20986" y="3333"/>
                  </a:cubicBezTo>
                  <a:cubicBezTo>
                    <a:pt x="20532" y="2800"/>
                    <a:pt x="19622" y="2400"/>
                    <a:pt x="18485" y="2133"/>
                  </a:cubicBezTo>
                  <a:cubicBezTo>
                    <a:pt x="17348" y="1867"/>
                    <a:pt x="15984" y="1733"/>
                    <a:pt x="14620" y="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0753292" y="5499489"/>
              <a:ext cx="191325" cy="25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03" fill="norm" stroke="1" extrusionOk="0">
                  <a:moveTo>
                    <a:pt x="11503" y="1335"/>
                  </a:moveTo>
                  <a:cubicBezTo>
                    <a:pt x="10342" y="627"/>
                    <a:pt x="9180" y="-81"/>
                    <a:pt x="7903" y="8"/>
                  </a:cubicBezTo>
                  <a:cubicBezTo>
                    <a:pt x="6625" y="96"/>
                    <a:pt x="5232" y="981"/>
                    <a:pt x="3606" y="3637"/>
                  </a:cubicBezTo>
                  <a:cubicBezTo>
                    <a:pt x="1980" y="6293"/>
                    <a:pt x="122" y="10719"/>
                    <a:pt x="6" y="13817"/>
                  </a:cubicBezTo>
                  <a:cubicBezTo>
                    <a:pt x="-110" y="16916"/>
                    <a:pt x="1516" y="18686"/>
                    <a:pt x="4071" y="19837"/>
                  </a:cubicBezTo>
                  <a:cubicBezTo>
                    <a:pt x="6625" y="20988"/>
                    <a:pt x="10109" y="21519"/>
                    <a:pt x="13245" y="20722"/>
                  </a:cubicBezTo>
                  <a:cubicBezTo>
                    <a:pt x="16380" y="19926"/>
                    <a:pt x="19167" y="17801"/>
                    <a:pt x="20329" y="14968"/>
                  </a:cubicBezTo>
                  <a:cubicBezTo>
                    <a:pt x="21490" y="12135"/>
                    <a:pt x="21025" y="8594"/>
                    <a:pt x="19748" y="6204"/>
                  </a:cubicBezTo>
                  <a:cubicBezTo>
                    <a:pt x="18471" y="3814"/>
                    <a:pt x="16380" y="2575"/>
                    <a:pt x="13825" y="2309"/>
                  </a:cubicBezTo>
                  <a:cubicBezTo>
                    <a:pt x="11271" y="2044"/>
                    <a:pt x="8251" y="2752"/>
                    <a:pt x="6625" y="3549"/>
                  </a:cubicBezTo>
                  <a:cubicBezTo>
                    <a:pt x="5000" y="4345"/>
                    <a:pt x="4767" y="5230"/>
                    <a:pt x="4535" y="6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1074020" y="569325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1169576" y="5569574"/>
              <a:ext cx="142110" cy="15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0586" fill="norm" stroke="1" extrusionOk="0">
                  <a:moveTo>
                    <a:pt x="15472" y="1212"/>
                  </a:moveTo>
                  <a:cubicBezTo>
                    <a:pt x="14255" y="391"/>
                    <a:pt x="13038" y="-429"/>
                    <a:pt x="10452" y="255"/>
                  </a:cubicBezTo>
                  <a:cubicBezTo>
                    <a:pt x="7866" y="938"/>
                    <a:pt x="3911" y="3125"/>
                    <a:pt x="1782" y="6406"/>
                  </a:cubicBezTo>
                  <a:cubicBezTo>
                    <a:pt x="-348" y="9687"/>
                    <a:pt x="-652" y="14062"/>
                    <a:pt x="1325" y="16933"/>
                  </a:cubicBezTo>
                  <a:cubicBezTo>
                    <a:pt x="3303" y="19804"/>
                    <a:pt x="7562" y="21171"/>
                    <a:pt x="11669" y="20351"/>
                  </a:cubicBezTo>
                  <a:cubicBezTo>
                    <a:pt x="15776" y="19530"/>
                    <a:pt x="19731" y="16523"/>
                    <a:pt x="20340" y="13105"/>
                  </a:cubicBezTo>
                  <a:cubicBezTo>
                    <a:pt x="20948" y="9687"/>
                    <a:pt x="18210" y="5860"/>
                    <a:pt x="15776" y="3946"/>
                  </a:cubicBezTo>
                  <a:cubicBezTo>
                    <a:pt x="13342" y="2032"/>
                    <a:pt x="11213" y="2032"/>
                    <a:pt x="9083" y="2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11366120" y="5476804"/>
              <a:ext cx="195036" cy="32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58" fill="norm" stroke="1" extrusionOk="0">
                  <a:moveTo>
                    <a:pt x="7665" y="5890"/>
                  </a:moveTo>
                  <a:cubicBezTo>
                    <a:pt x="7432" y="5053"/>
                    <a:pt x="7200" y="4217"/>
                    <a:pt x="7665" y="3172"/>
                  </a:cubicBezTo>
                  <a:cubicBezTo>
                    <a:pt x="8129" y="2127"/>
                    <a:pt x="9290" y="873"/>
                    <a:pt x="11032" y="315"/>
                  </a:cubicBezTo>
                  <a:cubicBezTo>
                    <a:pt x="12774" y="-242"/>
                    <a:pt x="15097" y="-103"/>
                    <a:pt x="16955" y="1082"/>
                  </a:cubicBezTo>
                  <a:cubicBezTo>
                    <a:pt x="18813" y="2266"/>
                    <a:pt x="20206" y="4496"/>
                    <a:pt x="19974" y="6238"/>
                  </a:cubicBezTo>
                  <a:cubicBezTo>
                    <a:pt x="19742" y="7980"/>
                    <a:pt x="17884" y="9234"/>
                    <a:pt x="16142" y="10210"/>
                  </a:cubicBezTo>
                  <a:cubicBezTo>
                    <a:pt x="14400" y="11185"/>
                    <a:pt x="12774" y="11882"/>
                    <a:pt x="12542" y="12300"/>
                  </a:cubicBezTo>
                  <a:cubicBezTo>
                    <a:pt x="12310" y="12718"/>
                    <a:pt x="13471" y="12857"/>
                    <a:pt x="15213" y="13624"/>
                  </a:cubicBezTo>
                  <a:cubicBezTo>
                    <a:pt x="16955" y="14390"/>
                    <a:pt x="19277" y="15784"/>
                    <a:pt x="20439" y="16829"/>
                  </a:cubicBezTo>
                  <a:cubicBezTo>
                    <a:pt x="21600" y="17874"/>
                    <a:pt x="21600" y="18571"/>
                    <a:pt x="21019" y="19198"/>
                  </a:cubicBezTo>
                  <a:cubicBezTo>
                    <a:pt x="20439" y="19825"/>
                    <a:pt x="19277" y="20383"/>
                    <a:pt x="15677" y="20731"/>
                  </a:cubicBezTo>
                  <a:cubicBezTo>
                    <a:pt x="12077" y="21079"/>
                    <a:pt x="6039" y="21219"/>
                    <a:pt x="0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9038757" y="6470649"/>
              <a:ext cx="184351" cy="25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040" fill="norm" stroke="1" extrusionOk="0">
                  <a:moveTo>
                    <a:pt x="16210" y="1854"/>
                  </a:moveTo>
                  <a:cubicBezTo>
                    <a:pt x="13330" y="1508"/>
                    <a:pt x="10450" y="1162"/>
                    <a:pt x="8050" y="1508"/>
                  </a:cubicBezTo>
                  <a:cubicBezTo>
                    <a:pt x="5650" y="1854"/>
                    <a:pt x="3730" y="2890"/>
                    <a:pt x="2290" y="5482"/>
                  </a:cubicBezTo>
                  <a:cubicBezTo>
                    <a:pt x="850" y="8074"/>
                    <a:pt x="-110" y="12222"/>
                    <a:pt x="10" y="15159"/>
                  </a:cubicBezTo>
                  <a:cubicBezTo>
                    <a:pt x="130" y="18097"/>
                    <a:pt x="1330" y="19825"/>
                    <a:pt x="3490" y="20602"/>
                  </a:cubicBezTo>
                  <a:cubicBezTo>
                    <a:pt x="5650" y="21380"/>
                    <a:pt x="8770" y="21207"/>
                    <a:pt x="12010" y="19393"/>
                  </a:cubicBezTo>
                  <a:cubicBezTo>
                    <a:pt x="15250" y="17578"/>
                    <a:pt x="18610" y="14122"/>
                    <a:pt x="20050" y="10926"/>
                  </a:cubicBezTo>
                  <a:cubicBezTo>
                    <a:pt x="21490" y="7729"/>
                    <a:pt x="21010" y="4791"/>
                    <a:pt x="19330" y="2804"/>
                  </a:cubicBezTo>
                  <a:cubicBezTo>
                    <a:pt x="17650" y="817"/>
                    <a:pt x="14770" y="-220"/>
                    <a:pt x="12730" y="39"/>
                  </a:cubicBezTo>
                  <a:cubicBezTo>
                    <a:pt x="10690" y="298"/>
                    <a:pt x="9490" y="1854"/>
                    <a:pt x="8290" y="3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9321420" y="659495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9460614" y="6469752"/>
              <a:ext cx="207260" cy="21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188" fill="norm" stroke="1" extrusionOk="0">
                  <a:moveTo>
                    <a:pt x="16090" y="2294"/>
                  </a:moveTo>
                  <a:cubicBezTo>
                    <a:pt x="15235" y="1471"/>
                    <a:pt x="14380" y="648"/>
                    <a:pt x="13203" y="236"/>
                  </a:cubicBezTo>
                  <a:cubicBezTo>
                    <a:pt x="12027" y="-175"/>
                    <a:pt x="10530" y="-175"/>
                    <a:pt x="8391" y="1265"/>
                  </a:cubicBezTo>
                  <a:cubicBezTo>
                    <a:pt x="6253" y="2705"/>
                    <a:pt x="3473" y="5585"/>
                    <a:pt x="1869" y="8568"/>
                  </a:cubicBezTo>
                  <a:cubicBezTo>
                    <a:pt x="265" y="11551"/>
                    <a:pt x="-163" y="14636"/>
                    <a:pt x="51" y="16796"/>
                  </a:cubicBezTo>
                  <a:cubicBezTo>
                    <a:pt x="265" y="18956"/>
                    <a:pt x="1120" y="20191"/>
                    <a:pt x="3580" y="20808"/>
                  </a:cubicBezTo>
                  <a:cubicBezTo>
                    <a:pt x="6039" y="21425"/>
                    <a:pt x="10102" y="21425"/>
                    <a:pt x="13417" y="19779"/>
                  </a:cubicBezTo>
                  <a:cubicBezTo>
                    <a:pt x="16732" y="18134"/>
                    <a:pt x="19298" y="14842"/>
                    <a:pt x="20368" y="11962"/>
                  </a:cubicBezTo>
                  <a:cubicBezTo>
                    <a:pt x="21437" y="9082"/>
                    <a:pt x="21009" y="6614"/>
                    <a:pt x="19085" y="4659"/>
                  </a:cubicBezTo>
                  <a:cubicBezTo>
                    <a:pt x="17160" y="2705"/>
                    <a:pt x="13738" y="1265"/>
                    <a:pt x="11386" y="648"/>
                  </a:cubicBezTo>
                  <a:cubicBezTo>
                    <a:pt x="9033" y="31"/>
                    <a:pt x="7750" y="236"/>
                    <a:pt x="7108" y="854"/>
                  </a:cubicBezTo>
                  <a:cubicBezTo>
                    <a:pt x="6467" y="1471"/>
                    <a:pt x="6467" y="2499"/>
                    <a:pt x="6467" y="3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9721470" y="6375695"/>
              <a:ext cx="194735" cy="38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4413"/>
                  </a:moveTo>
                  <a:cubicBezTo>
                    <a:pt x="3757" y="2769"/>
                    <a:pt x="7513" y="1126"/>
                    <a:pt x="10800" y="421"/>
                  </a:cubicBezTo>
                  <a:cubicBezTo>
                    <a:pt x="14087" y="-283"/>
                    <a:pt x="16904" y="-48"/>
                    <a:pt x="18783" y="715"/>
                  </a:cubicBezTo>
                  <a:cubicBezTo>
                    <a:pt x="20661" y="1478"/>
                    <a:pt x="21600" y="2769"/>
                    <a:pt x="21600" y="4824"/>
                  </a:cubicBezTo>
                  <a:cubicBezTo>
                    <a:pt x="21600" y="6878"/>
                    <a:pt x="20661" y="9695"/>
                    <a:pt x="19487" y="12571"/>
                  </a:cubicBezTo>
                  <a:cubicBezTo>
                    <a:pt x="18313" y="15447"/>
                    <a:pt x="16904" y="18382"/>
                    <a:pt x="15496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9797670" y="6601304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10650327" y="6509970"/>
              <a:ext cx="222082" cy="28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0978" fill="norm" stroke="1" extrusionOk="0">
                  <a:moveTo>
                    <a:pt x="10536" y="3467"/>
                  </a:moveTo>
                  <a:cubicBezTo>
                    <a:pt x="9743" y="2841"/>
                    <a:pt x="8951" y="2215"/>
                    <a:pt x="7960" y="2450"/>
                  </a:cubicBezTo>
                  <a:cubicBezTo>
                    <a:pt x="6969" y="2684"/>
                    <a:pt x="5780" y="3780"/>
                    <a:pt x="4294" y="5815"/>
                  </a:cubicBezTo>
                  <a:cubicBezTo>
                    <a:pt x="2808" y="7850"/>
                    <a:pt x="1024" y="10824"/>
                    <a:pt x="331" y="13484"/>
                  </a:cubicBezTo>
                  <a:cubicBezTo>
                    <a:pt x="-363" y="16145"/>
                    <a:pt x="33" y="18493"/>
                    <a:pt x="1520" y="19824"/>
                  </a:cubicBezTo>
                  <a:cubicBezTo>
                    <a:pt x="3006" y="21154"/>
                    <a:pt x="5582" y="21467"/>
                    <a:pt x="9050" y="20058"/>
                  </a:cubicBezTo>
                  <a:cubicBezTo>
                    <a:pt x="12518" y="18650"/>
                    <a:pt x="16877" y="15519"/>
                    <a:pt x="19057" y="12545"/>
                  </a:cubicBezTo>
                  <a:cubicBezTo>
                    <a:pt x="21237" y="9571"/>
                    <a:pt x="21237" y="6754"/>
                    <a:pt x="19751" y="4719"/>
                  </a:cubicBezTo>
                  <a:cubicBezTo>
                    <a:pt x="18265" y="2684"/>
                    <a:pt x="15292" y="1432"/>
                    <a:pt x="13310" y="728"/>
                  </a:cubicBezTo>
                  <a:cubicBezTo>
                    <a:pt x="11329" y="24"/>
                    <a:pt x="10338" y="-133"/>
                    <a:pt x="9446" y="102"/>
                  </a:cubicBezTo>
                  <a:cubicBezTo>
                    <a:pt x="8554" y="337"/>
                    <a:pt x="7762" y="963"/>
                    <a:pt x="7564" y="1902"/>
                  </a:cubicBezTo>
                  <a:cubicBezTo>
                    <a:pt x="7365" y="2841"/>
                    <a:pt x="7762" y="4093"/>
                    <a:pt x="8158" y="5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10934320" y="6690204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11105770" y="6525104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184"/>
                    <a:pt x="14400" y="10368"/>
                    <a:pt x="10800" y="13968"/>
                  </a:cubicBezTo>
                  <a:cubicBezTo>
                    <a:pt x="7200" y="17568"/>
                    <a:pt x="36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11191877" y="6524836"/>
              <a:ext cx="167895" cy="38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96" fill="norm" stroke="1" extrusionOk="0">
                  <a:moveTo>
                    <a:pt x="21152" y="1786"/>
                  </a:moveTo>
                  <a:cubicBezTo>
                    <a:pt x="18485" y="959"/>
                    <a:pt x="15819" y="133"/>
                    <a:pt x="13019" y="15"/>
                  </a:cubicBezTo>
                  <a:cubicBezTo>
                    <a:pt x="10219" y="-103"/>
                    <a:pt x="7285" y="487"/>
                    <a:pt x="6219" y="1431"/>
                  </a:cubicBezTo>
                  <a:cubicBezTo>
                    <a:pt x="5152" y="2376"/>
                    <a:pt x="5952" y="3674"/>
                    <a:pt x="8219" y="5858"/>
                  </a:cubicBezTo>
                  <a:cubicBezTo>
                    <a:pt x="10485" y="8041"/>
                    <a:pt x="14219" y="11110"/>
                    <a:pt x="15285" y="13707"/>
                  </a:cubicBezTo>
                  <a:cubicBezTo>
                    <a:pt x="16352" y="16304"/>
                    <a:pt x="14752" y="18428"/>
                    <a:pt x="12619" y="19727"/>
                  </a:cubicBezTo>
                  <a:cubicBezTo>
                    <a:pt x="10485" y="21025"/>
                    <a:pt x="7819" y="21497"/>
                    <a:pt x="5419" y="21379"/>
                  </a:cubicBezTo>
                  <a:cubicBezTo>
                    <a:pt x="3019" y="21261"/>
                    <a:pt x="885" y="20553"/>
                    <a:pt x="219" y="19490"/>
                  </a:cubicBezTo>
                  <a:cubicBezTo>
                    <a:pt x="-448" y="18428"/>
                    <a:pt x="352" y="17012"/>
                    <a:pt x="3419" y="15241"/>
                  </a:cubicBezTo>
                  <a:cubicBezTo>
                    <a:pt x="6485" y="13471"/>
                    <a:pt x="11819" y="11346"/>
                    <a:pt x="15152" y="9517"/>
                  </a:cubicBezTo>
                  <a:cubicBezTo>
                    <a:pt x="18485" y="7687"/>
                    <a:pt x="19819" y="6153"/>
                    <a:pt x="20485" y="5031"/>
                  </a:cubicBezTo>
                  <a:cubicBezTo>
                    <a:pt x="21152" y="3910"/>
                    <a:pt x="21152" y="3202"/>
                    <a:pt x="19552" y="2553"/>
                  </a:cubicBezTo>
                  <a:cubicBezTo>
                    <a:pt x="17952" y="1904"/>
                    <a:pt x="14752" y="1313"/>
                    <a:pt x="11552" y="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662036" y="4880454"/>
              <a:ext cx="1961068" cy="1174388"/>
            </a:xfrm>
            <a:prstGeom prst="rect">
              <a:avLst/>
            </a:prstGeom>
            <a:effectLst/>
          </p:spPr>
        </p:pic>
        <p:pic>
          <p:nvPicPr>
            <p:cNvPr id="198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2701" y="1068324"/>
              <a:ext cx="1837189" cy="6448603"/>
            </a:xfrm>
            <a:prstGeom prst="rect">
              <a:avLst/>
            </a:prstGeom>
            <a:effectLst/>
          </p:spPr>
        </p:pic>
        <p:pic>
          <p:nvPicPr>
            <p:cNvPr id="19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2488" y="753984"/>
              <a:ext cx="254707" cy="349029"/>
            </a:xfrm>
            <a:prstGeom prst="rect">
              <a:avLst/>
            </a:prstGeom>
            <a:effectLst/>
          </p:spPr>
        </p:pic>
        <p:pic>
          <p:nvPicPr>
            <p:cNvPr id="19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8033" y="237354"/>
              <a:ext cx="282527" cy="627547"/>
            </a:xfrm>
            <a:prstGeom prst="rect">
              <a:avLst/>
            </a:prstGeom>
            <a:effectLst/>
          </p:spPr>
        </p:pic>
        <p:pic>
          <p:nvPicPr>
            <p:cNvPr id="19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3929" y="414132"/>
              <a:ext cx="567102" cy="636390"/>
            </a:xfrm>
            <a:prstGeom prst="rect">
              <a:avLst/>
            </a:prstGeom>
            <a:effectLst/>
          </p:spPr>
        </p:pic>
        <p:pic>
          <p:nvPicPr>
            <p:cNvPr id="19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2500" y="-12700"/>
              <a:ext cx="232406" cy="569746"/>
            </a:xfrm>
            <a:prstGeom prst="rect">
              <a:avLst/>
            </a:prstGeom>
            <a:effectLst/>
          </p:spPr>
        </p:pic>
        <p:pic>
          <p:nvPicPr>
            <p:cNvPr id="19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06104" y="1169131"/>
              <a:ext cx="3909456" cy="1342349"/>
            </a:xfrm>
            <a:prstGeom prst="rect">
              <a:avLst/>
            </a:prstGeom>
            <a:effectLst/>
          </p:spPr>
        </p:pic>
        <p:pic>
          <p:nvPicPr>
            <p:cNvPr id="19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50608" y="1276644"/>
              <a:ext cx="2048138" cy="1245097"/>
            </a:xfrm>
            <a:prstGeom prst="rect">
              <a:avLst/>
            </a:prstGeom>
            <a:effectLst/>
          </p:spPr>
        </p:pic>
        <p:pic>
          <p:nvPicPr>
            <p:cNvPr id="20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240236" y="876653"/>
              <a:ext cx="205572" cy="313195"/>
            </a:xfrm>
            <a:prstGeom prst="rect">
              <a:avLst/>
            </a:prstGeom>
            <a:effectLst/>
          </p:spPr>
        </p:pic>
        <p:pic>
          <p:nvPicPr>
            <p:cNvPr id="20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88309" y="577646"/>
              <a:ext cx="189344" cy="549106"/>
            </a:xfrm>
            <a:prstGeom prst="rect">
              <a:avLst/>
            </a:prstGeom>
            <a:effectLst/>
          </p:spPr>
        </p:pic>
        <p:pic>
          <p:nvPicPr>
            <p:cNvPr id="200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30545" y="831177"/>
              <a:ext cx="470892" cy="529684"/>
            </a:xfrm>
            <a:prstGeom prst="rect">
              <a:avLst/>
            </a:prstGeom>
            <a:effectLst/>
          </p:spPr>
        </p:pic>
        <p:pic>
          <p:nvPicPr>
            <p:cNvPr id="20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936777" y="606894"/>
              <a:ext cx="400224" cy="388981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31491" y="1191603"/>
              <a:ext cx="3609081" cy="1641536"/>
            </a:xfrm>
            <a:prstGeom prst="rect">
              <a:avLst/>
            </a:prstGeom>
            <a:effectLst/>
          </p:spPr>
        </p:pic>
        <p:pic>
          <p:nvPicPr>
            <p:cNvPr id="20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512722" y="954435"/>
              <a:ext cx="141755" cy="272800"/>
            </a:xfrm>
            <a:prstGeom prst="rect">
              <a:avLst/>
            </a:prstGeom>
            <a:effectLst/>
          </p:spPr>
        </p:pic>
        <p:pic>
          <p:nvPicPr>
            <p:cNvPr id="20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661867" y="723954"/>
              <a:ext cx="397412" cy="679000"/>
            </a:xfrm>
            <a:prstGeom prst="rect">
              <a:avLst/>
            </a:prstGeom>
            <a:effectLst/>
          </p:spPr>
        </p:pic>
        <p:pic>
          <p:nvPicPr>
            <p:cNvPr id="20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027751" y="749146"/>
              <a:ext cx="206102" cy="444248"/>
            </a:xfrm>
            <a:prstGeom prst="rect">
              <a:avLst/>
            </a:prstGeom>
            <a:effectLst/>
          </p:spPr>
        </p:pic>
      </p:grpSp>
      <p:grpSp>
        <p:nvGrpSpPr>
          <p:cNvPr id="2031" name="Drawing"/>
          <p:cNvGrpSpPr/>
          <p:nvPr/>
        </p:nvGrpSpPr>
        <p:grpSpPr>
          <a:xfrm>
            <a:off x="8807271" y="1469074"/>
            <a:ext cx="3043450" cy="766126"/>
            <a:chOff x="0" y="0"/>
            <a:chExt cx="3043448" cy="766125"/>
          </a:xfrm>
        </p:grpSpPr>
        <p:sp>
          <p:nvSpPr>
            <p:cNvPr id="2017" name="Line"/>
            <p:cNvSpPr/>
            <p:nvPr/>
          </p:nvSpPr>
          <p:spPr>
            <a:xfrm>
              <a:off x="0" y="0"/>
              <a:ext cx="222697" cy="70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52" fill="norm" stroke="1" extrusionOk="0">
                  <a:moveTo>
                    <a:pt x="4862" y="10021"/>
                  </a:moveTo>
                  <a:cubicBezTo>
                    <a:pt x="3852" y="10150"/>
                    <a:pt x="2843" y="10279"/>
                    <a:pt x="2136" y="11120"/>
                  </a:cubicBezTo>
                  <a:cubicBezTo>
                    <a:pt x="1430" y="11961"/>
                    <a:pt x="1026" y="13513"/>
                    <a:pt x="1026" y="15227"/>
                  </a:cubicBezTo>
                  <a:cubicBezTo>
                    <a:pt x="1026" y="16940"/>
                    <a:pt x="1430" y="18816"/>
                    <a:pt x="1834" y="19948"/>
                  </a:cubicBezTo>
                  <a:cubicBezTo>
                    <a:pt x="2237" y="21079"/>
                    <a:pt x="2641" y="21467"/>
                    <a:pt x="2843" y="21370"/>
                  </a:cubicBezTo>
                  <a:cubicBezTo>
                    <a:pt x="3045" y="21273"/>
                    <a:pt x="3045" y="20691"/>
                    <a:pt x="2944" y="19236"/>
                  </a:cubicBezTo>
                  <a:cubicBezTo>
                    <a:pt x="2843" y="17781"/>
                    <a:pt x="2641" y="15453"/>
                    <a:pt x="2439" y="12995"/>
                  </a:cubicBezTo>
                  <a:cubicBezTo>
                    <a:pt x="2237" y="10538"/>
                    <a:pt x="2036" y="7951"/>
                    <a:pt x="2338" y="5914"/>
                  </a:cubicBezTo>
                  <a:cubicBezTo>
                    <a:pt x="2641" y="3877"/>
                    <a:pt x="3449" y="2389"/>
                    <a:pt x="4256" y="1484"/>
                  </a:cubicBezTo>
                  <a:cubicBezTo>
                    <a:pt x="5064" y="579"/>
                    <a:pt x="5871" y="255"/>
                    <a:pt x="6779" y="94"/>
                  </a:cubicBezTo>
                  <a:cubicBezTo>
                    <a:pt x="7688" y="-68"/>
                    <a:pt x="8697" y="-68"/>
                    <a:pt x="10615" y="482"/>
                  </a:cubicBezTo>
                  <a:cubicBezTo>
                    <a:pt x="12533" y="1031"/>
                    <a:pt x="15359" y="2131"/>
                    <a:pt x="17479" y="3845"/>
                  </a:cubicBezTo>
                  <a:cubicBezTo>
                    <a:pt x="19598" y="5558"/>
                    <a:pt x="21011" y="7886"/>
                    <a:pt x="21213" y="10150"/>
                  </a:cubicBezTo>
                  <a:cubicBezTo>
                    <a:pt x="21415" y="12413"/>
                    <a:pt x="20406" y="14612"/>
                    <a:pt x="18690" y="16391"/>
                  </a:cubicBezTo>
                  <a:cubicBezTo>
                    <a:pt x="16974" y="18169"/>
                    <a:pt x="14551" y="19527"/>
                    <a:pt x="11826" y="20368"/>
                  </a:cubicBezTo>
                  <a:cubicBezTo>
                    <a:pt x="9101" y="21209"/>
                    <a:pt x="6073" y="21532"/>
                    <a:pt x="3751" y="21435"/>
                  </a:cubicBezTo>
                  <a:cubicBezTo>
                    <a:pt x="1430" y="21338"/>
                    <a:pt x="-185" y="20821"/>
                    <a:pt x="17" y="20142"/>
                  </a:cubicBezTo>
                  <a:cubicBezTo>
                    <a:pt x="219" y="19463"/>
                    <a:pt x="2237" y="18622"/>
                    <a:pt x="4256" y="17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62128" y="415652"/>
              <a:ext cx="1651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985" y="4868"/>
                    <a:pt x="9969" y="-1303"/>
                    <a:pt x="13569" y="240"/>
                  </a:cubicBezTo>
                  <a:cubicBezTo>
                    <a:pt x="17169" y="1783"/>
                    <a:pt x="19385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367349" y="556575"/>
              <a:ext cx="217030" cy="5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30" fill="norm" stroke="1" extrusionOk="0">
                  <a:moveTo>
                    <a:pt x="2628" y="16800"/>
                  </a:moveTo>
                  <a:cubicBezTo>
                    <a:pt x="1370" y="18400"/>
                    <a:pt x="112" y="20000"/>
                    <a:pt x="7" y="20800"/>
                  </a:cubicBezTo>
                  <a:cubicBezTo>
                    <a:pt x="-98" y="21600"/>
                    <a:pt x="951" y="21600"/>
                    <a:pt x="4725" y="18000"/>
                  </a:cubicBezTo>
                  <a:cubicBezTo>
                    <a:pt x="8500" y="14400"/>
                    <a:pt x="15001" y="720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28057" y="78113"/>
              <a:ext cx="205572" cy="54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7" fill="norm" stroke="1" extrusionOk="0">
                  <a:moveTo>
                    <a:pt x="21406" y="2065"/>
                  </a:moveTo>
                  <a:cubicBezTo>
                    <a:pt x="19202" y="1241"/>
                    <a:pt x="16998" y="416"/>
                    <a:pt x="13802" y="128"/>
                  </a:cubicBezTo>
                  <a:cubicBezTo>
                    <a:pt x="10606" y="-161"/>
                    <a:pt x="6418" y="86"/>
                    <a:pt x="3884" y="416"/>
                  </a:cubicBezTo>
                  <a:cubicBezTo>
                    <a:pt x="1349" y="746"/>
                    <a:pt x="467" y="1158"/>
                    <a:pt x="247" y="1735"/>
                  </a:cubicBezTo>
                  <a:cubicBezTo>
                    <a:pt x="26" y="2312"/>
                    <a:pt x="467" y="3054"/>
                    <a:pt x="3112" y="4167"/>
                  </a:cubicBezTo>
                  <a:cubicBezTo>
                    <a:pt x="5757" y="5280"/>
                    <a:pt x="10606" y="6764"/>
                    <a:pt x="12700" y="8124"/>
                  </a:cubicBezTo>
                  <a:cubicBezTo>
                    <a:pt x="14794" y="9485"/>
                    <a:pt x="14133" y="10721"/>
                    <a:pt x="12039" y="11670"/>
                  </a:cubicBezTo>
                  <a:cubicBezTo>
                    <a:pt x="9945" y="12618"/>
                    <a:pt x="6418" y="13277"/>
                    <a:pt x="4104" y="13566"/>
                  </a:cubicBezTo>
                  <a:cubicBezTo>
                    <a:pt x="1790" y="13854"/>
                    <a:pt x="688" y="13772"/>
                    <a:pt x="247" y="13937"/>
                  </a:cubicBezTo>
                  <a:cubicBezTo>
                    <a:pt x="-194" y="14102"/>
                    <a:pt x="26" y="14514"/>
                    <a:pt x="357" y="15462"/>
                  </a:cubicBezTo>
                  <a:cubicBezTo>
                    <a:pt x="688" y="16410"/>
                    <a:pt x="1128" y="17894"/>
                    <a:pt x="1239" y="18842"/>
                  </a:cubicBezTo>
                  <a:cubicBezTo>
                    <a:pt x="1349" y="19790"/>
                    <a:pt x="1128" y="20202"/>
                    <a:pt x="1128" y="20615"/>
                  </a:cubicBezTo>
                  <a:cubicBezTo>
                    <a:pt x="1128" y="21027"/>
                    <a:pt x="1349" y="21439"/>
                    <a:pt x="3553" y="21357"/>
                  </a:cubicBezTo>
                  <a:cubicBezTo>
                    <a:pt x="5757" y="21274"/>
                    <a:pt x="9945" y="20697"/>
                    <a:pt x="14133" y="20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931511" y="195567"/>
              <a:ext cx="243418" cy="33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1878" y="759"/>
                  </a:moveTo>
                  <a:cubicBezTo>
                    <a:pt x="939" y="349"/>
                    <a:pt x="0" y="-61"/>
                    <a:pt x="0" y="7"/>
                  </a:cubicBezTo>
                  <a:cubicBezTo>
                    <a:pt x="0" y="76"/>
                    <a:pt x="939" y="623"/>
                    <a:pt x="2911" y="2536"/>
                  </a:cubicBezTo>
                  <a:cubicBezTo>
                    <a:pt x="4883" y="4450"/>
                    <a:pt x="7889" y="7731"/>
                    <a:pt x="10424" y="10807"/>
                  </a:cubicBezTo>
                  <a:cubicBezTo>
                    <a:pt x="12960" y="13883"/>
                    <a:pt x="15026" y="16754"/>
                    <a:pt x="16341" y="18531"/>
                  </a:cubicBezTo>
                  <a:cubicBezTo>
                    <a:pt x="17656" y="20309"/>
                    <a:pt x="18219" y="20992"/>
                    <a:pt x="18970" y="21266"/>
                  </a:cubicBezTo>
                  <a:cubicBezTo>
                    <a:pt x="19722" y="21539"/>
                    <a:pt x="20661" y="21402"/>
                    <a:pt x="21600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971728" y="194041"/>
              <a:ext cx="228601" cy="31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600" y="892"/>
                  </a:moveTo>
                  <a:cubicBezTo>
                    <a:pt x="21000" y="323"/>
                    <a:pt x="20400" y="-245"/>
                    <a:pt x="19700" y="110"/>
                  </a:cubicBezTo>
                  <a:cubicBezTo>
                    <a:pt x="19000" y="466"/>
                    <a:pt x="18200" y="1744"/>
                    <a:pt x="15800" y="4516"/>
                  </a:cubicBezTo>
                  <a:cubicBezTo>
                    <a:pt x="13400" y="7287"/>
                    <a:pt x="9400" y="11550"/>
                    <a:pt x="6500" y="14605"/>
                  </a:cubicBezTo>
                  <a:cubicBezTo>
                    <a:pt x="3600" y="17660"/>
                    <a:pt x="1800" y="19508"/>
                    <a:pt x="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193978" y="467675"/>
              <a:ext cx="23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960"/>
                    <a:pt x="21600" y="1920"/>
                    <a:pt x="19800" y="5520"/>
                  </a:cubicBezTo>
                  <a:cubicBezTo>
                    <a:pt x="18000" y="9120"/>
                    <a:pt x="9000" y="15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302870" y="550225"/>
              <a:ext cx="6255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6240" y="1964"/>
                    <a:pt x="11200" y="3927"/>
                    <a:pt x="7240" y="6218"/>
                  </a:cubicBezTo>
                  <a:cubicBezTo>
                    <a:pt x="3280" y="8509"/>
                    <a:pt x="400" y="11127"/>
                    <a:pt x="40" y="13745"/>
                  </a:cubicBezTo>
                  <a:cubicBezTo>
                    <a:pt x="-320" y="16364"/>
                    <a:pt x="1840" y="18982"/>
                    <a:pt x="4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581328" y="556012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333" y="11375"/>
                    <a:pt x="10667" y="2735"/>
                    <a:pt x="14267" y="575"/>
                  </a:cubicBezTo>
                  <a:cubicBezTo>
                    <a:pt x="17867" y="-1585"/>
                    <a:pt x="1973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2102028" y="530624"/>
              <a:ext cx="61164" cy="5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961" fill="norm" stroke="1" extrusionOk="0">
                  <a:moveTo>
                    <a:pt x="0" y="8001"/>
                  </a:moveTo>
                  <a:cubicBezTo>
                    <a:pt x="3600" y="4545"/>
                    <a:pt x="7200" y="1089"/>
                    <a:pt x="11160" y="225"/>
                  </a:cubicBezTo>
                  <a:cubicBezTo>
                    <a:pt x="15120" y="-639"/>
                    <a:pt x="19440" y="1089"/>
                    <a:pt x="20520" y="3681"/>
                  </a:cubicBezTo>
                  <a:cubicBezTo>
                    <a:pt x="21600" y="6273"/>
                    <a:pt x="19440" y="9729"/>
                    <a:pt x="16920" y="12753"/>
                  </a:cubicBezTo>
                  <a:cubicBezTo>
                    <a:pt x="14400" y="15777"/>
                    <a:pt x="11520" y="18369"/>
                    <a:pt x="8640" y="20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298878" y="164119"/>
              <a:ext cx="247651" cy="36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03"/>
                  </a:moveTo>
                  <a:cubicBezTo>
                    <a:pt x="1108" y="52"/>
                    <a:pt x="2215" y="-199"/>
                    <a:pt x="3785" y="241"/>
                  </a:cubicBezTo>
                  <a:cubicBezTo>
                    <a:pt x="5354" y="680"/>
                    <a:pt x="7385" y="1810"/>
                    <a:pt x="9785" y="4448"/>
                  </a:cubicBezTo>
                  <a:cubicBezTo>
                    <a:pt x="12185" y="7085"/>
                    <a:pt x="14954" y="11229"/>
                    <a:pt x="16985" y="14306"/>
                  </a:cubicBezTo>
                  <a:cubicBezTo>
                    <a:pt x="19015" y="17382"/>
                    <a:pt x="20308" y="19392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2368728" y="142577"/>
              <a:ext cx="279401" cy="51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52"/>
                  </a:moveTo>
                  <a:cubicBezTo>
                    <a:pt x="20782" y="-36"/>
                    <a:pt x="19964" y="-124"/>
                    <a:pt x="18491" y="802"/>
                  </a:cubicBezTo>
                  <a:cubicBezTo>
                    <a:pt x="17018" y="1727"/>
                    <a:pt x="14891" y="3667"/>
                    <a:pt x="12600" y="5871"/>
                  </a:cubicBezTo>
                  <a:cubicBezTo>
                    <a:pt x="10309" y="8075"/>
                    <a:pt x="7855" y="10544"/>
                    <a:pt x="5727" y="12836"/>
                  </a:cubicBezTo>
                  <a:cubicBezTo>
                    <a:pt x="3600" y="15128"/>
                    <a:pt x="1800" y="17244"/>
                    <a:pt x="900" y="18655"/>
                  </a:cubicBezTo>
                  <a:cubicBezTo>
                    <a:pt x="0" y="20065"/>
                    <a:pt x="0" y="20771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2589847" y="530883"/>
              <a:ext cx="172582" cy="17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15" fill="norm" stroke="1" extrusionOk="0">
                  <a:moveTo>
                    <a:pt x="4882" y="3939"/>
                  </a:moveTo>
                  <a:cubicBezTo>
                    <a:pt x="4355" y="5240"/>
                    <a:pt x="3828" y="6542"/>
                    <a:pt x="2775" y="8363"/>
                  </a:cubicBezTo>
                  <a:cubicBezTo>
                    <a:pt x="1721" y="10185"/>
                    <a:pt x="140" y="12527"/>
                    <a:pt x="9" y="12397"/>
                  </a:cubicBezTo>
                  <a:cubicBezTo>
                    <a:pt x="-123" y="12267"/>
                    <a:pt x="1194" y="9664"/>
                    <a:pt x="3301" y="7062"/>
                  </a:cubicBezTo>
                  <a:cubicBezTo>
                    <a:pt x="5409" y="4460"/>
                    <a:pt x="8306" y="1857"/>
                    <a:pt x="10414" y="686"/>
                  </a:cubicBezTo>
                  <a:cubicBezTo>
                    <a:pt x="12521" y="-485"/>
                    <a:pt x="13838" y="-225"/>
                    <a:pt x="15155" y="1987"/>
                  </a:cubicBezTo>
                  <a:cubicBezTo>
                    <a:pt x="16472" y="4199"/>
                    <a:pt x="17789" y="8363"/>
                    <a:pt x="18843" y="11876"/>
                  </a:cubicBezTo>
                  <a:cubicBezTo>
                    <a:pt x="19897" y="15390"/>
                    <a:pt x="20687" y="18252"/>
                    <a:pt x="21477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2927528" y="75991"/>
              <a:ext cx="115921" cy="69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37" fill="norm" stroke="1" extrusionOk="0">
                  <a:moveTo>
                    <a:pt x="0" y="928"/>
                  </a:moveTo>
                  <a:cubicBezTo>
                    <a:pt x="1157" y="598"/>
                    <a:pt x="2314" y="267"/>
                    <a:pt x="4436" y="102"/>
                  </a:cubicBezTo>
                  <a:cubicBezTo>
                    <a:pt x="6557" y="-63"/>
                    <a:pt x="9643" y="-63"/>
                    <a:pt x="12150" y="366"/>
                  </a:cubicBezTo>
                  <a:cubicBezTo>
                    <a:pt x="14657" y="796"/>
                    <a:pt x="16586" y="1654"/>
                    <a:pt x="16586" y="3174"/>
                  </a:cubicBezTo>
                  <a:cubicBezTo>
                    <a:pt x="16586" y="4693"/>
                    <a:pt x="14657" y="6873"/>
                    <a:pt x="13114" y="8359"/>
                  </a:cubicBezTo>
                  <a:cubicBezTo>
                    <a:pt x="11571" y="9845"/>
                    <a:pt x="10414" y="10638"/>
                    <a:pt x="10414" y="11365"/>
                  </a:cubicBezTo>
                  <a:cubicBezTo>
                    <a:pt x="10414" y="12091"/>
                    <a:pt x="11571" y="12752"/>
                    <a:pt x="13693" y="13544"/>
                  </a:cubicBezTo>
                  <a:cubicBezTo>
                    <a:pt x="15814" y="14337"/>
                    <a:pt x="18900" y="15262"/>
                    <a:pt x="20250" y="16253"/>
                  </a:cubicBezTo>
                  <a:cubicBezTo>
                    <a:pt x="21600" y="17243"/>
                    <a:pt x="21214" y="18300"/>
                    <a:pt x="20250" y="19192"/>
                  </a:cubicBezTo>
                  <a:cubicBezTo>
                    <a:pt x="19286" y="20084"/>
                    <a:pt x="17743" y="20810"/>
                    <a:pt x="162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8" name="Drawing"/>
          <p:cNvGrpSpPr/>
          <p:nvPr/>
        </p:nvGrpSpPr>
        <p:grpSpPr>
          <a:xfrm>
            <a:off x="1644649" y="1155700"/>
            <a:ext cx="11118851" cy="6929967"/>
            <a:chOff x="-12700" y="0"/>
            <a:chExt cx="11118849" cy="6929966"/>
          </a:xfrm>
        </p:grpSpPr>
        <p:sp>
          <p:nvSpPr>
            <p:cNvPr id="2033" name="Line"/>
            <p:cNvSpPr/>
            <p:nvPr/>
          </p:nvSpPr>
          <p:spPr>
            <a:xfrm>
              <a:off x="182974" y="232651"/>
              <a:ext cx="305977" cy="49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45" fill="norm" stroke="1" extrusionOk="0">
                  <a:moveTo>
                    <a:pt x="4076" y="4767"/>
                  </a:moveTo>
                  <a:cubicBezTo>
                    <a:pt x="3633" y="4401"/>
                    <a:pt x="3189" y="4035"/>
                    <a:pt x="3411" y="3394"/>
                  </a:cubicBezTo>
                  <a:cubicBezTo>
                    <a:pt x="3633" y="2753"/>
                    <a:pt x="4520" y="1838"/>
                    <a:pt x="6000" y="1197"/>
                  </a:cubicBezTo>
                  <a:cubicBezTo>
                    <a:pt x="7479" y="557"/>
                    <a:pt x="9550" y="191"/>
                    <a:pt x="10956" y="53"/>
                  </a:cubicBezTo>
                  <a:cubicBezTo>
                    <a:pt x="12361" y="-84"/>
                    <a:pt x="13101" y="8"/>
                    <a:pt x="13767" y="740"/>
                  </a:cubicBezTo>
                  <a:cubicBezTo>
                    <a:pt x="14433" y="1472"/>
                    <a:pt x="15024" y="2845"/>
                    <a:pt x="13841" y="5133"/>
                  </a:cubicBezTo>
                  <a:cubicBezTo>
                    <a:pt x="12657" y="7421"/>
                    <a:pt x="9698" y="10624"/>
                    <a:pt x="7109" y="13279"/>
                  </a:cubicBezTo>
                  <a:cubicBezTo>
                    <a:pt x="4520" y="15933"/>
                    <a:pt x="2301" y="18038"/>
                    <a:pt x="1118" y="19319"/>
                  </a:cubicBezTo>
                  <a:cubicBezTo>
                    <a:pt x="-66" y="20601"/>
                    <a:pt x="-214" y="21058"/>
                    <a:pt x="230" y="21287"/>
                  </a:cubicBezTo>
                  <a:cubicBezTo>
                    <a:pt x="674" y="21516"/>
                    <a:pt x="1709" y="21516"/>
                    <a:pt x="4446" y="21150"/>
                  </a:cubicBezTo>
                  <a:cubicBezTo>
                    <a:pt x="7183" y="20784"/>
                    <a:pt x="11622" y="20052"/>
                    <a:pt x="14728" y="19502"/>
                  </a:cubicBezTo>
                  <a:cubicBezTo>
                    <a:pt x="17835" y="18953"/>
                    <a:pt x="19611" y="18587"/>
                    <a:pt x="21386" y="18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584563" y="495300"/>
              <a:ext cx="20918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21600"/>
                  </a:moveTo>
                  <a:cubicBezTo>
                    <a:pt x="179" y="18831"/>
                    <a:pt x="-253" y="16062"/>
                    <a:pt x="179" y="14677"/>
                  </a:cubicBezTo>
                  <a:cubicBezTo>
                    <a:pt x="611" y="13292"/>
                    <a:pt x="1907" y="13292"/>
                    <a:pt x="5579" y="11077"/>
                  </a:cubicBezTo>
                  <a:cubicBezTo>
                    <a:pt x="9251" y="8862"/>
                    <a:pt x="15299" y="4431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833354" y="376361"/>
              <a:ext cx="163597" cy="31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92" fill="norm" stroke="1" extrusionOk="0">
                  <a:moveTo>
                    <a:pt x="21132" y="1590"/>
                  </a:moveTo>
                  <a:cubicBezTo>
                    <a:pt x="18671" y="880"/>
                    <a:pt x="16210" y="169"/>
                    <a:pt x="13613" y="27"/>
                  </a:cubicBezTo>
                  <a:cubicBezTo>
                    <a:pt x="11016" y="-115"/>
                    <a:pt x="8281" y="311"/>
                    <a:pt x="5821" y="1022"/>
                  </a:cubicBezTo>
                  <a:cubicBezTo>
                    <a:pt x="3360" y="1732"/>
                    <a:pt x="1173" y="2727"/>
                    <a:pt x="352" y="3864"/>
                  </a:cubicBezTo>
                  <a:cubicBezTo>
                    <a:pt x="-468" y="5001"/>
                    <a:pt x="79" y="6280"/>
                    <a:pt x="2676" y="7630"/>
                  </a:cubicBezTo>
                  <a:cubicBezTo>
                    <a:pt x="5274" y="8980"/>
                    <a:pt x="9922" y="10401"/>
                    <a:pt x="13203" y="11609"/>
                  </a:cubicBezTo>
                  <a:cubicBezTo>
                    <a:pt x="16484" y="12817"/>
                    <a:pt x="18398" y="13811"/>
                    <a:pt x="19491" y="14735"/>
                  </a:cubicBezTo>
                  <a:cubicBezTo>
                    <a:pt x="20585" y="15659"/>
                    <a:pt x="20859" y="16511"/>
                    <a:pt x="19491" y="17577"/>
                  </a:cubicBezTo>
                  <a:cubicBezTo>
                    <a:pt x="18124" y="18643"/>
                    <a:pt x="15117" y="19922"/>
                    <a:pt x="12519" y="20632"/>
                  </a:cubicBezTo>
                  <a:cubicBezTo>
                    <a:pt x="9922" y="21343"/>
                    <a:pt x="7735" y="21485"/>
                    <a:pt x="7324" y="20419"/>
                  </a:cubicBezTo>
                  <a:cubicBezTo>
                    <a:pt x="6914" y="19353"/>
                    <a:pt x="8281" y="17080"/>
                    <a:pt x="9648" y="14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1016000" y="392641"/>
              <a:ext cx="215900" cy="19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6988" y="9076"/>
                  </a:moveTo>
                  <a:cubicBezTo>
                    <a:pt x="8471" y="7238"/>
                    <a:pt x="9953" y="5400"/>
                    <a:pt x="10906" y="3906"/>
                  </a:cubicBezTo>
                  <a:cubicBezTo>
                    <a:pt x="11859" y="2412"/>
                    <a:pt x="12282" y="1264"/>
                    <a:pt x="11965" y="574"/>
                  </a:cubicBezTo>
                  <a:cubicBezTo>
                    <a:pt x="11647" y="-115"/>
                    <a:pt x="10588" y="-345"/>
                    <a:pt x="8682" y="804"/>
                  </a:cubicBezTo>
                  <a:cubicBezTo>
                    <a:pt x="6776" y="1953"/>
                    <a:pt x="4024" y="4481"/>
                    <a:pt x="2329" y="7812"/>
                  </a:cubicBezTo>
                  <a:cubicBezTo>
                    <a:pt x="635" y="11144"/>
                    <a:pt x="0" y="15281"/>
                    <a:pt x="0" y="17808"/>
                  </a:cubicBezTo>
                  <a:cubicBezTo>
                    <a:pt x="0" y="20336"/>
                    <a:pt x="635" y="21255"/>
                    <a:pt x="2541" y="21025"/>
                  </a:cubicBezTo>
                  <a:cubicBezTo>
                    <a:pt x="4447" y="20795"/>
                    <a:pt x="7624" y="19417"/>
                    <a:pt x="10059" y="17464"/>
                  </a:cubicBezTo>
                  <a:cubicBezTo>
                    <a:pt x="12494" y="15510"/>
                    <a:pt x="14188" y="12983"/>
                    <a:pt x="15035" y="12868"/>
                  </a:cubicBezTo>
                  <a:cubicBezTo>
                    <a:pt x="15882" y="12753"/>
                    <a:pt x="15882" y="15051"/>
                    <a:pt x="15988" y="16774"/>
                  </a:cubicBezTo>
                  <a:cubicBezTo>
                    <a:pt x="16094" y="18498"/>
                    <a:pt x="16306" y="19646"/>
                    <a:pt x="16941" y="20336"/>
                  </a:cubicBezTo>
                  <a:cubicBezTo>
                    <a:pt x="17576" y="21025"/>
                    <a:pt x="18635" y="21255"/>
                    <a:pt x="19482" y="20795"/>
                  </a:cubicBezTo>
                  <a:cubicBezTo>
                    <a:pt x="20329" y="20336"/>
                    <a:pt x="20965" y="19187"/>
                    <a:pt x="21600" y="1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1263650" y="429720"/>
              <a:ext cx="260351" cy="16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4315"/>
                  </a:moveTo>
                  <a:cubicBezTo>
                    <a:pt x="176" y="2965"/>
                    <a:pt x="351" y="1615"/>
                    <a:pt x="439" y="1750"/>
                  </a:cubicBezTo>
                  <a:cubicBezTo>
                    <a:pt x="527" y="1885"/>
                    <a:pt x="527" y="3505"/>
                    <a:pt x="702" y="6340"/>
                  </a:cubicBezTo>
                  <a:cubicBezTo>
                    <a:pt x="878" y="9175"/>
                    <a:pt x="1229" y="13225"/>
                    <a:pt x="1668" y="16195"/>
                  </a:cubicBezTo>
                  <a:cubicBezTo>
                    <a:pt x="2107" y="19165"/>
                    <a:pt x="2634" y="21055"/>
                    <a:pt x="3073" y="21190"/>
                  </a:cubicBezTo>
                  <a:cubicBezTo>
                    <a:pt x="3512" y="21325"/>
                    <a:pt x="3863" y="19705"/>
                    <a:pt x="4302" y="16600"/>
                  </a:cubicBezTo>
                  <a:cubicBezTo>
                    <a:pt x="4741" y="13495"/>
                    <a:pt x="5268" y="8905"/>
                    <a:pt x="5971" y="5665"/>
                  </a:cubicBezTo>
                  <a:cubicBezTo>
                    <a:pt x="6673" y="2425"/>
                    <a:pt x="7551" y="535"/>
                    <a:pt x="8078" y="265"/>
                  </a:cubicBezTo>
                  <a:cubicBezTo>
                    <a:pt x="8605" y="-5"/>
                    <a:pt x="8780" y="1345"/>
                    <a:pt x="8956" y="2695"/>
                  </a:cubicBezTo>
                  <a:cubicBezTo>
                    <a:pt x="9132" y="4045"/>
                    <a:pt x="9307" y="5395"/>
                    <a:pt x="9659" y="6610"/>
                  </a:cubicBezTo>
                  <a:cubicBezTo>
                    <a:pt x="10010" y="7825"/>
                    <a:pt x="10537" y="8905"/>
                    <a:pt x="11063" y="8905"/>
                  </a:cubicBezTo>
                  <a:cubicBezTo>
                    <a:pt x="11590" y="8905"/>
                    <a:pt x="12117" y="7825"/>
                    <a:pt x="12995" y="6205"/>
                  </a:cubicBezTo>
                  <a:cubicBezTo>
                    <a:pt x="13873" y="4585"/>
                    <a:pt x="15102" y="2425"/>
                    <a:pt x="16244" y="1210"/>
                  </a:cubicBezTo>
                  <a:cubicBezTo>
                    <a:pt x="17385" y="-5"/>
                    <a:pt x="18439" y="-275"/>
                    <a:pt x="19054" y="265"/>
                  </a:cubicBezTo>
                  <a:cubicBezTo>
                    <a:pt x="19668" y="805"/>
                    <a:pt x="19844" y="2155"/>
                    <a:pt x="19844" y="4450"/>
                  </a:cubicBezTo>
                  <a:cubicBezTo>
                    <a:pt x="19844" y="6745"/>
                    <a:pt x="19668" y="9985"/>
                    <a:pt x="19932" y="12550"/>
                  </a:cubicBezTo>
                  <a:cubicBezTo>
                    <a:pt x="20195" y="15115"/>
                    <a:pt x="20898" y="17005"/>
                    <a:pt x="21600" y="18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575329" y="247171"/>
              <a:ext cx="160433" cy="64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320" fill="norm" stroke="1" extrusionOk="0">
                  <a:moveTo>
                    <a:pt x="4916" y="6749"/>
                  </a:moveTo>
                  <a:cubicBezTo>
                    <a:pt x="4362" y="8362"/>
                    <a:pt x="3808" y="9975"/>
                    <a:pt x="3254" y="11833"/>
                  </a:cubicBezTo>
                  <a:cubicBezTo>
                    <a:pt x="2700" y="13691"/>
                    <a:pt x="2146" y="15795"/>
                    <a:pt x="1593" y="17338"/>
                  </a:cubicBezTo>
                  <a:cubicBezTo>
                    <a:pt x="1039" y="18881"/>
                    <a:pt x="485" y="19863"/>
                    <a:pt x="208" y="20529"/>
                  </a:cubicBezTo>
                  <a:cubicBezTo>
                    <a:pt x="-69" y="21195"/>
                    <a:pt x="-69" y="21546"/>
                    <a:pt x="208" y="21160"/>
                  </a:cubicBezTo>
                  <a:cubicBezTo>
                    <a:pt x="485" y="20775"/>
                    <a:pt x="1039" y="19652"/>
                    <a:pt x="1593" y="17689"/>
                  </a:cubicBezTo>
                  <a:cubicBezTo>
                    <a:pt x="2146" y="15725"/>
                    <a:pt x="2700" y="12920"/>
                    <a:pt x="3531" y="10395"/>
                  </a:cubicBezTo>
                  <a:cubicBezTo>
                    <a:pt x="4362" y="7871"/>
                    <a:pt x="5469" y="5627"/>
                    <a:pt x="6854" y="4049"/>
                  </a:cubicBezTo>
                  <a:cubicBezTo>
                    <a:pt x="8239" y="2471"/>
                    <a:pt x="9900" y="1559"/>
                    <a:pt x="11423" y="963"/>
                  </a:cubicBezTo>
                  <a:cubicBezTo>
                    <a:pt x="12946" y="367"/>
                    <a:pt x="14331" y="86"/>
                    <a:pt x="15716" y="16"/>
                  </a:cubicBezTo>
                  <a:cubicBezTo>
                    <a:pt x="17100" y="-54"/>
                    <a:pt x="18485" y="86"/>
                    <a:pt x="19593" y="893"/>
                  </a:cubicBezTo>
                  <a:cubicBezTo>
                    <a:pt x="20700" y="1699"/>
                    <a:pt x="21531" y="3172"/>
                    <a:pt x="20562" y="4575"/>
                  </a:cubicBezTo>
                  <a:cubicBezTo>
                    <a:pt x="19593" y="5977"/>
                    <a:pt x="16823" y="7310"/>
                    <a:pt x="14193" y="8081"/>
                  </a:cubicBezTo>
                  <a:cubicBezTo>
                    <a:pt x="11562" y="8852"/>
                    <a:pt x="9069" y="9063"/>
                    <a:pt x="7823" y="8888"/>
                  </a:cubicBezTo>
                  <a:cubicBezTo>
                    <a:pt x="6577" y="8712"/>
                    <a:pt x="6577" y="8151"/>
                    <a:pt x="6854" y="7695"/>
                  </a:cubicBezTo>
                  <a:cubicBezTo>
                    <a:pt x="7131" y="7240"/>
                    <a:pt x="7685" y="6889"/>
                    <a:pt x="8239" y="6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810543" y="0"/>
              <a:ext cx="354808" cy="50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10" fill="norm" stroke="1" extrusionOk="0">
                  <a:moveTo>
                    <a:pt x="338" y="1080"/>
                  </a:moveTo>
                  <a:cubicBezTo>
                    <a:pt x="1109" y="540"/>
                    <a:pt x="1881" y="0"/>
                    <a:pt x="2395" y="0"/>
                  </a:cubicBezTo>
                  <a:cubicBezTo>
                    <a:pt x="2909" y="0"/>
                    <a:pt x="3166" y="540"/>
                    <a:pt x="2909" y="2385"/>
                  </a:cubicBezTo>
                  <a:cubicBezTo>
                    <a:pt x="2652" y="4230"/>
                    <a:pt x="1881" y="7380"/>
                    <a:pt x="1302" y="10305"/>
                  </a:cubicBezTo>
                  <a:cubicBezTo>
                    <a:pt x="723" y="13230"/>
                    <a:pt x="338" y="15930"/>
                    <a:pt x="145" y="17550"/>
                  </a:cubicBezTo>
                  <a:cubicBezTo>
                    <a:pt x="-48" y="19170"/>
                    <a:pt x="-48" y="19710"/>
                    <a:pt x="145" y="20205"/>
                  </a:cubicBezTo>
                  <a:cubicBezTo>
                    <a:pt x="338" y="20700"/>
                    <a:pt x="723" y="21150"/>
                    <a:pt x="1238" y="21375"/>
                  </a:cubicBezTo>
                  <a:cubicBezTo>
                    <a:pt x="1752" y="21600"/>
                    <a:pt x="2395" y="21600"/>
                    <a:pt x="3681" y="20925"/>
                  </a:cubicBezTo>
                  <a:cubicBezTo>
                    <a:pt x="4966" y="20250"/>
                    <a:pt x="6895" y="18900"/>
                    <a:pt x="8245" y="17730"/>
                  </a:cubicBezTo>
                  <a:cubicBezTo>
                    <a:pt x="9595" y="16560"/>
                    <a:pt x="10366" y="15570"/>
                    <a:pt x="10816" y="14805"/>
                  </a:cubicBezTo>
                  <a:cubicBezTo>
                    <a:pt x="11266" y="14040"/>
                    <a:pt x="11395" y="13500"/>
                    <a:pt x="11073" y="13230"/>
                  </a:cubicBezTo>
                  <a:cubicBezTo>
                    <a:pt x="10752" y="12960"/>
                    <a:pt x="9981" y="12960"/>
                    <a:pt x="9016" y="13500"/>
                  </a:cubicBezTo>
                  <a:cubicBezTo>
                    <a:pt x="8052" y="14040"/>
                    <a:pt x="6895" y="15120"/>
                    <a:pt x="6188" y="15975"/>
                  </a:cubicBezTo>
                  <a:cubicBezTo>
                    <a:pt x="5481" y="16830"/>
                    <a:pt x="5223" y="17460"/>
                    <a:pt x="5031" y="18135"/>
                  </a:cubicBezTo>
                  <a:cubicBezTo>
                    <a:pt x="4838" y="18810"/>
                    <a:pt x="4709" y="19530"/>
                    <a:pt x="5095" y="20070"/>
                  </a:cubicBezTo>
                  <a:cubicBezTo>
                    <a:pt x="5481" y="20610"/>
                    <a:pt x="6381" y="20970"/>
                    <a:pt x="8631" y="21195"/>
                  </a:cubicBezTo>
                  <a:cubicBezTo>
                    <a:pt x="10881" y="21420"/>
                    <a:pt x="14481" y="21510"/>
                    <a:pt x="16859" y="21465"/>
                  </a:cubicBezTo>
                  <a:cubicBezTo>
                    <a:pt x="19238" y="21420"/>
                    <a:pt x="20395" y="21240"/>
                    <a:pt x="21552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254000" y="797549"/>
              <a:ext cx="1301751" cy="129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21323"/>
                  </a:moveTo>
                  <a:cubicBezTo>
                    <a:pt x="1019" y="19233"/>
                    <a:pt x="2037" y="17142"/>
                    <a:pt x="3214" y="15052"/>
                  </a:cubicBezTo>
                  <a:cubicBezTo>
                    <a:pt x="4390" y="12962"/>
                    <a:pt x="5725" y="10871"/>
                    <a:pt x="7060" y="9129"/>
                  </a:cubicBezTo>
                  <a:cubicBezTo>
                    <a:pt x="8394" y="7388"/>
                    <a:pt x="9729" y="5994"/>
                    <a:pt x="11169" y="4600"/>
                  </a:cubicBezTo>
                  <a:cubicBezTo>
                    <a:pt x="12609" y="3207"/>
                    <a:pt x="14154" y="1813"/>
                    <a:pt x="15700" y="942"/>
                  </a:cubicBezTo>
                  <a:cubicBezTo>
                    <a:pt x="17245" y="71"/>
                    <a:pt x="18790" y="-277"/>
                    <a:pt x="19774" y="246"/>
                  </a:cubicBezTo>
                  <a:cubicBezTo>
                    <a:pt x="20757" y="768"/>
                    <a:pt x="21179" y="2162"/>
                    <a:pt x="21600" y="3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949813" y="774700"/>
              <a:ext cx="891687" cy="19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99" fill="norm" stroke="1" extrusionOk="0">
                  <a:moveTo>
                    <a:pt x="1593" y="19938"/>
                  </a:moveTo>
                  <a:cubicBezTo>
                    <a:pt x="931" y="20651"/>
                    <a:pt x="269" y="21363"/>
                    <a:pt x="65" y="21481"/>
                  </a:cubicBezTo>
                  <a:cubicBezTo>
                    <a:pt x="-139" y="21600"/>
                    <a:pt x="116" y="21125"/>
                    <a:pt x="1160" y="20057"/>
                  </a:cubicBezTo>
                  <a:cubicBezTo>
                    <a:pt x="2204" y="18989"/>
                    <a:pt x="4038" y="17327"/>
                    <a:pt x="5949" y="15547"/>
                  </a:cubicBezTo>
                  <a:cubicBezTo>
                    <a:pt x="7859" y="13767"/>
                    <a:pt x="9846" y="11868"/>
                    <a:pt x="11884" y="10207"/>
                  </a:cubicBezTo>
                  <a:cubicBezTo>
                    <a:pt x="13921" y="8545"/>
                    <a:pt x="16010" y="7121"/>
                    <a:pt x="17615" y="5459"/>
                  </a:cubicBezTo>
                  <a:cubicBezTo>
                    <a:pt x="19219" y="3798"/>
                    <a:pt x="20340" y="1899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2216150" y="33020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2247900" y="4762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3154819" y="550568"/>
              <a:ext cx="255131" cy="61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48" fill="norm" stroke="1" extrusionOk="0">
                  <a:moveTo>
                    <a:pt x="15091" y="1171"/>
                  </a:moveTo>
                  <a:cubicBezTo>
                    <a:pt x="12056" y="729"/>
                    <a:pt x="9021" y="287"/>
                    <a:pt x="7057" y="102"/>
                  </a:cubicBezTo>
                  <a:cubicBezTo>
                    <a:pt x="5094" y="-82"/>
                    <a:pt x="4201" y="-8"/>
                    <a:pt x="3666" y="250"/>
                  </a:cubicBezTo>
                  <a:cubicBezTo>
                    <a:pt x="3130" y="508"/>
                    <a:pt x="2952" y="950"/>
                    <a:pt x="3755" y="1392"/>
                  </a:cubicBezTo>
                  <a:cubicBezTo>
                    <a:pt x="4558" y="1835"/>
                    <a:pt x="6343" y="2277"/>
                    <a:pt x="8664" y="2867"/>
                  </a:cubicBezTo>
                  <a:cubicBezTo>
                    <a:pt x="10985" y="3457"/>
                    <a:pt x="13841" y="4194"/>
                    <a:pt x="15537" y="4968"/>
                  </a:cubicBezTo>
                  <a:cubicBezTo>
                    <a:pt x="17233" y="5742"/>
                    <a:pt x="17768" y="6553"/>
                    <a:pt x="16697" y="7548"/>
                  </a:cubicBezTo>
                  <a:cubicBezTo>
                    <a:pt x="15626" y="8543"/>
                    <a:pt x="12948" y="9723"/>
                    <a:pt x="10181" y="10497"/>
                  </a:cubicBezTo>
                  <a:cubicBezTo>
                    <a:pt x="7415" y="11271"/>
                    <a:pt x="4558" y="11640"/>
                    <a:pt x="2684" y="11787"/>
                  </a:cubicBezTo>
                  <a:cubicBezTo>
                    <a:pt x="810" y="11934"/>
                    <a:pt x="-83" y="11861"/>
                    <a:pt x="6" y="11676"/>
                  </a:cubicBezTo>
                  <a:cubicBezTo>
                    <a:pt x="96" y="11492"/>
                    <a:pt x="1167" y="11197"/>
                    <a:pt x="2773" y="11050"/>
                  </a:cubicBezTo>
                  <a:cubicBezTo>
                    <a:pt x="4380" y="10902"/>
                    <a:pt x="6522" y="10902"/>
                    <a:pt x="8218" y="11197"/>
                  </a:cubicBezTo>
                  <a:cubicBezTo>
                    <a:pt x="9914" y="11492"/>
                    <a:pt x="11163" y="12082"/>
                    <a:pt x="11163" y="13114"/>
                  </a:cubicBezTo>
                  <a:cubicBezTo>
                    <a:pt x="11163" y="14146"/>
                    <a:pt x="9914" y="15620"/>
                    <a:pt x="8664" y="16910"/>
                  </a:cubicBezTo>
                  <a:cubicBezTo>
                    <a:pt x="7415" y="18201"/>
                    <a:pt x="6165" y="19306"/>
                    <a:pt x="5629" y="20044"/>
                  </a:cubicBezTo>
                  <a:cubicBezTo>
                    <a:pt x="5094" y="20781"/>
                    <a:pt x="5272" y="21149"/>
                    <a:pt x="5808" y="21334"/>
                  </a:cubicBezTo>
                  <a:cubicBezTo>
                    <a:pt x="6343" y="21518"/>
                    <a:pt x="7236" y="21518"/>
                    <a:pt x="9914" y="21039"/>
                  </a:cubicBezTo>
                  <a:cubicBezTo>
                    <a:pt x="12591" y="20560"/>
                    <a:pt x="17054" y="19601"/>
                    <a:pt x="21517" y="18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517899" y="704850"/>
              <a:ext cx="2413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000"/>
                    <a:pt x="9095" y="8000"/>
                    <a:pt x="12695" y="11600"/>
                  </a:cubicBezTo>
                  <a:cubicBezTo>
                    <a:pt x="16295" y="15200"/>
                    <a:pt x="18947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608916" y="709599"/>
              <a:ext cx="175685" cy="35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39" fill="norm" stroke="1" extrusionOk="0">
                  <a:moveTo>
                    <a:pt x="21092" y="98"/>
                  </a:moveTo>
                  <a:cubicBezTo>
                    <a:pt x="19313" y="-32"/>
                    <a:pt x="17534" y="-161"/>
                    <a:pt x="15628" y="615"/>
                  </a:cubicBezTo>
                  <a:cubicBezTo>
                    <a:pt x="13723" y="1391"/>
                    <a:pt x="11690" y="3073"/>
                    <a:pt x="8894" y="5659"/>
                  </a:cubicBezTo>
                  <a:cubicBezTo>
                    <a:pt x="6099" y="8246"/>
                    <a:pt x="2541" y="11738"/>
                    <a:pt x="1017" y="14519"/>
                  </a:cubicBezTo>
                  <a:cubicBezTo>
                    <a:pt x="-508" y="17300"/>
                    <a:pt x="0" y="19370"/>
                    <a:pt x="508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3886199" y="9271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3994149" y="1047750"/>
              <a:ext cx="698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4165599" y="1047187"/>
              <a:ext cx="203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75" y="11375"/>
                    <a:pt x="8550" y="2735"/>
                    <a:pt x="12150" y="575"/>
                  </a:cubicBezTo>
                  <a:cubicBezTo>
                    <a:pt x="15750" y="-1585"/>
                    <a:pt x="1867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502149" y="1014777"/>
              <a:ext cx="1270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600" y="11040"/>
                    <a:pt x="7200" y="1783"/>
                    <a:pt x="10800" y="240"/>
                  </a:cubicBezTo>
                  <a:cubicBezTo>
                    <a:pt x="14400" y="-1303"/>
                    <a:pt x="18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4698999" y="1022350"/>
              <a:ext cx="762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927"/>
                    <a:pt x="19200" y="7855"/>
                    <a:pt x="15600" y="11455"/>
                  </a:cubicBezTo>
                  <a:cubicBezTo>
                    <a:pt x="12000" y="15055"/>
                    <a:pt x="600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5090255" y="685405"/>
              <a:ext cx="205645" cy="35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70" fill="norm" stroke="1" extrusionOk="0">
                  <a:moveTo>
                    <a:pt x="255" y="2692"/>
                  </a:moveTo>
                  <a:cubicBezTo>
                    <a:pt x="34" y="1549"/>
                    <a:pt x="-186" y="405"/>
                    <a:pt x="255" y="88"/>
                  </a:cubicBezTo>
                  <a:cubicBezTo>
                    <a:pt x="696" y="-230"/>
                    <a:pt x="1798" y="278"/>
                    <a:pt x="4112" y="2311"/>
                  </a:cubicBezTo>
                  <a:cubicBezTo>
                    <a:pt x="6426" y="4344"/>
                    <a:pt x="9953" y="7902"/>
                    <a:pt x="13038" y="11332"/>
                  </a:cubicBezTo>
                  <a:cubicBezTo>
                    <a:pt x="16124" y="14763"/>
                    <a:pt x="18769" y="18066"/>
                    <a:pt x="2141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130799" y="641299"/>
              <a:ext cx="215901" cy="47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21600" y="289"/>
                  </a:moveTo>
                  <a:cubicBezTo>
                    <a:pt x="20541" y="98"/>
                    <a:pt x="19482" y="-93"/>
                    <a:pt x="18529" y="50"/>
                  </a:cubicBezTo>
                  <a:cubicBezTo>
                    <a:pt x="17576" y="194"/>
                    <a:pt x="16729" y="672"/>
                    <a:pt x="14506" y="2535"/>
                  </a:cubicBezTo>
                  <a:cubicBezTo>
                    <a:pt x="12282" y="4399"/>
                    <a:pt x="8682" y="7649"/>
                    <a:pt x="6035" y="11042"/>
                  </a:cubicBezTo>
                  <a:cubicBezTo>
                    <a:pt x="3388" y="14434"/>
                    <a:pt x="1694" y="17971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416549" y="1028808"/>
              <a:ext cx="117758" cy="15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89" fill="norm" stroke="1" extrusionOk="0">
                  <a:moveTo>
                    <a:pt x="8100" y="8862"/>
                  </a:moveTo>
                  <a:cubicBezTo>
                    <a:pt x="6943" y="10045"/>
                    <a:pt x="5786" y="11229"/>
                    <a:pt x="5207" y="12560"/>
                  </a:cubicBezTo>
                  <a:cubicBezTo>
                    <a:pt x="4629" y="13892"/>
                    <a:pt x="4629" y="15371"/>
                    <a:pt x="4243" y="17147"/>
                  </a:cubicBezTo>
                  <a:cubicBezTo>
                    <a:pt x="3857" y="18922"/>
                    <a:pt x="3086" y="20993"/>
                    <a:pt x="2121" y="21141"/>
                  </a:cubicBezTo>
                  <a:cubicBezTo>
                    <a:pt x="1157" y="21289"/>
                    <a:pt x="0" y="19514"/>
                    <a:pt x="0" y="16259"/>
                  </a:cubicBezTo>
                  <a:cubicBezTo>
                    <a:pt x="0" y="13004"/>
                    <a:pt x="1157" y="8270"/>
                    <a:pt x="3664" y="5163"/>
                  </a:cubicBezTo>
                  <a:cubicBezTo>
                    <a:pt x="6171" y="2056"/>
                    <a:pt x="10029" y="577"/>
                    <a:pt x="12921" y="133"/>
                  </a:cubicBezTo>
                  <a:cubicBezTo>
                    <a:pt x="15814" y="-311"/>
                    <a:pt x="17743" y="281"/>
                    <a:pt x="19093" y="3092"/>
                  </a:cubicBezTo>
                  <a:cubicBezTo>
                    <a:pt x="20443" y="5903"/>
                    <a:pt x="21214" y="10933"/>
                    <a:pt x="21407" y="14336"/>
                  </a:cubicBezTo>
                  <a:cubicBezTo>
                    <a:pt x="21600" y="17738"/>
                    <a:pt x="21214" y="19514"/>
                    <a:pt x="20829" y="20401"/>
                  </a:cubicBezTo>
                  <a:cubicBezTo>
                    <a:pt x="20443" y="21289"/>
                    <a:pt x="20057" y="21289"/>
                    <a:pt x="19671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5613399" y="592566"/>
              <a:ext cx="156372" cy="63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531" fill="norm" stroke="1" extrusionOk="0">
                  <a:moveTo>
                    <a:pt x="2558" y="1227"/>
                  </a:moveTo>
                  <a:cubicBezTo>
                    <a:pt x="2558" y="795"/>
                    <a:pt x="2558" y="363"/>
                    <a:pt x="3695" y="147"/>
                  </a:cubicBezTo>
                  <a:cubicBezTo>
                    <a:pt x="4832" y="-69"/>
                    <a:pt x="7105" y="-69"/>
                    <a:pt x="9521" y="291"/>
                  </a:cubicBezTo>
                  <a:cubicBezTo>
                    <a:pt x="11937" y="651"/>
                    <a:pt x="14495" y="1371"/>
                    <a:pt x="15774" y="2163"/>
                  </a:cubicBezTo>
                  <a:cubicBezTo>
                    <a:pt x="17053" y="2955"/>
                    <a:pt x="17053" y="3819"/>
                    <a:pt x="15632" y="4791"/>
                  </a:cubicBezTo>
                  <a:cubicBezTo>
                    <a:pt x="14211" y="5763"/>
                    <a:pt x="11368" y="6843"/>
                    <a:pt x="9379" y="7599"/>
                  </a:cubicBezTo>
                  <a:cubicBezTo>
                    <a:pt x="7389" y="8355"/>
                    <a:pt x="6253" y="8787"/>
                    <a:pt x="6253" y="9147"/>
                  </a:cubicBezTo>
                  <a:cubicBezTo>
                    <a:pt x="6253" y="9507"/>
                    <a:pt x="7389" y="9795"/>
                    <a:pt x="9663" y="10299"/>
                  </a:cubicBezTo>
                  <a:cubicBezTo>
                    <a:pt x="11937" y="10803"/>
                    <a:pt x="15347" y="11523"/>
                    <a:pt x="17763" y="12747"/>
                  </a:cubicBezTo>
                  <a:cubicBezTo>
                    <a:pt x="20179" y="13971"/>
                    <a:pt x="21600" y="15699"/>
                    <a:pt x="20747" y="17175"/>
                  </a:cubicBezTo>
                  <a:cubicBezTo>
                    <a:pt x="19895" y="18651"/>
                    <a:pt x="16768" y="19875"/>
                    <a:pt x="12932" y="20559"/>
                  </a:cubicBezTo>
                  <a:cubicBezTo>
                    <a:pt x="9095" y="21243"/>
                    <a:pt x="4547" y="21387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277579" y="526515"/>
              <a:ext cx="183672" cy="57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49" fill="norm" stroke="1" extrusionOk="0">
                  <a:moveTo>
                    <a:pt x="21299" y="2621"/>
                  </a:moveTo>
                  <a:cubicBezTo>
                    <a:pt x="19581" y="1912"/>
                    <a:pt x="17863" y="1202"/>
                    <a:pt x="15654" y="690"/>
                  </a:cubicBezTo>
                  <a:cubicBezTo>
                    <a:pt x="13444" y="177"/>
                    <a:pt x="10744" y="-138"/>
                    <a:pt x="8413" y="59"/>
                  </a:cubicBezTo>
                  <a:cubicBezTo>
                    <a:pt x="6081" y="256"/>
                    <a:pt x="4117" y="966"/>
                    <a:pt x="3013" y="1715"/>
                  </a:cubicBezTo>
                  <a:cubicBezTo>
                    <a:pt x="1908" y="2463"/>
                    <a:pt x="1663" y="3252"/>
                    <a:pt x="3258" y="4355"/>
                  </a:cubicBezTo>
                  <a:cubicBezTo>
                    <a:pt x="4854" y="5459"/>
                    <a:pt x="8290" y="6878"/>
                    <a:pt x="10254" y="8021"/>
                  </a:cubicBezTo>
                  <a:cubicBezTo>
                    <a:pt x="12217" y="9164"/>
                    <a:pt x="12708" y="10031"/>
                    <a:pt x="11481" y="10859"/>
                  </a:cubicBezTo>
                  <a:cubicBezTo>
                    <a:pt x="10254" y="11687"/>
                    <a:pt x="7308" y="12475"/>
                    <a:pt x="4854" y="12830"/>
                  </a:cubicBezTo>
                  <a:cubicBezTo>
                    <a:pt x="2399" y="13185"/>
                    <a:pt x="435" y="13106"/>
                    <a:pt x="67" y="13066"/>
                  </a:cubicBezTo>
                  <a:cubicBezTo>
                    <a:pt x="-301" y="13027"/>
                    <a:pt x="926" y="13027"/>
                    <a:pt x="1785" y="13224"/>
                  </a:cubicBezTo>
                  <a:cubicBezTo>
                    <a:pt x="2644" y="13421"/>
                    <a:pt x="3135" y="13815"/>
                    <a:pt x="3135" y="14604"/>
                  </a:cubicBezTo>
                  <a:cubicBezTo>
                    <a:pt x="3135" y="15392"/>
                    <a:pt x="2644" y="16574"/>
                    <a:pt x="2276" y="17560"/>
                  </a:cubicBezTo>
                  <a:cubicBezTo>
                    <a:pt x="1908" y="18545"/>
                    <a:pt x="1663" y="19334"/>
                    <a:pt x="1540" y="19925"/>
                  </a:cubicBezTo>
                  <a:cubicBezTo>
                    <a:pt x="1417" y="20516"/>
                    <a:pt x="1417" y="20910"/>
                    <a:pt x="2031" y="21147"/>
                  </a:cubicBezTo>
                  <a:cubicBezTo>
                    <a:pt x="2644" y="21383"/>
                    <a:pt x="3872" y="21462"/>
                    <a:pt x="6694" y="21107"/>
                  </a:cubicBezTo>
                  <a:cubicBezTo>
                    <a:pt x="9517" y="20753"/>
                    <a:pt x="13935" y="19964"/>
                    <a:pt x="18354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526451" y="638087"/>
              <a:ext cx="188799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85" fill="norm" stroke="1" extrusionOk="0">
                  <a:moveTo>
                    <a:pt x="1247" y="2648"/>
                  </a:moveTo>
                  <a:cubicBezTo>
                    <a:pt x="527" y="1392"/>
                    <a:pt x="-193" y="136"/>
                    <a:pt x="47" y="11"/>
                  </a:cubicBezTo>
                  <a:cubicBezTo>
                    <a:pt x="287" y="-115"/>
                    <a:pt x="1487" y="890"/>
                    <a:pt x="3767" y="3652"/>
                  </a:cubicBezTo>
                  <a:cubicBezTo>
                    <a:pt x="6047" y="6415"/>
                    <a:pt x="9407" y="10936"/>
                    <a:pt x="12527" y="14201"/>
                  </a:cubicBezTo>
                  <a:cubicBezTo>
                    <a:pt x="15647" y="17466"/>
                    <a:pt x="18527" y="19476"/>
                    <a:pt x="21407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7665822" y="671159"/>
              <a:ext cx="93878" cy="35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60" fill="norm" stroke="1" extrusionOk="0">
                  <a:moveTo>
                    <a:pt x="21289" y="2059"/>
                  </a:moveTo>
                  <a:cubicBezTo>
                    <a:pt x="21289" y="1412"/>
                    <a:pt x="21289" y="765"/>
                    <a:pt x="20089" y="377"/>
                  </a:cubicBezTo>
                  <a:cubicBezTo>
                    <a:pt x="18889" y="-11"/>
                    <a:pt x="16489" y="-140"/>
                    <a:pt x="14569" y="183"/>
                  </a:cubicBezTo>
                  <a:cubicBezTo>
                    <a:pt x="12649" y="507"/>
                    <a:pt x="11209" y="1283"/>
                    <a:pt x="8809" y="3223"/>
                  </a:cubicBezTo>
                  <a:cubicBezTo>
                    <a:pt x="6409" y="5163"/>
                    <a:pt x="3049" y="8267"/>
                    <a:pt x="1369" y="10983"/>
                  </a:cubicBezTo>
                  <a:cubicBezTo>
                    <a:pt x="-311" y="13700"/>
                    <a:pt x="-311" y="16028"/>
                    <a:pt x="649" y="17709"/>
                  </a:cubicBezTo>
                  <a:cubicBezTo>
                    <a:pt x="1609" y="19391"/>
                    <a:pt x="3529" y="20425"/>
                    <a:pt x="5449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7816849" y="965200"/>
              <a:ext cx="317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7918449" y="1092200"/>
              <a:ext cx="44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800"/>
                    <a:pt x="7200" y="3600"/>
                    <a:pt x="3600" y="7200"/>
                  </a:cubicBezTo>
                  <a:cubicBezTo>
                    <a:pt x="0" y="10800"/>
                    <a:pt x="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8153399" y="1042408"/>
              <a:ext cx="28575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4960" y="13714"/>
                    <a:pt x="9920" y="6514"/>
                    <a:pt x="13200" y="2914"/>
                  </a:cubicBezTo>
                  <a:cubicBezTo>
                    <a:pt x="16480" y="-686"/>
                    <a:pt x="18080" y="-686"/>
                    <a:pt x="19200" y="1474"/>
                  </a:cubicBezTo>
                  <a:cubicBezTo>
                    <a:pt x="20320" y="3634"/>
                    <a:pt x="20960" y="7954"/>
                    <a:pt x="21600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8661399" y="100965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705849" y="1016000"/>
              <a:ext cx="59196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1172" y="0"/>
                  </a:moveTo>
                  <a:cubicBezTo>
                    <a:pt x="14897" y="0"/>
                    <a:pt x="18621" y="0"/>
                    <a:pt x="20110" y="1125"/>
                  </a:cubicBezTo>
                  <a:cubicBezTo>
                    <a:pt x="21600" y="2250"/>
                    <a:pt x="20855" y="4500"/>
                    <a:pt x="17131" y="8100"/>
                  </a:cubicBezTo>
                  <a:cubicBezTo>
                    <a:pt x="13407" y="11700"/>
                    <a:pt x="6703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016999" y="558800"/>
              <a:ext cx="2032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2800"/>
                    <a:pt x="6750" y="5600"/>
                    <a:pt x="10350" y="9200"/>
                  </a:cubicBezTo>
                  <a:cubicBezTo>
                    <a:pt x="13950" y="12800"/>
                    <a:pt x="17775" y="17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249568" y="583283"/>
              <a:ext cx="123032" cy="49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57" fill="norm" stroke="1" extrusionOk="0">
                  <a:moveTo>
                    <a:pt x="21280" y="2237"/>
                  </a:moveTo>
                  <a:cubicBezTo>
                    <a:pt x="21280" y="1413"/>
                    <a:pt x="21280" y="589"/>
                    <a:pt x="20182" y="223"/>
                  </a:cubicBezTo>
                  <a:cubicBezTo>
                    <a:pt x="19083" y="-143"/>
                    <a:pt x="16887" y="-51"/>
                    <a:pt x="14324" y="452"/>
                  </a:cubicBezTo>
                  <a:cubicBezTo>
                    <a:pt x="11761" y="955"/>
                    <a:pt x="8833" y="1871"/>
                    <a:pt x="6270" y="3747"/>
                  </a:cubicBezTo>
                  <a:cubicBezTo>
                    <a:pt x="3707" y="5623"/>
                    <a:pt x="1511" y="8460"/>
                    <a:pt x="595" y="11115"/>
                  </a:cubicBezTo>
                  <a:cubicBezTo>
                    <a:pt x="-320" y="13769"/>
                    <a:pt x="46" y="16240"/>
                    <a:pt x="229" y="17933"/>
                  </a:cubicBezTo>
                  <a:cubicBezTo>
                    <a:pt x="412" y="19626"/>
                    <a:pt x="412" y="20542"/>
                    <a:pt x="412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413605" y="1011665"/>
              <a:ext cx="166429" cy="15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14" fill="norm" stroke="1" extrusionOk="0">
                  <a:moveTo>
                    <a:pt x="2906" y="1514"/>
                  </a:moveTo>
                  <a:cubicBezTo>
                    <a:pt x="2085" y="4814"/>
                    <a:pt x="1265" y="8114"/>
                    <a:pt x="718" y="10514"/>
                  </a:cubicBezTo>
                  <a:cubicBezTo>
                    <a:pt x="171" y="12914"/>
                    <a:pt x="-102" y="14414"/>
                    <a:pt x="35" y="14414"/>
                  </a:cubicBezTo>
                  <a:cubicBezTo>
                    <a:pt x="171" y="14414"/>
                    <a:pt x="718" y="12914"/>
                    <a:pt x="2222" y="10214"/>
                  </a:cubicBezTo>
                  <a:cubicBezTo>
                    <a:pt x="3726" y="7514"/>
                    <a:pt x="6187" y="3614"/>
                    <a:pt x="8101" y="1664"/>
                  </a:cubicBezTo>
                  <a:cubicBezTo>
                    <a:pt x="10014" y="-286"/>
                    <a:pt x="11382" y="-286"/>
                    <a:pt x="12202" y="464"/>
                  </a:cubicBezTo>
                  <a:cubicBezTo>
                    <a:pt x="13022" y="1214"/>
                    <a:pt x="13295" y="2714"/>
                    <a:pt x="13432" y="4214"/>
                  </a:cubicBezTo>
                  <a:cubicBezTo>
                    <a:pt x="13569" y="5714"/>
                    <a:pt x="13569" y="7214"/>
                    <a:pt x="13706" y="7214"/>
                  </a:cubicBezTo>
                  <a:cubicBezTo>
                    <a:pt x="13842" y="7214"/>
                    <a:pt x="14116" y="5714"/>
                    <a:pt x="14663" y="4364"/>
                  </a:cubicBezTo>
                  <a:cubicBezTo>
                    <a:pt x="15209" y="3014"/>
                    <a:pt x="16030" y="1814"/>
                    <a:pt x="17123" y="1214"/>
                  </a:cubicBezTo>
                  <a:cubicBezTo>
                    <a:pt x="18217" y="614"/>
                    <a:pt x="19584" y="614"/>
                    <a:pt x="20404" y="1364"/>
                  </a:cubicBezTo>
                  <a:cubicBezTo>
                    <a:pt x="21225" y="2114"/>
                    <a:pt x="21498" y="3614"/>
                    <a:pt x="21498" y="7064"/>
                  </a:cubicBezTo>
                  <a:cubicBezTo>
                    <a:pt x="21498" y="10514"/>
                    <a:pt x="21225" y="15914"/>
                    <a:pt x="20951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9791699" y="514333"/>
              <a:ext cx="94255" cy="68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8" fill="norm" stroke="1" extrusionOk="0">
                  <a:moveTo>
                    <a:pt x="0" y="1591"/>
                  </a:moveTo>
                  <a:cubicBezTo>
                    <a:pt x="2400" y="1061"/>
                    <a:pt x="4800" y="531"/>
                    <a:pt x="7200" y="232"/>
                  </a:cubicBezTo>
                  <a:cubicBezTo>
                    <a:pt x="9600" y="-66"/>
                    <a:pt x="12000" y="-132"/>
                    <a:pt x="14880" y="365"/>
                  </a:cubicBezTo>
                  <a:cubicBezTo>
                    <a:pt x="17760" y="862"/>
                    <a:pt x="21120" y="1922"/>
                    <a:pt x="21360" y="3247"/>
                  </a:cubicBezTo>
                  <a:cubicBezTo>
                    <a:pt x="21600" y="4572"/>
                    <a:pt x="18720" y="6162"/>
                    <a:pt x="16320" y="7156"/>
                  </a:cubicBezTo>
                  <a:cubicBezTo>
                    <a:pt x="13920" y="8150"/>
                    <a:pt x="12000" y="8548"/>
                    <a:pt x="10560" y="8945"/>
                  </a:cubicBezTo>
                  <a:cubicBezTo>
                    <a:pt x="9120" y="9343"/>
                    <a:pt x="8160" y="9740"/>
                    <a:pt x="8400" y="10072"/>
                  </a:cubicBezTo>
                  <a:cubicBezTo>
                    <a:pt x="8640" y="10403"/>
                    <a:pt x="10080" y="10668"/>
                    <a:pt x="12240" y="11430"/>
                  </a:cubicBezTo>
                  <a:cubicBezTo>
                    <a:pt x="14400" y="12192"/>
                    <a:pt x="17280" y="13451"/>
                    <a:pt x="18720" y="14809"/>
                  </a:cubicBezTo>
                  <a:cubicBezTo>
                    <a:pt x="20160" y="16167"/>
                    <a:pt x="20160" y="17625"/>
                    <a:pt x="16800" y="18751"/>
                  </a:cubicBezTo>
                  <a:cubicBezTo>
                    <a:pt x="13440" y="19878"/>
                    <a:pt x="6720" y="20673"/>
                    <a:pt x="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6318249" y="828393"/>
              <a:ext cx="3619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21" y="11375"/>
                    <a:pt x="8842" y="2735"/>
                    <a:pt x="12442" y="575"/>
                  </a:cubicBezTo>
                  <a:cubicBezTo>
                    <a:pt x="16042" y="-1585"/>
                    <a:pt x="1882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6470649" y="937122"/>
              <a:ext cx="234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254" y="521"/>
                    <a:pt x="10508" y="-1443"/>
                    <a:pt x="14108" y="1502"/>
                  </a:cubicBezTo>
                  <a:cubicBezTo>
                    <a:pt x="17708" y="4448"/>
                    <a:pt x="19654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6406048" y="1060450"/>
              <a:ext cx="344002" cy="4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57" fill="norm" stroke="1" extrusionOk="0">
                  <a:moveTo>
                    <a:pt x="4020" y="0"/>
                  </a:moveTo>
                  <a:cubicBezTo>
                    <a:pt x="2966" y="4114"/>
                    <a:pt x="1912" y="8229"/>
                    <a:pt x="1122" y="11829"/>
                  </a:cubicBezTo>
                  <a:cubicBezTo>
                    <a:pt x="332" y="15429"/>
                    <a:pt x="-195" y="18514"/>
                    <a:pt x="68" y="20057"/>
                  </a:cubicBezTo>
                  <a:cubicBezTo>
                    <a:pt x="332" y="21600"/>
                    <a:pt x="1385" y="21600"/>
                    <a:pt x="4020" y="19543"/>
                  </a:cubicBezTo>
                  <a:cubicBezTo>
                    <a:pt x="6654" y="17486"/>
                    <a:pt x="10868" y="13371"/>
                    <a:pt x="14029" y="11829"/>
                  </a:cubicBezTo>
                  <a:cubicBezTo>
                    <a:pt x="17190" y="10286"/>
                    <a:pt x="19298" y="11314"/>
                    <a:pt x="21405" y="1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6540399" y="171995"/>
              <a:ext cx="147257" cy="42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466" fill="norm" stroke="1" extrusionOk="0">
                  <a:moveTo>
                    <a:pt x="1814" y="7672"/>
                  </a:moveTo>
                  <a:cubicBezTo>
                    <a:pt x="614" y="6389"/>
                    <a:pt x="-586" y="5106"/>
                    <a:pt x="314" y="3876"/>
                  </a:cubicBezTo>
                  <a:cubicBezTo>
                    <a:pt x="1214" y="2646"/>
                    <a:pt x="4214" y="1470"/>
                    <a:pt x="7214" y="775"/>
                  </a:cubicBezTo>
                  <a:cubicBezTo>
                    <a:pt x="10214" y="80"/>
                    <a:pt x="13214" y="-134"/>
                    <a:pt x="15914" y="80"/>
                  </a:cubicBezTo>
                  <a:cubicBezTo>
                    <a:pt x="18614" y="294"/>
                    <a:pt x="21014" y="935"/>
                    <a:pt x="20864" y="2646"/>
                  </a:cubicBezTo>
                  <a:cubicBezTo>
                    <a:pt x="20714" y="4357"/>
                    <a:pt x="18014" y="7137"/>
                    <a:pt x="15464" y="9436"/>
                  </a:cubicBezTo>
                  <a:cubicBezTo>
                    <a:pt x="12914" y="11735"/>
                    <a:pt x="10514" y="13553"/>
                    <a:pt x="10364" y="15478"/>
                  </a:cubicBezTo>
                  <a:cubicBezTo>
                    <a:pt x="10214" y="17403"/>
                    <a:pt x="12314" y="19434"/>
                    <a:pt x="1441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6607084" y="666750"/>
              <a:ext cx="22316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5760"/>
                    <a:pt x="-898" y="11520"/>
                    <a:pt x="84" y="15120"/>
                  </a:cubicBezTo>
                  <a:cubicBezTo>
                    <a:pt x="1066" y="18720"/>
                    <a:pt x="10884" y="2016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3397250" y="1765300"/>
              <a:ext cx="10584" cy="35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0"/>
                  </a:moveTo>
                  <a:cubicBezTo>
                    <a:pt x="0" y="2905"/>
                    <a:pt x="0" y="5811"/>
                    <a:pt x="2160" y="8968"/>
                  </a:cubicBezTo>
                  <a:cubicBezTo>
                    <a:pt x="4320" y="12126"/>
                    <a:pt x="8640" y="15537"/>
                    <a:pt x="12960" y="17811"/>
                  </a:cubicBezTo>
                  <a:cubicBezTo>
                    <a:pt x="17280" y="20084"/>
                    <a:pt x="21600" y="21221"/>
                    <a:pt x="21600" y="21411"/>
                  </a:cubicBezTo>
                  <a:cubicBezTo>
                    <a:pt x="21600" y="21600"/>
                    <a:pt x="17280" y="20842"/>
                    <a:pt x="12960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3385055" y="1756833"/>
              <a:ext cx="196345" cy="42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642" y="14111"/>
                  </a:moveTo>
                  <a:cubicBezTo>
                    <a:pt x="410" y="13568"/>
                    <a:pt x="177" y="13025"/>
                    <a:pt x="61" y="12482"/>
                  </a:cubicBezTo>
                  <a:cubicBezTo>
                    <a:pt x="-55" y="11940"/>
                    <a:pt x="-55" y="11397"/>
                    <a:pt x="526" y="11071"/>
                  </a:cubicBezTo>
                  <a:cubicBezTo>
                    <a:pt x="1106" y="10746"/>
                    <a:pt x="2268" y="10637"/>
                    <a:pt x="4822" y="10094"/>
                  </a:cubicBezTo>
                  <a:cubicBezTo>
                    <a:pt x="7377" y="9552"/>
                    <a:pt x="11326" y="8575"/>
                    <a:pt x="14229" y="7001"/>
                  </a:cubicBezTo>
                  <a:cubicBezTo>
                    <a:pt x="17132" y="5427"/>
                    <a:pt x="18990" y="3256"/>
                    <a:pt x="19919" y="1899"/>
                  </a:cubicBezTo>
                  <a:cubicBezTo>
                    <a:pt x="20848" y="543"/>
                    <a:pt x="20848" y="0"/>
                    <a:pt x="20616" y="0"/>
                  </a:cubicBezTo>
                  <a:cubicBezTo>
                    <a:pt x="20384" y="0"/>
                    <a:pt x="19919" y="543"/>
                    <a:pt x="19339" y="2605"/>
                  </a:cubicBezTo>
                  <a:cubicBezTo>
                    <a:pt x="18758" y="4667"/>
                    <a:pt x="18061" y="8249"/>
                    <a:pt x="17713" y="11343"/>
                  </a:cubicBezTo>
                  <a:cubicBezTo>
                    <a:pt x="17364" y="14436"/>
                    <a:pt x="17364" y="17041"/>
                    <a:pt x="18061" y="18669"/>
                  </a:cubicBezTo>
                  <a:cubicBezTo>
                    <a:pt x="18758" y="20297"/>
                    <a:pt x="20151" y="20949"/>
                    <a:pt x="215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3614475" y="2089150"/>
              <a:ext cx="80303" cy="12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1439" fill="norm" stroke="1" extrusionOk="0">
                  <a:moveTo>
                    <a:pt x="15862" y="2160"/>
                  </a:moveTo>
                  <a:cubicBezTo>
                    <a:pt x="10462" y="5760"/>
                    <a:pt x="5062" y="9360"/>
                    <a:pt x="2362" y="12060"/>
                  </a:cubicBezTo>
                  <a:cubicBezTo>
                    <a:pt x="-338" y="14760"/>
                    <a:pt x="-338" y="16560"/>
                    <a:pt x="472" y="18180"/>
                  </a:cubicBezTo>
                  <a:cubicBezTo>
                    <a:pt x="1282" y="19800"/>
                    <a:pt x="2902" y="21240"/>
                    <a:pt x="6142" y="21420"/>
                  </a:cubicBezTo>
                  <a:cubicBezTo>
                    <a:pt x="9382" y="21600"/>
                    <a:pt x="14242" y="20520"/>
                    <a:pt x="17212" y="17640"/>
                  </a:cubicBezTo>
                  <a:cubicBezTo>
                    <a:pt x="20182" y="14760"/>
                    <a:pt x="21262" y="10080"/>
                    <a:pt x="19912" y="6840"/>
                  </a:cubicBezTo>
                  <a:cubicBezTo>
                    <a:pt x="18562" y="3600"/>
                    <a:pt x="14782" y="1800"/>
                    <a:pt x="110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3822699" y="187960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835399" y="20891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286249" y="1739900"/>
              <a:ext cx="25401" cy="45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85"/>
                    <a:pt x="7200" y="6570"/>
                    <a:pt x="3600" y="10004"/>
                  </a:cubicBezTo>
                  <a:cubicBezTo>
                    <a:pt x="0" y="13438"/>
                    <a:pt x="0" y="17021"/>
                    <a:pt x="0" y="19062"/>
                  </a:cubicBezTo>
                  <a:cubicBezTo>
                    <a:pt x="0" y="21102"/>
                    <a:pt x="0" y="21600"/>
                    <a:pt x="900" y="21600"/>
                  </a:cubicBezTo>
                  <a:cubicBezTo>
                    <a:pt x="1800" y="21600"/>
                    <a:pt x="3600" y="21102"/>
                    <a:pt x="5400" y="2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243501" y="1750337"/>
              <a:ext cx="322149" cy="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071" fill="norm" stroke="1" extrusionOk="0">
                  <a:moveTo>
                    <a:pt x="734" y="21071"/>
                  </a:moveTo>
                  <a:cubicBezTo>
                    <a:pt x="311" y="18797"/>
                    <a:pt x="-113" y="16524"/>
                    <a:pt x="28" y="14534"/>
                  </a:cubicBezTo>
                  <a:cubicBezTo>
                    <a:pt x="169" y="12545"/>
                    <a:pt x="875" y="10839"/>
                    <a:pt x="2993" y="8282"/>
                  </a:cubicBezTo>
                  <a:cubicBezTo>
                    <a:pt x="5111" y="5724"/>
                    <a:pt x="8640" y="2313"/>
                    <a:pt x="11958" y="892"/>
                  </a:cubicBezTo>
                  <a:cubicBezTo>
                    <a:pt x="15275" y="-529"/>
                    <a:pt x="18381" y="39"/>
                    <a:pt x="21487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4286249" y="1968500"/>
              <a:ext cx="228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6800"/>
                    <a:pt x="8800" y="12000"/>
                    <a:pt x="12400" y="8400"/>
                  </a:cubicBezTo>
                  <a:cubicBezTo>
                    <a:pt x="16000" y="4800"/>
                    <a:pt x="18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4444999" y="2144639"/>
              <a:ext cx="190501" cy="19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185"/>
                  </a:moveTo>
                  <a:cubicBezTo>
                    <a:pt x="1200" y="-50"/>
                    <a:pt x="2400" y="-285"/>
                    <a:pt x="4560" y="1006"/>
                  </a:cubicBezTo>
                  <a:cubicBezTo>
                    <a:pt x="6720" y="2298"/>
                    <a:pt x="9840" y="5115"/>
                    <a:pt x="12840" y="8754"/>
                  </a:cubicBezTo>
                  <a:cubicBezTo>
                    <a:pt x="15840" y="12393"/>
                    <a:pt x="18720" y="16854"/>
                    <a:pt x="21600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483099" y="2159000"/>
              <a:ext cx="1524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029"/>
                    <a:pt x="16200" y="2057"/>
                    <a:pt x="12600" y="5657"/>
                  </a:cubicBezTo>
                  <a:cubicBezTo>
                    <a:pt x="9000" y="9257"/>
                    <a:pt x="4500" y="15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5547222" y="1803400"/>
              <a:ext cx="40778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566" y="1560"/>
                    <a:pt x="14326" y="3120"/>
                    <a:pt x="10546" y="5760"/>
                  </a:cubicBezTo>
                  <a:cubicBezTo>
                    <a:pt x="6766" y="8400"/>
                    <a:pt x="2446" y="12120"/>
                    <a:pt x="826" y="14940"/>
                  </a:cubicBezTo>
                  <a:cubicBezTo>
                    <a:pt x="-794" y="17760"/>
                    <a:pt x="286" y="19680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5518149" y="1714500"/>
              <a:ext cx="2984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7" y="16416"/>
                    <a:pt x="5515" y="11232"/>
                    <a:pt x="9115" y="7632"/>
                  </a:cubicBezTo>
                  <a:cubicBezTo>
                    <a:pt x="12715" y="4032"/>
                    <a:pt x="17157" y="20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5581649" y="1935009"/>
              <a:ext cx="228601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4000" y="11210"/>
                    <a:pt x="8000" y="2316"/>
                    <a:pt x="11600" y="410"/>
                  </a:cubicBezTo>
                  <a:cubicBezTo>
                    <a:pt x="15200" y="-1496"/>
                    <a:pt x="18400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714999" y="2095500"/>
              <a:ext cx="171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901266" y="2108200"/>
              <a:ext cx="42335" cy="2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0"/>
                  </a:moveTo>
                  <a:cubicBezTo>
                    <a:pt x="16200" y="212"/>
                    <a:pt x="10800" y="424"/>
                    <a:pt x="7560" y="1165"/>
                  </a:cubicBezTo>
                  <a:cubicBezTo>
                    <a:pt x="4320" y="1906"/>
                    <a:pt x="3240" y="3176"/>
                    <a:pt x="2160" y="6247"/>
                  </a:cubicBezTo>
                  <a:cubicBezTo>
                    <a:pt x="1080" y="9318"/>
                    <a:pt x="0" y="14188"/>
                    <a:pt x="0" y="17153"/>
                  </a:cubicBezTo>
                  <a:cubicBezTo>
                    <a:pt x="0" y="20118"/>
                    <a:pt x="1080" y="21176"/>
                    <a:pt x="4860" y="21388"/>
                  </a:cubicBezTo>
                  <a:cubicBezTo>
                    <a:pt x="8640" y="21600"/>
                    <a:pt x="15120" y="20965"/>
                    <a:pt x="21600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4933949" y="1854200"/>
              <a:ext cx="1778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4991585" y="1968500"/>
              <a:ext cx="164615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2398" y="0"/>
                  </a:moveTo>
                  <a:cubicBezTo>
                    <a:pt x="1031" y="2400"/>
                    <a:pt x="-336" y="4800"/>
                    <a:pt x="74" y="6000"/>
                  </a:cubicBezTo>
                  <a:cubicBezTo>
                    <a:pt x="484" y="7200"/>
                    <a:pt x="2672" y="7200"/>
                    <a:pt x="5953" y="6000"/>
                  </a:cubicBezTo>
                  <a:cubicBezTo>
                    <a:pt x="9234" y="4800"/>
                    <a:pt x="13608" y="2400"/>
                    <a:pt x="16342" y="4800"/>
                  </a:cubicBezTo>
                  <a:cubicBezTo>
                    <a:pt x="19077" y="7200"/>
                    <a:pt x="20170" y="14400"/>
                    <a:pt x="212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4972569" y="2082800"/>
              <a:ext cx="285231" cy="5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39" fill="norm" stroke="1" extrusionOk="0">
                  <a:moveTo>
                    <a:pt x="2820" y="5184"/>
                  </a:moveTo>
                  <a:cubicBezTo>
                    <a:pt x="1549" y="9504"/>
                    <a:pt x="278" y="13824"/>
                    <a:pt x="40" y="16848"/>
                  </a:cubicBezTo>
                  <a:cubicBezTo>
                    <a:pt x="-198" y="19872"/>
                    <a:pt x="596" y="21600"/>
                    <a:pt x="2978" y="20304"/>
                  </a:cubicBezTo>
                  <a:cubicBezTo>
                    <a:pt x="5361" y="19008"/>
                    <a:pt x="9331" y="14688"/>
                    <a:pt x="12667" y="10800"/>
                  </a:cubicBezTo>
                  <a:cubicBezTo>
                    <a:pt x="16002" y="6912"/>
                    <a:pt x="18702" y="3456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782594" y="1947333"/>
              <a:ext cx="151607" cy="20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939" fill="norm" stroke="1" extrusionOk="0">
                  <a:moveTo>
                    <a:pt x="1687" y="5400"/>
                  </a:moveTo>
                  <a:cubicBezTo>
                    <a:pt x="1087" y="4320"/>
                    <a:pt x="487" y="3240"/>
                    <a:pt x="187" y="3672"/>
                  </a:cubicBezTo>
                  <a:cubicBezTo>
                    <a:pt x="-113" y="4104"/>
                    <a:pt x="-113" y="6048"/>
                    <a:pt x="637" y="8640"/>
                  </a:cubicBezTo>
                  <a:cubicBezTo>
                    <a:pt x="1387" y="11232"/>
                    <a:pt x="2887" y="14472"/>
                    <a:pt x="4087" y="16524"/>
                  </a:cubicBezTo>
                  <a:cubicBezTo>
                    <a:pt x="5287" y="18576"/>
                    <a:pt x="6187" y="19440"/>
                    <a:pt x="7237" y="20196"/>
                  </a:cubicBezTo>
                  <a:cubicBezTo>
                    <a:pt x="8287" y="20952"/>
                    <a:pt x="9487" y="21600"/>
                    <a:pt x="10687" y="19656"/>
                  </a:cubicBezTo>
                  <a:cubicBezTo>
                    <a:pt x="11887" y="17712"/>
                    <a:pt x="13087" y="13176"/>
                    <a:pt x="13837" y="9828"/>
                  </a:cubicBezTo>
                  <a:cubicBezTo>
                    <a:pt x="14587" y="6480"/>
                    <a:pt x="14887" y="4320"/>
                    <a:pt x="15187" y="2700"/>
                  </a:cubicBezTo>
                  <a:cubicBezTo>
                    <a:pt x="15487" y="1080"/>
                    <a:pt x="15787" y="0"/>
                    <a:pt x="16837" y="0"/>
                  </a:cubicBezTo>
                  <a:cubicBezTo>
                    <a:pt x="17887" y="0"/>
                    <a:pt x="19687" y="1080"/>
                    <a:pt x="21487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6946899" y="1934797"/>
              <a:ext cx="120651" cy="30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4217"/>
                  </a:moveTo>
                  <a:cubicBezTo>
                    <a:pt x="21600" y="3462"/>
                    <a:pt x="21600" y="2707"/>
                    <a:pt x="21221" y="1952"/>
                  </a:cubicBezTo>
                  <a:cubicBezTo>
                    <a:pt x="20842" y="1196"/>
                    <a:pt x="20084" y="441"/>
                    <a:pt x="18568" y="139"/>
                  </a:cubicBezTo>
                  <a:cubicBezTo>
                    <a:pt x="17053" y="-163"/>
                    <a:pt x="14779" y="-12"/>
                    <a:pt x="11937" y="970"/>
                  </a:cubicBezTo>
                  <a:cubicBezTo>
                    <a:pt x="9095" y="1952"/>
                    <a:pt x="5684" y="3764"/>
                    <a:pt x="5495" y="5652"/>
                  </a:cubicBezTo>
                  <a:cubicBezTo>
                    <a:pt x="5305" y="7540"/>
                    <a:pt x="8337" y="9504"/>
                    <a:pt x="10800" y="10713"/>
                  </a:cubicBezTo>
                  <a:cubicBezTo>
                    <a:pt x="13263" y="11921"/>
                    <a:pt x="15158" y="12374"/>
                    <a:pt x="16484" y="12978"/>
                  </a:cubicBezTo>
                  <a:cubicBezTo>
                    <a:pt x="17811" y="13582"/>
                    <a:pt x="18568" y="14338"/>
                    <a:pt x="15726" y="15773"/>
                  </a:cubicBezTo>
                  <a:cubicBezTo>
                    <a:pt x="12884" y="17208"/>
                    <a:pt x="6442" y="19322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7270749" y="21463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7739354" y="1806081"/>
              <a:ext cx="203855" cy="41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62" fill="norm" stroke="1" extrusionOk="0">
                  <a:moveTo>
                    <a:pt x="4102" y="1171"/>
                  </a:moveTo>
                  <a:cubicBezTo>
                    <a:pt x="4102" y="517"/>
                    <a:pt x="4102" y="-138"/>
                    <a:pt x="4212" y="26"/>
                  </a:cubicBezTo>
                  <a:cubicBezTo>
                    <a:pt x="4323" y="189"/>
                    <a:pt x="4543" y="1171"/>
                    <a:pt x="4653" y="3953"/>
                  </a:cubicBezTo>
                  <a:cubicBezTo>
                    <a:pt x="4763" y="6735"/>
                    <a:pt x="4763" y="11317"/>
                    <a:pt x="4763" y="14317"/>
                  </a:cubicBezTo>
                  <a:cubicBezTo>
                    <a:pt x="4763" y="17317"/>
                    <a:pt x="4763" y="18735"/>
                    <a:pt x="4543" y="19771"/>
                  </a:cubicBezTo>
                  <a:cubicBezTo>
                    <a:pt x="4323" y="20807"/>
                    <a:pt x="3882" y="21462"/>
                    <a:pt x="3331" y="21462"/>
                  </a:cubicBezTo>
                  <a:cubicBezTo>
                    <a:pt x="2780" y="21462"/>
                    <a:pt x="2118" y="20807"/>
                    <a:pt x="1567" y="19880"/>
                  </a:cubicBezTo>
                  <a:cubicBezTo>
                    <a:pt x="1016" y="18953"/>
                    <a:pt x="576" y="17753"/>
                    <a:pt x="245" y="16607"/>
                  </a:cubicBezTo>
                  <a:cubicBezTo>
                    <a:pt x="-86" y="15462"/>
                    <a:pt x="-306" y="14371"/>
                    <a:pt x="1127" y="13498"/>
                  </a:cubicBezTo>
                  <a:cubicBezTo>
                    <a:pt x="2559" y="12626"/>
                    <a:pt x="5645" y="11971"/>
                    <a:pt x="8731" y="10444"/>
                  </a:cubicBezTo>
                  <a:cubicBezTo>
                    <a:pt x="11816" y="8917"/>
                    <a:pt x="14902" y="6517"/>
                    <a:pt x="16776" y="4880"/>
                  </a:cubicBezTo>
                  <a:cubicBezTo>
                    <a:pt x="18649" y="3244"/>
                    <a:pt x="19310" y="2371"/>
                    <a:pt x="19861" y="1607"/>
                  </a:cubicBezTo>
                  <a:cubicBezTo>
                    <a:pt x="20412" y="844"/>
                    <a:pt x="20853" y="189"/>
                    <a:pt x="21074" y="244"/>
                  </a:cubicBezTo>
                  <a:cubicBezTo>
                    <a:pt x="21294" y="298"/>
                    <a:pt x="21294" y="1062"/>
                    <a:pt x="20963" y="3298"/>
                  </a:cubicBezTo>
                  <a:cubicBezTo>
                    <a:pt x="20633" y="5535"/>
                    <a:pt x="19972" y="9244"/>
                    <a:pt x="19531" y="12135"/>
                  </a:cubicBezTo>
                  <a:cubicBezTo>
                    <a:pt x="19090" y="15026"/>
                    <a:pt x="18870" y="17098"/>
                    <a:pt x="18649" y="19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8026399" y="2114550"/>
              <a:ext cx="1" cy="215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8172449" y="19939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8178799" y="21336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8445499" y="1854200"/>
              <a:ext cx="50008" cy="39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93" fill="norm" stroke="1" extrusionOk="0">
                  <a:moveTo>
                    <a:pt x="0" y="0"/>
                  </a:moveTo>
                  <a:cubicBezTo>
                    <a:pt x="4500" y="1626"/>
                    <a:pt x="9000" y="3252"/>
                    <a:pt x="12600" y="5923"/>
                  </a:cubicBezTo>
                  <a:cubicBezTo>
                    <a:pt x="16200" y="8594"/>
                    <a:pt x="18900" y="12310"/>
                    <a:pt x="20250" y="14632"/>
                  </a:cubicBezTo>
                  <a:cubicBezTo>
                    <a:pt x="21600" y="16955"/>
                    <a:pt x="21600" y="17884"/>
                    <a:pt x="20250" y="18987"/>
                  </a:cubicBezTo>
                  <a:cubicBezTo>
                    <a:pt x="18900" y="20090"/>
                    <a:pt x="16200" y="21368"/>
                    <a:pt x="14850" y="21484"/>
                  </a:cubicBezTo>
                  <a:cubicBezTo>
                    <a:pt x="13500" y="21600"/>
                    <a:pt x="13500" y="20555"/>
                    <a:pt x="13500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433163" y="1778000"/>
              <a:ext cx="279038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460" y="21600"/>
                  </a:moveTo>
                  <a:cubicBezTo>
                    <a:pt x="135" y="19705"/>
                    <a:pt x="-190" y="17811"/>
                    <a:pt x="135" y="15916"/>
                  </a:cubicBezTo>
                  <a:cubicBezTo>
                    <a:pt x="460" y="14021"/>
                    <a:pt x="1434" y="12126"/>
                    <a:pt x="4195" y="9474"/>
                  </a:cubicBezTo>
                  <a:cubicBezTo>
                    <a:pt x="6956" y="6821"/>
                    <a:pt x="11503" y="3411"/>
                    <a:pt x="14670" y="1705"/>
                  </a:cubicBezTo>
                  <a:cubicBezTo>
                    <a:pt x="17837" y="0"/>
                    <a:pt x="19624" y="0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8496299" y="1948899"/>
              <a:ext cx="228601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20601"/>
                  </a:moveTo>
                  <a:cubicBezTo>
                    <a:pt x="600" y="15201"/>
                    <a:pt x="1200" y="9801"/>
                    <a:pt x="3600" y="5751"/>
                  </a:cubicBezTo>
                  <a:cubicBezTo>
                    <a:pt x="6000" y="1701"/>
                    <a:pt x="10200" y="-999"/>
                    <a:pt x="13500" y="351"/>
                  </a:cubicBezTo>
                  <a:cubicBezTo>
                    <a:pt x="16800" y="1701"/>
                    <a:pt x="19200" y="7101"/>
                    <a:pt x="21600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674099" y="2127250"/>
              <a:ext cx="1016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886"/>
                    <a:pt x="9000" y="9771"/>
                    <a:pt x="12600" y="13371"/>
                  </a:cubicBezTo>
                  <a:cubicBezTo>
                    <a:pt x="16200" y="16971"/>
                    <a:pt x="18900" y="19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667749" y="2183177"/>
              <a:ext cx="133351" cy="140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1600" y="1154"/>
                  </a:moveTo>
                  <a:cubicBezTo>
                    <a:pt x="19886" y="509"/>
                    <a:pt x="18171" y="-136"/>
                    <a:pt x="16629" y="25"/>
                  </a:cubicBezTo>
                  <a:cubicBezTo>
                    <a:pt x="15086" y="186"/>
                    <a:pt x="13714" y="1154"/>
                    <a:pt x="10971" y="4861"/>
                  </a:cubicBezTo>
                  <a:cubicBezTo>
                    <a:pt x="8229" y="8568"/>
                    <a:pt x="4114" y="15016"/>
                    <a:pt x="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9042399" y="1915022"/>
              <a:ext cx="2349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476" y="12302"/>
                    <a:pt x="8951" y="4448"/>
                    <a:pt x="12551" y="1502"/>
                  </a:cubicBezTo>
                  <a:cubicBezTo>
                    <a:pt x="16151" y="-1443"/>
                    <a:pt x="1887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9117468" y="1974850"/>
              <a:ext cx="267832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296" fill="norm" stroke="1" extrusionOk="0">
                  <a:moveTo>
                    <a:pt x="4683" y="9257"/>
                  </a:moveTo>
                  <a:cubicBezTo>
                    <a:pt x="3663" y="10800"/>
                    <a:pt x="2642" y="12343"/>
                    <a:pt x="1707" y="13886"/>
                  </a:cubicBezTo>
                  <a:cubicBezTo>
                    <a:pt x="771" y="15429"/>
                    <a:pt x="-79" y="16971"/>
                    <a:pt x="6" y="18514"/>
                  </a:cubicBezTo>
                  <a:cubicBezTo>
                    <a:pt x="91" y="20057"/>
                    <a:pt x="1112" y="21600"/>
                    <a:pt x="3833" y="18514"/>
                  </a:cubicBezTo>
                  <a:cubicBezTo>
                    <a:pt x="6554" y="15429"/>
                    <a:pt x="10976" y="7714"/>
                    <a:pt x="14208" y="3857"/>
                  </a:cubicBezTo>
                  <a:cubicBezTo>
                    <a:pt x="17439" y="0"/>
                    <a:pt x="19480" y="0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9080499" y="2051050"/>
              <a:ext cx="228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069261" y="1746250"/>
              <a:ext cx="208090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cubicBezTo>
                    <a:pt x="18643" y="2342"/>
                    <a:pt x="16051" y="4684"/>
                    <a:pt x="13459" y="6853"/>
                  </a:cubicBezTo>
                  <a:cubicBezTo>
                    <a:pt x="10867" y="9022"/>
                    <a:pt x="8275" y="11017"/>
                    <a:pt x="5899" y="12969"/>
                  </a:cubicBezTo>
                  <a:cubicBezTo>
                    <a:pt x="3523" y="14920"/>
                    <a:pt x="1363" y="16829"/>
                    <a:pt x="499" y="18260"/>
                  </a:cubicBezTo>
                  <a:cubicBezTo>
                    <a:pt x="-365" y="19692"/>
                    <a:pt x="67" y="20646"/>
                    <a:pt x="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550399" y="1816100"/>
              <a:ext cx="762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71"/>
                    <a:pt x="14400" y="3142"/>
                    <a:pt x="11100" y="5956"/>
                  </a:cubicBezTo>
                  <a:cubicBezTo>
                    <a:pt x="7800" y="8771"/>
                    <a:pt x="4800" y="12829"/>
                    <a:pt x="3000" y="15644"/>
                  </a:cubicBezTo>
                  <a:cubicBezTo>
                    <a:pt x="1200" y="18458"/>
                    <a:pt x="600" y="20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537699" y="1773111"/>
              <a:ext cx="323851" cy="1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21001"/>
                  </a:moveTo>
                  <a:cubicBezTo>
                    <a:pt x="706" y="17106"/>
                    <a:pt x="1412" y="13211"/>
                    <a:pt x="3812" y="9493"/>
                  </a:cubicBezTo>
                  <a:cubicBezTo>
                    <a:pt x="6212" y="5775"/>
                    <a:pt x="10306" y="2234"/>
                    <a:pt x="13553" y="817"/>
                  </a:cubicBezTo>
                  <a:cubicBezTo>
                    <a:pt x="16800" y="-599"/>
                    <a:pt x="19200" y="109"/>
                    <a:pt x="21600" y="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571334" y="1971419"/>
              <a:ext cx="290217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90" fill="norm" stroke="1" extrusionOk="0">
                  <a:moveTo>
                    <a:pt x="1739" y="11470"/>
                  </a:moveTo>
                  <a:cubicBezTo>
                    <a:pt x="800" y="9310"/>
                    <a:pt x="-139" y="7150"/>
                    <a:pt x="18" y="4990"/>
                  </a:cubicBezTo>
                  <a:cubicBezTo>
                    <a:pt x="174" y="2830"/>
                    <a:pt x="1426" y="670"/>
                    <a:pt x="4087" y="130"/>
                  </a:cubicBezTo>
                  <a:cubicBezTo>
                    <a:pt x="6748" y="-410"/>
                    <a:pt x="10818" y="670"/>
                    <a:pt x="13948" y="4450"/>
                  </a:cubicBezTo>
                  <a:cubicBezTo>
                    <a:pt x="17078" y="8230"/>
                    <a:pt x="19270" y="14710"/>
                    <a:pt x="21461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798049" y="2089150"/>
              <a:ext cx="1143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9840149" y="2139950"/>
              <a:ext cx="1611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21350" y="0"/>
                  </a:moveTo>
                  <a:cubicBezTo>
                    <a:pt x="17703" y="778"/>
                    <a:pt x="14056" y="1557"/>
                    <a:pt x="10550" y="4184"/>
                  </a:cubicBezTo>
                  <a:cubicBezTo>
                    <a:pt x="7044" y="6811"/>
                    <a:pt x="3677" y="11286"/>
                    <a:pt x="1854" y="14205"/>
                  </a:cubicBezTo>
                  <a:cubicBezTo>
                    <a:pt x="31" y="17124"/>
                    <a:pt x="-250" y="18486"/>
                    <a:pt x="171" y="19459"/>
                  </a:cubicBezTo>
                  <a:cubicBezTo>
                    <a:pt x="592" y="20432"/>
                    <a:pt x="1714" y="21016"/>
                    <a:pt x="28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0121899" y="23241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793605" y="2825750"/>
              <a:ext cx="47895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fill="norm" stroke="1" extrusionOk="0">
                  <a:moveTo>
                    <a:pt x="21250" y="0"/>
                  </a:moveTo>
                  <a:cubicBezTo>
                    <a:pt x="17493" y="3038"/>
                    <a:pt x="13737" y="6075"/>
                    <a:pt x="10450" y="9450"/>
                  </a:cubicBezTo>
                  <a:cubicBezTo>
                    <a:pt x="7163" y="12825"/>
                    <a:pt x="4346" y="16538"/>
                    <a:pt x="2467" y="18731"/>
                  </a:cubicBezTo>
                  <a:cubicBezTo>
                    <a:pt x="589" y="20925"/>
                    <a:pt x="-350" y="21600"/>
                    <a:pt x="120" y="21600"/>
                  </a:cubicBezTo>
                  <a:cubicBezTo>
                    <a:pt x="589" y="21600"/>
                    <a:pt x="2467" y="20925"/>
                    <a:pt x="434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790649" y="2747867"/>
              <a:ext cx="317552" cy="10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718" fill="norm" stroke="1" extrusionOk="0">
                  <a:moveTo>
                    <a:pt x="432" y="20718"/>
                  </a:moveTo>
                  <a:cubicBezTo>
                    <a:pt x="146" y="18718"/>
                    <a:pt x="-140" y="16718"/>
                    <a:pt x="75" y="15318"/>
                  </a:cubicBezTo>
                  <a:cubicBezTo>
                    <a:pt x="289" y="13918"/>
                    <a:pt x="1004" y="13118"/>
                    <a:pt x="3508" y="10318"/>
                  </a:cubicBezTo>
                  <a:cubicBezTo>
                    <a:pt x="6011" y="7518"/>
                    <a:pt x="10302" y="2718"/>
                    <a:pt x="13592" y="918"/>
                  </a:cubicBezTo>
                  <a:cubicBezTo>
                    <a:pt x="16883" y="-882"/>
                    <a:pt x="19171" y="318"/>
                    <a:pt x="21460" y="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847850" y="2978150"/>
              <a:ext cx="2095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5360"/>
                    <a:pt x="12218" y="9120"/>
                    <a:pt x="15818" y="5520"/>
                  </a:cubicBezTo>
                  <a:cubicBezTo>
                    <a:pt x="19418" y="1920"/>
                    <a:pt x="20509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865680" y="2442533"/>
              <a:ext cx="204421" cy="19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83" fill="norm" stroke="1" extrusionOk="0">
                  <a:moveTo>
                    <a:pt x="6809" y="9787"/>
                  </a:moveTo>
                  <a:cubicBezTo>
                    <a:pt x="5918" y="9105"/>
                    <a:pt x="5028" y="8423"/>
                    <a:pt x="4026" y="9219"/>
                  </a:cubicBezTo>
                  <a:cubicBezTo>
                    <a:pt x="3024" y="10015"/>
                    <a:pt x="1910" y="12288"/>
                    <a:pt x="1131" y="14221"/>
                  </a:cubicBezTo>
                  <a:cubicBezTo>
                    <a:pt x="351" y="16154"/>
                    <a:pt x="-94" y="17745"/>
                    <a:pt x="17" y="17745"/>
                  </a:cubicBezTo>
                  <a:cubicBezTo>
                    <a:pt x="129" y="17745"/>
                    <a:pt x="797" y="16154"/>
                    <a:pt x="2690" y="12970"/>
                  </a:cubicBezTo>
                  <a:cubicBezTo>
                    <a:pt x="4582" y="9787"/>
                    <a:pt x="7700" y="5012"/>
                    <a:pt x="9815" y="2511"/>
                  </a:cubicBezTo>
                  <a:cubicBezTo>
                    <a:pt x="11931" y="10"/>
                    <a:pt x="13044" y="-217"/>
                    <a:pt x="13935" y="124"/>
                  </a:cubicBezTo>
                  <a:cubicBezTo>
                    <a:pt x="14826" y="465"/>
                    <a:pt x="15494" y="1375"/>
                    <a:pt x="16718" y="5012"/>
                  </a:cubicBezTo>
                  <a:cubicBezTo>
                    <a:pt x="17943" y="8650"/>
                    <a:pt x="19725" y="15017"/>
                    <a:pt x="21506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1957501" y="3225800"/>
              <a:ext cx="1126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078" y="0"/>
                  </a:moveTo>
                  <a:cubicBezTo>
                    <a:pt x="878" y="1309"/>
                    <a:pt x="-322" y="2618"/>
                    <a:pt x="78" y="4091"/>
                  </a:cubicBezTo>
                  <a:cubicBezTo>
                    <a:pt x="478" y="5564"/>
                    <a:pt x="2478" y="7200"/>
                    <a:pt x="6278" y="10145"/>
                  </a:cubicBezTo>
                  <a:cubicBezTo>
                    <a:pt x="10078" y="13091"/>
                    <a:pt x="15678" y="17345"/>
                    <a:pt x="21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1930400" y="3225800"/>
              <a:ext cx="1460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600"/>
                    <a:pt x="12209" y="7200"/>
                    <a:pt x="8609" y="10800"/>
                  </a:cubicBezTo>
                  <a:cubicBezTo>
                    <a:pt x="5009" y="14400"/>
                    <a:pt x="250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2705100" y="2965450"/>
              <a:ext cx="114301" cy="17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0"/>
                  </a:moveTo>
                  <a:cubicBezTo>
                    <a:pt x="400" y="4320"/>
                    <a:pt x="800" y="8640"/>
                    <a:pt x="1600" y="12071"/>
                  </a:cubicBezTo>
                  <a:cubicBezTo>
                    <a:pt x="2400" y="15501"/>
                    <a:pt x="3600" y="18042"/>
                    <a:pt x="5200" y="19567"/>
                  </a:cubicBezTo>
                  <a:cubicBezTo>
                    <a:pt x="6800" y="21092"/>
                    <a:pt x="8800" y="21600"/>
                    <a:pt x="10200" y="20965"/>
                  </a:cubicBezTo>
                  <a:cubicBezTo>
                    <a:pt x="11600" y="20329"/>
                    <a:pt x="12400" y="18551"/>
                    <a:pt x="13000" y="16136"/>
                  </a:cubicBezTo>
                  <a:cubicBezTo>
                    <a:pt x="13600" y="13722"/>
                    <a:pt x="14000" y="10673"/>
                    <a:pt x="14200" y="8513"/>
                  </a:cubicBezTo>
                  <a:cubicBezTo>
                    <a:pt x="14400" y="6353"/>
                    <a:pt x="14400" y="5082"/>
                    <a:pt x="15600" y="4447"/>
                  </a:cubicBezTo>
                  <a:cubicBezTo>
                    <a:pt x="16800" y="3812"/>
                    <a:pt x="19200" y="3812"/>
                    <a:pt x="21600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2844800" y="2955835"/>
              <a:ext cx="139701" cy="219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0618" y="1567"/>
                  </a:moveTo>
                  <a:cubicBezTo>
                    <a:pt x="16036" y="736"/>
                    <a:pt x="11455" y="-95"/>
                    <a:pt x="8182" y="9"/>
                  </a:cubicBezTo>
                  <a:cubicBezTo>
                    <a:pt x="4909" y="113"/>
                    <a:pt x="2945" y="1151"/>
                    <a:pt x="1800" y="2190"/>
                  </a:cubicBezTo>
                  <a:cubicBezTo>
                    <a:pt x="655" y="3228"/>
                    <a:pt x="327" y="4267"/>
                    <a:pt x="3109" y="5720"/>
                  </a:cubicBezTo>
                  <a:cubicBezTo>
                    <a:pt x="5891" y="7174"/>
                    <a:pt x="11782" y="9043"/>
                    <a:pt x="15709" y="10601"/>
                  </a:cubicBezTo>
                  <a:cubicBezTo>
                    <a:pt x="19636" y="12159"/>
                    <a:pt x="21600" y="13405"/>
                    <a:pt x="21600" y="15170"/>
                  </a:cubicBezTo>
                  <a:cubicBezTo>
                    <a:pt x="21600" y="16936"/>
                    <a:pt x="19636" y="19220"/>
                    <a:pt x="15709" y="20363"/>
                  </a:cubicBezTo>
                  <a:cubicBezTo>
                    <a:pt x="11782" y="21505"/>
                    <a:pt x="5891" y="21505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3639344" y="2844800"/>
              <a:ext cx="75407" cy="40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00" fill="norm" stroke="1" extrusionOk="0">
                  <a:moveTo>
                    <a:pt x="21375" y="1364"/>
                  </a:moveTo>
                  <a:cubicBezTo>
                    <a:pt x="20775" y="682"/>
                    <a:pt x="20175" y="0"/>
                    <a:pt x="18975" y="0"/>
                  </a:cubicBezTo>
                  <a:cubicBezTo>
                    <a:pt x="17775" y="0"/>
                    <a:pt x="15975" y="682"/>
                    <a:pt x="13275" y="3069"/>
                  </a:cubicBezTo>
                  <a:cubicBezTo>
                    <a:pt x="10575" y="5457"/>
                    <a:pt x="6975" y="9549"/>
                    <a:pt x="4575" y="12733"/>
                  </a:cubicBezTo>
                  <a:cubicBezTo>
                    <a:pt x="2175" y="15916"/>
                    <a:pt x="975" y="18189"/>
                    <a:pt x="375" y="19611"/>
                  </a:cubicBezTo>
                  <a:cubicBezTo>
                    <a:pt x="-225" y="21032"/>
                    <a:pt x="-225" y="21600"/>
                    <a:pt x="1275" y="21486"/>
                  </a:cubicBezTo>
                  <a:cubicBezTo>
                    <a:pt x="2775" y="21373"/>
                    <a:pt x="5775" y="20577"/>
                    <a:pt x="8775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3658542" y="2792035"/>
              <a:ext cx="316558" cy="12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854" fill="norm" stroke="1" extrusionOk="0">
                  <a:moveTo>
                    <a:pt x="800" y="20854"/>
                  </a:moveTo>
                  <a:cubicBezTo>
                    <a:pt x="368" y="18334"/>
                    <a:pt x="-64" y="15814"/>
                    <a:pt x="8" y="14014"/>
                  </a:cubicBezTo>
                  <a:cubicBezTo>
                    <a:pt x="80" y="12214"/>
                    <a:pt x="656" y="11134"/>
                    <a:pt x="3104" y="8614"/>
                  </a:cubicBezTo>
                  <a:cubicBezTo>
                    <a:pt x="5552" y="6094"/>
                    <a:pt x="9872" y="2134"/>
                    <a:pt x="13256" y="694"/>
                  </a:cubicBezTo>
                  <a:cubicBezTo>
                    <a:pt x="16640" y="-746"/>
                    <a:pt x="19088" y="334"/>
                    <a:pt x="21536" y="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3670299" y="2984500"/>
              <a:ext cx="222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000"/>
                    <a:pt x="6171" y="10400"/>
                    <a:pt x="9771" y="6800"/>
                  </a:cubicBezTo>
                  <a:cubicBezTo>
                    <a:pt x="13371" y="3200"/>
                    <a:pt x="1748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3756305" y="2615110"/>
              <a:ext cx="167996" cy="12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056" fill="norm" stroke="1" extrusionOk="0">
                  <a:moveTo>
                    <a:pt x="9279" y="4581"/>
                  </a:moveTo>
                  <a:cubicBezTo>
                    <a:pt x="9279" y="2751"/>
                    <a:pt x="9279" y="920"/>
                    <a:pt x="8604" y="371"/>
                  </a:cubicBezTo>
                  <a:cubicBezTo>
                    <a:pt x="7929" y="-178"/>
                    <a:pt x="6579" y="554"/>
                    <a:pt x="5094" y="3117"/>
                  </a:cubicBezTo>
                  <a:cubicBezTo>
                    <a:pt x="3609" y="5680"/>
                    <a:pt x="1989" y="10073"/>
                    <a:pt x="1044" y="13368"/>
                  </a:cubicBezTo>
                  <a:cubicBezTo>
                    <a:pt x="99" y="16663"/>
                    <a:pt x="-171" y="18859"/>
                    <a:pt x="99" y="18676"/>
                  </a:cubicBezTo>
                  <a:cubicBezTo>
                    <a:pt x="369" y="18493"/>
                    <a:pt x="1179" y="15931"/>
                    <a:pt x="2394" y="12819"/>
                  </a:cubicBezTo>
                  <a:cubicBezTo>
                    <a:pt x="3609" y="9707"/>
                    <a:pt x="5229" y="6046"/>
                    <a:pt x="6714" y="3483"/>
                  </a:cubicBezTo>
                  <a:cubicBezTo>
                    <a:pt x="8199" y="920"/>
                    <a:pt x="9549" y="-544"/>
                    <a:pt x="10899" y="188"/>
                  </a:cubicBezTo>
                  <a:cubicBezTo>
                    <a:pt x="12249" y="920"/>
                    <a:pt x="13599" y="3849"/>
                    <a:pt x="15354" y="7693"/>
                  </a:cubicBezTo>
                  <a:cubicBezTo>
                    <a:pt x="17109" y="11537"/>
                    <a:pt x="19269" y="16297"/>
                    <a:pt x="21429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3803649" y="3271983"/>
              <a:ext cx="133351" cy="1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4025"/>
                  </a:moveTo>
                  <a:cubicBezTo>
                    <a:pt x="0" y="2225"/>
                    <a:pt x="0" y="425"/>
                    <a:pt x="857" y="65"/>
                  </a:cubicBezTo>
                  <a:cubicBezTo>
                    <a:pt x="1714" y="-295"/>
                    <a:pt x="3429" y="785"/>
                    <a:pt x="7029" y="4565"/>
                  </a:cubicBezTo>
                  <a:cubicBezTo>
                    <a:pt x="10629" y="8345"/>
                    <a:pt x="16114" y="14825"/>
                    <a:pt x="2160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3892549" y="3297388"/>
              <a:ext cx="114301" cy="26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1916"/>
                  </a:moveTo>
                  <a:cubicBezTo>
                    <a:pt x="21200" y="1059"/>
                    <a:pt x="20800" y="202"/>
                    <a:pt x="19800" y="30"/>
                  </a:cubicBezTo>
                  <a:cubicBezTo>
                    <a:pt x="18800" y="-141"/>
                    <a:pt x="17200" y="373"/>
                    <a:pt x="14200" y="2430"/>
                  </a:cubicBezTo>
                  <a:cubicBezTo>
                    <a:pt x="11200" y="4488"/>
                    <a:pt x="6800" y="8088"/>
                    <a:pt x="4000" y="11173"/>
                  </a:cubicBezTo>
                  <a:cubicBezTo>
                    <a:pt x="1200" y="14259"/>
                    <a:pt x="0" y="16830"/>
                    <a:pt x="0" y="18459"/>
                  </a:cubicBezTo>
                  <a:cubicBezTo>
                    <a:pt x="0" y="20088"/>
                    <a:pt x="1200" y="20773"/>
                    <a:pt x="3000" y="21116"/>
                  </a:cubicBezTo>
                  <a:cubicBezTo>
                    <a:pt x="4800" y="21459"/>
                    <a:pt x="7200" y="21459"/>
                    <a:pt x="9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347695" y="2895756"/>
              <a:ext cx="226358" cy="49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58" fill="norm" stroke="1" extrusionOk="0">
                  <a:moveTo>
                    <a:pt x="4579" y="6059"/>
                  </a:moveTo>
                  <a:cubicBezTo>
                    <a:pt x="4968" y="9736"/>
                    <a:pt x="5357" y="13412"/>
                    <a:pt x="5552" y="15802"/>
                  </a:cubicBezTo>
                  <a:cubicBezTo>
                    <a:pt x="5746" y="18192"/>
                    <a:pt x="5746" y="19295"/>
                    <a:pt x="5649" y="20122"/>
                  </a:cubicBezTo>
                  <a:cubicBezTo>
                    <a:pt x="5552" y="20950"/>
                    <a:pt x="5357" y="21501"/>
                    <a:pt x="5065" y="21455"/>
                  </a:cubicBezTo>
                  <a:cubicBezTo>
                    <a:pt x="4773" y="21409"/>
                    <a:pt x="4384" y="20766"/>
                    <a:pt x="4092" y="18698"/>
                  </a:cubicBezTo>
                  <a:cubicBezTo>
                    <a:pt x="3800" y="16630"/>
                    <a:pt x="3606" y="13137"/>
                    <a:pt x="3898" y="9966"/>
                  </a:cubicBezTo>
                  <a:cubicBezTo>
                    <a:pt x="4190" y="6795"/>
                    <a:pt x="4968" y="3945"/>
                    <a:pt x="5649" y="2291"/>
                  </a:cubicBezTo>
                  <a:cubicBezTo>
                    <a:pt x="6330" y="636"/>
                    <a:pt x="6914" y="177"/>
                    <a:pt x="7692" y="39"/>
                  </a:cubicBezTo>
                  <a:cubicBezTo>
                    <a:pt x="8471" y="-99"/>
                    <a:pt x="9444" y="85"/>
                    <a:pt x="11292" y="1280"/>
                  </a:cubicBezTo>
                  <a:cubicBezTo>
                    <a:pt x="13141" y="2475"/>
                    <a:pt x="15865" y="4681"/>
                    <a:pt x="17909" y="7116"/>
                  </a:cubicBezTo>
                  <a:cubicBezTo>
                    <a:pt x="19952" y="9552"/>
                    <a:pt x="21314" y="12218"/>
                    <a:pt x="20633" y="14378"/>
                  </a:cubicBezTo>
                  <a:cubicBezTo>
                    <a:pt x="19952" y="16538"/>
                    <a:pt x="17228" y="18192"/>
                    <a:pt x="14114" y="19157"/>
                  </a:cubicBezTo>
                  <a:cubicBezTo>
                    <a:pt x="11000" y="20122"/>
                    <a:pt x="7498" y="20398"/>
                    <a:pt x="4968" y="20168"/>
                  </a:cubicBezTo>
                  <a:cubicBezTo>
                    <a:pt x="2438" y="19938"/>
                    <a:pt x="882" y="19203"/>
                    <a:pt x="298" y="18606"/>
                  </a:cubicBezTo>
                  <a:cubicBezTo>
                    <a:pt x="-286" y="18008"/>
                    <a:pt x="103" y="17549"/>
                    <a:pt x="492" y="17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5772149" y="314960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5797549" y="3321050"/>
              <a:ext cx="228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551193" y="3035038"/>
              <a:ext cx="236957" cy="22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29" fill="norm" stroke="1" extrusionOk="0">
                  <a:moveTo>
                    <a:pt x="3049" y="3053"/>
                  </a:moveTo>
                  <a:cubicBezTo>
                    <a:pt x="2857" y="1640"/>
                    <a:pt x="2666" y="227"/>
                    <a:pt x="2666" y="25"/>
                  </a:cubicBezTo>
                  <a:cubicBezTo>
                    <a:pt x="2666" y="-177"/>
                    <a:pt x="2857" y="832"/>
                    <a:pt x="3049" y="3659"/>
                  </a:cubicBezTo>
                  <a:cubicBezTo>
                    <a:pt x="3240" y="6485"/>
                    <a:pt x="3431" y="11128"/>
                    <a:pt x="3335" y="14055"/>
                  </a:cubicBezTo>
                  <a:cubicBezTo>
                    <a:pt x="3240" y="16982"/>
                    <a:pt x="2857" y="18193"/>
                    <a:pt x="2284" y="19303"/>
                  </a:cubicBezTo>
                  <a:cubicBezTo>
                    <a:pt x="1711" y="20414"/>
                    <a:pt x="946" y="21423"/>
                    <a:pt x="468" y="21322"/>
                  </a:cubicBezTo>
                  <a:cubicBezTo>
                    <a:pt x="-10" y="21221"/>
                    <a:pt x="-201" y="20010"/>
                    <a:pt x="277" y="16982"/>
                  </a:cubicBezTo>
                  <a:cubicBezTo>
                    <a:pt x="755" y="13954"/>
                    <a:pt x="1902" y="9109"/>
                    <a:pt x="2953" y="6283"/>
                  </a:cubicBezTo>
                  <a:cubicBezTo>
                    <a:pt x="4004" y="3457"/>
                    <a:pt x="4960" y="2649"/>
                    <a:pt x="5916" y="2649"/>
                  </a:cubicBezTo>
                  <a:cubicBezTo>
                    <a:pt x="6872" y="2649"/>
                    <a:pt x="7827" y="3457"/>
                    <a:pt x="8305" y="4567"/>
                  </a:cubicBezTo>
                  <a:cubicBezTo>
                    <a:pt x="8783" y="5677"/>
                    <a:pt x="8783" y="7090"/>
                    <a:pt x="8783" y="8806"/>
                  </a:cubicBezTo>
                  <a:cubicBezTo>
                    <a:pt x="8783" y="10522"/>
                    <a:pt x="8783" y="12541"/>
                    <a:pt x="8879" y="12944"/>
                  </a:cubicBezTo>
                  <a:cubicBezTo>
                    <a:pt x="8974" y="13348"/>
                    <a:pt x="9165" y="12137"/>
                    <a:pt x="9930" y="10320"/>
                  </a:cubicBezTo>
                  <a:cubicBezTo>
                    <a:pt x="10695" y="8503"/>
                    <a:pt x="12033" y="6081"/>
                    <a:pt x="13084" y="4567"/>
                  </a:cubicBezTo>
                  <a:cubicBezTo>
                    <a:pt x="14135" y="3053"/>
                    <a:pt x="14900" y="2447"/>
                    <a:pt x="15664" y="2447"/>
                  </a:cubicBezTo>
                  <a:cubicBezTo>
                    <a:pt x="16429" y="2447"/>
                    <a:pt x="17194" y="3053"/>
                    <a:pt x="17767" y="5173"/>
                  </a:cubicBezTo>
                  <a:cubicBezTo>
                    <a:pt x="18341" y="7292"/>
                    <a:pt x="18723" y="10926"/>
                    <a:pt x="19296" y="13348"/>
                  </a:cubicBezTo>
                  <a:cubicBezTo>
                    <a:pt x="19870" y="15771"/>
                    <a:pt x="20634" y="16982"/>
                    <a:pt x="21399" y="18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6829689" y="3053218"/>
              <a:ext cx="148962" cy="15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001" fill="norm" stroke="1" extrusionOk="0">
                  <a:moveTo>
                    <a:pt x="13196" y="10522"/>
                  </a:moveTo>
                  <a:cubicBezTo>
                    <a:pt x="13500" y="7930"/>
                    <a:pt x="13804" y="5338"/>
                    <a:pt x="13652" y="3322"/>
                  </a:cubicBezTo>
                  <a:cubicBezTo>
                    <a:pt x="13500" y="1306"/>
                    <a:pt x="12892" y="-134"/>
                    <a:pt x="10914" y="10"/>
                  </a:cubicBezTo>
                  <a:cubicBezTo>
                    <a:pt x="8937" y="154"/>
                    <a:pt x="5590" y="1882"/>
                    <a:pt x="3461" y="4906"/>
                  </a:cubicBezTo>
                  <a:cubicBezTo>
                    <a:pt x="1331" y="7930"/>
                    <a:pt x="418" y="12250"/>
                    <a:pt x="114" y="15130"/>
                  </a:cubicBezTo>
                  <a:cubicBezTo>
                    <a:pt x="-190" y="18010"/>
                    <a:pt x="114" y="19450"/>
                    <a:pt x="1027" y="20314"/>
                  </a:cubicBezTo>
                  <a:cubicBezTo>
                    <a:pt x="1940" y="21178"/>
                    <a:pt x="3461" y="21466"/>
                    <a:pt x="5286" y="19738"/>
                  </a:cubicBezTo>
                  <a:cubicBezTo>
                    <a:pt x="7111" y="18010"/>
                    <a:pt x="9241" y="14266"/>
                    <a:pt x="10306" y="11674"/>
                  </a:cubicBezTo>
                  <a:cubicBezTo>
                    <a:pt x="11371" y="9082"/>
                    <a:pt x="11371" y="7642"/>
                    <a:pt x="11523" y="6202"/>
                  </a:cubicBezTo>
                  <a:cubicBezTo>
                    <a:pt x="11675" y="4762"/>
                    <a:pt x="11979" y="3322"/>
                    <a:pt x="12587" y="4474"/>
                  </a:cubicBezTo>
                  <a:cubicBezTo>
                    <a:pt x="13196" y="5626"/>
                    <a:pt x="14109" y="9370"/>
                    <a:pt x="15630" y="12394"/>
                  </a:cubicBezTo>
                  <a:cubicBezTo>
                    <a:pt x="17151" y="15418"/>
                    <a:pt x="19280" y="17722"/>
                    <a:pt x="21410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7023099" y="3048000"/>
              <a:ext cx="1714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032"/>
                    <a:pt x="8533" y="8064"/>
                    <a:pt x="12133" y="11664"/>
                  </a:cubicBezTo>
                  <a:cubicBezTo>
                    <a:pt x="15733" y="15264"/>
                    <a:pt x="18667" y="18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010399" y="3030651"/>
              <a:ext cx="196851" cy="26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891"/>
                  </a:moveTo>
                  <a:cubicBezTo>
                    <a:pt x="20439" y="376"/>
                    <a:pt x="19277" y="-138"/>
                    <a:pt x="18116" y="33"/>
                  </a:cubicBezTo>
                  <a:cubicBezTo>
                    <a:pt x="16955" y="205"/>
                    <a:pt x="15794" y="1062"/>
                    <a:pt x="13587" y="3891"/>
                  </a:cubicBezTo>
                  <a:cubicBezTo>
                    <a:pt x="11381" y="6719"/>
                    <a:pt x="8129" y="11519"/>
                    <a:pt x="5690" y="14776"/>
                  </a:cubicBezTo>
                  <a:cubicBezTo>
                    <a:pt x="3252" y="18033"/>
                    <a:pt x="1626" y="19748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6776773" y="3448050"/>
              <a:ext cx="28442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9580" y="0"/>
                  </a:moveTo>
                  <a:cubicBezTo>
                    <a:pt x="18460" y="3150"/>
                    <a:pt x="17340" y="6300"/>
                    <a:pt x="15900" y="8850"/>
                  </a:cubicBezTo>
                  <a:cubicBezTo>
                    <a:pt x="14460" y="11400"/>
                    <a:pt x="12700" y="13350"/>
                    <a:pt x="10380" y="14550"/>
                  </a:cubicBezTo>
                  <a:cubicBezTo>
                    <a:pt x="8060" y="15750"/>
                    <a:pt x="5180" y="16200"/>
                    <a:pt x="3340" y="16050"/>
                  </a:cubicBezTo>
                  <a:cubicBezTo>
                    <a:pt x="1500" y="15900"/>
                    <a:pt x="700" y="15150"/>
                    <a:pt x="300" y="14400"/>
                  </a:cubicBezTo>
                  <a:cubicBezTo>
                    <a:pt x="-100" y="13650"/>
                    <a:pt x="-100" y="12900"/>
                    <a:pt x="300" y="12450"/>
                  </a:cubicBezTo>
                  <a:cubicBezTo>
                    <a:pt x="700" y="12000"/>
                    <a:pt x="1500" y="11850"/>
                    <a:pt x="3980" y="12525"/>
                  </a:cubicBezTo>
                  <a:cubicBezTo>
                    <a:pt x="6460" y="13200"/>
                    <a:pt x="10620" y="14700"/>
                    <a:pt x="13820" y="16350"/>
                  </a:cubicBezTo>
                  <a:cubicBezTo>
                    <a:pt x="17020" y="18000"/>
                    <a:pt x="19260" y="19800"/>
                    <a:pt x="21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7556499" y="2686050"/>
              <a:ext cx="50801" cy="95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812"/>
                    <a:pt x="18000" y="3624"/>
                    <a:pt x="16650" y="5412"/>
                  </a:cubicBezTo>
                  <a:cubicBezTo>
                    <a:pt x="15300" y="7200"/>
                    <a:pt x="14400" y="8964"/>
                    <a:pt x="13950" y="10848"/>
                  </a:cubicBezTo>
                  <a:cubicBezTo>
                    <a:pt x="13500" y="12731"/>
                    <a:pt x="13500" y="14734"/>
                    <a:pt x="11250" y="16546"/>
                  </a:cubicBezTo>
                  <a:cubicBezTo>
                    <a:pt x="9000" y="18358"/>
                    <a:pt x="4500" y="19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7848599" y="3098800"/>
              <a:ext cx="381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271"/>
                    <a:pt x="19200" y="8542"/>
                    <a:pt x="15600" y="12142"/>
                  </a:cubicBezTo>
                  <a:cubicBezTo>
                    <a:pt x="12000" y="15742"/>
                    <a:pt x="6000" y="18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823199" y="2972526"/>
              <a:ext cx="323851" cy="20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21084"/>
                  </a:moveTo>
                  <a:cubicBezTo>
                    <a:pt x="1271" y="16235"/>
                    <a:pt x="2541" y="11386"/>
                    <a:pt x="5365" y="7639"/>
                  </a:cubicBezTo>
                  <a:cubicBezTo>
                    <a:pt x="8188" y="3892"/>
                    <a:pt x="12565" y="1247"/>
                    <a:pt x="15529" y="366"/>
                  </a:cubicBezTo>
                  <a:cubicBezTo>
                    <a:pt x="18494" y="-516"/>
                    <a:pt x="20047" y="366"/>
                    <a:pt x="21600" y="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7899399" y="3213100"/>
              <a:ext cx="2032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9350"/>
                    <a:pt x="450" y="17100"/>
                    <a:pt x="4050" y="13500"/>
                  </a:cubicBezTo>
                  <a:cubicBezTo>
                    <a:pt x="7650" y="9900"/>
                    <a:pt x="14625" y="49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7905787" y="2781517"/>
              <a:ext cx="184114" cy="10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015" fill="norm" stroke="1" extrusionOk="0">
                  <a:moveTo>
                    <a:pt x="5150" y="4759"/>
                  </a:moveTo>
                  <a:cubicBezTo>
                    <a:pt x="4414" y="6759"/>
                    <a:pt x="3677" y="8759"/>
                    <a:pt x="2695" y="11759"/>
                  </a:cubicBezTo>
                  <a:cubicBezTo>
                    <a:pt x="1714" y="14759"/>
                    <a:pt x="486" y="18759"/>
                    <a:pt x="118" y="19759"/>
                  </a:cubicBezTo>
                  <a:cubicBezTo>
                    <a:pt x="-250" y="20759"/>
                    <a:pt x="241" y="18759"/>
                    <a:pt x="1591" y="14959"/>
                  </a:cubicBezTo>
                  <a:cubicBezTo>
                    <a:pt x="2941" y="11159"/>
                    <a:pt x="5150" y="5559"/>
                    <a:pt x="7605" y="2559"/>
                  </a:cubicBezTo>
                  <a:cubicBezTo>
                    <a:pt x="10059" y="-441"/>
                    <a:pt x="12759" y="-841"/>
                    <a:pt x="15091" y="1559"/>
                  </a:cubicBezTo>
                  <a:cubicBezTo>
                    <a:pt x="17423" y="3959"/>
                    <a:pt x="19386" y="9159"/>
                    <a:pt x="21350" y="14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7956549" y="3454400"/>
              <a:ext cx="120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7980208" y="3473450"/>
              <a:ext cx="147792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21242" y="0"/>
                  </a:moveTo>
                  <a:cubicBezTo>
                    <a:pt x="15766" y="3600"/>
                    <a:pt x="10290" y="7200"/>
                    <a:pt x="6487" y="10320"/>
                  </a:cubicBezTo>
                  <a:cubicBezTo>
                    <a:pt x="2684" y="13440"/>
                    <a:pt x="555" y="16080"/>
                    <a:pt x="98" y="17880"/>
                  </a:cubicBezTo>
                  <a:cubicBezTo>
                    <a:pt x="-358" y="19680"/>
                    <a:pt x="859" y="20640"/>
                    <a:pt x="2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8246212" y="3025202"/>
              <a:ext cx="176882" cy="378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52" fill="norm" stroke="1" extrusionOk="0">
                  <a:moveTo>
                    <a:pt x="20876" y="4172"/>
                  </a:moveTo>
                  <a:cubicBezTo>
                    <a:pt x="21130" y="3452"/>
                    <a:pt x="21384" y="2732"/>
                    <a:pt x="21130" y="2012"/>
                  </a:cubicBezTo>
                  <a:cubicBezTo>
                    <a:pt x="20876" y="1292"/>
                    <a:pt x="20113" y="572"/>
                    <a:pt x="19097" y="212"/>
                  </a:cubicBezTo>
                  <a:cubicBezTo>
                    <a:pt x="18080" y="-148"/>
                    <a:pt x="16810" y="-148"/>
                    <a:pt x="14142" y="992"/>
                  </a:cubicBezTo>
                  <a:cubicBezTo>
                    <a:pt x="11473" y="2132"/>
                    <a:pt x="7408" y="4412"/>
                    <a:pt x="4612" y="7352"/>
                  </a:cubicBezTo>
                  <a:cubicBezTo>
                    <a:pt x="1817" y="10292"/>
                    <a:pt x="292" y="13892"/>
                    <a:pt x="38" y="16352"/>
                  </a:cubicBezTo>
                  <a:cubicBezTo>
                    <a:pt x="-216" y="18812"/>
                    <a:pt x="800" y="20132"/>
                    <a:pt x="2706" y="20792"/>
                  </a:cubicBezTo>
                  <a:cubicBezTo>
                    <a:pt x="4612" y="21452"/>
                    <a:pt x="7408" y="21452"/>
                    <a:pt x="10203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8325576" y="3119065"/>
              <a:ext cx="189774" cy="23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96" fill="norm" stroke="1" extrusionOk="0">
                  <a:moveTo>
                    <a:pt x="19358" y="3939"/>
                  </a:moveTo>
                  <a:cubicBezTo>
                    <a:pt x="19838" y="2203"/>
                    <a:pt x="20318" y="467"/>
                    <a:pt x="20198" y="82"/>
                  </a:cubicBezTo>
                  <a:cubicBezTo>
                    <a:pt x="20078" y="-304"/>
                    <a:pt x="19358" y="660"/>
                    <a:pt x="18278" y="3167"/>
                  </a:cubicBezTo>
                  <a:cubicBezTo>
                    <a:pt x="17198" y="5675"/>
                    <a:pt x="15758" y="9725"/>
                    <a:pt x="13478" y="12907"/>
                  </a:cubicBezTo>
                  <a:cubicBezTo>
                    <a:pt x="11198" y="16089"/>
                    <a:pt x="8078" y="18403"/>
                    <a:pt x="5918" y="19464"/>
                  </a:cubicBezTo>
                  <a:cubicBezTo>
                    <a:pt x="3758" y="20525"/>
                    <a:pt x="2558" y="20332"/>
                    <a:pt x="1718" y="19753"/>
                  </a:cubicBezTo>
                  <a:cubicBezTo>
                    <a:pt x="878" y="19175"/>
                    <a:pt x="398" y="18210"/>
                    <a:pt x="158" y="17246"/>
                  </a:cubicBezTo>
                  <a:cubicBezTo>
                    <a:pt x="-82" y="16282"/>
                    <a:pt x="-82" y="15317"/>
                    <a:pt x="398" y="14546"/>
                  </a:cubicBezTo>
                  <a:cubicBezTo>
                    <a:pt x="878" y="13775"/>
                    <a:pt x="1838" y="13196"/>
                    <a:pt x="3518" y="13100"/>
                  </a:cubicBezTo>
                  <a:cubicBezTo>
                    <a:pt x="5198" y="13003"/>
                    <a:pt x="7598" y="13389"/>
                    <a:pt x="10718" y="14835"/>
                  </a:cubicBezTo>
                  <a:cubicBezTo>
                    <a:pt x="13838" y="16282"/>
                    <a:pt x="17678" y="18789"/>
                    <a:pt x="21518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8610599" y="3060700"/>
              <a:ext cx="7232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7200" y="0"/>
                  </a:moveTo>
                  <a:cubicBezTo>
                    <a:pt x="12600" y="3600"/>
                    <a:pt x="18000" y="7200"/>
                    <a:pt x="19800" y="10462"/>
                  </a:cubicBezTo>
                  <a:cubicBezTo>
                    <a:pt x="21600" y="13725"/>
                    <a:pt x="19800" y="16650"/>
                    <a:pt x="15900" y="18450"/>
                  </a:cubicBezTo>
                  <a:cubicBezTo>
                    <a:pt x="12000" y="20250"/>
                    <a:pt x="6000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8972549" y="3276600"/>
              <a:ext cx="285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7280"/>
                    <a:pt x="8960" y="12960"/>
                    <a:pt x="12560" y="9360"/>
                  </a:cubicBezTo>
                  <a:cubicBezTo>
                    <a:pt x="16160" y="5760"/>
                    <a:pt x="1888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9397999" y="3111500"/>
              <a:ext cx="571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757"/>
                    <a:pt x="10400" y="9514"/>
                    <a:pt x="7200" y="12729"/>
                  </a:cubicBezTo>
                  <a:cubicBezTo>
                    <a:pt x="4000" y="15943"/>
                    <a:pt x="3200" y="17614"/>
                    <a:pt x="2800" y="18771"/>
                  </a:cubicBezTo>
                  <a:cubicBezTo>
                    <a:pt x="2400" y="19929"/>
                    <a:pt x="2400" y="20571"/>
                    <a:pt x="2000" y="20957"/>
                  </a:cubicBezTo>
                  <a:cubicBezTo>
                    <a:pt x="1600" y="21343"/>
                    <a:pt x="800" y="214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9417049" y="3083070"/>
              <a:ext cx="273051" cy="11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fill="norm" stroke="1" extrusionOk="0">
                  <a:moveTo>
                    <a:pt x="0" y="20973"/>
                  </a:moveTo>
                  <a:cubicBezTo>
                    <a:pt x="1005" y="16573"/>
                    <a:pt x="2009" y="12173"/>
                    <a:pt x="4437" y="8373"/>
                  </a:cubicBezTo>
                  <a:cubicBezTo>
                    <a:pt x="6865" y="4573"/>
                    <a:pt x="10716" y="1373"/>
                    <a:pt x="13814" y="373"/>
                  </a:cubicBezTo>
                  <a:cubicBezTo>
                    <a:pt x="16912" y="-627"/>
                    <a:pt x="19256" y="573"/>
                    <a:pt x="21600" y="1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9417049" y="3282950"/>
              <a:ext cx="1968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9437750" y="2895600"/>
              <a:ext cx="1444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46" fill="norm" stroke="1" extrusionOk="0">
                  <a:moveTo>
                    <a:pt x="7269" y="0"/>
                  </a:moveTo>
                  <a:cubicBezTo>
                    <a:pt x="6330" y="2795"/>
                    <a:pt x="5391" y="5591"/>
                    <a:pt x="4139" y="8513"/>
                  </a:cubicBezTo>
                  <a:cubicBezTo>
                    <a:pt x="2886" y="11435"/>
                    <a:pt x="1321" y="14485"/>
                    <a:pt x="539" y="15120"/>
                  </a:cubicBezTo>
                  <a:cubicBezTo>
                    <a:pt x="-244" y="15755"/>
                    <a:pt x="-244" y="13977"/>
                    <a:pt x="1008" y="11181"/>
                  </a:cubicBezTo>
                  <a:cubicBezTo>
                    <a:pt x="2260" y="8386"/>
                    <a:pt x="4765" y="4574"/>
                    <a:pt x="6799" y="2414"/>
                  </a:cubicBezTo>
                  <a:cubicBezTo>
                    <a:pt x="8834" y="254"/>
                    <a:pt x="10399" y="-254"/>
                    <a:pt x="11808" y="127"/>
                  </a:cubicBezTo>
                  <a:cubicBezTo>
                    <a:pt x="13217" y="508"/>
                    <a:pt x="14469" y="1779"/>
                    <a:pt x="16034" y="5464"/>
                  </a:cubicBezTo>
                  <a:cubicBezTo>
                    <a:pt x="17599" y="9148"/>
                    <a:pt x="19478" y="15247"/>
                    <a:pt x="21356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9480549" y="346075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9545271" y="3473450"/>
              <a:ext cx="11943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21381" y="0"/>
                  </a:moveTo>
                  <a:cubicBezTo>
                    <a:pt x="17213" y="568"/>
                    <a:pt x="13044" y="1137"/>
                    <a:pt x="9444" y="3316"/>
                  </a:cubicBezTo>
                  <a:cubicBezTo>
                    <a:pt x="5844" y="5495"/>
                    <a:pt x="2813" y="9284"/>
                    <a:pt x="1297" y="12221"/>
                  </a:cubicBezTo>
                  <a:cubicBezTo>
                    <a:pt x="-219" y="15158"/>
                    <a:pt x="-219" y="17242"/>
                    <a:pt x="349" y="18663"/>
                  </a:cubicBezTo>
                  <a:cubicBezTo>
                    <a:pt x="918" y="20084"/>
                    <a:pt x="2055" y="20842"/>
                    <a:pt x="31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9766027" y="3124563"/>
              <a:ext cx="114574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8" fill="norm" stroke="1" extrusionOk="0">
                  <a:moveTo>
                    <a:pt x="21258" y="368"/>
                  </a:moveTo>
                  <a:cubicBezTo>
                    <a:pt x="19294" y="108"/>
                    <a:pt x="17331" y="-152"/>
                    <a:pt x="14778" y="108"/>
                  </a:cubicBezTo>
                  <a:cubicBezTo>
                    <a:pt x="12225" y="368"/>
                    <a:pt x="9083" y="1149"/>
                    <a:pt x="6138" y="3491"/>
                  </a:cubicBezTo>
                  <a:cubicBezTo>
                    <a:pt x="3193" y="5834"/>
                    <a:pt x="443" y="9737"/>
                    <a:pt x="51" y="12990"/>
                  </a:cubicBezTo>
                  <a:cubicBezTo>
                    <a:pt x="-342" y="16243"/>
                    <a:pt x="1622" y="18846"/>
                    <a:pt x="3585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9866377" y="3181350"/>
              <a:ext cx="223774" cy="20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83" fill="norm" stroke="1" extrusionOk="0">
                  <a:moveTo>
                    <a:pt x="18920" y="0"/>
                  </a:moveTo>
                  <a:cubicBezTo>
                    <a:pt x="18112" y="4800"/>
                    <a:pt x="17305" y="9600"/>
                    <a:pt x="15791" y="13200"/>
                  </a:cubicBezTo>
                  <a:cubicBezTo>
                    <a:pt x="14277" y="16800"/>
                    <a:pt x="12056" y="19200"/>
                    <a:pt x="9835" y="20400"/>
                  </a:cubicBezTo>
                  <a:cubicBezTo>
                    <a:pt x="7615" y="21600"/>
                    <a:pt x="5394" y="21600"/>
                    <a:pt x="3779" y="20945"/>
                  </a:cubicBezTo>
                  <a:cubicBezTo>
                    <a:pt x="2164" y="20291"/>
                    <a:pt x="1155" y="18982"/>
                    <a:pt x="549" y="17673"/>
                  </a:cubicBezTo>
                  <a:cubicBezTo>
                    <a:pt x="-56" y="16364"/>
                    <a:pt x="-258" y="15055"/>
                    <a:pt x="449" y="14400"/>
                  </a:cubicBezTo>
                  <a:cubicBezTo>
                    <a:pt x="1155" y="13745"/>
                    <a:pt x="2770" y="13745"/>
                    <a:pt x="5899" y="14836"/>
                  </a:cubicBezTo>
                  <a:cubicBezTo>
                    <a:pt x="9028" y="15927"/>
                    <a:pt x="13671" y="18109"/>
                    <a:pt x="16497" y="19309"/>
                  </a:cubicBezTo>
                  <a:cubicBezTo>
                    <a:pt x="19323" y="20509"/>
                    <a:pt x="20333" y="20727"/>
                    <a:pt x="21342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10121899" y="3103033"/>
              <a:ext cx="137958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79" fill="norm" stroke="1" extrusionOk="0">
                  <a:moveTo>
                    <a:pt x="12573" y="120"/>
                  </a:moveTo>
                  <a:cubicBezTo>
                    <a:pt x="14185" y="0"/>
                    <a:pt x="15797" y="-121"/>
                    <a:pt x="17087" y="241"/>
                  </a:cubicBezTo>
                  <a:cubicBezTo>
                    <a:pt x="18376" y="603"/>
                    <a:pt x="19343" y="1448"/>
                    <a:pt x="20149" y="3318"/>
                  </a:cubicBezTo>
                  <a:cubicBezTo>
                    <a:pt x="20955" y="5188"/>
                    <a:pt x="21600" y="8085"/>
                    <a:pt x="20149" y="10981"/>
                  </a:cubicBezTo>
                  <a:cubicBezTo>
                    <a:pt x="18699" y="13877"/>
                    <a:pt x="15152" y="16773"/>
                    <a:pt x="11445" y="18523"/>
                  </a:cubicBezTo>
                  <a:cubicBezTo>
                    <a:pt x="7737" y="20272"/>
                    <a:pt x="3869" y="20876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325099" y="2952750"/>
              <a:ext cx="100631" cy="6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5290" y="0"/>
                  </a:moveTo>
                  <a:cubicBezTo>
                    <a:pt x="10139" y="1303"/>
                    <a:pt x="14988" y="2606"/>
                    <a:pt x="17853" y="4457"/>
                  </a:cubicBezTo>
                  <a:cubicBezTo>
                    <a:pt x="20718" y="6309"/>
                    <a:pt x="21600" y="8709"/>
                    <a:pt x="20498" y="11074"/>
                  </a:cubicBezTo>
                  <a:cubicBezTo>
                    <a:pt x="19396" y="13440"/>
                    <a:pt x="16310" y="15771"/>
                    <a:pt x="12563" y="17520"/>
                  </a:cubicBezTo>
                  <a:cubicBezTo>
                    <a:pt x="8816" y="19269"/>
                    <a:pt x="4408" y="204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4258172"/>
              <a:ext cx="3778250" cy="1691778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5300" y="5162550"/>
              <a:ext cx="3448050" cy="1378513"/>
            </a:xfrm>
            <a:prstGeom prst="rect">
              <a:avLst/>
            </a:prstGeom>
            <a:effectLst/>
          </p:spPr>
        </p:pic>
        <p:sp>
          <p:nvSpPr>
            <p:cNvPr id="2160" name="Line"/>
            <p:cNvSpPr/>
            <p:nvPr/>
          </p:nvSpPr>
          <p:spPr>
            <a:xfrm>
              <a:off x="264383" y="4110566"/>
              <a:ext cx="2745517" cy="237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2" fill="norm" stroke="1" extrusionOk="0">
                  <a:moveTo>
                    <a:pt x="20587" y="13322"/>
                  </a:moveTo>
                  <a:cubicBezTo>
                    <a:pt x="20686" y="12687"/>
                    <a:pt x="20786" y="12051"/>
                    <a:pt x="20886" y="11387"/>
                  </a:cubicBezTo>
                  <a:cubicBezTo>
                    <a:pt x="20986" y="10723"/>
                    <a:pt x="21086" y="10030"/>
                    <a:pt x="21186" y="9308"/>
                  </a:cubicBezTo>
                  <a:cubicBezTo>
                    <a:pt x="21285" y="8586"/>
                    <a:pt x="21385" y="7835"/>
                    <a:pt x="21460" y="7075"/>
                  </a:cubicBezTo>
                  <a:cubicBezTo>
                    <a:pt x="21535" y="6314"/>
                    <a:pt x="21585" y="5544"/>
                    <a:pt x="21585" y="4813"/>
                  </a:cubicBezTo>
                  <a:cubicBezTo>
                    <a:pt x="21585" y="4081"/>
                    <a:pt x="21535" y="3388"/>
                    <a:pt x="21369" y="2811"/>
                  </a:cubicBezTo>
                  <a:cubicBezTo>
                    <a:pt x="21202" y="2233"/>
                    <a:pt x="20919" y="1771"/>
                    <a:pt x="20503" y="1396"/>
                  </a:cubicBezTo>
                  <a:cubicBezTo>
                    <a:pt x="20087" y="1020"/>
                    <a:pt x="19538" y="732"/>
                    <a:pt x="18989" y="520"/>
                  </a:cubicBezTo>
                  <a:cubicBezTo>
                    <a:pt x="18440" y="308"/>
                    <a:pt x="17891" y="173"/>
                    <a:pt x="17283" y="96"/>
                  </a:cubicBezTo>
                  <a:cubicBezTo>
                    <a:pt x="16676" y="19"/>
                    <a:pt x="16010" y="0"/>
                    <a:pt x="15345" y="0"/>
                  </a:cubicBezTo>
                  <a:cubicBezTo>
                    <a:pt x="14679" y="0"/>
                    <a:pt x="14013" y="19"/>
                    <a:pt x="13364" y="96"/>
                  </a:cubicBezTo>
                  <a:cubicBezTo>
                    <a:pt x="12715" y="173"/>
                    <a:pt x="12083" y="308"/>
                    <a:pt x="11426" y="462"/>
                  </a:cubicBezTo>
                  <a:cubicBezTo>
                    <a:pt x="10768" y="616"/>
                    <a:pt x="10086" y="789"/>
                    <a:pt x="9395" y="972"/>
                  </a:cubicBezTo>
                  <a:cubicBezTo>
                    <a:pt x="8705" y="1155"/>
                    <a:pt x="8006" y="1348"/>
                    <a:pt x="7340" y="1559"/>
                  </a:cubicBezTo>
                  <a:cubicBezTo>
                    <a:pt x="6675" y="1771"/>
                    <a:pt x="6042" y="2002"/>
                    <a:pt x="5460" y="2291"/>
                  </a:cubicBezTo>
                  <a:cubicBezTo>
                    <a:pt x="4877" y="2580"/>
                    <a:pt x="4345" y="2926"/>
                    <a:pt x="3829" y="3359"/>
                  </a:cubicBezTo>
                  <a:cubicBezTo>
                    <a:pt x="3313" y="3793"/>
                    <a:pt x="2814" y="4312"/>
                    <a:pt x="2365" y="4871"/>
                  </a:cubicBezTo>
                  <a:cubicBezTo>
                    <a:pt x="1915" y="5429"/>
                    <a:pt x="1516" y="6026"/>
                    <a:pt x="1167" y="6690"/>
                  </a:cubicBezTo>
                  <a:cubicBezTo>
                    <a:pt x="817" y="7354"/>
                    <a:pt x="518" y="8086"/>
                    <a:pt x="309" y="8817"/>
                  </a:cubicBezTo>
                  <a:cubicBezTo>
                    <a:pt x="101" y="9549"/>
                    <a:pt x="-15" y="10280"/>
                    <a:pt x="2" y="11012"/>
                  </a:cubicBezTo>
                  <a:cubicBezTo>
                    <a:pt x="18" y="11743"/>
                    <a:pt x="168" y="12475"/>
                    <a:pt x="409" y="13178"/>
                  </a:cubicBezTo>
                  <a:cubicBezTo>
                    <a:pt x="651" y="13880"/>
                    <a:pt x="983" y="14554"/>
                    <a:pt x="1350" y="15132"/>
                  </a:cubicBezTo>
                  <a:cubicBezTo>
                    <a:pt x="1716" y="15709"/>
                    <a:pt x="2115" y="16190"/>
                    <a:pt x="2556" y="16643"/>
                  </a:cubicBezTo>
                  <a:cubicBezTo>
                    <a:pt x="2997" y="17095"/>
                    <a:pt x="3480" y="17519"/>
                    <a:pt x="3971" y="17904"/>
                  </a:cubicBezTo>
                  <a:cubicBezTo>
                    <a:pt x="4461" y="18289"/>
                    <a:pt x="4961" y="18635"/>
                    <a:pt x="5485" y="18953"/>
                  </a:cubicBezTo>
                  <a:cubicBezTo>
                    <a:pt x="6009" y="19271"/>
                    <a:pt x="6558" y="19559"/>
                    <a:pt x="7149" y="19829"/>
                  </a:cubicBezTo>
                  <a:cubicBezTo>
                    <a:pt x="7740" y="20098"/>
                    <a:pt x="8372" y="20349"/>
                    <a:pt x="9004" y="20570"/>
                  </a:cubicBezTo>
                  <a:cubicBezTo>
                    <a:pt x="9637" y="20791"/>
                    <a:pt x="10269" y="20984"/>
                    <a:pt x="10910" y="21138"/>
                  </a:cubicBezTo>
                  <a:cubicBezTo>
                    <a:pt x="11550" y="21292"/>
                    <a:pt x="12199" y="21407"/>
                    <a:pt x="12832" y="21484"/>
                  </a:cubicBezTo>
                  <a:cubicBezTo>
                    <a:pt x="13464" y="21561"/>
                    <a:pt x="14080" y="21600"/>
                    <a:pt x="14729" y="21590"/>
                  </a:cubicBezTo>
                  <a:cubicBezTo>
                    <a:pt x="15378" y="21581"/>
                    <a:pt x="16060" y="21523"/>
                    <a:pt x="16693" y="21398"/>
                  </a:cubicBezTo>
                  <a:cubicBezTo>
                    <a:pt x="17325" y="21273"/>
                    <a:pt x="17907" y="21080"/>
                    <a:pt x="18423" y="20772"/>
                  </a:cubicBezTo>
                  <a:cubicBezTo>
                    <a:pt x="18939" y="20464"/>
                    <a:pt x="19388" y="20041"/>
                    <a:pt x="19788" y="19521"/>
                  </a:cubicBezTo>
                  <a:cubicBezTo>
                    <a:pt x="20187" y="19001"/>
                    <a:pt x="20537" y="18385"/>
                    <a:pt x="20795" y="17721"/>
                  </a:cubicBezTo>
                  <a:cubicBezTo>
                    <a:pt x="21052" y="17057"/>
                    <a:pt x="21219" y="16344"/>
                    <a:pt x="21236" y="15719"/>
                  </a:cubicBezTo>
                  <a:cubicBezTo>
                    <a:pt x="21252" y="15093"/>
                    <a:pt x="21119" y="14554"/>
                    <a:pt x="20869" y="13976"/>
                  </a:cubicBezTo>
                  <a:cubicBezTo>
                    <a:pt x="20620" y="13399"/>
                    <a:pt x="20254" y="12783"/>
                    <a:pt x="19888" y="12167"/>
                  </a:cubicBezTo>
                  <a:cubicBezTo>
                    <a:pt x="19522" y="11551"/>
                    <a:pt x="19155" y="10935"/>
                    <a:pt x="18906" y="10540"/>
                  </a:cubicBezTo>
                  <a:cubicBezTo>
                    <a:pt x="18656" y="10145"/>
                    <a:pt x="18523" y="9972"/>
                    <a:pt x="18390" y="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281236" y="4982515"/>
              <a:ext cx="90390" cy="7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041" fill="norm" stroke="1" extrusionOk="0">
                  <a:moveTo>
                    <a:pt x="3323" y="7726"/>
                  </a:moveTo>
                  <a:cubicBezTo>
                    <a:pt x="2330" y="10685"/>
                    <a:pt x="1337" y="13644"/>
                    <a:pt x="716" y="15863"/>
                  </a:cubicBezTo>
                  <a:cubicBezTo>
                    <a:pt x="95" y="18082"/>
                    <a:pt x="-153" y="19562"/>
                    <a:pt x="95" y="19414"/>
                  </a:cubicBezTo>
                  <a:cubicBezTo>
                    <a:pt x="344" y="19266"/>
                    <a:pt x="1088" y="17490"/>
                    <a:pt x="3199" y="14088"/>
                  </a:cubicBezTo>
                  <a:cubicBezTo>
                    <a:pt x="5309" y="10685"/>
                    <a:pt x="8785" y="5655"/>
                    <a:pt x="11516" y="2844"/>
                  </a:cubicBezTo>
                  <a:cubicBezTo>
                    <a:pt x="14247" y="33"/>
                    <a:pt x="16233" y="-559"/>
                    <a:pt x="17847" y="477"/>
                  </a:cubicBezTo>
                  <a:cubicBezTo>
                    <a:pt x="19461" y="1512"/>
                    <a:pt x="20702" y="4175"/>
                    <a:pt x="21075" y="7874"/>
                  </a:cubicBezTo>
                  <a:cubicBezTo>
                    <a:pt x="21447" y="11573"/>
                    <a:pt x="20950" y="16307"/>
                    <a:pt x="20454" y="21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333500" y="5010150"/>
              <a:ext cx="4276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0" y="0"/>
                  </a:moveTo>
                  <a:cubicBezTo>
                    <a:pt x="2107" y="1113"/>
                    <a:pt x="4215" y="2225"/>
                    <a:pt x="7112" y="3387"/>
                  </a:cubicBezTo>
                  <a:cubicBezTo>
                    <a:pt x="10010" y="4549"/>
                    <a:pt x="13698" y="5760"/>
                    <a:pt x="15541" y="6987"/>
                  </a:cubicBezTo>
                  <a:cubicBezTo>
                    <a:pt x="17385" y="8215"/>
                    <a:pt x="17385" y="9458"/>
                    <a:pt x="17385" y="10587"/>
                  </a:cubicBezTo>
                  <a:cubicBezTo>
                    <a:pt x="17385" y="11716"/>
                    <a:pt x="17385" y="12731"/>
                    <a:pt x="16332" y="13745"/>
                  </a:cubicBezTo>
                  <a:cubicBezTo>
                    <a:pt x="15278" y="14760"/>
                    <a:pt x="13171" y="15775"/>
                    <a:pt x="13171" y="16724"/>
                  </a:cubicBezTo>
                  <a:cubicBezTo>
                    <a:pt x="13171" y="17673"/>
                    <a:pt x="15278" y="18556"/>
                    <a:pt x="17122" y="19276"/>
                  </a:cubicBezTo>
                  <a:cubicBezTo>
                    <a:pt x="18966" y="19996"/>
                    <a:pt x="20546" y="20553"/>
                    <a:pt x="21073" y="20913"/>
                  </a:cubicBezTo>
                  <a:cubicBezTo>
                    <a:pt x="21600" y="21273"/>
                    <a:pt x="21073" y="21436"/>
                    <a:pt x="20283" y="21518"/>
                  </a:cubicBezTo>
                  <a:cubicBezTo>
                    <a:pt x="19493" y="21600"/>
                    <a:pt x="18439" y="21600"/>
                    <a:pt x="17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292225" y="5661025"/>
              <a:ext cx="79376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6300"/>
                    <a:pt x="10368" y="12600"/>
                    <a:pt x="13968" y="16200"/>
                  </a:cubicBezTo>
                  <a:cubicBezTo>
                    <a:pt x="17568" y="19800"/>
                    <a:pt x="19584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1365250" y="5657850"/>
              <a:ext cx="60326" cy="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3840"/>
                    <a:pt x="13263" y="7680"/>
                    <a:pt x="9663" y="11280"/>
                  </a:cubicBezTo>
                  <a:cubicBezTo>
                    <a:pt x="6063" y="14880"/>
                    <a:pt x="3032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1843704" y="5017614"/>
              <a:ext cx="73996" cy="5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307" fill="norm" stroke="1" extrusionOk="0">
                  <a:moveTo>
                    <a:pt x="12144" y="2095"/>
                  </a:moveTo>
                  <a:cubicBezTo>
                    <a:pt x="9710" y="5907"/>
                    <a:pt x="7277" y="9719"/>
                    <a:pt x="5147" y="13319"/>
                  </a:cubicBezTo>
                  <a:cubicBezTo>
                    <a:pt x="3017" y="16919"/>
                    <a:pt x="1192" y="20307"/>
                    <a:pt x="432" y="20307"/>
                  </a:cubicBezTo>
                  <a:cubicBezTo>
                    <a:pt x="-329" y="20307"/>
                    <a:pt x="-25" y="16919"/>
                    <a:pt x="888" y="13319"/>
                  </a:cubicBezTo>
                  <a:cubicBezTo>
                    <a:pt x="1801" y="9719"/>
                    <a:pt x="3322" y="5907"/>
                    <a:pt x="5603" y="3154"/>
                  </a:cubicBezTo>
                  <a:cubicBezTo>
                    <a:pt x="7885" y="401"/>
                    <a:pt x="10927" y="-1293"/>
                    <a:pt x="13665" y="1248"/>
                  </a:cubicBezTo>
                  <a:cubicBezTo>
                    <a:pt x="16403" y="3789"/>
                    <a:pt x="18837" y="10566"/>
                    <a:pt x="21271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884818" y="5029200"/>
              <a:ext cx="67807" cy="68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356" y="0"/>
                  </a:moveTo>
                  <a:cubicBezTo>
                    <a:pt x="23" y="796"/>
                    <a:pt x="-309" y="1593"/>
                    <a:pt x="522" y="2605"/>
                  </a:cubicBezTo>
                  <a:cubicBezTo>
                    <a:pt x="1353" y="3617"/>
                    <a:pt x="3346" y="4844"/>
                    <a:pt x="5174" y="6072"/>
                  </a:cubicBezTo>
                  <a:cubicBezTo>
                    <a:pt x="7002" y="7300"/>
                    <a:pt x="8663" y="8527"/>
                    <a:pt x="10159" y="9722"/>
                  </a:cubicBezTo>
                  <a:cubicBezTo>
                    <a:pt x="11654" y="10916"/>
                    <a:pt x="12983" y="12077"/>
                    <a:pt x="14313" y="13189"/>
                  </a:cubicBezTo>
                  <a:cubicBezTo>
                    <a:pt x="15642" y="14300"/>
                    <a:pt x="16971" y="15362"/>
                    <a:pt x="17968" y="16391"/>
                  </a:cubicBezTo>
                  <a:cubicBezTo>
                    <a:pt x="18965" y="17419"/>
                    <a:pt x="19629" y="18415"/>
                    <a:pt x="20128" y="19277"/>
                  </a:cubicBezTo>
                  <a:cubicBezTo>
                    <a:pt x="20626" y="20140"/>
                    <a:pt x="20959" y="20870"/>
                    <a:pt x="2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857375" y="5667375"/>
              <a:ext cx="98426" cy="4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06" y="6092"/>
                    <a:pt x="11613" y="12185"/>
                    <a:pt x="15213" y="15785"/>
                  </a:cubicBezTo>
                  <a:cubicBezTo>
                    <a:pt x="18813" y="19385"/>
                    <a:pt x="20206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914525" y="5664200"/>
              <a:ext cx="85726" cy="4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662"/>
                    <a:pt x="13600" y="3323"/>
                    <a:pt x="10000" y="6923"/>
                  </a:cubicBezTo>
                  <a:cubicBezTo>
                    <a:pt x="6400" y="10523"/>
                    <a:pt x="3200" y="16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1999" y="4607655"/>
              <a:ext cx="4542696" cy="2104295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36216" y="4197350"/>
              <a:ext cx="4797324" cy="2044275"/>
            </a:xfrm>
            <a:prstGeom prst="rect">
              <a:avLst/>
            </a:prstGeom>
            <a:effectLst/>
          </p:spPr>
        </p:pic>
        <p:sp>
          <p:nvSpPr>
            <p:cNvPr id="2173" name="Line"/>
            <p:cNvSpPr/>
            <p:nvPr/>
          </p:nvSpPr>
          <p:spPr>
            <a:xfrm>
              <a:off x="6690783" y="4302445"/>
              <a:ext cx="2442349" cy="262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7" fill="norm" stroke="1" extrusionOk="0">
                  <a:moveTo>
                    <a:pt x="19215" y="13594"/>
                  </a:moveTo>
                  <a:cubicBezTo>
                    <a:pt x="19346" y="13437"/>
                    <a:pt x="19476" y="13281"/>
                    <a:pt x="19575" y="13059"/>
                  </a:cubicBezTo>
                  <a:cubicBezTo>
                    <a:pt x="19673" y="12837"/>
                    <a:pt x="19738" y="12550"/>
                    <a:pt x="19799" y="12228"/>
                  </a:cubicBezTo>
                  <a:cubicBezTo>
                    <a:pt x="19860" y="11906"/>
                    <a:pt x="19916" y="11549"/>
                    <a:pt x="19963" y="11228"/>
                  </a:cubicBezTo>
                  <a:cubicBezTo>
                    <a:pt x="20010" y="10906"/>
                    <a:pt x="20047" y="10619"/>
                    <a:pt x="20075" y="10319"/>
                  </a:cubicBezTo>
                  <a:cubicBezTo>
                    <a:pt x="20103" y="10018"/>
                    <a:pt x="20122" y="9705"/>
                    <a:pt x="20164" y="9379"/>
                  </a:cubicBezTo>
                  <a:cubicBezTo>
                    <a:pt x="20206" y="9053"/>
                    <a:pt x="20272" y="8714"/>
                    <a:pt x="20346" y="8374"/>
                  </a:cubicBezTo>
                  <a:cubicBezTo>
                    <a:pt x="20421" y="8035"/>
                    <a:pt x="20506" y="7696"/>
                    <a:pt x="20585" y="7361"/>
                  </a:cubicBezTo>
                  <a:cubicBezTo>
                    <a:pt x="20665" y="7026"/>
                    <a:pt x="20739" y="6695"/>
                    <a:pt x="20810" y="6360"/>
                  </a:cubicBezTo>
                  <a:cubicBezTo>
                    <a:pt x="20880" y="6026"/>
                    <a:pt x="20945" y="5686"/>
                    <a:pt x="21043" y="5360"/>
                  </a:cubicBezTo>
                  <a:cubicBezTo>
                    <a:pt x="21142" y="5034"/>
                    <a:pt x="21273" y="4721"/>
                    <a:pt x="21380" y="4403"/>
                  </a:cubicBezTo>
                  <a:cubicBezTo>
                    <a:pt x="21488" y="4086"/>
                    <a:pt x="21572" y="3764"/>
                    <a:pt x="21586" y="3438"/>
                  </a:cubicBezTo>
                  <a:cubicBezTo>
                    <a:pt x="21600" y="3111"/>
                    <a:pt x="21544" y="2781"/>
                    <a:pt x="21469" y="2507"/>
                  </a:cubicBezTo>
                  <a:cubicBezTo>
                    <a:pt x="21394" y="2233"/>
                    <a:pt x="21301" y="2015"/>
                    <a:pt x="21142" y="1776"/>
                  </a:cubicBezTo>
                  <a:cubicBezTo>
                    <a:pt x="20983" y="1537"/>
                    <a:pt x="20758" y="1276"/>
                    <a:pt x="20529" y="1063"/>
                  </a:cubicBezTo>
                  <a:cubicBezTo>
                    <a:pt x="20300" y="850"/>
                    <a:pt x="20066" y="684"/>
                    <a:pt x="19795" y="545"/>
                  </a:cubicBezTo>
                  <a:cubicBezTo>
                    <a:pt x="19523" y="406"/>
                    <a:pt x="19215" y="293"/>
                    <a:pt x="18878" y="214"/>
                  </a:cubicBezTo>
                  <a:cubicBezTo>
                    <a:pt x="18541" y="136"/>
                    <a:pt x="18176" y="93"/>
                    <a:pt x="17816" y="62"/>
                  </a:cubicBezTo>
                  <a:cubicBezTo>
                    <a:pt x="17456" y="32"/>
                    <a:pt x="17100" y="14"/>
                    <a:pt x="16722" y="6"/>
                  </a:cubicBezTo>
                  <a:cubicBezTo>
                    <a:pt x="16343" y="-3"/>
                    <a:pt x="15940" y="-3"/>
                    <a:pt x="15562" y="10"/>
                  </a:cubicBezTo>
                  <a:cubicBezTo>
                    <a:pt x="15183" y="23"/>
                    <a:pt x="14827" y="49"/>
                    <a:pt x="14476" y="84"/>
                  </a:cubicBezTo>
                  <a:cubicBezTo>
                    <a:pt x="14126" y="119"/>
                    <a:pt x="13779" y="162"/>
                    <a:pt x="13433" y="214"/>
                  </a:cubicBezTo>
                  <a:cubicBezTo>
                    <a:pt x="13087" y="267"/>
                    <a:pt x="12741" y="328"/>
                    <a:pt x="12404" y="384"/>
                  </a:cubicBezTo>
                  <a:cubicBezTo>
                    <a:pt x="12068" y="441"/>
                    <a:pt x="11740" y="493"/>
                    <a:pt x="11417" y="549"/>
                  </a:cubicBezTo>
                  <a:cubicBezTo>
                    <a:pt x="11095" y="606"/>
                    <a:pt x="10777" y="667"/>
                    <a:pt x="10459" y="728"/>
                  </a:cubicBezTo>
                  <a:cubicBezTo>
                    <a:pt x="10140" y="789"/>
                    <a:pt x="9822" y="850"/>
                    <a:pt x="9509" y="915"/>
                  </a:cubicBezTo>
                  <a:cubicBezTo>
                    <a:pt x="9196" y="980"/>
                    <a:pt x="8887" y="1050"/>
                    <a:pt x="8560" y="1124"/>
                  </a:cubicBezTo>
                  <a:cubicBezTo>
                    <a:pt x="8232" y="1197"/>
                    <a:pt x="7886" y="1276"/>
                    <a:pt x="7559" y="1354"/>
                  </a:cubicBezTo>
                  <a:cubicBezTo>
                    <a:pt x="7231" y="1432"/>
                    <a:pt x="6922" y="1511"/>
                    <a:pt x="6600" y="1606"/>
                  </a:cubicBezTo>
                  <a:cubicBezTo>
                    <a:pt x="6277" y="1702"/>
                    <a:pt x="5940" y="1815"/>
                    <a:pt x="5608" y="1950"/>
                  </a:cubicBezTo>
                  <a:cubicBezTo>
                    <a:pt x="5276" y="2085"/>
                    <a:pt x="4949" y="2241"/>
                    <a:pt x="4621" y="2402"/>
                  </a:cubicBezTo>
                  <a:cubicBezTo>
                    <a:pt x="4294" y="2563"/>
                    <a:pt x="3966" y="2729"/>
                    <a:pt x="3667" y="2894"/>
                  </a:cubicBezTo>
                  <a:cubicBezTo>
                    <a:pt x="3368" y="3059"/>
                    <a:pt x="3096" y="3224"/>
                    <a:pt x="2844" y="3420"/>
                  </a:cubicBezTo>
                  <a:cubicBezTo>
                    <a:pt x="2591" y="3616"/>
                    <a:pt x="2357" y="3842"/>
                    <a:pt x="2124" y="4103"/>
                  </a:cubicBezTo>
                  <a:cubicBezTo>
                    <a:pt x="1890" y="4364"/>
                    <a:pt x="1656" y="4660"/>
                    <a:pt x="1450" y="4947"/>
                  </a:cubicBezTo>
                  <a:cubicBezTo>
                    <a:pt x="1244" y="5234"/>
                    <a:pt x="1066" y="5512"/>
                    <a:pt x="921" y="5812"/>
                  </a:cubicBezTo>
                  <a:cubicBezTo>
                    <a:pt x="776" y="6113"/>
                    <a:pt x="664" y="6434"/>
                    <a:pt x="571" y="6739"/>
                  </a:cubicBezTo>
                  <a:cubicBezTo>
                    <a:pt x="477" y="7043"/>
                    <a:pt x="402" y="7330"/>
                    <a:pt x="327" y="7631"/>
                  </a:cubicBezTo>
                  <a:cubicBezTo>
                    <a:pt x="253" y="7931"/>
                    <a:pt x="178" y="8244"/>
                    <a:pt x="126" y="8557"/>
                  </a:cubicBezTo>
                  <a:cubicBezTo>
                    <a:pt x="75" y="8870"/>
                    <a:pt x="47" y="9183"/>
                    <a:pt x="28" y="9527"/>
                  </a:cubicBezTo>
                  <a:cubicBezTo>
                    <a:pt x="9" y="9871"/>
                    <a:pt x="0" y="10245"/>
                    <a:pt x="0" y="10593"/>
                  </a:cubicBezTo>
                  <a:cubicBezTo>
                    <a:pt x="0" y="10941"/>
                    <a:pt x="9" y="11262"/>
                    <a:pt x="19" y="11610"/>
                  </a:cubicBezTo>
                  <a:cubicBezTo>
                    <a:pt x="28" y="11958"/>
                    <a:pt x="37" y="12332"/>
                    <a:pt x="42" y="12698"/>
                  </a:cubicBezTo>
                  <a:cubicBezTo>
                    <a:pt x="47" y="13063"/>
                    <a:pt x="47" y="13420"/>
                    <a:pt x="42" y="13768"/>
                  </a:cubicBezTo>
                  <a:cubicBezTo>
                    <a:pt x="37" y="14116"/>
                    <a:pt x="28" y="14455"/>
                    <a:pt x="19" y="14786"/>
                  </a:cubicBezTo>
                  <a:cubicBezTo>
                    <a:pt x="9" y="15116"/>
                    <a:pt x="0" y="15438"/>
                    <a:pt x="9" y="15764"/>
                  </a:cubicBezTo>
                  <a:cubicBezTo>
                    <a:pt x="19" y="16090"/>
                    <a:pt x="47" y="16421"/>
                    <a:pt x="70" y="16725"/>
                  </a:cubicBezTo>
                  <a:cubicBezTo>
                    <a:pt x="94" y="17030"/>
                    <a:pt x="112" y="17308"/>
                    <a:pt x="131" y="17574"/>
                  </a:cubicBezTo>
                  <a:cubicBezTo>
                    <a:pt x="150" y="17839"/>
                    <a:pt x="168" y="18091"/>
                    <a:pt x="225" y="18378"/>
                  </a:cubicBezTo>
                  <a:cubicBezTo>
                    <a:pt x="281" y="18665"/>
                    <a:pt x="374" y="18987"/>
                    <a:pt x="519" y="19274"/>
                  </a:cubicBezTo>
                  <a:cubicBezTo>
                    <a:pt x="664" y="19561"/>
                    <a:pt x="861" y="19814"/>
                    <a:pt x="1062" y="20027"/>
                  </a:cubicBezTo>
                  <a:cubicBezTo>
                    <a:pt x="1263" y="20240"/>
                    <a:pt x="1469" y="20414"/>
                    <a:pt x="1693" y="20575"/>
                  </a:cubicBezTo>
                  <a:cubicBezTo>
                    <a:pt x="1918" y="20736"/>
                    <a:pt x="2161" y="20884"/>
                    <a:pt x="2465" y="21023"/>
                  </a:cubicBezTo>
                  <a:cubicBezTo>
                    <a:pt x="2769" y="21162"/>
                    <a:pt x="3134" y="21293"/>
                    <a:pt x="3466" y="21375"/>
                  </a:cubicBezTo>
                  <a:cubicBezTo>
                    <a:pt x="3798" y="21458"/>
                    <a:pt x="4097" y="21493"/>
                    <a:pt x="4411" y="21519"/>
                  </a:cubicBezTo>
                  <a:cubicBezTo>
                    <a:pt x="4724" y="21545"/>
                    <a:pt x="5052" y="21562"/>
                    <a:pt x="5379" y="21575"/>
                  </a:cubicBezTo>
                  <a:cubicBezTo>
                    <a:pt x="5706" y="21588"/>
                    <a:pt x="6034" y="21597"/>
                    <a:pt x="6375" y="21597"/>
                  </a:cubicBezTo>
                  <a:cubicBezTo>
                    <a:pt x="6717" y="21597"/>
                    <a:pt x="7072" y="21588"/>
                    <a:pt x="7432" y="21562"/>
                  </a:cubicBezTo>
                  <a:cubicBezTo>
                    <a:pt x="7792" y="21536"/>
                    <a:pt x="8157" y="21493"/>
                    <a:pt x="8522" y="21436"/>
                  </a:cubicBezTo>
                  <a:cubicBezTo>
                    <a:pt x="8887" y="21380"/>
                    <a:pt x="9252" y="21310"/>
                    <a:pt x="9598" y="21232"/>
                  </a:cubicBezTo>
                  <a:cubicBezTo>
                    <a:pt x="9944" y="21153"/>
                    <a:pt x="10271" y="21066"/>
                    <a:pt x="10599" y="20971"/>
                  </a:cubicBezTo>
                  <a:cubicBezTo>
                    <a:pt x="10926" y="20875"/>
                    <a:pt x="11254" y="20771"/>
                    <a:pt x="11572" y="20657"/>
                  </a:cubicBezTo>
                  <a:cubicBezTo>
                    <a:pt x="11890" y="20544"/>
                    <a:pt x="12199" y="20423"/>
                    <a:pt x="12503" y="20296"/>
                  </a:cubicBezTo>
                  <a:cubicBezTo>
                    <a:pt x="12807" y="20170"/>
                    <a:pt x="13106" y="20040"/>
                    <a:pt x="13419" y="19896"/>
                  </a:cubicBezTo>
                  <a:cubicBezTo>
                    <a:pt x="13733" y="19753"/>
                    <a:pt x="14060" y="19596"/>
                    <a:pt x="14359" y="19440"/>
                  </a:cubicBezTo>
                  <a:cubicBezTo>
                    <a:pt x="14659" y="19283"/>
                    <a:pt x="14930" y="19126"/>
                    <a:pt x="15211" y="18952"/>
                  </a:cubicBezTo>
                  <a:cubicBezTo>
                    <a:pt x="15491" y="18778"/>
                    <a:pt x="15781" y="18587"/>
                    <a:pt x="16062" y="18391"/>
                  </a:cubicBezTo>
                  <a:cubicBezTo>
                    <a:pt x="16343" y="18196"/>
                    <a:pt x="16614" y="17996"/>
                    <a:pt x="16862" y="17795"/>
                  </a:cubicBezTo>
                  <a:cubicBezTo>
                    <a:pt x="17110" y="17595"/>
                    <a:pt x="17334" y="17395"/>
                    <a:pt x="17521" y="17187"/>
                  </a:cubicBezTo>
                  <a:cubicBezTo>
                    <a:pt x="17708" y="16978"/>
                    <a:pt x="17858" y="16760"/>
                    <a:pt x="18022" y="16538"/>
                  </a:cubicBezTo>
                  <a:cubicBezTo>
                    <a:pt x="18186" y="16317"/>
                    <a:pt x="18363" y="16090"/>
                    <a:pt x="18550" y="15838"/>
                  </a:cubicBezTo>
                  <a:cubicBezTo>
                    <a:pt x="18737" y="15586"/>
                    <a:pt x="18934" y="15308"/>
                    <a:pt x="19126" y="15029"/>
                  </a:cubicBezTo>
                  <a:cubicBezTo>
                    <a:pt x="19317" y="14751"/>
                    <a:pt x="19505" y="14472"/>
                    <a:pt x="19636" y="14224"/>
                  </a:cubicBezTo>
                  <a:cubicBezTo>
                    <a:pt x="19766" y="13977"/>
                    <a:pt x="19841" y="13759"/>
                    <a:pt x="19916" y="13515"/>
                  </a:cubicBezTo>
                  <a:cubicBezTo>
                    <a:pt x="19991" y="13272"/>
                    <a:pt x="20066" y="13002"/>
                    <a:pt x="20042" y="12793"/>
                  </a:cubicBezTo>
                  <a:cubicBezTo>
                    <a:pt x="20019" y="12585"/>
                    <a:pt x="19897" y="12437"/>
                    <a:pt x="19636" y="12341"/>
                  </a:cubicBezTo>
                  <a:cubicBezTo>
                    <a:pt x="19374" y="12245"/>
                    <a:pt x="18971" y="12202"/>
                    <a:pt x="18621" y="12185"/>
                  </a:cubicBezTo>
                  <a:cubicBezTo>
                    <a:pt x="18270" y="12167"/>
                    <a:pt x="17970" y="12176"/>
                    <a:pt x="17671" y="12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6968066" y="5471393"/>
              <a:ext cx="73229" cy="8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51" fill="norm" stroke="1" extrusionOk="0">
                  <a:moveTo>
                    <a:pt x="11417" y="6981"/>
                  </a:moveTo>
                  <a:cubicBezTo>
                    <a:pt x="8949" y="8848"/>
                    <a:pt x="6480" y="10714"/>
                    <a:pt x="4937" y="12314"/>
                  </a:cubicBezTo>
                  <a:cubicBezTo>
                    <a:pt x="3394" y="13914"/>
                    <a:pt x="2777" y="15248"/>
                    <a:pt x="3394" y="15648"/>
                  </a:cubicBezTo>
                  <a:cubicBezTo>
                    <a:pt x="4011" y="16048"/>
                    <a:pt x="5863" y="15514"/>
                    <a:pt x="8177" y="13381"/>
                  </a:cubicBezTo>
                  <a:cubicBezTo>
                    <a:pt x="10491" y="11248"/>
                    <a:pt x="13269" y="7514"/>
                    <a:pt x="14966" y="4981"/>
                  </a:cubicBezTo>
                  <a:cubicBezTo>
                    <a:pt x="16663" y="2448"/>
                    <a:pt x="17280" y="1114"/>
                    <a:pt x="16817" y="448"/>
                  </a:cubicBezTo>
                  <a:cubicBezTo>
                    <a:pt x="16354" y="-219"/>
                    <a:pt x="14811" y="-219"/>
                    <a:pt x="12651" y="981"/>
                  </a:cubicBezTo>
                  <a:cubicBezTo>
                    <a:pt x="10491" y="2181"/>
                    <a:pt x="7714" y="4581"/>
                    <a:pt x="5863" y="6448"/>
                  </a:cubicBezTo>
                  <a:cubicBezTo>
                    <a:pt x="4011" y="8314"/>
                    <a:pt x="3086" y="9648"/>
                    <a:pt x="3086" y="10848"/>
                  </a:cubicBezTo>
                  <a:cubicBezTo>
                    <a:pt x="3086" y="12048"/>
                    <a:pt x="4011" y="13114"/>
                    <a:pt x="6171" y="13248"/>
                  </a:cubicBezTo>
                  <a:cubicBezTo>
                    <a:pt x="8331" y="13381"/>
                    <a:pt x="11726" y="12581"/>
                    <a:pt x="14503" y="11114"/>
                  </a:cubicBezTo>
                  <a:cubicBezTo>
                    <a:pt x="17280" y="9648"/>
                    <a:pt x="19440" y="7514"/>
                    <a:pt x="20520" y="5781"/>
                  </a:cubicBezTo>
                  <a:cubicBezTo>
                    <a:pt x="21600" y="4048"/>
                    <a:pt x="21600" y="2714"/>
                    <a:pt x="20674" y="2181"/>
                  </a:cubicBezTo>
                  <a:cubicBezTo>
                    <a:pt x="19749" y="1648"/>
                    <a:pt x="17897" y="1914"/>
                    <a:pt x="15120" y="3648"/>
                  </a:cubicBezTo>
                  <a:cubicBezTo>
                    <a:pt x="12343" y="5381"/>
                    <a:pt x="8640" y="8581"/>
                    <a:pt x="6480" y="10848"/>
                  </a:cubicBezTo>
                  <a:cubicBezTo>
                    <a:pt x="4320" y="13114"/>
                    <a:pt x="3703" y="14448"/>
                    <a:pt x="4320" y="15514"/>
                  </a:cubicBezTo>
                  <a:cubicBezTo>
                    <a:pt x="4937" y="16581"/>
                    <a:pt x="6789" y="17381"/>
                    <a:pt x="8486" y="17381"/>
                  </a:cubicBezTo>
                  <a:cubicBezTo>
                    <a:pt x="10183" y="17381"/>
                    <a:pt x="11726" y="16581"/>
                    <a:pt x="12960" y="15514"/>
                  </a:cubicBezTo>
                  <a:cubicBezTo>
                    <a:pt x="14194" y="14448"/>
                    <a:pt x="15120" y="13114"/>
                    <a:pt x="14811" y="12448"/>
                  </a:cubicBezTo>
                  <a:cubicBezTo>
                    <a:pt x="14503" y="11781"/>
                    <a:pt x="12960" y="11781"/>
                    <a:pt x="10800" y="12581"/>
                  </a:cubicBezTo>
                  <a:cubicBezTo>
                    <a:pt x="8640" y="13381"/>
                    <a:pt x="5863" y="14981"/>
                    <a:pt x="3703" y="16581"/>
                  </a:cubicBezTo>
                  <a:cubicBezTo>
                    <a:pt x="1543" y="18181"/>
                    <a:pt x="0" y="19781"/>
                    <a:pt x="0" y="20581"/>
                  </a:cubicBezTo>
                  <a:cubicBezTo>
                    <a:pt x="0" y="21381"/>
                    <a:pt x="1543" y="21381"/>
                    <a:pt x="5091" y="20314"/>
                  </a:cubicBezTo>
                  <a:cubicBezTo>
                    <a:pt x="8640" y="19248"/>
                    <a:pt x="14194" y="17114"/>
                    <a:pt x="17434" y="15514"/>
                  </a:cubicBezTo>
                  <a:cubicBezTo>
                    <a:pt x="20674" y="13914"/>
                    <a:pt x="21600" y="12848"/>
                    <a:pt x="21291" y="12048"/>
                  </a:cubicBezTo>
                  <a:cubicBezTo>
                    <a:pt x="20983" y="11248"/>
                    <a:pt x="19440" y="10714"/>
                    <a:pt x="17897" y="10981"/>
                  </a:cubicBezTo>
                  <a:cubicBezTo>
                    <a:pt x="16354" y="11248"/>
                    <a:pt x="14811" y="12314"/>
                    <a:pt x="13577" y="13381"/>
                  </a:cubicBezTo>
                  <a:cubicBezTo>
                    <a:pt x="12343" y="14448"/>
                    <a:pt x="11417" y="15514"/>
                    <a:pt x="11263" y="16714"/>
                  </a:cubicBezTo>
                  <a:cubicBezTo>
                    <a:pt x="11109" y="17914"/>
                    <a:pt x="11726" y="19248"/>
                    <a:pt x="12343" y="20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8645538" y="5490633"/>
              <a:ext cx="60313" cy="4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86" fill="norm" stroke="1" extrusionOk="0">
                  <a:moveTo>
                    <a:pt x="15637" y="3677"/>
                  </a:moveTo>
                  <a:cubicBezTo>
                    <a:pt x="14520" y="1838"/>
                    <a:pt x="13402" y="0"/>
                    <a:pt x="11913" y="0"/>
                  </a:cubicBezTo>
                  <a:cubicBezTo>
                    <a:pt x="10423" y="0"/>
                    <a:pt x="8561" y="1838"/>
                    <a:pt x="6885" y="3906"/>
                  </a:cubicBezTo>
                  <a:cubicBezTo>
                    <a:pt x="5209" y="5974"/>
                    <a:pt x="3720" y="8272"/>
                    <a:pt x="2789" y="10570"/>
                  </a:cubicBezTo>
                  <a:cubicBezTo>
                    <a:pt x="1857" y="12868"/>
                    <a:pt x="1485" y="15166"/>
                    <a:pt x="2230" y="16315"/>
                  </a:cubicBezTo>
                  <a:cubicBezTo>
                    <a:pt x="2975" y="17464"/>
                    <a:pt x="4837" y="17464"/>
                    <a:pt x="6699" y="16545"/>
                  </a:cubicBezTo>
                  <a:cubicBezTo>
                    <a:pt x="8561" y="15626"/>
                    <a:pt x="10423" y="13787"/>
                    <a:pt x="12099" y="11949"/>
                  </a:cubicBezTo>
                  <a:cubicBezTo>
                    <a:pt x="13775" y="10111"/>
                    <a:pt x="15264" y="8272"/>
                    <a:pt x="14892" y="7583"/>
                  </a:cubicBezTo>
                  <a:cubicBezTo>
                    <a:pt x="14520" y="6894"/>
                    <a:pt x="12285" y="7353"/>
                    <a:pt x="9678" y="8732"/>
                  </a:cubicBezTo>
                  <a:cubicBezTo>
                    <a:pt x="7071" y="10111"/>
                    <a:pt x="4092" y="12409"/>
                    <a:pt x="2230" y="14706"/>
                  </a:cubicBezTo>
                  <a:cubicBezTo>
                    <a:pt x="368" y="17004"/>
                    <a:pt x="-377" y="19302"/>
                    <a:pt x="182" y="20451"/>
                  </a:cubicBezTo>
                  <a:cubicBezTo>
                    <a:pt x="740" y="21600"/>
                    <a:pt x="2602" y="21600"/>
                    <a:pt x="5209" y="20221"/>
                  </a:cubicBezTo>
                  <a:cubicBezTo>
                    <a:pt x="7816" y="18843"/>
                    <a:pt x="11168" y="16085"/>
                    <a:pt x="13402" y="12868"/>
                  </a:cubicBezTo>
                  <a:cubicBezTo>
                    <a:pt x="15637" y="9651"/>
                    <a:pt x="16754" y="5974"/>
                    <a:pt x="17871" y="5055"/>
                  </a:cubicBezTo>
                  <a:cubicBezTo>
                    <a:pt x="18989" y="4136"/>
                    <a:pt x="20106" y="5974"/>
                    <a:pt x="21223" y="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7090625" y="5523762"/>
              <a:ext cx="100751" cy="8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48" fill="norm" stroke="1" extrusionOk="0">
                  <a:moveTo>
                    <a:pt x="11294" y="188"/>
                  </a:moveTo>
                  <a:cubicBezTo>
                    <a:pt x="9944" y="2348"/>
                    <a:pt x="8594" y="4508"/>
                    <a:pt x="7132" y="6938"/>
                  </a:cubicBezTo>
                  <a:cubicBezTo>
                    <a:pt x="5669" y="9368"/>
                    <a:pt x="4094" y="12068"/>
                    <a:pt x="2857" y="13958"/>
                  </a:cubicBezTo>
                  <a:cubicBezTo>
                    <a:pt x="1619" y="15848"/>
                    <a:pt x="719" y="16928"/>
                    <a:pt x="269" y="16658"/>
                  </a:cubicBezTo>
                  <a:cubicBezTo>
                    <a:pt x="-181" y="16388"/>
                    <a:pt x="-181" y="14768"/>
                    <a:pt x="1169" y="11798"/>
                  </a:cubicBezTo>
                  <a:cubicBezTo>
                    <a:pt x="2519" y="8828"/>
                    <a:pt x="5219" y="4508"/>
                    <a:pt x="7132" y="2213"/>
                  </a:cubicBezTo>
                  <a:cubicBezTo>
                    <a:pt x="9044" y="-82"/>
                    <a:pt x="10169" y="-352"/>
                    <a:pt x="11069" y="323"/>
                  </a:cubicBezTo>
                  <a:cubicBezTo>
                    <a:pt x="11969" y="998"/>
                    <a:pt x="12644" y="2618"/>
                    <a:pt x="14331" y="6263"/>
                  </a:cubicBezTo>
                  <a:cubicBezTo>
                    <a:pt x="16019" y="9908"/>
                    <a:pt x="18719" y="15578"/>
                    <a:pt x="21419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7144411" y="5572125"/>
              <a:ext cx="23293" cy="61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600" fill="norm" stroke="1" extrusionOk="0">
                  <a:moveTo>
                    <a:pt x="13500" y="0"/>
                  </a:moveTo>
                  <a:cubicBezTo>
                    <a:pt x="8804" y="74"/>
                    <a:pt x="4109" y="148"/>
                    <a:pt x="1761" y="295"/>
                  </a:cubicBezTo>
                  <a:cubicBezTo>
                    <a:pt x="-587" y="443"/>
                    <a:pt x="-587" y="665"/>
                    <a:pt x="1761" y="1292"/>
                  </a:cubicBezTo>
                  <a:cubicBezTo>
                    <a:pt x="4109" y="1920"/>
                    <a:pt x="8804" y="2954"/>
                    <a:pt x="11622" y="3969"/>
                  </a:cubicBezTo>
                  <a:cubicBezTo>
                    <a:pt x="14439" y="4985"/>
                    <a:pt x="15378" y="5982"/>
                    <a:pt x="16317" y="7218"/>
                  </a:cubicBezTo>
                  <a:cubicBezTo>
                    <a:pt x="17256" y="8455"/>
                    <a:pt x="18196" y="9932"/>
                    <a:pt x="18196" y="11262"/>
                  </a:cubicBezTo>
                  <a:cubicBezTo>
                    <a:pt x="18196" y="12591"/>
                    <a:pt x="17256" y="13772"/>
                    <a:pt x="16787" y="15028"/>
                  </a:cubicBezTo>
                  <a:cubicBezTo>
                    <a:pt x="16317" y="16283"/>
                    <a:pt x="16317" y="17612"/>
                    <a:pt x="17256" y="18628"/>
                  </a:cubicBezTo>
                  <a:cubicBezTo>
                    <a:pt x="18196" y="19643"/>
                    <a:pt x="20074" y="20345"/>
                    <a:pt x="20543" y="20788"/>
                  </a:cubicBezTo>
                  <a:cubicBezTo>
                    <a:pt x="21013" y="21231"/>
                    <a:pt x="20074" y="21415"/>
                    <a:pt x="19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096124" y="6149975"/>
              <a:ext cx="85726" cy="2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114"/>
                    <a:pt x="8533" y="8229"/>
                    <a:pt x="12133" y="11829"/>
                  </a:cubicBezTo>
                  <a:cubicBezTo>
                    <a:pt x="15733" y="15429"/>
                    <a:pt x="1866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7153274" y="6130925"/>
              <a:ext cx="69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8572499" y="5064125"/>
              <a:ext cx="87843" cy="8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9369" y="0"/>
                  </a:moveTo>
                  <a:cubicBezTo>
                    <a:pt x="6766" y="4431"/>
                    <a:pt x="4164" y="8862"/>
                    <a:pt x="2472" y="11908"/>
                  </a:cubicBezTo>
                  <a:cubicBezTo>
                    <a:pt x="781" y="14954"/>
                    <a:pt x="0" y="16615"/>
                    <a:pt x="0" y="16615"/>
                  </a:cubicBezTo>
                  <a:cubicBezTo>
                    <a:pt x="0" y="16615"/>
                    <a:pt x="781" y="14954"/>
                    <a:pt x="2863" y="12323"/>
                  </a:cubicBezTo>
                  <a:cubicBezTo>
                    <a:pt x="4945" y="9692"/>
                    <a:pt x="8328" y="6092"/>
                    <a:pt x="10800" y="3877"/>
                  </a:cubicBezTo>
                  <a:cubicBezTo>
                    <a:pt x="13272" y="1662"/>
                    <a:pt x="14834" y="831"/>
                    <a:pt x="16395" y="415"/>
                  </a:cubicBezTo>
                  <a:cubicBezTo>
                    <a:pt x="17957" y="0"/>
                    <a:pt x="19518" y="0"/>
                    <a:pt x="20429" y="2215"/>
                  </a:cubicBezTo>
                  <a:cubicBezTo>
                    <a:pt x="21340" y="4431"/>
                    <a:pt x="21600" y="8862"/>
                    <a:pt x="21600" y="12600"/>
                  </a:cubicBezTo>
                  <a:cubicBezTo>
                    <a:pt x="21600" y="16338"/>
                    <a:pt x="21340" y="19385"/>
                    <a:pt x="20429" y="20492"/>
                  </a:cubicBezTo>
                  <a:cubicBezTo>
                    <a:pt x="19518" y="21600"/>
                    <a:pt x="17957" y="20769"/>
                    <a:pt x="16395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594724" y="5083175"/>
              <a:ext cx="34073" cy="39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3745" y="0"/>
                  </a:moveTo>
                  <a:cubicBezTo>
                    <a:pt x="17018" y="1873"/>
                    <a:pt x="20291" y="3746"/>
                    <a:pt x="20945" y="5766"/>
                  </a:cubicBezTo>
                  <a:cubicBezTo>
                    <a:pt x="21600" y="7785"/>
                    <a:pt x="19636" y="9951"/>
                    <a:pt x="17018" y="12029"/>
                  </a:cubicBezTo>
                  <a:cubicBezTo>
                    <a:pt x="14400" y="14107"/>
                    <a:pt x="11127" y="16098"/>
                    <a:pt x="8182" y="17678"/>
                  </a:cubicBezTo>
                  <a:cubicBezTo>
                    <a:pt x="5236" y="19259"/>
                    <a:pt x="2618" y="20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519871" y="5461000"/>
              <a:ext cx="90729" cy="4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4898" y="0"/>
                  </a:moveTo>
                  <a:cubicBezTo>
                    <a:pt x="2663" y="0"/>
                    <a:pt x="429" y="0"/>
                    <a:pt x="56" y="1108"/>
                  </a:cubicBezTo>
                  <a:cubicBezTo>
                    <a:pt x="-316" y="2215"/>
                    <a:pt x="1174" y="4431"/>
                    <a:pt x="3905" y="8031"/>
                  </a:cubicBezTo>
                  <a:cubicBezTo>
                    <a:pt x="6636" y="11631"/>
                    <a:pt x="10608" y="16615"/>
                    <a:pt x="13712" y="19108"/>
                  </a:cubicBezTo>
                  <a:cubicBezTo>
                    <a:pt x="16815" y="21600"/>
                    <a:pt x="19050" y="21600"/>
                    <a:pt x="21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8566149" y="5457825"/>
              <a:ext cx="88901" cy="4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3840"/>
                    <a:pt x="11829" y="7680"/>
                    <a:pt x="8229" y="11280"/>
                  </a:cubicBezTo>
                  <a:cubicBezTo>
                    <a:pt x="4629" y="14880"/>
                    <a:pt x="2314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7788763" y="5038725"/>
              <a:ext cx="116988" cy="11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8667" y="2335"/>
                  </a:moveTo>
                  <a:cubicBezTo>
                    <a:pt x="9056" y="1168"/>
                    <a:pt x="9445" y="0"/>
                    <a:pt x="9251" y="0"/>
                  </a:cubicBezTo>
                  <a:cubicBezTo>
                    <a:pt x="9056" y="0"/>
                    <a:pt x="8278" y="1168"/>
                    <a:pt x="6818" y="4378"/>
                  </a:cubicBezTo>
                  <a:cubicBezTo>
                    <a:pt x="5359" y="7589"/>
                    <a:pt x="3218" y="12843"/>
                    <a:pt x="1953" y="16249"/>
                  </a:cubicBezTo>
                  <a:cubicBezTo>
                    <a:pt x="688" y="19654"/>
                    <a:pt x="299" y="21211"/>
                    <a:pt x="105" y="21308"/>
                  </a:cubicBezTo>
                  <a:cubicBezTo>
                    <a:pt x="-90" y="21405"/>
                    <a:pt x="-90" y="20043"/>
                    <a:pt x="786" y="17124"/>
                  </a:cubicBezTo>
                  <a:cubicBezTo>
                    <a:pt x="1661" y="14205"/>
                    <a:pt x="3413" y="9730"/>
                    <a:pt x="4969" y="6811"/>
                  </a:cubicBezTo>
                  <a:cubicBezTo>
                    <a:pt x="6526" y="3892"/>
                    <a:pt x="7888" y="2530"/>
                    <a:pt x="9153" y="1751"/>
                  </a:cubicBezTo>
                  <a:cubicBezTo>
                    <a:pt x="10418" y="973"/>
                    <a:pt x="11586" y="778"/>
                    <a:pt x="12559" y="1070"/>
                  </a:cubicBezTo>
                  <a:cubicBezTo>
                    <a:pt x="13532" y="1362"/>
                    <a:pt x="14310" y="2141"/>
                    <a:pt x="15769" y="5643"/>
                  </a:cubicBezTo>
                  <a:cubicBezTo>
                    <a:pt x="17229" y="9146"/>
                    <a:pt x="19369" y="15373"/>
                    <a:pt x="215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7810499" y="5080000"/>
              <a:ext cx="57151" cy="5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402"/>
                    <a:pt x="17600" y="805"/>
                    <a:pt x="15400" y="1878"/>
                  </a:cubicBezTo>
                  <a:cubicBezTo>
                    <a:pt x="13200" y="2952"/>
                    <a:pt x="10800" y="4696"/>
                    <a:pt x="8600" y="6462"/>
                  </a:cubicBezTo>
                  <a:cubicBezTo>
                    <a:pt x="6400" y="8229"/>
                    <a:pt x="4400" y="10017"/>
                    <a:pt x="3000" y="11694"/>
                  </a:cubicBezTo>
                  <a:cubicBezTo>
                    <a:pt x="1600" y="13371"/>
                    <a:pt x="800" y="14937"/>
                    <a:pt x="400" y="16569"/>
                  </a:cubicBezTo>
                  <a:cubicBezTo>
                    <a:pt x="0" y="18201"/>
                    <a:pt x="0" y="1990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7753349" y="5486400"/>
              <a:ext cx="50801" cy="6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3411"/>
                    <a:pt x="4500" y="6821"/>
                    <a:pt x="8100" y="10421"/>
                  </a:cubicBezTo>
                  <a:cubicBezTo>
                    <a:pt x="11700" y="14021"/>
                    <a:pt x="1665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7759699" y="5505450"/>
              <a:ext cx="952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0" y="0"/>
                    <a:pt x="16320" y="0"/>
                    <a:pt x="13560" y="2829"/>
                  </a:cubicBezTo>
                  <a:cubicBezTo>
                    <a:pt x="10800" y="5657"/>
                    <a:pt x="7920" y="11314"/>
                    <a:pt x="5640" y="14914"/>
                  </a:cubicBezTo>
                  <a:cubicBezTo>
                    <a:pt x="3360" y="18514"/>
                    <a:pt x="168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7906455" y="5101891"/>
              <a:ext cx="169283" cy="33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62" fill="norm" stroke="1" extrusionOk="0">
                  <a:moveTo>
                    <a:pt x="13998" y="14511"/>
                  </a:moveTo>
                  <a:cubicBezTo>
                    <a:pt x="13059" y="13974"/>
                    <a:pt x="12120" y="13437"/>
                    <a:pt x="10577" y="13370"/>
                  </a:cubicBezTo>
                  <a:cubicBezTo>
                    <a:pt x="9034" y="13303"/>
                    <a:pt x="6887" y="13706"/>
                    <a:pt x="5009" y="14645"/>
                  </a:cubicBezTo>
                  <a:cubicBezTo>
                    <a:pt x="3131" y="15584"/>
                    <a:pt x="1521" y="17060"/>
                    <a:pt x="716" y="18099"/>
                  </a:cubicBezTo>
                  <a:cubicBezTo>
                    <a:pt x="-89" y="19139"/>
                    <a:pt x="-89" y="19743"/>
                    <a:pt x="112" y="20212"/>
                  </a:cubicBezTo>
                  <a:cubicBezTo>
                    <a:pt x="313" y="20682"/>
                    <a:pt x="716" y="21017"/>
                    <a:pt x="1588" y="21219"/>
                  </a:cubicBezTo>
                  <a:cubicBezTo>
                    <a:pt x="2460" y="21420"/>
                    <a:pt x="3802" y="21487"/>
                    <a:pt x="5680" y="20883"/>
                  </a:cubicBezTo>
                  <a:cubicBezTo>
                    <a:pt x="7558" y="20280"/>
                    <a:pt x="9973" y="19005"/>
                    <a:pt x="11918" y="17328"/>
                  </a:cubicBezTo>
                  <a:cubicBezTo>
                    <a:pt x="13864" y="15651"/>
                    <a:pt x="15340" y="13571"/>
                    <a:pt x="16748" y="11324"/>
                  </a:cubicBezTo>
                  <a:cubicBezTo>
                    <a:pt x="18157" y="9077"/>
                    <a:pt x="19499" y="6662"/>
                    <a:pt x="20304" y="4985"/>
                  </a:cubicBezTo>
                  <a:cubicBezTo>
                    <a:pt x="21109" y="3308"/>
                    <a:pt x="21377" y="2369"/>
                    <a:pt x="21444" y="1665"/>
                  </a:cubicBezTo>
                  <a:cubicBezTo>
                    <a:pt x="21511" y="960"/>
                    <a:pt x="21377" y="491"/>
                    <a:pt x="20840" y="222"/>
                  </a:cubicBezTo>
                  <a:cubicBezTo>
                    <a:pt x="20304" y="-46"/>
                    <a:pt x="19364" y="-113"/>
                    <a:pt x="18224" y="256"/>
                  </a:cubicBezTo>
                  <a:cubicBezTo>
                    <a:pt x="17084" y="625"/>
                    <a:pt x="15742" y="1430"/>
                    <a:pt x="14736" y="2973"/>
                  </a:cubicBezTo>
                  <a:cubicBezTo>
                    <a:pt x="13730" y="4516"/>
                    <a:pt x="13059" y="6796"/>
                    <a:pt x="12858" y="9077"/>
                  </a:cubicBezTo>
                  <a:cubicBezTo>
                    <a:pt x="12656" y="11358"/>
                    <a:pt x="12925" y="13639"/>
                    <a:pt x="13595" y="15617"/>
                  </a:cubicBezTo>
                  <a:cubicBezTo>
                    <a:pt x="14266" y="17596"/>
                    <a:pt x="15340" y="19273"/>
                    <a:pt x="16413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7241095" y="5673597"/>
              <a:ext cx="96330" cy="28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35" fill="norm" stroke="1" extrusionOk="0">
                  <a:moveTo>
                    <a:pt x="10805" y="14251"/>
                  </a:moveTo>
                  <a:cubicBezTo>
                    <a:pt x="8222" y="14488"/>
                    <a:pt x="5640" y="14726"/>
                    <a:pt x="3761" y="15715"/>
                  </a:cubicBezTo>
                  <a:cubicBezTo>
                    <a:pt x="1883" y="16704"/>
                    <a:pt x="709" y="18444"/>
                    <a:pt x="240" y="19592"/>
                  </a:cubicBezTo>
                  <a:cubicBezTo>
                    <a:pt x="-230" y="20739"/>
                    <a:pt x="5" y="21293"/>
                    <a:pt x="827" y="21411"/>
                  </a:cubicBezTo>
                  <a:cubicBezTo>
                    <a:pt x="1648" y="21530"/>
                    <a:pt x="3057" y="21214"/>
                    <a:pt x="4935" y="20066"/>
                  </a:cubicBezTo>
                  <a:cubicBezTo>
                    <a:pt x="6813" y="18919"/>
                    <a:pt x="9161" y="16941"/>
                    <a:pt x="11157" y="14409"/>
                  </a:cubicBezTo>
                  <a:cubicBezTo>
                    <a:pt x="13153" y="11877"/>
                    <a:pt x="14796" y="8792"/>
                    <a:pt x="15853" y="6497"/>
                  </a:cubicBezTo>
                  <a:cubicBezTo>
                    <a:pt x="16909" y="4203"/>
                    <a:pt x="17379" y="2699"/>
                    <a:pt x="17613" y="1671"/>
                  </a:cubicBezTo>
                  <a:cubicBezTo>
                    <a:pt x="17848" y="642"/>
                    <a:pt x="17848" y="88"/>
                    <a:pt x="17379" y="9"/>
                  </a:cubicBezTo>
                  <a:cubicBezTo>
                    <a:pt x="16909" y="-70"/>
                    <a:pt x="15970" y="326"/>
                    <a:pt x="15148" y="1908"/>
                  </a:cubicBezTo>
                  <a:cubicBezTo>
                    <a:pt x="14327" y="3490"/>
                    <a:pt x="13622" y="6260"/>
                    <a:pt x="13857" y="8831"/>
                  </a:cubicBezTo>
                  <a:cubicBezTo>
                    <a:pt x="14092" y="11403"/>
                    <a:pt x="15266" y="13776"/>
                    <a:pt x="16674" y="15596"/>
                  </a:cubicBezTo>
                  <a:cubicBezTo>
                    <a:pt x="18083" y="17416"/>
                    <a:pt x="19727" y="18682"/>
                    <a:pt x="21370" y="1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7362213" y="5908675"/>
              <a:ext cx="6962" cy="6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486"/>
                    <a:pt x="-1303" y="10971"/>
                    <a:pt x="240" y="14571"/>
                  </a:cubicBezTo>
                  <a:cubicBezTo>
                    <a:pt x="1783" y="18171"/>
                    <a:pt x="11040" y="1988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8392717" y="5157424"/>
              <a:ext cx="102126" cy="25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50" fill="norm" stroke="1" extrusionOk="0">
                  <a:moveTo>
                    <a:pt x="19589" y="16493"/>
                  </a:moveTo>
                  <a:cubicBezTo>
                    <a:pt x="16283" y="15878"/>
                    <a:pt x="12976" y="15264"/>
                    <a:pt x="9891" y="15308"/>
                  </a:cubicBezTo>
                  <a:cubicBezTo>
                    <a:pt x="6805" y="15352"/>
                    <a:pt x="3940" y="16054"/>
                    <a:pt x="2176" y="16888"/>
                  </a:cubicBezTo>
                  <a:cubicBezTo>
                    <a:pt x="413" y="17722"/>
                    <a:pt x="-248" y="18688"/>
                    <a:pt x="83" y="19522"/>
                  </a:cubicBezTo>
                  <a:cubicBezTo>
                    <a:pt x="413" y="20357"/>
                    <a:pt x="1736" y="21059"/>
                    <a:pt x="3499" y="21278"/>
                  </a:cubicBezTo>
                  <a:cubicBezTo>
                    <a:pt x="5262" y="21498"/>
                    <a:pt x="7466" y="21235"/>
                    <a:pt x="9781" y="20137"/>
                  </a:cubicBezTo>
                  <a:cubicBezTo>
                    <a:pt x="12095" y="19039"/>
                    <a:pt x="14519" y="17108"/>
                    <a:pt x="16283" y="14605"/>
                  </a:cubicBezTo>
                  <a:cubicBezTo>
                    <a:pt x="18046" y="12103"/>
                    <a:pt x="19148" y="9030"/>
                    <a:pt x="19919" y="6703"/>
                  </a:cubicBezTo>
                  <a:cubicBezTo>
                    <a:pt x="20691" y="4376"/>
                    <a:pt x="21132" y="2796"/>
                    <a:pt x="21242" y="1742"/>
                  </a:cubicBezTo>
                  <a:cubicBezTo>
                    <a:pt x="21352" y="688"/>
                    <a:pt x="21132" y="161"/>
                    <a:pt x="20470" y="30"/>
                  </a:cubicBezTo>
                  <a:cubicBezTo>
                    <a:pt x="19809" y="-102"/>
                    <a:pt x="18707" y="161"/>
                    <a:pt x="17385" y="1566"/>
                  </a:cubicBezTo>
                  <a:cubicBezTo>
                    <a:pt x="16062" y="2971"/>
                    <a:pt x="14519" y="5518"/>
                    <a:pt x="14409" y="8591"/>
                  </a:cubicBezTo>
                  <a:cubicBezTo>
                    <a:pt x="14299" y="11664"/>
                    <a:pt x="15621" y="15264"/>
                    <a:pt x="16944" y="18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8489949" y="5365184"/>
              <a:ext cx="136526" cy="8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6235"/>
                  </a:moveTo>
                  <a:cubicBezTo>
                    <a:pt x="0" y="4964"/>
                    <a:pt x="0" y="3694"/>
                    <a:pt x="837" y="2423"/>
                  </a:cubicBezTo>
                  <a:cubicBezTo>
                    <a:pt x="1674" y="1153"/>
                    <a:pt x="3349" y="-118"/>
                    <a:pt x="4856" y="9"/>
                  </a:cubicBezTo>
                  <a:cubicBezTo>
                    <a:pt x="6363" y="136"/>
                    <a:pt x="7702" y="1661"/>
                    <a:pt x="7786" y="4456"/>
                  </a:cubicBezTo>
                  <a:cubicBezTo>
                    <a:pt x="7870" y="7251"/>
                    <a:pt x="6698" y="11317"/>
                    <a:pt x="5693" y="13731"/>
                  </a:cubicBezTo>
                  <a:cubicBezTo>
                    <a:pt x="4688" y="16146"/>
                    <a:pt x="3851" y="16908"/>
                    <a:pt x="3014" y="17924"/>
                  </a:cubicBezTo>
                  <a:cubicBezTo>
                    <a:pt x="2177" y="18941"/>
                    <a:pt x="1340" y="20211"/>
                    <a:pt x="1340" y="20847"/>
                  </a:cubicBezTo>
                  <a:cubicBezTo>
                    <a:pt x="1340" y="21482"/>
                    <a:pt x="2177" y="21482"/>
                    <a:pt x="5693" y="21355"/>
                  </a:cubicBezTo>
                  <a:cubicBezTo>
                    <a:pt x="9209" y="21228"/>
                    <a:pt x="15405" y="20974"/>
                    <a:pt x="21600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9207134" y="5496287"/>
              <a:ext cx="175558" cy="43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04" fill="norm" stroke="1" extrusionOk="0">
                  <a:moveTo>
                    <a:pt x="14998" y="15067"/>
                  </a:moveTo>
                  <a:cubicBezTo>
                    <a:pt x="13081" y="14297"/>
                    <a:pt x="11164" y="13528"/>
                    <a:pt x="9439" y="13194"/>
                  </a:cubicBezTo>
                  <a:cubicBezTo>
                    <a:pt x="7713" y="12861"/>
                    <a:pt x="6179" y="12963"/>
                    <a:pt x="4518" y="13784"/>
                  </a:cubicBezTo>
                  <a:cubicBezTo>
                    <a:pt x="2856" y="14605"/>
                    <a:pt x="1067" y="16144"/>
                    <a:pt x="364" y="17478"/>
                  </a:cubicBezTo>
                  <a:cubicBezTo>
                    <a:pt x="-339" y="18812"/>
                    <a:pt x="44" y="19941"/>
                    <a:pt x="939" y="20608"/>
                  </a:cubicBezTo>
                  <a:cubicBezTo>
                    <a:pt x="1834" y="21275"/>
                    <a:pt x="3240" y="21480"/>
                    <a:pt x="4965" y="21147"/>
                  </a:cubicBezTo>
                  <a:cubicBezTo>
                    <a:pt x="6691" y="20813"/>
                    <a:pt x="8736" y="19941"/>
                    <a:pt x="10589" y="18658"/>
                  </a:cubicBezTo>
                  <a:cubicBezTo>
                    <a:pt x="12442" y="17375"/>
                    <a:pt x="14104" y="15682"/>
                    <a:pt x="15573" y="13784"/>
                  </a:cubicBezTo>
                  <a:cubicBezTo>
                    <a:pt x="17043" y="11886"/>
                    <a:pt x="18321" y="9782"/>
                    <a:pt x="19344" y="7730"/>
                  </a:cubicBezTo>
                  <a:cubicBezTo>
                    <a:pt x="20366" y="5678"/>
                    <a:pt x="21133" y="3677"/>
                    <a:pt x="21197" y="2368"/>
                  </a:cubicBezTo>
                  <a:cubicBezTo>
                    <a:pt x="21261" y="1060"/>
                    <a:pt x="20622" y="444"/>
                    <a:pt x="19983" y="162"/>
                  </a:cubicBezTo>
                  <a:cubicBezTo>
                    <a:pt x="19344" y="-120"/>
                    <a:pt x="18705" y="-69"/>
                    <a:pt x="17618" y="598"/>
                  </a:cubicBezTo>
                  <a:cubicBezTo>
                    <a:pt x="16532" y="1265"/>
                    <a:pt x="14998" y="2548"/>
                    <a:pt x="14168" y="4087"/>
                  </a:cubicBezTo>
                  <a:cubicBezTo>
                    <a:pt x="13337" y="5626"/>
                    <a:pt x="13209" y="7422"/>
                    <a:pt x="13912" y="9166"/>
                  </a:cubicBezTo>
                  <a:cubicBezTo>
                    <a:pt x="14615" y="10911"/>
                    <a:pt x="16149" y="12604"/>
                    <a:pt x="17363" y="13835"/>
                  </a:cubicBezTo>
                  <a:cubicBezTo>
                    <a:pt x="18577" y="15067"/>
                    <a:pt x="19472" y="15836"/>
                    <a:pt x="20366" y="16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9465855" y="5635625"/>
              <a:ext cx="19567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21470" y="0"/>
                  </a:moveTo>
                  <a:cubicBezTo>
                    <a:pt x="18335" y="2475"/>
                    <a:pt x="15199" y="4950"/>
                    <a:pt x="12180" y="7256"/>
                  </a:cubicBezTo>
                  <a:cubicBezTo>
                    <a:pt x="9160" y="9563"/>
                    <a:pt x="6257" y="11700"/>
                    <a:pt x="4341" y="13219"/>
                  </a:cubicBezTo>
                  <a:cubicBezTo>
                    <a:pt x="2425" y="14738"/>
                    <a:pt x="1496" y="15637"/>
                    <a:pt x="857" y="16369"/>
                  </a:cubicBezTo>
                  <a:cubicBezTo>
                    <a:pt x="218" y="17100"/>
                    <a:pt x="-130" y="17662"/>
                    <a:pt x="44" y="18169"/>
                  </a:cubicBezTo>
                  <a:cubicBezTo>
                    <a:pt x="218" y="18675"/>
                    <a:pt x="915" y="19125"/>
                    <a:pt x="2773" y="19350"/>
                  </a:cubicBezTo>
                  <a:cubicBezTo>
                    <a:pt x="4631" y="19575"/>
                    <a:pt x="7651" y="19575"/>
                    <a:pt x="10205" y="19912"/>
                  </a:cubicBezTo>
                  <a:cubicBezTo>
                    <a:pt x="12760" y="20250"/>
                    <a:pt x="14851" y="20925"/>
                    <a:pt x="169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9452954" y="5883275"/>
              <a:ext cx="221272" cy="4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0" fill="norm" stroke="1" extrusionOk="0">
                  <a:moveTo>
                    <a:pt x="2374" y="20057"/>
                  </a:moveTo>
                  <a:cubicBezTo>
                    <a:pt x="1242" y="20571"/>
                    <a:pt x="111" y="21086"/>
                    <a:pt x="8" y="21343"/>
                  </a:cubicBezTo>
                  <a:cubicBezTo>
                    <a:pt x="-95" y="21600"/>
                    <a:pt x="831" y="21600"/>
                    <a:pt x="3042" y="19543"/>
                  </a:cubicBezTo>
                  <a:cubicBezTo>
                    <a:pt x="5254" y="17486"/>
                    <a:pt x="8751" y="13371"/>
                    <a:pt x="12042" y="9771"/>
                  </a:cubicBezTo>
                  <a:cubicBezTo>
                    <a:pt x="15334" y="6171"/>
                    <a:pt x="18419" y="3086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9779472" y="5687640"/>
              <a:ext cx="145579" cy="16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26" fill="norm" stroke="1" extrusionOk="0">
                  <a:moveTo>
                    <a:pt x="400" y="5175"/>
                  </a:moveTo>
                  <a:cubicBezTo>
                    <a:pt x="713" y="9959"/>
                    <a:pt x="1026" y="14744"/>
                    <a:pt x="1182" y="17547"/>
                  </a:cubicBezTo>
                  <a:cubicBezTo>
                    <a:pt x="1339" y="20349"/>
                    <a:pt x="1339" y="21170"/>
                    <a:pt x="1026" y="21306"/>
                  </a:cubicBezTo>
                  <a:cubicBezTo>
                    <a:pt x="713" y="21443"/>
                    <a:pt x="87" y="20896"/>
                    <a:pt x="8" y="18982"/>
                  </a:cubicBezTo>
                  <a:cubicBezTo>
                    <a:pt x="-70" y="17068"/>
                    <a:pt x="400" y="13787"/>
                    <a:pt x="1495" y="10506"/>
                  </a:cubicBezTo>
                  <a:cubicBezTo>
                    <a:pt x="2591" y="7225"/>
                    <a:pt x="4313" y="3944"/>
                    <a:pt x="5565" y="2099"/>
                  </a:cubicBezTo>
                  <a:cubicBezTo>
                    <a:pt x="6817" y="253"/>
                    <a:pt x="7600" y="-157"/>
                    <a:pt x="7991" y="48"/>
                  </a:cubicBezTo>
                  <a:cubicBezTo>
                    <a:pt x="8382" y="253"/>
                    <a:pt x="8382" y="1073"/>
                    <a:pt x="8382" y="2577"/>
                  </a:cubicBezTo>
                  <a:cubicBezTo>
                    <a:pt x="8382" y="4081"/>
                    <a:pt x="8382" y="6268"/>
                    <a:pt x="8382" y="7772"/>
                  </a:cubicBezTo>
                  <a:cubicBezTo>
                    <a:pt x="8382" y="9276"/>
                    <a:pt x="8382" y="10096"/>
                    <a:pt x="8695" y="10301"/>
                  </a:cubicBezTo>
                  <a:cubicBezTo>
                    <a:pt x="9008" y="10506"/>
                    <a:pt x="9634" y="10096"/>
                    <a:pt x="10495" y="8934"/>
                  </a:cubicBezTo>
                  <a:cubicBezTo>
                    <a:pt x="11356" y="7772"/>
                    <a:pt x="12452" y="5858"/>
                    <a:pt x="13547" y="4559"/>
                  </a:cubicBezTo>
                  <a:cubicBezTo>
                    <a:pt x="14643" y="3261"/>
                    <a:pt x="15739" y="2577"/>
                    <a:pt x="16756" y="2167"/>
                  </a:cubicBezTo>
                  <a:cubicBezTo>
                    <a:pt x="17773" y="1757"/>
                    <a:pt x="18713" y="1620"/>
                    <a:pt x="19339" y="1894"/>
                  </a:cubicBezTo>
                  <a:cubicBezTo>
                    <a:pt x="19965" y="2167"/>
                    <a:pt x="20278" y="2851"/>
                    <a:pt x="20434" y="5038"/>
                  </a:cubicBezTo>
                  <a:cubicBezTo>
                    <a:pt x="20591" y="7225"/>
                    <a:pt x="20591" y="10916"/>
                    <a:pt x="20747" y="13172"/>
                  </a:cubicBezTo>
                  <a:cubicBezTo>
                    <a:pt x="20904" y="15428"/>
                    <a:pt x="21217" y="16248"/>
                    <a:pt x="21530" y="17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9934574" y="5691640"/>
              <a:ext cx="146051" cy="13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12209" y="8457"/>
                  </a:moveTo>
                  <a:cubicBezTo>
                    <a:pt x="11113" y="5696"/>
                    <a:pt x="10017" y="2936"/>
                    <a:pt x="9078" y="1393"/>
                  </a:cubicBezTo>
                  <a:cubicBezTo>
                    <a:pt x="8139" y="-150"/>
                    <a:pt x="7357" y="-475"/>
                    <a:pt x="6026" y="743"/>
                  </a:cubicBezTo>
                  <a:cubicBezTo>
                    <a:pt x="4696" y="1961"/>
                    <a:pt x="2817" y="4722"/>
                    <a:pt x="1643" y="7645"/>
                  </a:cubicBezTo>
                  <a:cubicBezTo>
                    <a:pt x="470" y="10569"/>
                    <a:pt x="0" y="13654"/>
                    <a:pt x="0" y="15522"/>
                  </a:cubicBezTo>
                  <a:cubicBezTo>
                    <a:pt x="0" y="17390"/>
                    <a:pt x="470" y="18039"/>
                    <a:pt x="939" y="18039"/>
                  </a:cubicBezTo>
                  <a:cubicBezTo>
                    <a:pt x="1409" y="18039"/>
                    <a:pt x="1878" y="17390"/>
                    <a:pt x="2426" y="15766"/>
                  </a:cubicBezTo>
                  <a:cubicBezTo>
                    <a:pt x="2974" y="14142"/>
                    <a:pt x="3600" y="11543"/>
                    <a:pt x="4226" y="9594"/>
                  </a:cubicBezTo>
                  <a:cubicBezTo>
                    <a:pt x="4852" y="7645"/>
                    <a:pt x="5478" y="6346"/>
                    <a:pt x="5791" y="6265"/>
                  </a:cubicBezTo>
                  <a:cubicBezTo>
                    <a:pt x="6104" y="6184"/>
                    <a:pt x="6104" y="7320"/>
                    <a:pt x="7278" y="9107"/>
                  </a:cubicBezTo>
                  <a:cubicBezTo>
                    <a:pt x="8452" y="10893"/>
                    <a:pt x="10800" y="13330"/>
                    <a:pt x="13383" y="15441"/>
                  </a:cubicBezTo>
                  <a:cubicBezTo>
                    <a:pt x="15965" y="17552"/>
                    <a:pt x="18783" y="19339"/>
                    <a:pt x="21600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10004424" y="5709738"/>
              <a:ext cx="155576" cy="11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719"/>
                  </a:moveTo>
                  <a:cubicBezTo>
                    <a:pt x="1469" y="1746"/>
                    <a:pt x="2939" y="773"/>
                    <a:pt x="4041" y="286"/>
                  </a:cubicBezTo>
                  <a:cubicBezTo>
                    <a:pt x="5143" y="-200"/>
                    <a:pt x="5878" y="-200"/>
                    <a:pt x="7273" y="1357"/>
                  </a:cubicBezTo>
                  <a:cubicBezTo>
                    <a:pt x="8669" y="2914"/>
                    <a:pt x="10727" y="6027"/>
                    <a:pt x="13224" y="9627"/>
                  </a:cubicBezTo>
                  <a:cubicBezTo>
                    <a:pt x="15722" y="13227"/>
                    <a:pt x="18661" y="17314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10077449" y="5717116"/>
              <a:ext cx="73026" cy="14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0"/>
                  </a:moveTo>
                  <a:cubicBezTo>
                    <a:pt x="20035" y="325"/>
                    <a:pt x="18470" y="0"/>
                    <a:pt x="16904" y="0"/>
                  </a:cubicBezTo>
                  <a:cubicBezTo>
                    <a:pt x="15339" y="0"/>
                    <a:pt x="13774" y="325"/>
                    <a:pt x="11113" y="2517"/>
                  </a:cubicBezTo>
                  <a:cubicBezTo>
                    <a:pt x="8452" y="4710"/>
                    <a:pt x="4696" y="8770"/>
                    <a:pt x="2661" y="12262"/>
                  </a:cubicBezTo>
                  <a:cubicBezTo>
                    <a:pt x="626" y="15753"/>
                    <a:pt x="313" y="18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10212561" y="5541674"/>
              <a:ext cx="131590" cy="35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2" fill="norm" stroke="1" extrusionOk="0">
                  <a:moveTo>
                    <a:pt x="21315" y="3983"/>
                  </a:moveTo>
                  <a:cubicBezTo>
                    <a:pt x="20286" y="2758"/>
                    <a:pt x="19258" y="1533"/>
                    <a:pt x="17286" y="791"/>
                  </a:cubicBezTo>
                  <a:cubicBezTo>
                    <a:pt x="15315" y="50"/>
                    <a:pt x="12401" y="-208"/>
                    <a:pt x="10515" y="179"/>
                  </a:cubicBezTo>
                  <a:cubicBezTo>
                    <a:pt x="8629" y="566"/>
                    <a:pt x="7772" y="1597"/>
                    <a:pt x="7858" y="2693"/>
                  </a:cubicBezTo>
                  <a:cubicBezTo>
                    <a:pt x="7944" y="3790"/>
                    <a:pt x="8972" y="4950"/>
                    <a:pt x="9486" y="6014"/>
                  </a:cubicBezTo>
                  <a:cubicBezTo>
                    <a:pt x="10001" y="7078"/>
                    <a:pt x="10001" y="8045"/>
                    <a:pt x="9572" y="8690"/>
                  </a:cubicBezTo>
                  <a:cubicBezTo>
                    <a:pt x="9144" y="9335"/>
                    <a:pt x="8286" y="9657"/>
                    <a:pt x="7344" y="9883"/>
                  </a:cubicBezTo>
                  <a:cubicBezTo>
                    <a:pt x="6401" y="10108"/>
                    <a:pt x="5372" y="10237"/>
                    <a:pt x="5372" y="10302"/>
                  </a:cubicBezTo>
                  <a:cubicBezTo>
                    <a:pt x="5372" y="10366"/>
                    <a:pt x="6401" y="10366"/>
                    <a:pt x="7001" y="10528"/>
                  </a:cubicBezTo>
                  <a:cubicBezTo>
                    <a:pt x="7601" y="10689"/>
                    <a:pt x="7772" y="11011"/>
                    <a:pt x="7086" y="11785"/>
                  </a:cubicBezTo>
                  <a:cubicBezTo>
                    <a:pt x="6401" y="12559"/>
                    <a:pt x="4858" y="13784"/>
                    <a:pt x="3401" y="14880"/>
                  </a:cubicBezTo>
                  <a:cubicBezTo>
                    <a:pt x="1944" y="15976"/>
                    <a:pt x="572" y="16943"/>
                    <a:pt x="144" y="17781"/>
                  </a:cubicBezTo>
                  <a:cubicBezTo>
                    <a:pt x="-285" y="18619"/>
                    <a:pt x="229" y="19329"/>
                    <a:pt x="1944" y="19909"/>
                  </a:cubicBezTo>
                  <a:cubicBezTo>
                    <a:pt x="3658" y="20489"/>
                    <a:pt x="6572" y="20941"/>
                    <a:pt x="9486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0292136" y="5555977"/>
              <a:ext cx="151518" cy="33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50" fill="norm" stroke="1" extrusionOk="0">
                  <a:moveTo>
                    <a:pt x="15365" y="18097"/>
                  </a:moveTo>
                  <a:cubicBezTo>
                    <a:pt x="14621" y="17081"/>
                    <a:pt x="13876" y="16065"/>
                    <a:pt x="13131" y="15490"/>
                  </a:cubicBezTo>
                  <a:cubicBezTo>
                    <a:pt x="12386" y="14914"/>
                    <a:pt x="11641" y="14779"/>
                    <a:pt x="9630" y="15050"/>
                  </a:cubicBezTo>
                  <a:cubicBezTo>
                    <a:pt x="7619" y="15321"/>
                    <a:pt x="4342" y="15998"/>
                    <a:pt x="2405" y="16742"/>
                  </a:cubicBezTo>
                  <a:cubicBezTo>
                    <a:pt x="469" y="17487"/>
                    <a:pt x="-127" y="18300"/>
                    <a:pt x="22" y="18977"/>
                  </a:cubicBezTo>
                  <a:cubicBezTo>
                    <a:pt x="171" y="19654"/>
                    <a:pt x="1065" y="20196"/>
                    <a:pt x="2256" y="20399"/>
                  </a:cubicBezTo>
                  <a:cubicBezTo>
                    <a:pt x="3448" y="20602"/>
                    <a:pt x="4938" y="20467"/>
                    <a:pt x="6800" y="19756"/>
                  </a:cubicBezTo>
                  <a:cubicBezTo>
                    <a:pt x="8662" y="19045"/>
                    <a:pt x="10896" y="17758"/>
                    <a:pt x="13056" y="15761"/>
                  </a:cubicBezTo>
                  <a:cubicBezTo>
                    <a:pt x="15216" y="13763"/>
                    <a:pt x="17302" y="11055"/>
                    <a:pt x="18717" y="8516"/>
                  </a:cubicBezTo>
                  <a:cubicBezTo>
                    <a:pt x="20132" y="5976"/>
                    <a:pt x="20877" y="3606"/>
                    <a:pt x="21175" y="2252"/>
                  </a:cubicBezTo>
                  <a:cubicBezTo>
                    <a:pt x="21473" y="898"/>
                    <a:pt x="21324" y="559"/>
                    <a:pt x="20803" y="322"/>
                  </a:cubicBezTo>
                  <a:cubicBezTo>
                    <a:pt x="20281" y="85"/>
                    <a:pt x="19387" y="-50"/>
                    <a:pt x="18717" y="18"/>
                  </a:cubicBezTo>
                  <a:cubicBezTo>
                    <a:pt x="18047" y="85"/>
                    <a:pt x="17600" y="356"/>
                    <a:pt x="17004" y="1575"/>
                  </a:cubicBezTo>
                  <a:cubicBezTo>
                    <a:pt x="16408" y="2794"/>
                    <a:pt x="15663" y="4961"/>
                    <a:pt x="15142" y="7195"/>
                  </a:cubicBezTo>
                  <a:cubicBezTo>
                    <a:pt x="14621" y="9430"/>
                    <a:pt x="14323" y="11732"/>
                    <a:pt x="14323" y="14136"/>
                  </a:cubicBezTo>
                  <a:cubicBezTo>
                    <a:pt x="14323" y="16539"/>
                    <a:pt x="14621" y="19045"/>
                    <a:pt x="14919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0442574" y="5876925"/>
              <a:ext cx="31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0"/>
                    <a:pt x="7200" y="800"/>
                    <a:pt x="10800" y="4400"/>
                  </a:cubicBezTo>
                  <a:cubicBezTo>
                    <a:pt x="14400" y="8000"/>
                    <a:pt x="18000" y="14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0493374" y="5937250"/>
              <a:ext cx="60326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1440"/>
                    <a:pt x="10989" y="2880"/>
                    <a:pt x="7389" y="6480"/>
                  </a:cubicBezTo>
                  <a:cubicBezTo>
                    <a:pt x="3789" y="10080"/>
                    <a:pt x="1895" y="158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0693647" y="5629239"/>
              <a:ext cx="157710" cy="30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98" fill="norm" stroke="1" extrusionOk="0">
                  <a:moveTo>
                    <a:pt x="14036" y="19286"/>
                  </a:moveTo>
                  <a:cubicBezTo>
                    <a:pt x="14036" y="18912"/>
                    <a:pt x="14036" y="18538"/>
                    <a:pt x="13680" y="17978"/>
                  </a:cubicBezTo>
                  <a:cubicBezTo>
                    <a:pt x="13325" y="17417"/>
                    <a:pt x="12615" y="16670"/>
                    <a:pt x="10909" y="16296"/>
                  </a:cubicBezTo>
                  <a:cubicBezTo>
                    <a:pt x="9204" y="15922"/>
                    <a:pt x="6504" y="15922"/>
                    <a:pt x="4372" y="16520"/>
                  </a:cubicBezTo>
                  <a:cubicBezTo>
                    <a:pt x="2241" y="17118"/>
                    <a:pt x="678" y="18314"/>
                    <a:pt x="180" y="19286"/>
                  </a:cubicBezTo>
                  <a:cubicBezTo>
                    <a:pt x="-317" y="20257"/>
                    <a:pt x="251" y="21005"/>
                    <a:pt x="1459" y="21229"/>
                  </a:cubicBezTo>
                  <a:cubicBezTo>
                    <a:pt x="2667" y="21453"/>
                    <a:pt x="4515" y="21154"/>
                    <a:pt x="6717" y="19958"/>
                  </a:cubicBezTo>
                  <a:cubicBezTo>
                    <a:pt x="8920" y="18762"/>
                    <a:pt x="11478" y="16670"/>
                    <a:pt x="13538" y="14278"/>
                  </a:cubicBezTo>
                  <a:cubicBezTo>
                    <a:pt x="15599" y="11886"/>
                    <a:pt x="17162" y="9196"/>
                    <a:pt x="18370" y="6953"/>
                  </a:cubicBezTo>
                  <a:cubicBezTo>
                    <a:pt x="19578" y="4711"/>
                    <a:pt x="20430" y="2917"/>
                    <a:pt x="20857" y="1834"/>
                  </a:cubicBezTo>
                  <a:cubicBezTo>
                    <a:pt x="21283" y="750"/>
                    <a:pt x="21283" y="376"/>
                    <a:pt x="20857" y="152"/>
                  </a:cubicBezTo>
                  <a:cubicBezTo>
                    <a:pt x="20430" y="-72"/>
                    <a:pt x="19578" y="-147"/>
                    <a:pt x="18512" y="638"/>
                  </a:cubicBezTo>
                  <a:cubicBezTo>
                    <a:pt x="17446" y="1423"/>
                    <a:pt x="16167" y="3067"/>
                    <a:pt x="15172" y="5197"/>
                  </a:cubicBezTo>
                  <a:cubicBezTo>
                    <a:pt x="14178" y="7327"/>
                    <a:pt x="13467" y="9943"/>
                    <a:pt x="13396" y="12559"/>
                  </a:cubicBezTo>
                  <a:cubicBezTo>
                    <a:pt x="13325" y="15175"/>
                    <a:pt x="13894" y="17791"/>
                    <a:pt x="14462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10823574" y="5873739"/>
              <a:ext cx="104776" cy="11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2975"/>
                  </a:moveTo>
                  <a:cubicBezTo>
                    <a:pt x="655" y="2182"/>
                    <a:pt x="1309" y="1389"/>
                    <a:pt x="2945" y="795"/>
                  </a:cubicBezTo>
                  <a:cubicBezTo>
                    <a:pt x="4582" y="200"/>
                    <a:pt x="7200" y="-196"/>
                    <a:pt x="8836" y="101"/>
                  </a:cubicBezTo>
                  <a:cubicBezTo>
                    <a:pt x="10473" y="398"/>
                    <a:pt x="11127" y="1389"/>
                    <a:pt x="10691" y="3767"/>
                  </a:cubicBezTo>
                  <a:cubicBezTo>
                    <a:pt x="10255" y="6145"/>
                    <a:pt x="8727" y="9910"/>
                    <a:pt x="7309" y="12288"/>
                  </a:cubicBezTo>
                  <a:cubicBezTo>
                    <a:pt x="5891" y="14666"/>
                    <a:pt x="4582" y="15657"/>
                    <a:pt x="3382" y="16648"/>
                  </a:cubicBezTo>
                  <a:cubicBezTo>
                    <a:pt x="2182" y="17639"/>
                    <a:pt x="1091" y="18630"/>
                    <a:pt x="1091" y="19224"/>
                  </a:cubicBezTo>
                  <a:cubicBezTo>
                    <a:pt x="1091" y="19819"/>
                    <a:pt x="2182" y="20017"/>
                    <a:pt x="5782" y="20314"/>
                  </a:cubicBezTo>
                  <a:cubicBezTo>
                    <a:pt x="9382" y="20611"/>
                    <a:pt x="15491" y="21008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0899774" y="5619540"/>
              <a:ext cx="153069" cy="44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508" fill="norm" stroke="1" extrusionOk="0">
                  <a:moveTo>
                    <a:pt x="12343" y="1077"/>
                  </a:moveTo>
                  <a:cubicBezTo>
                    <a:pt x="13518" y="620"/>
                    <a:pt x="14694" y="162"/>
                    <a:pt x="16090" y="35"/>
                  </a:cubicBezTo>
                  <a:cubicBezTo>
                    <a:pt x="17486" y="-92"/>
                    <a:pt x="19102" y="111"/>
                    <a:pt x="20131" y="823"/>
                  </a:cubicBezTo>
                  <a:cubicBezTo>
                    <a:pt x="21159" y="1534"/>
                    <a:pt x="21600" y="2754"/>
                    <a:pt x="20939" y="4126"/>
                  </a:cubicBezTo>
                  <a:cubicBezTo>
                    <a:pt x="20278" y="5499"/>
                    <a:pt x="18514" y="7023"/>
                    <a:pt x="16898" y="7964"/>
                  </a:cubicBezTo>
                  <a:cubicBezTo>
                    <a:pt x="15282" y="8904"/>
                    <a:pt x="13812" y="9260"/>
                    <a:pt x="12784" y="9539"/>
                  </a:cubicBezTo>
                  <a:cubicBezTo>
                    <a:pt x="11755" y="9819"/>
                    <a:pt x="11167" y="10022"/>
                    <a:pt x="10800" y="10479"/>
                  </a:cubicBezTo>
                  <a:cubicBezTo>
                    <a:pt x="10433" y="10937"/>
                    <a:pt x="10286" y="11648"/>
                    <a:pt x="10580" y="12461"/>
                  </a:cubicBezTo>
                  <a:cubicBezTo>
                    <a:pt x="10873" y="13275"/>
                    <a:pt x="11608" y="14189"/>
                    <a:pt x="11535" y="15155"/>
                  </a:cubicBezTo>
                  <a:cubicBezTo>
                    <a:pt x="11461" y="16121"/>
                    <a:pt x="10580" y="17137"/>
                    <a:pt x="8522" y="18204"/>
                  </a:cubicBezTo>
                  <a:cubicBezTo>
                    <a:pt x="6465" y="19272"/>
                    <a:pt x="3233" y="20390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1099799" y="61023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1" name="Drawing"/>
          <p:cNvGrpSpPr/>
          <p:nvPr/>
        </p:nvGrpSpPr>
        <p:grpSpPr>
          <a:xfrm>
            <a:off x="329139" y="1158011"/>
            <a:ext cx="12299268" cy="7382740"/>
            <a:chOff x="0" y="0"/>
            <a:chExt cx="12299267" cy="7382738"/>
          </a:xfrm>
        </p:grpSpPr>
        <p:sp>
          <p:nvSpPr>
            <p:cNvPr id="2210" name="Line"/>
            <p:cNvSpPr/>
            <p:nvPr/>
          </p:nvSpPr>
          <p:spPr>
            <a:xfrm>
              <a:off x="2075141" y="0"/>
              <a:ext cx="193938" cy="63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89" fill="norm" stroke="1" extrusionOk="0">
                  <a:moveTo>
                    <a:pt x="3015" y="6552"/>
                  </a:moveTo>
                  <a:cubicBezTo>
                    <a:pt x="3245" y="9332"/>
                    <a:pt x="3475" y="12112"/>
                    <a:pt x="3819" y="14429"/>
                  </a:cubicBezTo>
                  <a:cubicBezTo>
                    <a:pt x="4164" y="16746"/>
                    <a:pt x="4624" y="18599"/>
                    <a:pt x="4968" y="19775"/>
                  </a:cubicBezTo>
                  <a:cubicBezTo>
                    <a:pt x="5313" y="20952"/>
                    <a:pt x="5543" y="21451"/>
                    <a:pt x="5658" y="21486"/>
                  </a:cubicBezTo>
                  <a:cubicBezTo>
                    <a:pt x="5772" y="21522"/>
                    <a:pt x="5772" y="21094"/>
                    <a:pt x="5083" y="19597"/>
                  </a:cubicBezTo>
                  <a:cubicBezTo>
                    <a:pt x="4394" y="18100"/>
                    <a:pt x="3015" y="15534"/>
                    <a:pt x="2096" y="13074"/>
                  </a:cubicBezTo>
                  <a:cubicBezTo>
                    <a:pt x="1177" y="10615"/>
                    <a:pt x="717" y="8263"/>
                    <a:pt x="717" y="6267"/>
                  </a:cubicBezTo>
                  <a:cubicBezTo>
                    <a:pt x="717" y="4271"/>
                    <a:pt x="1177" y="2631"/>
                    <a:pt x="1866" y="1633"/>
                  </a:cubicBezTo>
                  <a:cubicBezTo>
                    <a:pt x="2555" y="635"/>
                    <a:pt x="3475" y="278"/>
                    <a:pt x="4509" y="100"/>
                  </a:cubicBezTo>
                  <a:cubicBezTo>
                    <a:pt x="5543" y="-78"/>
                    <a:pt x="6692" y="-78"/>
                    <a:pt x="8760" y="599"/>
                  </a:cubicBezTo>
                  <a:cubicBezTo>
                    <a:pt x="10828" y="1276"/>
                    <a:pt x="13815" y="2631"/>
                    <a:pt x="16228" y="4556"/>
                  </a:cubicBezTo>
                  <a:cubicBezTo>
                    <a:pt x="18641" y="6480"/>
                    <a:pt x="20479" y="8975"/>
                    <a:pt x="20938" y="11292"/>
                  </a:cubicBezTo>
                  <a:cubicBezTo>
                    <a:pt x="21398" y="13609"/>
                    <a:pt x="20479" y="15748"/>
                    <a:pt x="18411" y="17423"/>
                  </a:cubicBezTo>
                  <a:cubicBezTo>
                    <a:pt x="16343" y="19098"/>
                    <a:pt x="13126" y="20310"/>
                    <a:pt x="10253" y="20916"/>
                  </a:cubicBezTo>
                  <a:cubicBezTo>
                    <a:pt x="7381" y="21522"/>
                    <a:pt x="4853" y="21522"/>
                    <a:pt x="3130" y="21379"/>
                  </a:cubicBezTo>
                  <a:cubicBezTo>
                    <a:pt x="1407" y="21237"/>
                    <a:pt x="487" y="20952"/>
                    <a:pt x="143" y="20631"/>
                  </a:cubicBezTo>
                  <a:cubicBezTo>
                    <a:pt x="-202" y="20310"/>
                    <a:pt x="28" y="19954"/>
                    <a:pt x="1407" y="19669"/>
                  </a:cubicBezTo>
                  <a:cubicBezTo>
                    <a:pt x="2785" y="19383"/>
                    <a:pt x="5313" y="19170"/>
                    <a:pt x="7841" y="18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2350560" y="499338"/>
              <a:ext cx="171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1867"/>
                    <a:pt x="5867" y="3733"/>
                    <a:pt x="9333" y="7200"/>
                  </a:cubicBezTo>
                  <a:cubicBezTo>
                    <a:pt x="12800" y="10667"/>
                    <a:pt x="16800" y="15733"/>
                    <a:pt x="18933" y="18400"/>
                  </a:cubicBezTo>
                  <a:cubicBezTo>
                    <a:pt x="21067" y="21067"/>
                    <a:pt x="21333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2407710" y="507805"/>
              <a:ext cx="12700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29"/>
                  </a:moveTo>
                  <a:cubicBezTo>
                    <a:pt x="20520" y="765"/>
                    <a:pt x="19440" y="0"/>
                    <a:pt x="18360" y="0"/>
                  </a:cubicBezTo>
                  <a:cubicBezTo>
                    <a:pt x="17280" y="0"/>
                    <a:pt x="16200" y="765"/>
                    <a:pt x="13860" y="3250"/>
                  </a:cubicBezTo>
                  <a:cubicBezTo>
                    <a:pt x="11520" y="5735"/>
                    <a:pt x="7920" y="9940"/>
                    <a:pt x="5400" y="13285"/>
                  </a:cubicBezTo>
                  <a:cubicBezTo>
                    <a:pt x="2880" y="16630"/>
                    <a:pt x="1440" y="191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2655360" y="353288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2672669" y="473938"/>
              <a:ext cx="179542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713" y="14087"/>
                  </a:moveTo>
                  <a:cubicBezTo>
                    <a:pt x="709" y="17843"/>
                    <a:pt x="-296" y="21600"/>
                    <a:pt x="81" y="21600"/>
                  </a:cubicBezTo>
                  <a:cubicBezTo>
                    <a:pt x="457" y="21600"/>
                    <a:pt x="2216" y="17843"/>
                    <a:pt x="5732" y="14087"/>
                  </a:cubicBezTo>
                  <a:cubicBezTo>
                    <a:pt x="9248" y="10330"/>
                    <a:pt x="14523" y="6574"/>
                    <a:pt x="17411" y="4226"/>
                  </a:cubicBezTo>
                  <a:cubicBezTo>
                    <a:pt x="20299" y="1878"/>
                    <a:pt x="20802" y="939"/>
                    <a:pt x="213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3219999" y="2395"/>
              <a:ext cx="248162" cy="67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76" fill="norm" stroke="1" extrusionOk="0">
                  <a:moveTo>
                    <a:pt x="17068" y="1260"/>
                  </a:moveTo>
                  <a:cubicBezTo>
                    <a:pt x="15603" y="790"/>
                    <a:pt x="14139" y="320"/>
                    <a:pt x="12034" y="119"/>
                  </a:cubicBezTo>
                  <a:cubicBezTo>
                    <a:pt x="9929" y="-82"/>
                    <a:pt x="7183" y="-15"/>
                    <a:pt x="5078" y="220"/>
                  </a:cubicBezTo>
                  <a:cubicBezTo>
                    <a:pt x="2973" y="455"/>
                    <a:pt x="1508" y="857"/>
                    <a:pt x="868" y="1394"/>
                  </a:cubicBezTo>
                  <a:cubicBezTo>
                    <a:pt x="227" y="1930"/>
                    <a:pt x="410" y="2601"/>
                    <a:pt x="1875" y="3641"/>
                  </a:cubicBezTo>
                  <a:cubicBezTo>
                    <a:pt x="3339" y="4681"/>
                    <a:pt x="6085" y="6089"/>
                    <a:pt x="7549" y="7297"/>
                  </a:cubicBezTo>
                  <a:cubicBezTo>
                    <a:pt x="9014" y="8504"/>
                    <a:pt x="9197" y="9511"/>
                    <a:pt x="8464" y="10316"/>
                  </a:cubicBezTo>
                  <a:cubicBezTo>
                    <a:pt x="7732" y="11120"/>
                    <a:pt x="6085" y="11724"/>
                    <a:pt x="4803" y="12060"/>
                  </a:cubicBezTo>
                  <a:cubicBezTo>
                    <a:pt x="3522" y="12395"/>
                    <a:pt x="2607" y="12462"/>
                    <a:pt x="1783" y="12395"/>
                  </a:cubicBezTo>
                  <a:cubicBezTo>
                    <a:pt x="959" y="12328"/>
                    <a:pt x="227" y="12127"/>
                    <a:pt x="44" y="11858"/>
                  </a:cubicBezTo>
                  <a:cubicBezTo>
                    <a:pt x="-139" y="11590"/>
                    <a:pt x="227" y="11255"/>
                    <a:pt x="1508" y="11053"/>
                  </a:cubicBezTo>
                  <a:cubicBezTo>
                    <a:pt x="2790" y="10852"/>
                    <a:pt x="4986" y="10785"/>
                    <a:pt x="7000" y="10986"/>
                  </a:cubicBezTo>
                  <a:cubicBezTo>
                    <a:pt x="9014" y="11188"/>
                    <a:pt x="10844" y="11657"/>
                    <a:pt x="11759" y="12227"/>
                  </a:cubicBezTo>
                  <a:cubicBezTo>
                    <a:pt x="12675" y="12798"/>
                    <a:pt x="12675" y="13468"/>
                    <a:pt x="11393" y="14475"/>
                  </a:cubicBezTo>
                  <a:cubicBezTo>
                    <a:pt x="10112" y="15481"/>
                    <a:pt x="7549" y="16822"/>
                    <a:pt x="5902" y="17862"/>
                  </a:cubicBezTo>
                  <a:cubicBezTo>
                    <a:pt x="4254" y="18902"/>
                    <a:pt x="3522" y="19640"/>
                    <a:pt x="3339" y="20176"/>
                  </a:cubicBezTo>
                  <a:cubicBezTo>
                    <a:pt x="3156" y="20713"/>
                    <a:pt x="3522" y="21048"/>
                    <a:pt x="4712" y="21250"/>
                  </a:cubicBezTo>
                  <a:cubicBezTo>
                    <a:pt x="5902" y="21451"/>
                    <a:pt x="7915" y="21518"/>
                    <a:pt x="10844" y="21451"/>
                  </a:cubicBezTo>
                  <a:cubicBezTo>
                    <a:pt x="13773" y="21384"/>
                    <a:pt x="17617" y="21183"/>
                    <a:pt x="21461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3625536" y="203005"/>
              <a:ext cx="197211" cy="4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531" fill="norm" stroke="1" extrusionOk="0">
                  <a:moveTo>
                    <a:pt x="146" y="2601"/>
                  </a:moveTo>
                  <a:cubicBezTo>
                    <a:pt x="-79" y="2036"/>
                    <a:pt x="-304" y="1470"/>
                    <a:pt x="1608" y="961"/>
                  </a:cubicBezTo>
                  <a:cubicBezTo>
                    <a:pt x="3521" y="452"/>
                    <a:pt x="7571" y="0"/>
                    <a:pt x="10721" y="0"/>
                  </a:cubicBezTo>
                  <a:cubicBezTo>
                    <a:pt x="13871" y="0"/>
                    <a:pt x="16121" y="452"/>
                    <a:pt x="17246" y="1640"/>
                  </a:cubicBezTo>
                  <a:cubicBezTo>
                    <a:pt x="18371" y="2827"/>
                    <a:pt x="18371" y="4750"/>
                    <a:pt x="18033" y="5937"/>
                  </a:cubicBezTo>
                  <a:cubicBezTo>
                    <a:pt x="17696" y="7125"/>
                    <a:pt x="17021" y="7577"/>
                    <a:pt x="15333" y="8369"/>
                  </a:cubicBezTo>
                  <a:cubicBezTo>
                    <a:pt x="13646" y="9160"/>
                    <a:pt x="10946" y="10291"/>
                    <a:pt x="10158" y="11026"/>
                  </a:cubicBezTo>
                  <a:cubicBezTo>
                    <a:pt x="9371" y="11761"/>
                    <a:pt x="10496" y="12101"/>
                    <a:pt x="12521" y="12779"/>
                  </a:cubicBezTo>
                  <a:cubicBezTo>
                    <a:pt x="14546" y="13458"/>
                    <a:pt x="17471" y="14475"/>
                    <a:pt x="19158" y="15324"/>
                  </a:cubicBezTo>
                  <a:cubicBezTo>
                    <a:pt x="20846" y="16172"/>
                    <a:pt x="21296" y="16850"/>
                    <a:pt x="20733" y="17642"/>
                  </a:cubicBezTo>
                  <a:cubicBezTo>
                    <a:pt x="20171" y="18434"/>
                    <a:pt x="18596" y="19338"/>
                    <a:pt x="15896" y="20017"/>
                  </a:cubicBezTo>
                  <a:cubicBezTo>
                    <a:pt x="13196" y="20695"/>
                    <a:pt x="9371" y="21148"/>
                    <a:pt x="6896" y="21374"/>
                  </a:cubicBezTo>
                  <a:cubicBezTo>
                    <a:pt x="4421" y="21600"/>
                    <a:pt x="3296" y="21600"/>
                    <a:pt x="2733" y="21261"/>
                  </a:cubicBezTo>
                  <a:cubicBezTo>
                    <a:pt x="2171" y="20921"/>
                    <a:pt x="2171" y="20243"/>
                    <a:pt x="2171" y="19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4052360" y="454888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4187826" y="151318"/>
              <a:ext cx="189607" cy="44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51" fill="norm" stroke="1" extrusionOk="0">
                  <a:moveTo>
                    <a:pt x="20640" y="2061"/>
                  </a:moveTo>
                  <a:cubicBezTo>
                    <a:pt x="21120" y="1152"/>
                    <a:pt x="21600" y="244"/>
                    <a:pt x="21480" y="42"/>
                  </a:cubicBezTo>
                  <a:cubicBezTo>
                    <a:pt x="21360" y="-160"/>
                    <a:pt x="20640" y="345"/>
                    <a:pt x="18360" y="1909"/>
                  </a:cubicBezTo>
                  <a:cubicBezTo>
                    <a:pt x="16080" y="3474"/>
                    <a:pt x="12240" y="6098"/>
                    <a:pt x="9360" y="8672"/>
                  </a:cubicBezTo>
                  <a:cubicBezTo>
                    <a:pt x="6480" y="11246"/>
                    <a:pt x="4560" y="13769"/>
                    <a:pt x="3840" y="15788"/>
                  </a:cubicBezTo>
                  <a:cubicBezTo>
                    <a:pt x="3120" y="17806"/>
                    <a:pt x="3600" y="19320"/>
                    <a:pt x="5160" y="20229"/>
                  </a:cubicBezTo>
                  <a:cubicBezTo>
                    <a:pt x="6720" y="21137"/>
                    <a:pt x="9360" y="21440"/>
                    <a:pt x="11760" y="21137"/>
                  </a:cubicBezTo>
                  <a:cubicBezTo>
                    <a:pt x="14160" y="20834"/>
                    <a:pt x="16320" y="19926"/>
                    <a:pt x="17400" y="19219"/>
                  </a:cubicBezTo>
                  <a:cubicBezTo>
                    <a:pt x="18480" y="18513"/>
                    <a:pt x="18480" y="18008"/>
                    <a:pt x="18120" y="17554"/>
                  </a:cubicBezTo>
                  <a:cubicBezTo>
                    <a:pt x="17760" y="17100"/>
                    <a:pt x="17040" y="16696"/>
                    <a:pt x="14880" y="16444"/>
                  </a:cubicBezTo>
                  <a:cubicBezTo>
                    <a:pt x="12720" y="16191"/>
                    <a:pt x="9120" y="16090"/>
                    <a:pt x="6720" y="16141"/>
                  </a:cubicBezTo>
                  <a:cubicBezTo>
                    <a:pt x="4320" y="16191"/>
                    <a:pt x="3120" y="16393"/>
                    <a:pt x="2040" y="16646"/>
                  </a:cubicBezTo>
                  <a:cubicBezTo>
                    <a:pt x="960" y="16898"/>
                    <a:pt x="0" y="17201"/>
                    <a:pt x="0" y="17604"/>
                  </a:cubicBezTo>
                  <a:cubicBezTo>
                    <a:pt x="0" y="18008"/>
                    <a:pt x="960" y="18513"/>
                    <a:pt x="1920" y="19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4471460" y="594588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5049310" y="224171"/>
              <a:ext cx="285751" cy="36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3103"/>
                  </a:moveTo>
                  <a:cubicBezTo>
                    <a:pt x="160" y="2483"/>
                    <a:pt x="320" y="1862"/>
                    <a:pt x="1520" y="1241"/>
                  </a:cubicBezTo>
                  <a:cubicBezTo>
                    <a:pt x="2720" y="621"/>
                    <a:pt x="4960" y="0"/>
                    <a:pt x="7280" y="0"/>
                  </a:cubicBezTo>
                  <a:cubicBezTo>
                    <a:pt x="9600" y="0"/>
                    <a:pt x="12000" y="621"/>
                    <a:pt x="13200" y="2297"/>
                  </a:cubicBezTo>
                  <a:cubicBezTo>
                    <a:pt x="14400" y="3972"/>
                    <a:pt x="14400" y="6703"/>
                    <a:pt x="13280" y="9248"/>
                  </a:cubicBezTo>
                  <a:cubicBezTo>
                    <a:pt x="12160" y="11793"/>
                    <a:pt x="9920" y="14152"/>
                    <a:pt x="8480" y="15579"/>
                  </a:cubicBezTo>
                  <a:cubicBezTo>
                    <a:pt x="7040" y="17007"/>
                    <a:pt x="6400" y="17503"/>
                    <a:pt x="5280" y="18310"/>
                  </a:cubicBezTo>
                  <a:cubicBezTo>
                    <a:pt x="4160" y="19117"/>
                    <a:pt x="2560" y="20234"/>
                    <a:pt x="2240" y="20855"/>
                  </a:cubicBezTo>
                  <a:cubicBezTo>
                    <a:pt x="1920" y="21476"/>
                    <a:pt x="2880" y="21600"/>
                    <a:pt x="5280" y="21538"/>
                  </a:cubicBezTo>
                  <a:cubicBezTo>
                    <a:pt x="7680" y="21476"/>
                    <a:pt x="11520" y="21228"/>
                    <a:pt x="14480" y="20979"/>
                  </a:cubicBezTo>
                  <a:cubicBezTo>
                    <a:pt x="17440" y="20731"/>
                    <a:pt x="19520" y="20483"/>
                    <a:pt x="21600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5443010" y="524738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5665260" y="199756"/>
              <a:ext cx="28840" cy="39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46" fill="norm" stroke="1" extrusionOk="0">
                  <a:moveTo>
                    <a:pt x="0" y="1101"/>
                  </a:moveTo>
                  <a:cubicBezTo>
                    <a:pt x="4629" y="524"/>
                    <a:pt x="9257" y="-54"/>
                    <a:pt x="13114" y="4"/>
                  </a:cubicBezTo>
                  <a:cubicBezTo>
                    <a:pt x="16971" y="62"/>
                    <a:pt x="20057" y="755"/>
                    <a:pt x="20829" y="2949"/>
                  </a:cubicBezTo>
                  <a:cubicBezTo>
                    <a:pt x="21600" y="5144"/>
                    <a:pt x="20057" y="8840"/>
                    <a:pt x="16200" y="12190"/>
                  </a:cubicBezTo>
                  <a:cubicBezTo>
                    <a:pt x="12343" y="15540"/>
                    <a:pt x="6171" y="18543"/>
                    <a:pt x="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5785910" y="524738"/>
              <a:ext cx="889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5806"/>
                    <a:pt x="10286" y="11613"/>
                    <a:pt x="6686" y="15213"/>
                  </a:cubicBezTo>
                  <a:cubicBezTo>
                    <a:pt x="3086" y="18813"/>
                    <a:pt x="1543" y="202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434789" y="226288"/>
              <a:ext cx="30572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3518" y="0"/>
                  </a:moveTo>
                  <a:cubicBezTo>
                    <a:pt x="7838" y="3456"/>
                    <a:pt x="12158" y="6912"/>
                    <a:pt x="11438" y="10032"/>
                  </a:cubicBezTo>
                  <a:cubicBezTo>
                    <a:pt x="10718" y="13152"/>
                    <a:pt x="4958" y="15936"/>
                    <a:pt x="2078" y="17760"/>
                  </a:cubicBezTo>
                  <a:cubicBezTo>
                    <a:pt x="-802" y="19584"/>
                    <a:pt x="-802" y="20448"/>
                    <a:pt x="2798" y="20928"/>
                  </a:cubicBezTo>
                  <a:cubicBezTo>
                    <a:pt x="6398" y="21408"/>
                    <a:pt x="13598" y="21504"/>
                    <a:pt x="20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624110" y="60728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761455" y="234194"/>
              <a:ext cx="232788" cy="508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57" fill="norm" stroke="1" extrusionOk="0">
                  <a:moveTo>
                    <a:pt x="18969" y="2601"/>
                  </a:moveTo>
                  <a:cubicBezTo>
                    <a:pt x="18779" y="1890"/>
                    <a:pt x="18590" y="1179"/>
                    <a:pt x="16506" y="646"/>
                  </a:cubicBezTo>
                  <a:cubicBezTo>
                    <a:pt x="14421" y="113"/>
                    <a:pt x="10442" y="-243"/>
                    <a:pt x="7127" y="201"/>
                  </a:cubicBezTo>
                  <a:cubicBezTo>
                    <a:pt x="3811" y="646"/>
                    <a:pt x="1158" y="1890"/>
                    <a:pt x="306" y="3179"/>
                  </a:cubicBezTo>
                  <a:cubicBezTo>
                    <a:pt x="-547" y="4468"/>
                    <a:pt x="400" y="5801"/>
                    <a:pt x="2958" y="7446"/>
                  </a:cubicBezTo>
                  <a:cubicBezTo>
                    <a:pt x="5516" y="9090"/>
                    <a:pt x="9685" y="11046"/>
                    <a:pt x="11769" y="12913"/>
                  </a:cubicBezTo>
                  <a:cubicBezTo>
                    <a:pt x="13853" y="14779"/>
                    <a:pt x="13853" y="16557"/>
                    <a:pt x="12906" y="17890"/>
                  </a:cubicBezTo>
                  <a:cubicBezTo>
                    <a:pt x="11958" y="19224"/>
                    <a:pt x="10064" y="20113"/>
                    <a:pt x="8548" y="20646"/>
                  </a:cubicBezTo>
                  <a:cubicBezTo>
                    <a:pt x="7032" y="21179"/>
                    <a:pt x="5895" y="21357"/>
                    <a:pt x="4758" y="21357"/>
                  </a:cubicBezTo>
                  <a:cubicBezTo>
                    <a:pt x="3621" y="21357"/>
                    <a:pt x="2485" y="21179"/>
                    <a:pt x="1727" y="20290"/>
                  </a:cubicBezTo>
                  <a:cubicBezTo>
                    <a:pt x="969" y="19401"/>
                    <a:pt x="590" y="17801"/>
                    <a:pt x="2200" y="15935"/>
                  </a:cubicBezTo>
                  <a:cubicBezTo>
                    <a:pt x="3811" y="14068"/>
                    <a:pt x="7411" y="11935"/>
                    <a:pt x="10821" y="9890"/>
                  </a:cubicBezTo>
                  <a:cubicBezTo>
                    <a:pt x="14232" y="7846"/>
                    <a:pt x="17453" y="5890"/>
                    <a:pt x="19158" y="4690"/>
                  </a:cubicBezTo>
                  <a:cubicBezTo>
                    <a:pt x="20864" y="3490"/>
                    <a:pt x="21053" y="3046"/>
                    <a:pt x="20674" y="2646"/>
                  </a:cubicBezTo>
                  <a:cubicBezTo>
                    <a:pt x="20295" y="2246"/>
                    <a:pt x="19348" y="1890"/>
                    <a:pt x="16979" y="1535"/>
                  </a:cubicBezTo>
                  <a:cubicBezTo>
                    <a:pt x="14611" y="1179"/>
                    <a:pt x="10821" y="824"/>
                    <a:pt x="7032" y="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7071152" y="6215"/>
              <a:ext cx="154665" cy="94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550" fill="norm" stroke="1" extrusionOk="0">
                  <a:moveTo>
                    <a:pt x="3871" y="1255"/>
                  </a:moveTo>
                  <a:cubicBezTo>
                    <a:pt x="2749" y="1061"/>
                    <a:pt x="1627" y="868"/>
                    <a:pt x="1066" y="651"/>
                  </a:cubicBezTo>
                  <a:cubicBezTo>
                    <a:pt x="505" y="433"/>
                    <a:pt x="505" y="192"/>
                    <a:pt x="1486" y="71"/>
                  </a:cubicBezTo>
                  <a:cubicBezTo>
                    <a:pt x="2468" y="-50"/>
                    <a:pt x="4432" y="-50"/>
                    <a:pt x="7798" y="337"/>
                  </a:cubicBezTo>
                  <a:cubicBezTo>
                    <a:pt x="11164" y="723"/>
                    <a:pt x="15933" y="1496"/>
                    <a:pt x="18458" y="2414"/>
                  </a:cubicBezTo>
                  <a:cubicBezTo>
                    <a:pt x="20982" y="3333"/>
                    <a:pt x="21263" y="4396"/>
                    <a:pt x="18738" y="5580"/>
                  </a:cubicBezTo>
                  <a:cubicBezTo>
                    <a:pt x="16214" y="6763"/>
                    <a:pt x="10884" y="8068"/>
                    <a:pt x="7237" y="9059"/>
                  </a:cubicBezTo>
                  <a:cubicBezTo>
                    <a:pt x="3590" y="10049"/>
                    <a:pt x="1627" y="10726"/>
                    <a:pt x="645" y="11185"/>
                  </a:cubicBezTo>
                  <a:cubicBezTo>
                    <a:pt x="-337" y="11644"/>
                    <a:pt x="-337" y="11886"/>
                    <a:pt x="1627" y="12296"/>
                  </a:cubicBezTo>
                  <a:cubicBezTo>
                    <a:pt x="3590" y="12707"/>
                    <a:pt x="7518" y="13287"/>
                    <a:pt x="10744" y="14036"/>
                  </a:cubicBezTo>
                  <a:cubicBezTo>
                    <a:pt x="13969" y="14785"/>
                    <a:pt x="16494" y="15703"/>
                    <a:pt x="17897" y="16694"/>
                  </a:cubicBezTo>
                  <a:cubicBezTo>
                    <a:pt x="19299" y="17684"/>
                    <a:pt x="19580" y="18747"/>
                    <a:pt x="19159" y="19496"/>
                  </a:cubicBezTo>
                  <a:cubicBezTo>
                    <a:pt x="18738" y="20245"/>
                    <a:pt x="17616" y="20680"/>
                    <a:pt x="14390" y="20970"/>
                  </a:cubicBezTo>
                  <a:cubicBezTo>
                    <a:pt x="11164" y="21260"/>
                    <a:pt x="5834" y="21405"/>
                    <a:pt x="505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8535460" y="176083"/>
              <a:ext cx="365604" cy="6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26" fill="norm" stroke="1" extrusionOk="0">
                  <a:moveTo>
                    <a:pt x="5214" y="6981"/>
                  </a:moveTo>
                  <a:cubicBezTo>
                    <a:pt x="5338" y="9914"/>
                    <a:pt x="5462" y="12848"/>
                    <a:pt x="5524" y="15048"/>
                  </a:cubicBezTo>
                  <a:cubicBezTo>
                    <a:pt x="5586" y="17248"/>
                    <a:pt x="5586" y="18714"/>
                    <a:pt x="5524" y="19614"/>
                  </a:cubicBezTo>
                  <a:cubicBezTo>
                    <a:pt x="5462" y="20514"/>
                    <a:pt x="5338" y="20848"/>
                    <a:pt x="5152" y="20814"/>
                  </a:cubicBezTo>
                  <a:cubicBezTo>
                    <a:pt x="4966" y="20781"/>
                    <a:pt x="4717" y="20381"/>
                    <a:pt x="4469" y="18948"/>
                  </a:cubicBezTo>
                  <a:cubicBezTo>
                    <a:pt x="4221" y="17514"/>
                    <a:pt x="3972" y="15048"/>
                    <a:pt x="3972" y="12448"/>
                  </a:cubicBezTo>
                  <a:cubicBezTo>
                    <a:pt x="3972" y="9848"/>
                    <a:pt x="4221" y="7114"/>
                    <a:pt x="4841" y="5048"/>
                  </a:cubicBezTo>
                  <a:cubicBezTo>
                    <a:pt x="5462" y="2981"/>
                    <a:pt x="6455" y="1581"/>
                    <a:pt x="7634" y="781"/>
                  </a:cubicBezTo>
                  <a:cubicBezTo>
                    <a:pt x="8814" y="-19"/>
                    <a:pt x="10179" y="-219"/>
                    <a:pt x="12103" y="248"/>
                  </a:cubicBezTo>
                  <a:cubicBezTo>
                    <a:pt x="14028" y="714"/>
                    <a:pt x="16510" y="1848"/>
                    <a:pt x="18310" y="3314"/>
                  </a:cubicBezTo>
                  <a:cubicBezTo>
                    <a:pt x="20110" y="4781"/>
                    <a:pt x="21228" y="6581"/>
                    <a:pt x="21414" y="8481"/>
                  </a:cubicBezTo>
                  <a:cubicBezTo>
                    <a:pt x="21600" y="10381"/>
                    <a:pt x="20855" y="12381"/>
                    <a:pt x="19303" y="14114"/>
                  </a:cubicBezTo>
                  <a:cubicBezTo>
                    <a:pt x="17752" y="15848"/>
                    <a:pt x="15393" y="17314"/>
                    <a:pt x="12538" y="18481"/>
                  </a:cubicBezTo>
                  <a:cubicBezTo>
                    <a:pt x="9683" y="19648"/>
                    <a:pt x="6331" y="20514"/>
                    <a:pt x="4283" y="20948"/>
                  </a:cubicBezTo>
                  <a:cubicBezTo>
                    <a:pt x="2234" y="21381"/>
                    <a:pt x="1490" y="21381"/>
                    <a:pt x="931" y="21248"/>
                  </a:cubicBezTo>
                  <a:cubicBezTo>
                    <a:pt x="372" y="21114"/>
                    <a:pt x="0" y="20848"/>
                    <a:pt x="0" y="20581"/>
                  </a:cubicBezTo>
                  <a:cubicBezTo>
                    <a:pt x="0" y="20314"/>
                    <a:pt x="372" y="20048"/>
                    <a:pt x="1055" y="19848"/>
                  </a:cubicBezTo>
                  <a:cubicBezTo>
                    <a:pt x="1738" y="19648"/>
                    <a:pt x="2731" y="19514"/>
                    <a:pt x="3724" y="1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8891060" y="740638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76" y="2504"/>
                    <a:pt x="6952" y="5009"/>
                    <a:pt x="10552" y="8609"/>
                  </a:cubicBezTo>
                  <a:cubicBezTo>
                    <a:pt x="14152" y="12209"/>
                    <a:pt x="17876" y="169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9068860" y="759688"/>
              <a:ext cx="889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029"/>
                    <a:pt x="13371" y="2057"/>
                    <a:pt x="9771" y="4114"/>
                  </a:cubicBezTo>
                  <a:cubicBezTo>
                    <a:pt x="6171" y="6171"/>
                    <a:pt x="3086" y="9257"/>
                    <a:pt x="1543" y="12343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9278410" y="512038"/>
              <a:ext cx="165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9303810" y="707665"/>
              <a:ext cx="190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640" y="11040"/>
                    <a:pt x="5280" y="1783"/>
                    <a:pt x="8880" y="240"/>
                  </a:cubicBezTo>
                  <a:cubicBezTo>
                    <a:pt x="12480" y="-1303"/>
                    <a:pt x="1704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9766871" y="118338"/>
              <a:ext cx="305289" cy="75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2" fill="norm" stroke="1" extrusionOk="0">
                  <a:moveTo>
                    <a:pt x="20144" y="1625"/>
                  </a:moveTo>
                  <a:cubicBezTo>
                    <a:pt x="20144" y="1203"/>
                    <a:pt x="20144" y="782"/>
                    <a:pt x="19772" y="481"/>
                  </a:cubicBezTo>
                  <a:cubicBezTo>
                    <a:pt x="19399" y="181"/>
                    <a:pt x="18655" y="0"/>
                    <a:pt x="16718" y="0"/>
                  </a:cubicBezTo>
                  <a:cubicBezTo>
                    <a:pt x="14782" y="0"/>
                    <a:pt x="11653" y="181"/>
                    <a:pt x="8748" y="602"/>
                  </a:cubicBezTo>
                  <a:cubicBezTo>
                    <a:pt x="5844" y="1023"/>
                    <a:pt x="3162" y="1685"/>
                    <a:pt x="1673" y="2166"/>
                  </a:cubicBezTo>
                  <a:cubicBezTo>
                    <a:pt x="183" y="2647"/>
                    <a:pt x="-115" y="2948"/>
                    <a:pt x="34" y="3189"/>
                  </a:cubicBezTo>
                  <a:cubicBezTo>
                    <a:pt x="183" y="3430"/>
                    <a:pt x="779" y="3610"/>
                    <a:pt x="2566" y="3971"/>
                  </a:cubicBezTo>
                  <a:cubicBezTo>
                    <a:pt x="4354" y="4332"/>
                    <a:pt x="7333" y="4874"/>
                    <a:pt x="9568" y="5806"/>
                  </a:cubicBezTo>
                  <a:cubicBezTo>
                    <a:pt x="11802" y="6739"/>
                    <a:pt x="13292" y="8062"/>
                    <a:pt x="13366" y="9145"/>
                  </a:cubicBezTo>
                  <a:cubicBezTo>
                    <a:pt x="13441" y="10228"/>
                    <a:pt x="12100" y="11071"/>
                    <a:pt x="11132" y="11582"/>
                  </a:cubicBezTo>
                  <a:cubicBezTo>
                    <a:pt x="10164" y="12094"/>
                    <a:pt x="9568" y="12274"/>
                    <a:pt x="8897" y="12425"/>
                  </a:cubicBezTo>
                  <a:cubicBezTo>
                    <a:pt x="8227" y="12575"/>
                    <a:pt x="7482" y="12695"/>
                    <a:pt x="6812" y="12665"/>
                  </a:cubicBezTo>
                  <a:cubicBezTo>
                    <a:pt x="6142" y="12635"/>
                    <a:pt x="5546" y="12455"/>
                    <a:pt x="5322" y="12214"/>
                  </a:cubicBezTo>
                  <a:cubicBezTo>
                    <a:pt x="5099" y="11973"/>
                    <a:pt x="5248" y="11672"/>
                    <a:pt x="5993" y="11522"/>
                  </a:cubicBezTo>
                  <a:cubicBezTo>
                    <a:pt x="6737" y="11372"/>
                    <a:pt x="8078" y="11372"/>
                    <a:pt x="9344" y="11582"/>
                  </a:cubicBezTo>
                  <a:cubicBezTo>
                    <a:pt x="10611" y="11793"/>
                    <a:pt x="11802" y="12214"/>
                    <a:pt x="12175" y="12876"/>
                  </a:cubicBezTo>
                  <a:cubicBezTo>
                    <a:pt x="12547" y="13538"/>
                    <a:pt x="12100" y="14440"/>
                    <a:pt x="10908" y="15553"/>
                  </a:cubicBezTo>
                  <a:cubicBezTo>
                    <a:pt x="9717" y="16666"/>
                    <a:pt x="7780" y="17990"/>
                    <a:pt x="6663" y="18862"/>
                  </a:cubicBezTo>
                  <a:cubicBezTo>
                    <a:pt x="5546" y="19735"/>
                    <a:pt x="5248" y="20156"/>
                    <a:pt x="5248" y="20517"/>
                  </a:cubicBezTo>
                  <a:cubicBezTo>
                    <a:pt x="5248" y="20878"/>
                    <a:pt x="5546" y="21179"/>
                    <a:pt x="6439" y="21359"/>
                  </a:cubicBezTo>
                  <a:cubicBezTo>
                    <a:pt x="7333" y="21540"/>
                    <a:pt x="8823" y="21600"/>
                    <a:pt x="11430" y="21480"/>
                  </a:cubicBezTo>
                  <a:cubicBezTo>
                    <a:pt x="14037" y="21359"/>
                    <a:pt x="17761" y="21058"/>
                    <a:pt x="21485" y="20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0152593" y="328946"/>
              <a:ext cx="249768" cy="40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3478" y="4620"/>
                  </a:moveTo>
                  <a:cubicBezTo>
                    <a:pt x="4576" y="3507"/>
                    <a:pt x="5675" y="2393"/>
                    <a:pt x="7047" y="1614"/>
                  </a:cubicBezTo>
                  <a:cubicBezTo>
                    <a:pt x="8420" y="835"/>
                    <a:pt x="10068" y="389"/>
                    <a:pt x="11349" y="167"/>
                  </a:cubicBezTo>
                  <a:cubicBezTo>
                    <a:pt x="12631" y="-56"/>
                    <a:pt x="13546" y="-56"/>
                    <a:pt x="14278" y="167"/>
                  </a:cubicBezTo>
                  <a:cubicBezTo>
                    <a:pt x="15010" y="389"/>
                    <a:pt x="15559" y="835"/>
                    <a:pt x="15468" y="2282"/>
                  </a:cubicBezTo>
                  <a:cubicBezTo>
                    <a:pt x="15376" y="3730"/>
                    <a:pt x="14644" y="6179"/>
                    <a:pt x="12631" y="8796"/>
                  </a:cubicBezTo>
                  <a:cubicBezTo>
                    <a:pt x="10617" y="11412"/>
                    <a:pt x="7322" y="14196"/>
                    <a:pt x="5308" y="15810"/>
                  </a:cubicBezTo>
                  <a:cubicBezTo>
                    <a:pt x="3295" y="17424"/>
                    <a:pt x="2563" y="17870"/>
                    <a:pt x="1739" y="18593"/>
                  </a:cubicBezTo>
                  <a:cubicBezTo>
                    <a:pt x="915" y="19317"/>
                    <a:pt x="0" y="20319"/>
                    <a:pt x="0" y="20876"/>
                  </a:cubicBezTo>
                  <a:cubicBezTo>
                    <a:pt x="0" y="21433"/>
                    <a:pt x="915" y="21544"/>
                    <a:pt x="4668" y="21544"/>
                  </a:cubicBezTo>
                  <a:cubicBezTo>
                    <a:pt x="8420" y="21544"/>
                    <a:pt x="15010" y="21433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0548410" y="626338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10626282" y="368191"/>
              <a:ext cx="209607" cy="40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72" fill="norm" stroke="1" extrusionOk="0">
                  <a:moveTo>
                    <a:pt x="21003" y="6599"/>
                  </a:moveTo>
                  <a:cubicBezTo>
                    <a:pt x="21217" y="4920"/>
                    <a:pt x="21431" y="3241"/>
                    <a:pt x="20362" y="1954"/>
                  </a:cubicBezTo>
                  <a:cubicBezTo>
                    <a:pt x="19292" y="667"/>
                    <a:pt x="16940" y="-228"/>
                    <a:pt x="13625" y="52"/>
                  </a:cubicBezTo>
                  <a:cubicBezTo>
                    <a:pt x="10310" y="332"/>
                    <a:pt x="6033" y="1787"/>
                    <a:pt x="3574" y="2850"/>
                  </a:cubicBezTo>
                  <a:cubicBezTo>
                    <a:pt x="1114" y="3913"/>
                    <a:pt x="473" y="4584"/>
                    <a:pt x="152" y="5256"/>
                  </a:cubicBezTo>
                  <a:cubicBezTo>
                    <a:pt x="-169" y="5927"/>
                    <a:pt x="-169" y="6599"/>
                    <a:pt x="2077" y="6823"/>
                  </a:cubicBezTo>
                  <a:cubicBezTo>
                    <a:pt x="4322" y="7047"/>
                    <a:pt x="8813" y="6823"/>
                    <a:pt x="12342" y="6319"/>
                  </a:cubicBezTo>
                  <a:cubicBezTo>
                    <a:pt x="15871" y="5816"/>
                    <a:pt x="18437" y="5032"/>
                    <a:pt x="19720" y="5032"/>
                  </a:cubicBezTo>
                  <a:cubicBezTo>
                    <a:pt x="21003" y="5032"/>
                    <a:pt x="21003" y="5816"/>
                    <a:pt x="20682" y="7830"/>
                  </a:cubicBezTo>
                  <a:cubicBezTo>
                    <a:pt x="20362" y="9845"/>
                    <a:pt x="19720" y="13090"/>
                    <a:pt x="19185" y="15552"/>
                  </a:cubicBezTo>
                  <a:cubicBezTo>
                    <a:pt x="18651" y="18014"/>
                    <a:pt x="18223" y="19693"/>
                    <a:pt x="17795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10884960" y="791438"/>
              <a:ext cx="444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5040"/>
                    <a:pt x="17486" y="10080"/>
                    <a:pt x="13886" y="13680"/>
                  </a:cubicBezTo>
                  <a:cubicBezTo>
                    <a:pt x="10286" y="17280"/>
                    <a:pt x="5143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1300243" y="424990"/>
              <a:ext cx="242030" cy="3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986" fill="norm" stroke="1" extrusionOk="0">
                  <a:moveTo>
                    <a:pt x="20100" y="2603"/>
                  </a:moveTo>
                  <a:cubicBezTo>
                    <a:pt x="19734" y="1697"/>
                    <a:pt x="19368" y="792"/>
                    <a:pt x="18727" y="339"/>
                  </a:cubicBezTo>
                  <a:cubicBezTo>
                    <a:pt x="18086" y="-114"/>
                    <a:pt x="17171" y="-114"/>
                    <a:pt x="15249" y="339"/>
                  </a:cubicBezTo>
                  <a:cubicBezTo>
                    <a:pt x="13327" y="792"/>
                    <a:pt x="10398" y="1697"/>
                    <a:pt x="7469" y="3767"/>
                  </a:cubicBezTo>
                  <a:cubicBezTo>
                    <a:pt x="4540" y="5836"/>
                    <a:pt x="1612" y="9070"/>
                    <a:pt x="513" y="11980"/>
                  </a:cubicBezTo>
                  <a:cubicBezTo>
                    <a:pt x="-585" y="14890"/>
                    <a:pt x="147" y="17477"/>
                    <a:pt x="2069" y="19094"/>
                  </a:cubicBezTo>
                  <a:cubicBezTo>
                    <a:pt x="3991" y="20710"/>
                    <a:pt x="7103" y="21357"/>
                    <a:pt x="10215" y="20775"/>
                  </a:cubicBezTo>
                  <a:cubicBezTo>
                    <a:pt x="13327" y="20193"/>
                    <a:pt x="16439" y="18382"/>
                    <a:pt x="18361" y="15343"/>
                  </a:cubicBezTo>
                  <a:cubicBezTo>
                    <a:pt x="20283" y="12303"/>
                    <a:pt x="21015" y="8035"/>
                    <a:pt x="20923" y="5125"/>
                  </a:cubicBezTo>
                  <a:cubicBezTo>
                    <a:pt x="20832" y="2214"/>
                    <a:pt x="19917" y="662"/>
                    <a:pt x="18269" y="210"/>
                  </a:cubicBezTo>
                  <a:cubicBezTo>
                    <a:pt x="16622" y="-243"/>
                    <a:pt x="14242" y="404"/>
                    <a:pt x="13052" y="1050"/>
                  </a:cubicBezTo>
                  <a:cubicBezTo>
                    <a:pt x="11862" y="1697"/>
                    <a:pt x="11862" y="2344"/>
                    <a:pt x="11862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1754910" y="613638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1841645" y="397738"/>
              <a:ext cx="230765" cy="27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63" fill="norm" stroke="1" extrusionOk="0">
                  <a:moveTo>
                    <a:pt x="14928" y="0"/>
                  </a:moveTo>
                  <a:cubicBezTo>
                    <a:pt x="10412" y="5023"/>
                    <a:pt x="5895" y="10047"/>
                    <a:pt x="3441" y="13060"/>
                  </a:cubicBezTo>
                  <a:cubicBezTo>
                    <a:pt x="986" y="16074"/>
                    <a:pt x="593" y="17079"/>
                    <a:pt x="299" y="18084"/>
                  </a:cubicBezTo>
                  <a:cubicBezTo>
                    <a:pt x="4" y="19088"/>
                    <a:pt x="-192" y="20093"/>
                    <a:pt x="299" y="20679"/>
                  </a:cubicBezTo>
                  <a:cubicBezTo>
                    <a:pt x="790" y="21265"/>
                    <a:pt x="1968" y="21433"/>
                    <a:pt x="4717" y="21516"/>
                  </a:cubicBezTo>
                  <a:cubicBezTo>
                    <a:pt x="7466" y="21600"/>
                    <a:pt x="11786" y="21600"/>
                    <a:pt x="14830" y="21265"/>
                  </a:cubicBezTo>
                  <a:cubicBezTo>
                    <a:pt x="17873" y="20930"/>
                    <a:pt x="19641" y="20260"/>
                    <a:pt x="21408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1990365" y="600938"/>
              <a:ext cx="69346" cy="25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00" fill="norm" stroke="1" extrusionOk="0">
                  <a:moveTo>
                    <a:pt x="21444" y="0"/>
                  </a:moveTo>
                  <a:cubicBezTo>
                    <a:pt x="17517" y="1440"/>
                    <a:pt x="13589" y="2880"/>
                    <a:pt x="10317" y="5580"/>
                  </a:cubicBezTo>
                  <a:cubicBezTo>
                    <a:pt x="7044" y="8280"/>
                    <a:pt x="4426" y="12240"/>
                    <a:pt x="2789" y="14670"/>
                  </a:cubicBezTo>
                  <a:cubicBezTo>
                    <a:pt x="1153" y="17100"/>
                    <a:pt x="499" y="18000"/>
                    <a:pt x="171" y="18990"/>
                  </a:cubicBezTo>
                  <a:cubicBezTo>
                    <a:pt x="-156" y="19980"/>
                    <a:pt x="-156" y="21060"/>
                    <a:pt x="1480" y="21330"/>
                  </a:cubicBezTo>
                  <a:cubicBezTo>
                    <a:pt x="3117" y="21600"/>
                    <a:pt x="6389" y="21060"/>
                    <a:pt x="9335" y="20250"/>
                  </a:cubicBezTo>
                  <a:cubicBezTo>
                    <a:pt x="12280" y="19440"/>
                    <a:pt x="14899" y="18360"/>
                    <a:pt x="1751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2078760" y="255438"/>
              <a:ext cx="220508" cy="77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42" fill="norm" stroke="1" extrusionOk="0">
                  <a:moveTo>
                    <a:pt x="11507" y="2003"/>
                  </a:moveTo>
                  <a:cubicBezTo>
                    <a:pt x="12920" y="1301"/>
                    <a:pt x="14333" y="598"/>
                    <a:pt x="15544" y="247"/>
                  </a:cubicBezTo>
                  <a:cubicBezTo>
                    <a:pt x="16755" y="-104"/>
                    <a:pt x="17764" y="-104"/>
                    <a:pt x="18976" y="394"/>
                  </a:cubicBezTo>
                  <a:cubicBezTo>
                    <a:pt x="20187" y="891"/>
                    <a:pt x="21600" y="1886"/>
                    <a:pt x="20793" y="3116"/>
                  </a:cubicBezTo>
                  <a:cubicBezTo>
                    <a:pt x="19985" y="4345"/>
                    <a:pt x="16957" y="5808"/>
                    <a:pt x="14837" y="6891"/>
                  </a:cubicBezTo>
                  <a:cubicBezTo>
                    <a:pt x="12718" y="7974"/>
                    <a:pt x="11507" y="8676"/>
                    <a:pt x="11305" y="9496"/>
                  </a:cubicBezTo>
                  <a:cubicBezTo>
                    <a:pt x="11103" y="10316"/>
                    <a:pt x="11910" y="11252"/>
                    <a:pt x="12516" y="12628"/>
                  </a:cubicBezTo>
                  <a:cubicBezTo>
                    <a:pt x="13121" y="14003"/>
                    <a:pt x="13525" y="15818"/>
                    <a:pt x="13525" y="17135"/>
                  </a:cubicBezTo>
                  <a:cubicBezTo>
                    <a:pt x="13525" y="18452"/>
                    <a:pt x="13121" y="19272"/>
                    <a:pt x="11607" y="19916"/>
                  </a:cubicBezTo>
                  <a:cubicBezTo>
                    <a:pt x="10093" y="20559"/>
                    <a:pt x="7469" y="21028"/>
                    <a:pt x="5350" y="21262"/>
                  </a:cubicBezTo>
                  <a:cubicBezTo>
                    <a:pt x="3230" y="21496"/>
                    <a:pt x="1615" y="21496"/>
                    <a:pt x="807" y="21291"/>
                  </a:cubicBezTo>
                  <a:cubicBezTo>
                    <a:pt x="0" y="21086"/>
                    <a:pt x="0" y="20676"/>
                    <a:pt x="0" y="20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3392430" y="1807438"/>
              <a:ext cx="274576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436" y="0"/>
                  </a:moveTo>
                  <a:cubicBezTo>
                    <a:pt x="2271" y="252"/>
                    <a:pt x="2107" y="504"/>
                    <a:pt x="1694" y="870"/>
                  </a:cubicBezTo>
                  <a:cubicBezTo>
                    <a:pt x="1282" y="1236"/>
                    <a:pt x="623" y="1716"/>
                    <a:pt x="293" y="2178"/>
                  </a:cubicBezTo>
                  <a:cubicBezTo>
                    <a:pt x="-37" y="2640"/>
                    <a:pt x="-37" y="3084"/>
                    <a:pt x="45" y="3534"/>
                  </a:cubicBezTo>
                  <a:cubicBezTo>
                    <a:pt x="128" y="3984"/>
                    <a:pt x="293" y="4440"/>
                    <a:pt x="787" y="4908"/>
                  </a:cubicBezTo>
                  <a:cubicBezTo>
                    <a:pt x="1282" y="5376"/>
                    <a:pt x="2107" y="5856"/>
                    <a:pt x="2931" y="6330"/>
                  </a:cubicBezTo>
                  <a:cubicBezTo>
                    <a:pt x="3755" y="6804"/>
                    <a:pt x="4580" y="7272"/>
                    <a:pt x="5487" y="7716"/>
                  </a:cubicBezTo>
                  <a:cubicBezTo>
                    <a:pt x="6394" y="8160"/>
                    <a:pt x="7383" y="8580"/>
                    <a:pt x="8372" y="9048"/>
                  </a:cubicBezTo>
                  <a:cubicBezTo>
                    <a:pt x="9361" y="9516"/>
                    <a:pt x="10351" y="10032"/>
                    <a:pt x="11258" y="10518"/>
                  </a:cubicBezTo>
                  <a:cubicBezTo>
                    <a:pt x="12165" y="11004"/>
                    <a:pt x="12989" y="11460"/>
                    <a:pt x="13813" y="11922"/>
                  </a:cubicBezTo>
                  <a:cubicBezTo>
                    <a:pt x="14638" y="12384"/>
                    <a:pt x="15462" y="12852"/>
                    <a:pt x="16287" y="13314"/>
                  </a:cubicBezTo>
                  <a:cubicBezTo>
                    <a:pt x="17111" y="13776"/>
                    <a:pt x="17936" y="14232"/>
                    <a:pt x="18513" y="14658"/>
                  </a:cubicBezTo>
                  <a:cubicBezTo>
                    <a:pt x="19090" y="15084"/>
                    <a:pt x="19419" y="15480"/>
                    <a:pt x="19749" y="15906"/>
                  </a:cubicBezTo>
                  <a:cubicBezTo>
                    <a:pt x="20079" y="16332"/>
                    <a:pt x="20409" y="16788"/>
                    <a:pt x="20656" y="17256"/>
                  </a:cubicBezTo>
                  <a:cubicBezTo>
                    <a:pt x="20903" y="17724"/>
                    <a:pt x="21068" y="18204"/>
                    <a:pt x="21233" y="18678"/>
                  </a:cubicBezTo>
                  <a:cubicBezTo>
                    <a:pt x="21398" y="19152"/>
                    <a:pt x="21563" y="19620"/>
                    <a:pt x="20986" y="20034"/>
                  </a:cubicBezTo>
                  <a:cubicBezTo>
                    <a:pt x="20409" y="20448"/>
                    <a:pt x="19090" y="20808"/>
                    <a:pt x="18018" y="21060"/>
                  </a:cubicBezTo>
                  <a:cubicBezTo>
                    <a:pt x="16946" y="21312"/>
                    <a:pt x="16122" y="21456"/>
                    <a:pt x="15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2907625" y="5338038"/>
              <a:ext cx="665653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479" y="12800"/>
                  </a:moveTo>
                  <a:cubicBezTo>
                    <a:pt x="376" y="11200"/>
                    <a:pt x="273" y="9600"/>
                    <a:pt x="201" y="8800"/>
                  </a:cubicBezTo>
                  <a:cubicBezTo>
                    <a:pt x="129" y="8000"/>
                    <a:pt x="88" y="8000"/>
                    <a:pt x="54" y="8400"/>
                  </a:cubicBezTo>
                  <a:cubicBezTo>
                    <a:pt x="19" y="8800"/>
                    <a:pt x="-8" y="9600"/>
                    <a:pt x="2" y="10000"/>
                  </a:cubicBezTo>
                  <a:cubicBezTo>
                    <a:pt x="13" y="10400"/>
                    <a:pt x="61" y="10400"/>
                    <a:pt x="201" y="9467"/>
                  </a:cubicBezTo>
                  <a:cubicBezTo>
                    <a:pt x="342" y="8533"/>
                    <a:pt x="576" y="6667"/>
                    <a:pt x="812" y="5467"/>
                  </a:cubicBezTo>
                  <a:cubicBezTo>
                    <a:pt x="1049" y="4267"/>
                    <a:pt x="1290" y="3733"/>
                    <a:pt x="1547" y="3467"/>
                  </a:cubicBezTo>
                  <a:cubicBezTo>
                    <a:pt x="1805" y="3200"/>
                    <a:pt x="2079" y="3200"/>
                    <a:pt x="2364" y="3333"/>
                  </a:cubicBezTo>
                  <a:cubicBezTo>
                    <a:pt x="2649" y="3467"/>
                    <a:pt x="2944" y="3733"/>
                    <a:pt x="3216" y="3867"/>
                  </a:cubicBezTo>
                  <a:cubicBezTo>
                    <a:pt x="3487" y="4000"/>
                    <a:pt x="3734" y="4000"/>
                    <a:pt x="3998" y="4000"/>
                  </a:cubicBezTo>
                  <a:cubicBezTo>
                    <a:pt x="4263" y="4000"/>
                    <a:pt x="4544" y="4000"/>
                    <a:pt x="4791" y="4000"/>
                  </a:cubicBezTo>
                  <a:cubicBezTo>
                    <a:pt x="5038" y="4000"/>
                    <a:pt x="5251" y="4000"/>
                    <a:pt x="5464" y="4000"/>
                  </a:cubicBezTo>
                  <a:cubicBezTo>
                    <a:pt x="5677" y="4000"/>
                    <a:pt x="5890" y="4000"/>
                    <a:pt x="6116" y="4000"/>
                  </a:cubicBezTo>
                  <a:cubicBezTo>
                    <a:pt x="6343" y="4000"/>
                    <a:pt x="6583" y="4000"/>
                    <a:pt x="6813" y="3867"/>
                  </a:cubicBezTo>
                  <a:cubicBezTo>
                    <a:pt x="7043" y="3733"/>
                    <a:pt x="7263" y="3467"/>
                    <a:pt x="7507" y="3200"/>
                  </a:cubicBezTo>
                  <a:cubicBezTo>
                    <a:pt x="7750" y="2933"/>
                    <a:pt x="8018" y="2667"/>
                    <a:pt x="8279" y="2400"/>
                  </a:cubicBezTo>
                  <a:cubicBezTo>
                    <a:pt x="8540" y="2133"/>
                    <a:pt x="8794" y="1867"/>
                    <a:pt x="9048" y="1600"/>
                  </a:cubicBezTo>
                  <a:cubicBezTo>
                    <a:pt x="9302" y="1333"/>
                    <a:pt x="9556" y="1067"/>
                    <a:pt x="9820" y="800"/>
                  </a:cubicBezTo>
                  <a:cubicBezTo>
                    <a:pt x="10085" y="533"/>
                    <a:pt x="10359" y="267"/>
                    <a:pt x="10631" y="133"/>
                  </a:cubicBezTo>
                  <a:cubicBezTo>
                    <a:pt x="10902" y="0"/>
                    <a:pt x="11170" y="0"/>
                    <a:pt x="11437" y="0"/>
                  </a:cubicBezTo>
                  <a:cubicBezTo>
                    <a:pt x="11705" y="0"/>
                    <a:pt x="11973" y="0"/>
                    <a:pt x="12251" y="0"/>
                  </a:cubicBezTo>
                  <a:cubicBezTo>
                    <a:pt x="12529" y="0"/>
                    <a:pt x="12817" y="0"/>
                    <a:pt x="13102" y="133"/>
                  </a:cubicBezTo>
                  <a:cubicBezTo>
                    <a:pt x="13387" y="267"/>
                    <a:pt x="13669" y="533"/>
                    <a:pt x="13954" y="933"/>
                  </a:cubicBezTo>
                  <a:cubicBezTo>
                    <a:pt x="14239" y="1333"/>
                    <a:pt x="14527" y="1867"/>
                    <a:pt x="14812" y="2400"/>
                  </a:cubicBezTo>
                  <a:cubicBezTo>
                    <a:pt x="15097" y="2933"/>
                    <a:pt x="15378" y="3467"/>
                    <a:pt x="15656" y="3867"/>
                  </a:cubicBezTo>
                  <a:cubicBezTo>
                    <a:pt x="15935" y="4267"/>
                    <a:pt x="16209" y="4533"/>
                    <a:pt x="16470" y="4933"/>
                  </a:cubicBezTo>
                  <a:cubicBezTo>
                    <a:pt x="16731" y="5333"/>
                    <a:pt x="16978" y="5867"/>
                    <a:pt x="17232" y="6400"/>
                  </a:cubicBezTo>
                  <a:cubicBezTo>
                    <a:pt x="17486" y="6933"/>
                    <a:pt x="17747" y="7467"/>
                    <a:pt x="17994" y="7867"/>
                  </a:cubicBezTo>
                  <a:cubicBezTo>
                    <a:pt x="18241" y="8267"/>
                    <a:pt x="18475" y="8533"/>
                    <a:pt x="18691" y="8933"/>
                  </a:cubicBezTo>
                  <a:cubicBezTo>
                    <a:pt x="18907" y="9333"/>
                    <a:pt x="19107" y="9867"/>
                    <a:pt x="19343" y="10267"/>
                  </a:cubicBezTo>
                  <a:cubicBezTo>
                    <a:pt x="19580" y="10667"/>
                    <a:pt x="19855" y="10933"/>
                    <a:pt x="20150" y="11733"/>
                  </a:cubicBezTo>
                  <a:cubicBezTo>
                    <a:pt x="20445" y="12533"/>
                    <a:pt x="20761" y="13867"/>
                    <a:pt x="21005" y="15600"/>
                  </a:cubicBezTo>
                  <a:cubicBezTo>
                    <a:pt x="21249" y="17333"/>
                    <a:pt x="21420" y="19467"/>
                    <a:pt x="21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8851829" y="5788888"/>
              <a:ext cx="401182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448" y="0"/>
                  </a:moveTo>
                  <a:cubicBezTo>
                    <a:pt x="3016" y="0"/>
                    <a:pt x="3585" y="0"/>
                    <a:pt x="4267" y="1754"/>
                  </a:cubicBezTo>
                  <a:cubicBezTo>
                    <a:pt x="4949" y="3508"/>
                    <a:pt x="5745" y="7015"/>
                    <a:pt x="5745" y="9785"/>
                  </a:cubicBezTo>
                  <a:cubicBezTo>
                    <a:pt x="5745" y="12554"/>
                    <a:pt x="4949" y="14585"/>
                    <a:pt x="4040" y="16246"/>
                  </a:cubicBezTo>
                  <a:cubicBezTo>
                    <a:pt x="3130" y="17908"/>
                    <a:pt x="2107" y="19200"/>
                    <a:pt x="1311" y="19754"/>
                  </a:cubicBezTo>
                  <a:cubicBezTo>
                    <a:pt x="515" y="20308"/>
                    <a:pt x="-53" y="20123"/>
                    <a:pt x="4" y="18831"/>
                  </a:cubicBezTo>
                  <a:cubicBezTo>
                    <a:pt x="61" y="17538"/>
                    <a:pt x="743" y="15138"/>
                    <a:pt x="2732" y="12554"/>
                  </a:cubicBezTo>
                  <a:cubicBezTo>
                    <a:pt x="4722" y="9969"/>
                    <a:pt x="8019" y="7200"/>
                    <a:pt x="10008" y="5631"/>
                  </a:cubicBezTo>
                  <a:cubicBezTo>
                    <a:pt x="11998" y="4062"/>
                    <a:pt x="12680" y="3692"/>
                    <a:pt x="13305" y="3508"/>
                  </a:cubicBezTo>
                  <a:cubicBezTo>
                    <a:pt x="13930" y="3323"/>
                    <a:pt x="14499" y="3323"/>
                    <a:pt x="14499" y="3785"/>
                  </a:cubicBezTo>
                  <a:cubicBezTo>
                    <a:pt x="14499" y="4246"/>
                    <a:pt x="13930" y="5169"/>
                    <a:pt x="12793" y="6738"/>
                  </a:cubicBezTo>
                  <a:cubicBezTo>
                    <a:pt x="11656" y="8308"/>
                    <a:pt x="9951" y="10523"/>
                    <a:pt x="8985" y="12185"/>
                  </a:cubicBezTo>
                  <a:cubicBezTo>
                    <a:pt x="8019" y="13846"/>
                    <a:pt x="7791" y="14954"/>
                    <a:pt x="8075" y="15877"/>
                  </a:cubicBezTo>
                  <a:cubicBezTo>
                    <a:pt x="8360" y="16800"/>
                    <a:pt x="9155" y="17538"/>
                    <a:pt x="11486" y="18462"/>
                  </a:cubicBezTo>
                  <a:cubicBezTo>
                    <a:pt x="13816" y="19385"/>
                    <a:pt x="17682" y="20492"/>
                    <a:pt x="215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9322420" y="5902057"/>
              <a:ext cx="667191" cy="10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07" fill="norm" stroke="1" extrusionOk="0">
                  <a:moveTo>
                    <a:pt x="1241" y="21407"/>
                  </a:moveTo>
                  <a:cubicBezTo>
                    <a:pt x="832" y="20161"/>
                    <a:pt x="423" y="18915"/>
                    <a:pt x="185" y="17253"/>
                  </a:cubicBezTo>
                  <a:cubicBezTo>
                    <a:pt x="-54" y="15592"/>
                    <a:pt x="-122" y="13515"/>
                    <a:pt x="355" y="11230"/>
                  </a:cubicBezTo>
                  <a:cubicBezTo>
                    <a:pt x="832" y="8945"/>
                    <a:pt x="1854" y="6453"/>
                    <a:pt x="3660" y="4169"/>
                  </a:cubicBezTo>
                  <a:cubicBezTo>
                    <a:pt x="5465" y="1884"/>
                    <a:pt x="8055" y="-193"/>
                    <a:pt x="10542" y="15"/>
                  </a:cubicBezTo>
                  <a:cubicBezTo>
                    <a:pt x="13029" y="222"/>
                    <a:pt x="15414" y="2715"/>
                    <a:pt x="17219" y="4999"/>
                  </a:cubicBezTo>
                  <a:cubicBezTo>
                    <a:pt x="19025" y="7284"/>
                    <a:pt x="20252" y="9361"/>
                    <a:pt x="21478" y="1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9780605" y="5835515"/>
              <a:ext cx="182918" cy="30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2" h="21449" fill="norm" stroke="1" extrusionOk="0">
                  <a:moveTo>
                    <a:pt x="8483" y="4698"/>
                  </a:moveTo>
                  <a:cubicBezTo>
                    <a:pt x="5872" y="3816"/>
                    <a:pt x="3261" y="2935"/>
                    <a:pt x="1719" y="2127"/>
                  </a:cubicBezTo>
                  <a:cubicBezTo>
                    <a:pt x="176" y="1318"/>
                    <a:pt x="-299" y="584"/>
                    <a:pt x="176" y="216"/>
                  </a:cubicBezTo>
                  <a:cubicBezTo>
                    <a:pt x="650" y="-151"/>
                    <a:pt x="2075" y="-151"/>
                    <a:pt x="5516" y="1025"/>
                  </a:cubicBezTo>
                  <a:cubicBezTo>
                    <a:pt x="8958" y="2200"/>
                    <a:pt x="14417" y="4551"/>
                    <a:pt x="17503" y="6608"/>
                  </a:cubicBezTo>
                  <a:cubicBezTo>
                    <a:pt x="20589" y="8665"/>
                    <a:pt x="21301" y="10429"/>
                    <a:pt x="19639" y="12339"/>
                  </a:cubicBezTo>
                  <a:cubicBezTo>
                    <a:pt x="17978" y="14249"/>
                    <a:pt x="13943" y="16306"/>
                    <a:pt x="11094" y="17849"/>
                  </a:cubicBezTo>
                  <a:cubicBezTo>
                    <a:pt x="8246" y="19392"/>
                    <a:pt x="6585" y="20420"/>
                    <a:pt x="492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829860" y="4338707"/>
              <a:ext cx="692151" cy="7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3" fill="norm" stroke="1" extrusionOk="0">
                  <a:moveTo>
                    <a:pt x="0" y="21103"/>
                  </a:moveTo>
                  <a:cubicBezTo>
                    <a:pt x="2114" y="17124"/>
                    <a:pt x="4228" y="13145"/>
                    <a:pt x="6473" y="9450"/>
                  </a:cubicBezTo>
                  <a:cubicBezTo>
                    <a:pt x="8719" y="5756"/>
                    <a:pt x="11097" y="2345"/>
                    <a:pt x="13475" y="924"/>
                  </a:cubicBezTo>
                  <a:cubicBezTo>
                    <a:pt x="15853" y="-497"/>
                    <a:pt x="18231" y="71"/>
                    <a:pt x="19585" y="356"/>
                  </a:cubicBezTo>
                  <a:cubicBezTo>
                    <a:pt x="20939" y="640"/>
                    <a:pt x="21270" y="640"/>
                    <a:pt x="21600" y="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829860" y="4137888"/>
              <a:ext cx="1079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1" y="2520"/>
                    <a:pt x="2541" y="5040"/>
                    <a:pt x="4871" y="8220"/>
                  </a:cubicBezTo>
                  <a:cubicBezTo>
                    <a:pt x="7200" y="11400"/>
                    <a:pt x="10588" y="15240"/>
                    <a:pt x="13553" y="17580"/>
                  </a:cubicBezTo>
                  <a:cubicBezTo>
                    <a:pt x="16518" y="19920"/>
                    <a:pt x="19059" y="20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2052110" y="4118838"/>
              <a:ext cx="254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209"/>
                    <a:pt x="14400" y="10417"/>
                    <a:pt x="18000" y="14017"/>
                  </a:cubicBezTo>
                  <a:cubicBezTo>
                    <a:pt x="21600" y="17617"/>
                    <a:pt x="21600" y="196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950510" y="3782288"/>
              <a:ext cx="421545" cy="27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73" fill="norm" stroke="1" extrusionOk="0">
                  <a:moveTo>
                    <a:pt x="0" y="12273"/>
                  </a:moveTo>
                  <a:cubicBezTo>
                    <a:pt x="648" y="13909"/>
                    <a:pt x="1296" y="15545"/>
                    <a:pt x="2538" y="17100"/>
                  </a:cubicBezTo>
                  <a:cubicBezTo>
                    <a:pt x="3780" y="18655"/>
                    <a:pt x="5616" y="20127"/>
                    <a:pt x="7344" y="20864"/>
                  </a:cubicBezTo>
                  <a:cubicBezTo>
                    <a:pt x="9072" y="21600"/>
                    <a:pt x="10692" y="21600"/>
                    <a:pt x="12798" y="20455"/>
                  </a:cubicBezTo>
                  <a:cubicBezTo>
                    <a:pt x="14904" y="19309"/>
                    <a:pt x="17496" y="17018"/>
                    <a:pt x="19062" y="14727"/>
                  </a:cubicBezTo>
                  <a:cubicBezTo>
                    <a:pt x="20628" y="12436"/>
                    <a:pt x="21168" y="10145"/>
                    <a:pt x="21384" y="7691"/>
                  </a:cubicBezTo>
                  <a:cubicBezTo>
                    <a:pt x="21600" y="5236"/>
                    <a:pt x="21492" y="2618"/>
                    <a:pt x="213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1931460" y="3692212"/>
              <a:ext cx="336551" cy="16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21210"/>
                  </a:moveTo>
                  <a:cubicBezTo>
                    <a:pt x="815" y="15810"/>
                    <a:pt x="1630" y="10410"/>
                    <a:pt x="3057" y="6765"/>
                  </a:cubicBezTo>
                  <a:cubicBezTo>
                    <a:pt x="4483" y="3120"/>
                    <a:pt x="6521" y="1230"/>
                    <a:pt x="8762" y="420"/>
                  </a:cubicBezTo>
                  <a:cubicBezTo>
                    <a:pt x="11004" y="-390"/>
                    <a:pt x="13449" y="-120"/>
                    <a:pt x="15623" y="2040"/>
                  </a:cubicBezTo>
                  <a:cubicBezTo>
                    <a:pt x="17796" y="4200"/>
                    <a:pt x="19698" y="8250"/>
                    <a:pt x="21600" y="1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1997076" y="3502888"/>
              <a:ext cx="264585" cy="22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3974" y="6056"/>
                  </a:moveTo>
                  <a:cubicBezTo>
                    <a:pt x="2765" y="5652"/>
                    <a:pt x="1555" y="5249"/>
                    <a:pt x="864" y="5652"/>
                  </a:cubicBezTo>
                  <a:cubicBezTo>
                    <a:pt x="173" y="6056"/>
                    <a:pt x="0" y="7267"/>
                    <a:pt x="0" y="9084"/>
                  </a:cubicBezTo>
                  <a:cubicBezTo>
                    <a:pt x="0" y="10901"/>
                    <a:pt x="173" y="13323"/>
                    <a:pt x="1382" y="15443"/>
                  </a:cubicBezTo>
                  <a:cubicBezTo>
                    <a:pt x="2592" y="17563"/>
                    <a:pt x="4838" y="19379"/>
                    <a:pt x="7171" y="20389"/>
                  </a:cubicBezTo>
                  <a:cubicBezTo>
                    <a:pt x="9504" y="21398"/>
                    <a:pt x="11923" y="21600"/>
                    <a:pt x="13997" y="18875"/>
                  </a:cubicBezTo>
                  <a:cubicBezTo>
                    <a:pt x="16070" y="16150"/>
                    <a:pt x="17798" y="10497"/>
                    <a:pt x="19008" y="6864"/>
                  </a:cubicBezTo>
                  <a:cubicBezTo>
                    <a:pt x="20218" y="3230"/>
                    <a:pt x="20909" y="16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1810810" y="3289450"/>
              <a:ext cx="463551" cy="21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21159"/>
                  </a:moveTo>
                  <a:cubicBezTo>
                    <a:pt x="1578" y="17287"/>
                    <a:pt x="3156" y="13416"/>
                    <a:pt x="5129" y="9951"/>
                  </a:cubicBezTo>
                  <a:cubicBezTo>
                    <a:pt x="7101" y="6487"/>
                    <a:pt x="9468" y="3431"/>
                    <a:pt x="11688" y="1699"/>
                  </a:cubicBezTo>
                  <a:cubicBezTo>
                    <a:pt x="13907" y="-33"/>
                    <a:pt x="15978" y="-441"/>
                    <a:pt x="17458" y="476"/>
                  </a:cubicBezTo>
                  <a:cubicBezTo>
                    <a:pt x="18937" y="1393"/>
                    <a:pt x="19825" y="3634"/>
                    <a:pt x="20416" y="6793"/>
                  </a:cubicBezTo>
                  <a:cubicBezTo>
                    <a:pt x="21008" y="9951"/>
                    <a:pt x="21304" y="14027"/>
                    <a:pt x="21600" y="18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1982260" y="2340838"/>
              <a:ext cx="635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86"/>
                    <a:pt x="7200" y="6171"/>
                    <a:pt x="10440" y="9206"/>
                  </a:cubicBezTo>
                  <a:cubicBezTo>
                    <a:pt x="13680" y="12240"/>
                    <a:pt x="16560" y="15223"/>
                    <a:pt x="18360" y="17280"/>
                  </a:cubicBezTo>
                  <a:cubicBezTo>
                    <a:pt x="20160" y="19337"/>
                    <a:pt x="20880" y="204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1877924" y="2351421"/>
              <a:ext cx="199587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7797" y="415"/>
                  </a:moveTo>
                  <a:cubicBezTo>
                    <a:pt x="5978" y="3738"/>
                    <a:pt x="4159" y="7062"/>
                    <a:pt x="2795" y="9762"/>
                  </a:cubicBezTo>
                  <a:cubicBezTo>
                    <a:pt x="1431" y="12462"/>
                    <a:pt x="521" y="14538"/>
                    <a:pt x="180" y="14538"/>
                  </a:cubicBezTo>
                  <a:cubicBezTo>
                    <a:pt x="-161" y="14538"/>
                    <a:pt x="66" y="12462"/>
                    <a:pt x="180" y="10385"/>
                  </a:cubicBezTo>
                  <a:cubicBezTo>
                    <a:pt x="294" y="8308"/>
                    <a:pt x="294" y="6231"/>
                    <a:pt x="407" y="4154"/>
                  </a:cubicBezTo>
                  <a:cubicBezTo>
                    <a:pt x="521" y="2077"/>
                    <a:pt x="748" y="0"/>
                    <a:pt x="3022" y="0"/>
                  </a:cubicBezTo>
                  <a:cubicBezTo>
                    <a:pt x="5296" y="0"/>
                    <a:pt x="9616" y="2077"/>
                    <a:pt x="13026" y="6023"/>
                  </a:cubicBezTo>
                  <a:cubicBezTo>
                    <a:pt x="16437" y="9969"/>
                    <a:pt x="18938" y="15785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27950" y="5328426"/>
              <a:ext cx="75261" cy="276313"/>
            </a:xfrm>
            <a:prstGeom prst="rect">
              <a:avLst/>
            </a:prstGeom>
            <a:effectLst/>
          </p:spPr>
        </p:pic>
        <p:pic>
          <p:nvPicPr>
            <p:cNvPr id="225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86474" y="5628784"/>
              <a:ext cx="151751" cy="230981"/>
            </a:xfrm>
            <a:prstGeom prst="rect">
              <a:avLst/>
            </a:prstGeom>
            <a:effectLst/>
          </p:spPr>
        </p:pic>
        <p:pic>
          <p:nvPicPr>
            <p:cNvPr id="2261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92110" y="5738088"/>
              <a:ext cx="44451" cy="57151"/>
            </a:xfrm>
            <a:prstGeom prst="rect">
              <a:avLst/>
            </a:prstGeom>
            <a:effectLst/>
          </p:spPr>
        </p:pic>
        <p:pic>
          <p:nvPicPr>
            <p:cNvPr id="226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46489" y="5636488"/>
              <a:ext cx="193272" cy="202193"/>
            </a:xfrm>
            <a:prstGeom prst="rect">
              <a:avLst/>
            </a:prstGeom>
            <a:effectLst/>
          </p:spPr>
        </p:pic>
        <p:pic>
          <p:nvPicPr>
            <p:cNvPr id="226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67465" y="5731738"/>
              <a:ext cx="53246" cy="228601"/>
            </a:xfrm>
            <a:prstGeom prst="rect">
              <a:avLst/>
            </a:prstGeom>
            <a:effectLst/>
          </p:spPr>
        </p:pic>
        <p:pic>
          <p:nvPicPr>
            <p:cNvPr id="226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21010" y="5318988"/>
              <a:ext cx="38101" cy="171451"/>
            </a:xfrm>
            <a:prstGeom prst="rect">
              <a:avLst/>
            </a:prstGeom>
            <a:effectLst/>
          </p:spPr>
        </p:pic>
        <p:pic>
          <p:nvPicPr>
            <p:cNvPr id="226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43210" y="5736808"/>
              <a:ext cx="209551" cy="217181"/>
            </a:xfrm>
            <a:prstGeom prst="rect">
              <a:avLst/>
            </a:prstGeom>
            <a:effectLst/>
          </p:spPr>
        </p:pic>
        <p:pic>
          <p:nvPicPr>
            <p:cNvPr id="2271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97210" y="5909538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74686" y="5765077"/>
              <a:ext cx="201925" cy="334962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83687" y="5302054"/>
              <a:ext cx="797638" cy="93135"/>
            </a:xfrm>
            <a:prstGeom prst="rect">
              <a:avLst/>
            </a:prstGeom>
            <a:effectLst/>
          </p:spPr>
        </p:pic>
        <p:pic>
          <p:nvPicPr>
            <p:cNvPr id="2277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95260" y="399818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27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42603" y="4017238"/>
              <a:ext cx="72513" cy="1403351"/>
            </a:xfrm>
            <a:prstGeom prst="rect">
              <a:avLst/>
            </a:prstGeom>
            <a:effectLst/>
          </p:spPr>
        </p:pic>
        <p:pic>
          <p:nvPicPr>
            <p:cNvPr id="228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20660" y="3987604"/>
              <a:ext cx="2851151" cy="232835"/>
            </a:xfrm>
            <a:prstGeom prst="rect">
              <a:avLst/>
            </a:prstGeom>
            <a:effectLst/>
          </p:spPr>
        </p:pic>
        <p:pic>
          <p:nvPicPr>
            <p:cNvPr id="228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48672" y="2798038"/>
              <a:ext cx="180289" cy="1510304"/>
            </a:xfrm>
            <a:prstGeom prst="rect">
              <a:avLst/>
            </a:prstGeom>
            <a:effectLst/>
          </p:spPr>
        </p:pic>
        <p:pic>
          <p:nvPicPr>
            <p:cNvPr id="228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65460" y="2812855"/>
              <a:ext cx="2882901" cy="86784"/>
            </a:xfrm>
            <a:prstGeom prst="rect">
              <a:avLst/>
            </a:prstGeom>
            <a:effectLst/>
          </p:spPr>
        </p:pic>
        <p:pic>
          <p:nvPicPr>
            <p:cNvPr id="228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487803" y="2569438"/>
              <a:ext cx="111408" cy="647701"/>
            </a:xfrm>
            <a:prstGeom prst="rect">
              <a:avLst/>
            </a:prstGeom>
            <a:effectLst/>
          </p:spPr>
        </p:pic>
        <p:pic>
          <p:nvPicPr>
            <p:cNvPr id="228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521117" y="2544038"/>
              <a:ext cx="484494" cy="146051"/>
            </a:xfrm>
            <a:prstGeom prst="rect">
              <a:avLst/>
            </a:prstGeom>
            <a:effectLst/>
          </p:spPr>
        </p:pic>
        <p:pic>
          <p:nvPicPr>
            <p:cNvPr id="229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78560" y="2766288"/>
              <a:ext cx="368301" cy="120651"/>
            </a:xfrm>
            <a:prstGeom prst="rect">
              <a:avLst/>
            </a:prstGeom>
            <a:effectLst/>
          </p:spPr>
        </p:pic>
        <p:pic>
          <p:nvPicPr>
            <p:cNvPr id="229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721976" y="2157728"/>
              <a:ext cx="245535" cy="172133"/>
            </a:xfrm>
            <a:prstGeom prst="rect">
              <a:avLst/>
            </a:prstGeom>
            <a:effectLst/>
          </p:spPr>
        </p:pic>
        <p:pic>
          <p:nvPicPr>
            <p:cNvPr id="229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681760" y="3123350"/>
              <a:ext cx="260351" cy="176339"/>
            </a:xfrm>
            <a:prstGeom prst="rect">
              <a:avLst/>
            </a:prstGeom>
            <a:effectLst/>
          </p:spPr>
        </p:pic>
        <p:pic>
          <p:nvPicPr>
            <p:cNvPr id="229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854302" y="3136289"/>
              <a:ext cx="195759" cy="512650"/>
            </a:xfrm>
            <a:prstGeom prst="rect">
              <a:avLst/>
            </a:prstGeom>
            <a:effectLst/>
          </p:spPr>
        </p:pic>
        <p:pic>
          <p:nvPicPr>
            <p:cNvPr id="229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92210" y="5268188"/>
              <a:ext cx="50801" cy="323851"/>
            </a:xfrm>
            <a:prstGeom prst="rect">
              <a:avLst/>
            </a:prstGeom>
            <a:effectLst/>
          </p:spPr>
        </p:pic>
        <p:pic>
          <p:nvPicPr>
            <p:cNvPr id="2301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77910" y="5674588"/>
              <a:ext cx="50801" cy="190501"/>
            </a:xfrm>
            <a:prstGeom prst="rect">
              <a:avLst/>
            </a:prstGeom>
            <a:effectLst/>
          </p:spPr>
        </p:pic>
        <p:pic>
          <p:nvPicPr>
            <p:cNvPr id="2303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28710" y="5814288"/>
              <a:ext cx="50801" cy="38101"/>
            </a:xfrm>
            <a:prstGeom prst="rect">
              <a:avLst/>
            </a:prstGeom>
            <a:effectLst/>
          </p:spPr>
        </p:pic>
        <p:pic>
          <p:nvPicPr>
            <p:cNvPr id="230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378159" y="5688346"/>
              <a:ext cx="123577" cy="232005"/>
            </a:xfrm>
            <a:prstGeom prst="rect">
              <a:avLst/>
            </a:prstGeom>
            <a:effectLst/>
          </p:spPr>
        </p:pic>
        <p:pic>
          <p:nvPicPr>
            <p:cNvPr id="230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44660" y="5274538"/>
              <a:ext cx="44451" cy="254001"/>
            </a:xfrm>
            <a:prstGeom prst="rect">
              <a:avLst/>
            </a:prstGeom>
            <a:effectLst/>
          </p:spPr>
        </p:pic>
        <p:pic>
          <p:nvPicPr>
            <p:cNvPr id="230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30360" y="5693098"/>
              <a:ext cx="158751" cy="178341"/>
            </a:xfrm>
            <a:prstGeom prst="rect">
              <a:avLst/>
            </a:prstGeom>
            <a:effectLst/>
          </p:spPr>
        </p:pic>
        <p:pic>
          <p:nvPicPr>
            <p:cNvPr id="231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52610" y="5782538"/>
              <a:ext cx="50801" cy="50801"/>
            </a:xfrm>
            <a:prstGeom prst="rect">
              <a:avLst/>
            </a:prstGeom>
            <a:effectLst/>
          </p:spPr>
        </p:pic>
        <p:pic>
          <p:nvPicPr>
            <p:cNvPr id="231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85960" y="5585688"/>
              <a:ext cx="25401" cy="330201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34016" y="5293588"/>
              <a:ext cx="41095" cy="349251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027460" y="5716835"/>
              <a:ext cx="170528" cy="294304"/>
            </a:xfrm>
            <a:prstGeom prst="rect">
              <a:avLst/>
            </a:prstGeom>
            <a:effectLst/>
          </p:spPr>
        </p:pic>
        <p:pic>
          <p:nvPicPr>
            <p:cNvPr id="2319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43360" y="5915888"/>
              <a:ext cx="57151" cy="44451"/>
            </a:xfrm>
            <a:prstGeom prst="rect">
              <a:avLst/>
            </a:prstGeom>
            <a:effectLst/>
          </p:spPr>
        </p:pic>
        <p:pic>
          <p:nvPicPr>
            <p:cNvPr id="232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319560" y="5731738"/>
              <a:ext cx="228601" cy="345451"/>
            </a:xfrm>
            <a:prstGeom prst="rect">
              <a:avLst/>
            </a:prstGeom>
            <a:effectLst/>
          </p:spPr>
        </p:pic>
        <p:pic>
          <p:nvPicPr>
            <p:cNvPr id="232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480860" y="5271909"/>
              <a:ext cx="1941216" cy="97880"/>
            </a:xfrm>
            <a:prstGeom prst="rect">
              <a:avLst/>
            </a:prstGeom>
            <a:effectLst/>
          </p:spPr>
        </p:pic>
        <p:pic>
          <p:nvPicPr>
            <p:cNvPr id="232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63359" y="4455388"/>
              <a:ext cx="45002" cy="939801"/>
            </a:xfrm>
            <a:prstGeom prst="rect">
              <a:avLst/>
            </a:prstGeom>
            <a:effectLst/>
          </p:spPr>
        </p:pic>
        <p:pic>
          <p:nvPicPr>
            <p:cNvPr id="232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309660" y="4455388"/>
              <a:ext cx="749301" cy="88901"/>
            </a:xfrm>
            <a:prstGeom prst="rect">
              <a:avLst/>
            </a:prstGeom>
            <a:effectLst/>
          </p:spPr>
        </p:pic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11516" y="3102838"/>
              <a:ext cx="55911" cy="1581151"/>
            </a:xfrm>
            <a:prstGeom prst="rect">
              <a:avLst/>
            </a:prstGeom>
            <a:effectLst/>
          </p:spPr>
        </p:pic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944660" y="3180127"/>
              <a:ext cx="2419351" cy="265612"/>
            </a:xfrm>
            <a:prstGeom prst="rect">
              <a:avLst/>
            </a:prstGeom>
            <a:effectLst/>
          </p:spPr>
        </p:pic>
        <p:pic>
          <p:nvPicPr>
            <p:cNvPr id="233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262915" y="2874238"/>
              <a:ext cx="101096" cy="609601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338610" y="2842488"/>
              <a:ext cx="965201" cy="88901"/>
            </a:xfrm>
            <a:prstGeom prst="rect">
              <a:avLst/>
            </a:prstGeom>
            <a:effectLst/>
          </p:spPr>
        </p:pic>
        <p:pic>
          <p:nvPicPr>
            <p:cNvPr id="233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39796" y="2801441"/>
              <a:ext cx="1338922" cy="123333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414810" y="2792051"/>
              <a:ext cx="1660579" cy="94888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662460" y="2806505"/>
              <a:ext cx="1326553" cy="105409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910110" y="2792217"/>
              <a:ext cx="1143001" cy="69322"/>
            </a:xfrm>
            <a:prstGeom prst="rect">
              <a:avLst/>
            </a:prstGeom>
            <a:effectLst/>
          </p:spPr>
        </p:pic>
        <p:pic>
          <p:nvPicPr>
            <p:cNvPr id="234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458760" y="6042888"/>
              <a:ext cx="4082659" cy="503114"/>
            </a:xfrm>
            <a:prstGeom prst="rect">
              <a:avLst/>
            </a:prstGeom>
            <a:effectLst/>
          </p:spPr>
        </p:pic>
        <p:sp>
          <p:nvSpPr>
            <p:cNvPr id="2347" name="Line"/>
            <p:cNvSpPr/>
            <p:nvPr/>
          </p:nvSpPr>
          <p:spPr>
            <a:xfrm>
              <a:off x="4395260" y="6024201"/>
              <a:ext cx="400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86" y="11918"/>
                    <a:pt x="7771" y="3818"/>
                    <a:pt x="11371" y="1118"/>
                  </a:cubicBezTo>
                  <a:cubicBezTo>
                    <a:pt x="14971" y="-1582"/>
                    <a:pt x="1828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427010" y="6093688"/>
              <a:ext cx="406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2" y="16457"/>
                    <a:pt x="7425" y="11314"/>
                    <a:pt x="11025" y="7714"/>
                  </a:cubicBezTo>
                  <a:cubicBezTo>
                    <a:pt x="14625" y="4114"/>
                    <a:pt x="1811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5201710" y="6002344"/>
              <a:ext cx="2540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760" y="12582"/>
                    <a:pt x="11520" y="4867"/>
                    <a:pt x="15120" y="1782"/>
                  </a:cubicBezTo>
                  <a:cubicBezTo>
                    <a:pt x="18720" y="-1304"/>
                    <a:pt x="2016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280726" y="6055588"/>
              <a:ext cx="31468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097" y="21600"/>
                  </a:moveTo>
                  <a:cubicBezTo>
                    <a:pt x="382" y="20160"/>
                    <a:pt x="-333" y="18720"/>
                    <a:pt x="168" y="17280"/>
                  </a:cubicBezTo>
                  <a:cubicBezTo>
                    <a:pt x="668" y="15840"/>
                    <a:pt x="2385" y="14400"/>
                    <a:pt x="5603" y="11880"/>
                  </a:cubicBezTo>
                  <a:cubicBezTo>
                    <a:pt x="8822" y="9360"/>
                    <a:pt x="13542" y="5760"/>
                    <a:pt x="16403" y="3600"/>
                  </a:cubicBezTo>
                  <a:cubicBezTo>
                    <a:pt x="19264" y="1440"/>
                    <a:pt x="20266" y="720"/>
                    <a:pt x="212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5855760" y="6017851"/>
              <a:ext cx="2476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508" y="11918"/>
                    <a:pt x="7015" y="3818"/>
                    <a:pt x="10615" y="1118"/>
                  </a:cubicBezTo>
                  <a:cubicBezTo>
                    <a:pt x="14215" y="-1582"/>
                    <a:pt x="1790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878715" y="6106388"/>
              <a:ext cx="28819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82" y="21600"/>
                  </a:moveTo>
                  <a:cubicBezTo>
                    <a:pt x="25" y="16457"/>
                    <a:pt x="-133" y="11314"/>
                    <a:pt x="182" y="8743"/>
                  </a:cubicBezTo>
                  <a:cubicBezTo>
                    <a:pt x="498" y="6171"/>
                    <a:pt x="1286" y="6171"/>
                    <a:pt x="4439" y="5143"/>
                  </a:cubicBezTo>
                  <a:cubicBezTo>
                    <a:pt x="7593" y="4114"/>
                    <a:pt x="13111" y="2057"/>
                    <a:pt x="16343" y="1029"/>
                  </a:cubicBezTo>
                  <a:cubicBezTo>
                    <a:pt x="19575" y="0"/>
                    <a:pt x="20521" y="0"/>
                    <a:pt x="214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6967010" y="6153743"/>
              <a:ext cx="615951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2895" y="14977"/>
                    <a:pt x="5790" y="9086"/>
                    <a:pt x="8722" y="5159"/>
                  </a:cubicBezTo>
                  <a:cubicBezTo>
                    <a:pt x="11654" y="1232"/>
                    <a:pt x="14623" y="-732"/>
                    <a:pt x="16775" y="250"/>
                  </a:cubicBezTo>
                  <a:cubicBezTo>
                    <a:pt x="18928" y="1232"/>
                    <a:pt x="20264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7030510" y="6195288"/>
              <a:ext cx="514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" y="21600"/>
                  </a:moveTo>
                  <a:cubicBezTo>
                    <a:pt x="533" y="20000"/>
                    <a:pt x="0" y="18400"/>
                    <a:pt x="0" y="16800"/>
                  </a:cubicBezTo>
                  <a:cubicBezTo>
                    <a:pt x="0" y="15200"/>
                    <a:pt x="533" y="13600"/>
                    <a:pt x="2578" y="11200"/>
                  </a:cubicBezTo>
                  <a:cubicBezTo>
                    <a:pt x="4622" y="8800"/>
                    <a:pt x="8178" y="5600"/>
                    <a:pt x="11600" y="3600"/>
                  </a:cubicBezTo>
                  <a:cubicBezTo>
                    <a:pt x="15022" y="1600"/>
                    <a:pt x="18311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7970310" y="6187715"/>
              <a:ext cx="3556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400" y="11040"/>
                    <a:pt x="10800" y="1783"/>
                    <a:pt x="14400" y="240"/>
                  </a:cubicBezTo>
                  <a:cubicBezTo>
                    <a:pt x="18000" y="-1303"/>
                    <a:pt x="198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7983010" y="6248981"/>
              <a:ext cx="603251" cy="2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3183" y="21034"/>
                  </a:moveTo>
                  <a:cubicBezTo>
                    <a:pt x="2577" y="21034"/>
                    <a:pt x="1971" y="21034"/>
                    <a:pt x="1326" y="19491"/>
                  </a:cubicBezTo>
                  <a:cubicBezTo>
                    <a:pt x="682" y="17948"/>
                    <a:pt x="0" y="14863"/>
                    <a:pt x="0" y="12548"/>
                  </a:cubicBezTo>
                  <a:cubicBezTo>
                    <a:pt x="0" y="10234"/>
                    <a:pt x="682" y="8691"/>
                    <a:pt x="2312" y="6377"/>
                  </a:cubicBezTo>
                  <a:cubicBezTo>
                    <a:pt x="3941" y="4063"/>
                    <a:pt x="6518" y="977"/>
                    <a:pt x="9587" y="205"/>
                  </a:cubicBezTo>
                  <a:cubicBezTo>
                    <a:pt x="12657" y="-566"/>
                    <a:pt x="16219" y="977"/>
                    <a:pt x="18303" y="2520"/>
                  </a:cubicBezTo>
                  <a:cubicBezTo>
                    <a:pt x="20387" y="4063"/>
                    <a:pt x="20994" y="5605"/>
                    <a:pt x="21600" y="7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4034425" y="5345385"/>
              <a:ext cx="1032600" cy="99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64" fill="norm" stroke="1" extrusionOk="0">
                  <a:moveTo>
                    <a:pt x="17852" y="7073"/>
                  </a:moveTo>
                  <a:cubicBezTo>
                    <a:pt x="18378" y="6664"/>
                    <a:pt x="18904" y="6254"/>
                    <a:pt x="19211" y="5731"/>
                  </a:cubicBezTo>
                  <a:cubicBezTo>
                    <a:pt x="19517" y="5208"/>
                    <a:pt x="19605" y="4572"/>
                    <a:pt x="19452" y="4049"/>
                  </a:cubicBezTo>
                  <a:cubicBezTo>
                    <a:pt x="19298" y="3526"/>
                    <a:pt x="18904" y="3117"/>
                    <a:pt x="18072" y="2730"/>
                  </a:cubicBezTo>
                  <a:cubicBezTo>
                    <a:pt x="17239" y="2344"/>
                    <a:pt x="15969" y="1980"/>
                    <a:pt x="14632" y="1798"/>
                  </a:cubicBezTo>
                  <a:cubicBezTo>
                    <a:pt x="13296" y="1616"/>
                    <a:pt x="11894" y="1616"/>
                    <a:pt x="10623" y="1798"/>
                  </a:cubicBezTo>
                  <a:cubicBezTo>
                    <a:pt x="9353" y="1980"/>
                    <a:pt x="8214" y="2344"/>
                    <a:pt x="7096" y="2867"/>
                  </a:cubicBezTo>
                  <a:cubicBezTo>
                    <a:pt x="5979" y="3390"/>
                    <a:pt x="4884" y="4072"/>
                    <a:pt x="3832" y="5049"/>
                  </a:cubicBezTo>
                  <a:cubicBezTo>
                    <a:pt x="2781" y="6027"/>
                    <a:pt x="1773" y="7300"/>
                    <a:pt x="1138" y="8505"/>
                  </a:cubicBezTo>
                  <a:cubicBezTo>
                    <a:pt x="502" y="9710"/>
                    <a:pt x="240" y="10847"/>
                    <a:pt x="196" y="12257"/>
                  </a:cubicBezTo>
                  <a:cubicBezTo>
                    <a:pt x="152" y="13667"/>
                    <a:pt x="327" y="15349"/>
                    <a:pt x="809" y="16668"/>
                  </a:cubicBezTo>
                  <a:cubicBezTo>
                    <a:pt x="1291" y="17987"/>
                    <a:pt x="2080" y="18942"/>
                    <a:pt x="3241" y="19715"/>
                  </a:cubicBezTo>
                  <a:cubicBezTo>
                    <a:pt x="4402" y="20488"/>
                    <a:pt x="5935" y="21079"/>
                    <a:pt x="7337" y="21329"/>
                  </a:cubicBezTo>
                  <a:cubicBezTo>
                    <a:pt x="8739" y="21579"/>
                    <a:pt x="10010" y="21488"/>
                    <a:pt x="11324" y="21011"/>
                  </a:cubicBezTo>
                  <a:cubicBezTo>
                    <a:pt x="12639" y="20533"/>
                    <a:pt x="13997" y="19669"/>
                    <a:pt x="15092" y="18737"/>
                  </a:cubicBezTo>
                  <a:cubicBezTo>
                    <a:pt x="16188" y="17805"/>
                    <a:pt x="17020" y="16804"/>
                    <a:pt x="17699" y="15599"/>
                  </a:cubicBezTo>
                  <a:cubicBezTo>
                    <a:pt x="18378" y="14394"/>
                    <a:pt x="18904" y="12984"/>
                    <a:pt x="19342" y="11438"/>
                  </a:cubicBezTo>
                  <a:cubicBezTo>
                    <a:pt x="19780" y="9892"/>
                    <a:pt x="20131" y="8210"/>
                    <a:pt x="20284" y="6823"/>
                  </a:cubicBezTo>
                  <a:cubicBezTo>
                    <a:pt x="20437" y="5436"/>
                    <a:pt x="20394" y="4344"/>
                    <a:pt x="20021" y="3458"/>
                  </a:cubicBezTo>
                  <a:cubicBezTo>
                    <a:pt x="19649" y="2571"/>
                    <a:pt x="18948" y="1889"/>
                    <a:pt x="17809" y="1434"/>
                  </a:cubicBezTo>
                  <a:cubicBezTo>
                    <a:pt x="16670" y="979"/>
                    <a:pt x="15092" y="752"/>
                    <a:pt x="13537" y="798"/>
                  </a:cubicBezTo>
                  <a:cubicBezTo>
                    <a:pt x="11981" y="843"/>
                    <a:pt x="10448" y="1161"/>
                    <a:pt x="8958" y="1684"/>
                  </a:cubicBezTo>
                  <a:cubicBezTo>
                    <a:pt x="7469" y="2207"/>
                    <a:pt x="6023" y="2935"/>
                    <a:pt x="4840" y="3776"/>
                  </a:cubicBezTo>
                  <a:cubicBezTo>
                    <a:pt x="3657" y="4617"/>
                    <a:pt x="2737" y="5572"/>
                    <a:pt x="1970" y="6777"/>
                  </a:cubicBezTo>
                  <a:cubicBezTo>
                    <a:pt x="1203" y="7982"/>
                    <a:pt x="590" y="9438"/>
                    <a:pt x="480" y="10961"/>
                  </a:cubicBezTo>
                  <a:cubicBezTo>
                    <a:pt x="371" y="12484"/>
                    <a:pt x="765" y="14076"/>
                    <a:pt x="1510" y="15440"/>
                  </a:cubicBezTo>
                  <a:cubicBezTo>
                    <a:pt x="2255" y="16804"/>
                    <a:pt x="3350" y="17941"/>
                    <a:pt x="4708" y="18646"/>
                  </a:cubicBezTo>
                  <a:cubicBezTo>
                    <a:pt x="6067" y="19351"/>
                    <a:pt x="7688" y="19624"/>
                    <a:pt x="9177" y="19555"/>
                  </a:cubicBezTo>
                  <a:cubicBezTo>
                    <a:pt x="10667" y="19487"/>
                    <a:pt x="12025" y="19078"/>
                    <a:pt x="13362" y="18487"/>
                  </a:cubicBezTo>
                  <a:cubicBezTo>
                    <a:pt x="14698" y="17896"/>
                    <a:pt x="16012" y="17123"/>
                    <a:pt x="17042" y="16281"/>
                  </a:cubicBezTo>
                  <a:cubicBezTo>
                    <a:pt x="18072" y="15440"/>
                    <a:pt x="18816" y="14531"/>
                    <a:pt x="19517" y="13212"/>
                  </a:cubicBezTo>
                  <a:cubicBezTo>
                    <a:pt x="20218" y="11893"/>
                    <a:pt x="20876" y="10165"/>
                    <a:pt x="21182" y="8574"/>
                  </a:cubicBezTo>
                  <a:cubicBezTo>
                    <a:pt x="21489" y="6982"/>
                    <a:pt x="21445" y="5527"/>
                    <a:pt x="20919" y="4231"/>
                  </a:cubicBezTo>
                  <a:cubicBezTo>
                    <a:pt x="20394" y="2935"/>
                    <a:pt x="19386" y="1798"/>
                    <a:pt x="18181" y="1070"/>
                  </a:cubicBezTo>
                  <a:cubicBezTo>
                    <a:pt x="16976" y="343"/>
                    <a:pt x="15574" y="24"/>
                    <a:pt x="14172" y="2"/>
                  </a:cubicBezTo>
                  <a:cubicBezTo>
                    <a:pt x="12770" y="-21"/>
                    <a:pt x="11368" y="252"/>
                    <a:pt x="10032" y="729"/>
                  </a:cubicBezTo>
                  <a:cubicBezTo>
                    <a:pt x="8695" y="1207"/>
                    <a:pt x="7425" y="1889"/>
                    <a:pt x="6111" y="2753"/>
                  </a:cubicBezTo>
                  <a:cubicBezTo>
                    <a:pt x="4796" y="3617"/>
                    <a:pt x="3438" y="4663"/>
                    <a:pt x="2408" y="5868"/>
                  </a:cubicBezTo>
                  <a:cubicBezTo>
                    <a:pt x="1379" y="7073"/>
                    <a:pt x="678" y="8437"/>
                    <a:pt x="305" y="9892"/>
                  </a:cubicBezTo>
                  <a:cubicBezTo>
                    <a:pt x="-67" y="11347"/>
                    <a:pt x="-111" y="12894"/>
                    <a:pt x="240" y="14326"/>
                  </a:cubicBezTo>
                  <a:cubicBezTo>
                    <a:pt x="590" y="15758"/>
                    <a:pt x="1335" y="17077"/>
                    <a:pt x="2255" y="18123"/>
                  </a:cubicBezTo>
                  <a:cubicBezTo>
                    <a:pt x="3175" y="19169"/>
                    <a:pt x="4270" y="19942"/>
                    <a:pt x="5541" y="20442"/>
                  </a:cubicBezTo>
                  <a:cubicBezTo>
                    <a:pt x="6812" y="20942"/>
                    <a:pt x="8257" y="21170"/>
                    <a:pt x="9659" y="20920"/>
                  </a:cubicBezTo>
                  <a:cubicBezTo>
                    <a:pt x="11061" y="20670"/>
                    <a:pt x="12420" y="19942"/>
                    <a:pt x="13603" y="18942"/>
                  </a:cubicBezTo>
                  <a:cubicBezTo>
                    <a:pt x="14786" y="17941"/>
                    <a:pt x="15793" y="16668"/>
                    <a:pt x="16560" y="15326"/>
                  </a:cubicBezTo>
                  <a:cubicBezTo>
                    <a:pt x="17327" y="13985"/>
                    <a:pt x="17852" y="12575"/>
                    <a:pt x="18269" y="10938"/>
                  </a:cubicBezTo>
                  <a:cubicBezTo>
                    <a:pt x="18685" y="9301"/>
                    <a:pt x="18992" y="7437"/>
                    <a:pt x="18948" y="5868"/>
                  </a:cubicBezTo>
                  <a:cubicBezTo>
                    <a:pt x="18904" y="4299"/>
                    <a:pt x="18510" y="3026"/>
                    <a:pt x="17633" y="2230"/>
                  </a:cubicBezTo>
                  <a:cubicBezTo>
                    <a:pt x="16757" y="1434"/>
                    <a:pt x="15399" y="1116"/>
                    <a:pt x="13909" y="1161"/>
                  </a:cubicBezTo>
                  <a:cubicBezTo>
                    <a:pt x="12420" y="1207"/>
                    <a:pt x="10799" y="1616"/>
                    <a:pt x="9177" y="2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6519584" y="5351963"/>
              <a:ext cx="1218823" cy="114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09" fill="norm" stroke="1" extrusionOk="0">
                  <a:moveTo>
                    <a:pt x="19861" y="6160"/>
                  </a:moveTo>
                  <a:cubicBezTo>
                    <a:pt x="19637" y="5447"/>
                    <a:pt x="19414" y="4733"/>
                    <a:pt x="18854" y="4099"/>
                  </a:cubicBezTo>
                  <a:cubicBezTo>
                    <a:pt x="18294" y="3465"/>
                    <a:pt x="17399" y="2910"/>
                    <a:pt x="16355" y="2553"/>
                  </a:cubicBezTo>
                  <a:cubicBezTo>
                    <a:pt x="15310" y="2197"/>
                    <a:pt x="14116" y="2038"/>
                    <a:pt x="12848" y="2098"/>
                  </a:cubicBezTo>
                  <a:cubicBezTo>
                    <a:pt x="11579" y="2157"/>
                    <a:pt x="10236" y="2435"/>
                    <a:pt x="8912" y="2910"/>
                  </a:cubicBezTo>
                  <a:cubicBezTo>
                    <a:pt x="7588" y="3386"/>
                    <a:pt x="6282" y="4059"/>
                    <a:pt x="5144" y="4931"/>
                  </a:cubicBezTo>
                  <a:cubicBezTo>
                    <a:pt x="4006" y="5803"/>
                    <a:pt x="3036" y="6873"/>
                    <a:pt x="2365" y="8062"/>
                  </a:cubicBezTo>
                  <a:cubicBezTo>
                    <a:pt x="1693" y="9251"/>
                    <a:pt x="1320" y="10559"/>
                    <a:pt x="1208" y="11847"/>
                  </a:cubicBezTo>
                  <a:cubicBezTo>
                    <a:pt x="1096" y="13135"/>
                    <a:pt x="1246" y="14404"/>
                    <a:pt x="1805" y="15533"/>
                  </a:cubicBezTo>
                  <a:cubicBezTo>
                    <a:pt x="2365" y="16663"/>
                    <a:pt x="3335" y="17654"/>
                    <a:pt x="4529" y="18407"/>
                  </a:cubicBezTo>
                  <a:cubicBezTo>
                    <a:pt x="5722" y="19160"/>
                    <a:pt x="7140" y="19675"/>
                    <a:pt x="8539" y="19972"/>
                  </a:cubicBezTo>
                  <a:cubicBezTo>
                    <a:pt x="9938" y="20269"/>
                    <a:pt x="11318" y="20349"/>
                    <a:pt x="12680" y="20250"/>
                  </a:cubicBezTo>
                  <a:cubicBezTo>
                    <a:pt x="14042" y="20150"/>
                    <a:pt x="15385" y="19873"/>
                    <a:pt x="16634" y="19318"/>
                  </a:cubicBezTo>
                  <a:cubicBezTo>
                    <a:pt x="17884" y="18763"/>
                    <a:pt x="19041" y="17931"/>
                    <a:pt x="19843" y="16821"/>
                  </a:cubicBezTo>
                  <a:cubicBezTo>
                    <a:pt x="20645" y="15712"/>
                    <a:pt x="21092" y="14324"/>
                    <a:pt x="21316" y="12917"/>
                  </a:cubicBezTo>
                  <a:cubicBezTo>
                    <a:pt x="21540" y="11510"/>
                    <a:pt x="21540" y="10084"/>
                    <a:pt x="21298" y="8796"/>
                  </a:cubicBezTo>
                  <a:cubicBezTo>
                    <a:pt x="21055" y="7508"/>
                    <a:pt x="20570" y="6358"/>
                    <a:pt x="19899" y="5407"/>
                  </a:cubicBezTo>
                  <a:cubicBezTo>
                    <a:pt x="19227" y="4456"/>
                    <a:pt x="18369" y="3703"/>
                    <a:pt x="17380" y="3128"/>
                  </a:cubicBezTo>
                  <a:cubicBezTo>
                    <a:pt x="16392" y="2553"/>
                    <a:pt x="15273" y="2157"/>
                    <a:pt x="14042" y="1999"/>
                  </a:cubicBezTo>
                  <a:cubicBezTo>
                    <a:pt x="12810" y="1840"/>
                    <a:pt x="11467" y="1919"/>
                    <a:pt x="10124" y="2236"/>
                  </a:cubicBezTo>
                  <a:cubicBezTo>
                    <a:pt x="8781" y="2553"/>
                    <a:pt x="7438" y="3108"/>
                    <a:pt x="6189" y="3762"/>
                  </a:cubicBezTo>
                  <a:cubicBezTo>
                    <a:pt x="4939" y="4416"/>
                    <a:pt x="3782" y="5169"/>
                    <a:pt x="2831" y="6041"/>
                  </a:cubicBezTo>
                  <a:cubicBezTo>
                    <a:pt x="1880" y="6913"/>
                    <a:pt x="1134" y="7904"/>
                    <a:pt x="686" y="9073"/>
                  </a:cubicBezTo>
                  <a:cubicBezTo>
                    <a:pt x="238" y="10242"/>
                    <a:pt x="89" y="11590"/>
                    <a:pt x="145" y="12799"/>
                  </a:cubicBezTo>
                  <a:cubicBezTo>
                    <a:pt x="201" y="14007"/>
                    <a:pt x="462" y="15077"/>
                    <a:pt x="910" y="16068"/>
                  </a:cubicBezTo>
                  <a:cubicBezTo>
                    <a:pt x="1358" y="17059"/>
                    <a:pt x="1992" y="17971"/>
                    <a:pt x="2906" y="18684"/>
                  </a:cubicBezTo>
                  <a:cubicBezTo>
                    <a:pt x="3820" y="19397"/>
                    <a:pt x="5014" y="19913"/>
                    <a:pt x="6319" y="20150"/>
                  </a:cubicBezTo>
                  <a:cubicBezTo>
                    <a:pt x="7625" y="20388"/>
                    <a:pt x="9043" y="20349"/>
                    <a:pt x="10330" y="19972"/>
                  </a:cubicBezTo>
                  <a:cubicBezTo>
                    <a:pt x="11617" y="19596"/>
                    <a:pt x="12773" y="18882"/>
                    <a:pt x="13706" y="17931"/>
                  </a:cubicBezTo>
                  <a:cubicBezTo>
                    <a:pt x="14638" y="16980"/>
                    <a:pt x="15347" y="15791"/>
                    <a:pt x="15851" y="14404"/>
                  </a:cubicBezTo>
                  <a:cubicBezTo>
                    <a:pt x="16355" y="13017"/>
                    <a:pt x="16653" y="11431"/>
                    <a:pt x="16784" y="9866"/>
                  </a:cubicBezTo>
                  <a:cubicBezTo>
                    <a:pt x="16914" y="8300"/>
                    <a:pt x="16877" y="6755"/>
                    <a:pt x="16541" y="5407"/>
                  </a:cubicBezTo>
                  <a:cubicBezTo>
                    <a:pt x="16205" y="4059"/>
                    <a:pt x="15571" y="2910"/>
                    <a:pt x="14732" y="2018"/>
                  </a:cubicBezTo>
                  <a:cubicBezTo>
                    <a:pt x="13892" y="1127"/>
                    <a:pt x="12848" y="492"/>
                    <a:pt x="11617" y="195"/>
                  </a:cubicBezTo>
                  <a:cubicBezTo>
                    <a:pt x="10386" y="-102"/>
                    <a:pt x="8968" y="-62"/>
                    <a:pt x="7625" y="334"/>
                  </a:cubicBezTo>
                  <a:cubicBezTo>
                    <a:pt x="6282" y="730"/>
                    <a:pt x="5014" y="1483"/>
                    <a:pt x="3894" y="2375"/>
                  </a:cubicBezTo>
                  <a:cubicBezTo>
                    <a:pt x="2775" y="3267"/>
                    <a:pt x="1805" y="4297"/>
                    <a:pt x="1134" y="5387"/>
                  </a:cubicBezTo>
                  <a:cubicBezTo>
                    <a:pt x="462" y="6477"/>
                    <a:pt x="89" y="7626"/>
                    <a:pt x="15" y="8974"/>
                  </a:cubicBezTo>
                  <a:cubicBezTo>
                    <a:pt x="-60" y="10321"/>
                    <a:pt x="164" y="11867"/>
                    <a:pt x="556" y="13254"/>
                  </a:cubicBezTo>
                  <a:cubicBezTo>
                    <a:pt x="947" y="14641"/>
                    <a:pt x="1507" y="15870"/>
                    <a:pt x="2253" y="17019"/>
                  </a:cubicBezTo>
                  <a:cubicBezTo>
                    <a:pt x="2999" y="18169"/>
                    <a:pt x="3932" y="19239"/>
                    <a:pt x="4976" y="20012"/>
                  </a:cubicBezTo>
                  <a:cubicBezTo>
                    <a:pt x="6021" y="20785"/>
                    <a:pt x="7177" y="21260"/>
                    <a:pt x="8371" y="21379"/>
                  </a:cubicBezTo>
                  <a:cubicBezTo>
                    <a:pt x="9565" y="21498"/>
                    <a:pt x="10796" y="21260"/>
                    <a:pt x="12083" y="20765"/>
                  </a:cubicBezTo>
                  <a:cubicBezTo>
                    <a:pt x="13370" y="20269"/>
                    <a:pt x="14713" y="19516"/>
                    <a:pt x="15907" y="18605"/>
                  </a:cubicBezTo>
                  <a:cubicBezTo>
                    <a:pt x="17101" y="17693"/>
                    <a:pt x="18145" y="16623"/>
                    <a:pt x="18929" y="15513"/>
                  </a:cubicBezTo>
                  <a:cubicBezTo>
                    <a:pt x="19712" y="14404"/>
                    <a:pt x="20234" y="13254"/>
                    <a:pt x="20551" y="11867"/>
                  </a:cubicBezTo>
                  <a:cubicBezTo>
                    <a:pt x="20868" y="10480"/>
                    <a:pt x="20980" y="8855"/>
                    <a:pt x="20850" y="7508"/>
                  </a:cubicBezTo>
                  <a:cubicBezTo>
                    <a:pt x="20719" y="6160"/>
                    <a:pt x="20346" y="5090"/>
                    <a:pt x="19637" y="4178"/>
                  </a:cubicBezTo>
                  <a:cubicBezTo>
                    <a:pt x="18929" y="3267"/>
                    <a:pt x="17884" y="2514"/>
                    <a:pt x="16634" y="1999"/>
                  </a:cubicBezTo>
                  <a:cubicBezTo>
                    <a:pt x="15385" y="1483"/>
                    <a:pt x="13930" y="1206"/>
                    <a:pt x="12363" y="1107"/>
                  </a:cubicBezTo>
                  <a:cubicBezTo>
                    <a:pt x="10796" y="1008"/>
                    <a:pt x="9117" y="1087"/>
                    <a:pt x="7438" y="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4529699" y="4070874"/>
              <a:ext cx="113212" cy="11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681" fill="norm" stroke="1" extrusionOk="0">
                  <a:moveTo>
                    <a:pt x="11794" y="6543"/>
                  </a:moveTo>
                  <a:cubicBezTo>
                    <a:pt x="8994" y="10077"/>
                    <a:pt x="6194" y="13612"/>
                    <a:pt x="4194" y="16165"/>
                  </a:cubicBezTo>
                  <a:cubicBezTo>
                    <a:pt x="2194" y="18717"/>
                    <a:pt x="994" y="20288"/>
                    <a:pt x="394" y="19896"/>
                  </a:cubicBezTo>
                  <a:cubicBezTo>
                    <a:pt x="-206" y="19503"/>
                    <a:pt x="-206" y="17146"/>
                    <a:pt x="994" y="14201"/>
                  </a:cubicBezTo>
                  <a:cubicBezTo>
                    <a:pt x="2194" y="11256"/>
                    <a:pt x="4594" y="7721"/>
                    <a:pt x="6594" y="5365"/>
                  </a:cubicBezTo>
                  <a:cubicBezTo>
                    <a:pt x="8594" y="3008"/>
                    <a:pt x="10194" y="1830"/>
                    <a:pt x="12594" y="848"/>
                  </a:cubicBezTo>
                  <a:cubicBezTo>
                    <a:pt x="14994" y="-134"/>
                    <a:pt x="18194" y="-919"/>
                    <a:pt x="19794" y="2419"/>
                  </a:cubicBezTo>
                  <a:cubicBezTo>
                    <a:pt x="21394" y="5757"/>
                    <a:pt x="21394" y="13219"/>
                    <a:pt x="21394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4592110" y="4118838"/>
              <a:ext cx="12436" cy="118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0" y="0"/>
                  </a:moveTo>
                  <a:cubicBezTo>
                    <a:pt x="7200" y="1232"/>
                    <a:pt x="14400" y="2464"/>
                    <a:pt x="16200" y="3696"/>
                  </a:cubicBezTo>
                  <a:cubicBezTo>
                    <a:pt x="18000" y="4928"/>
                    <a:pt x="14400" y="6160"/>
                    <a:pt x="14400" y="7354"/>
                  </a:cubicBezTo>
                  <a:cubicBezTo>
                    <a:pt x="14400" y="8548"/>
                    <a:pt x="18000" y="9703"/>
                    <a:pt x="19800" y="11089"/>
                  </a:cubicBezTo>
                  <a:cubicBezTo>
                    <a:pt x="21600" y="12475"/>
                    <a:pt x="21600" y="14092"/>
                    <a:pt x="19800" y="15517"/>
                  </a:cubicBezTo>
                  <a:cubicBezTo>
                    <a:pt x="18000" y="16941"/>
                    <a:pt x="14400" y="18173"/>
                    <a:pt x="12600" y="19155"/>
                  </a:cubicBezTo>
                  <a:cubicBezTo>
                    <a:pt x="10800" y="20137"/>
                    <a:pt x="10800" y="20868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4528610" y="5242788"/>
              <a:ext cx="101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4541310" y="5166588"/>
              <a:ext cx="1841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3877"/>
                    <a:pt x="13159" y="7754"/>
                    <a:pt x="9559" y="11354"/>
                  </a:cubicBezTo>
                  <a:cubicBezTo>
                    <a:pt x="5959" y="14954"/>
                    <a:pt x="2979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6947403" y="3308016"/>
              <a:ext cx="107565" cy="1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246" fill="norm" stroke="1" extrusionOk="0">
                  <a:moveTo>
                    <a:pt x="5094" y="4193"/>
                  </a:moveTo>
                  <a:cubicBezTo>
                    <a:pt x="3848" y="5709"/>
                    <a:pt x="2602" y="7225"/>
                    <a:pt x="1563" y="8930"/>
                  </a:cubicBezTo>
                  <a:cubicBezTo>
                    <a:pt x="525" y="10635"/>
                    <a:pt x="-306" y="12530"/>
                    <a:pt x="109" y="12530"/>
                  </a:cubicBezTo>
                  <a:cubicBezTo>
                    <a:pt x="525" y="12530"/>
                    <a:pt x="2186" y="10635"/>
                    <a:pt x="4471" y="8172"/>
                  </a:cubicBezTo>
                  <a:cubicBezTo>
                    <a:pt x="6756" y="5709"/>
                    <a:pt x="9663" y="2678"/>
                    <a:pt x="12156" y="1162"/>
                  </a:cubicBezTo>
                  <a:cubicBezTo>
                    <a:pt x="14648" y="-354"/>
                    <a:pt x="16725" y="-354"/>
                    <a:pt x="18386" y="972"/>
                  </a:cubicBezTo>
                  <a:cubicBezTo>
                    <a:pt x="20048" y="2299"/>
                    <a:pt x="21294" y="4951"/>
                    <a:pt x="21086" y="8551"/>
                  </a:cubicBezTo>
                  <a:cubicBezTo>
                    <a:pt x="20879" y="12151"/>
                    <a:pt x="19217" y="16699"/>
                    <a:pt x="17556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7017810" y="3363188"/>
              <a:ext cx="22073" cy="83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0" y="0"/>
                  </a:moveTo>
                  <a:cubicBezTo>
                    <a:pt x="0" y="1699"/>
                    <a:pt x="0" y="3399"/>
                    <a:pt x="2945" y="5071"/>
                  </a:cubicBezTo>
                  <a:cubicBezTo>
                    <a:pt x="5891" y="6743"/>
                    <a:pt x="11782" y="8388"/>
                    <a:pt x="14727" y="10307"/>
                  </a:cubicBezTo>
                  <a:cubicBezTo>
                    <a:pt x="17673" y="12225"/>
                    <a:pt x="17673" y="14418"/>
                    <a:pt x="17673" y="16255"/>
                  </a:cubicBezTo>
                  <a:cubicBezTo>
                    <a:pt x="17673" y="18091"/>
                    <a:pt x="17673" y="19572"/>
                    <a:pt x="18655" y="20449"/>
                  </a:cubicBezTo>
                  <a:cubicBezTo>
                    <a:pt x="19636" y="21326"/>
                    <a:pt x="21600" y="21600"/>
                    <a:pt x="19636" y="21600"/>
                  </a:cubicBezTo>
                  <a:cubicBezTo>
                    <a:pt x="17673" y="21600"/>
                    <a:pt x="11782" y="21326"/>
                    <a:pt x="5891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6967010" y="4150588"/>
              <a:ext cx="69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6979710" y="4125188"/>
              <a:ext cx="1270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1920"/>
                    <a:pt x="15120" y="3840"/>
                    <a:pt x="11520" y="7440"/>
                  </a:cubicBezTo>
                  <a:cubicBezTo>
                    <a:pt x="7920" y="11040"/>
                    <a:pt x="3960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7329810" y="2912338"/>
              <a:ext cx="132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62" y="0"/>
                  </a:moveTo>
                  <a:cubicBezTo>
                    <a:pt x="11519" y="3877"/>
                    <a:pt x="8776" y="7754"/>
                    <a:pt x="6376" y="11077"/>
                  </a:cubicBezTo>
                  <a:cubicBezTo>
                    <a:pt x="3976" y="14400"/>
                    <a:pt x="1919" y="17169"/>
                    <a:pt x="891" y="17169"/>
                  </a:cubicBezTo>
                  <a:cubicBezTo>
                    <a:pt x="-138" y="17169"/>
                    <a:pt x="-138" y="14400"/>
                    <a:pt x="205" y="11631"/>
                  </a:cubicBezTo>
                  <a:cubicBezTo>
                    <a:pt x="548" y="8862"/>
                    <a:pt x="1233" y="6092"/>
                    <a:pt x="3633" y="3877"/>
                  </a:cubicBezTo>
                  <a:cubicBezTo>
                    <a:pt x="6033" y="1662"/>
                    <a:pt x="10148" y="0"/>
                    <a:pt x="12548" y="554"/>
                  </a:cubicBezTo>
                  <a:cubicBezTo>
                    <a:pt x="14948" y="1108"/>
                    <a:pt x="15633" y="3877"/>
                    <a:pt x="16833" y="7754"/>
                  </a:cubicBezTo>
                  <a:cubicBezTo>
                    <a:pt x="18033" y="11631"/>
                    <a:pt x="19748" y="16615"/>
                    <a:pt x="214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7367060" y="2925038"/>
              <a:ext cx="57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385"/>
                    <a:pt x="12000" y="2769"/>
                    <a:pt x="9600" y="5746"/>
                  </a:cubicBezTo>
                  <a:cubicBezTo>
                    <a:pt x="7200" y="8723"/>
                    <a:pt x="7200" y="13292"/>
                    <a:pt x="6000" y="16200"/>
                  </a:cubicBezTo>
                  <a:cubicBezTo>
                    <a:pt x="4800" y="19108"/>
                    <a:pt x="2400" y="203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7328960" y="3210788"/>
              <a:ext cx="88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6000"/>
                    <a:pt x="8229" y="12000"/>
                    <a:pt x="11829" y="15600"/>
                  </a:cubicBezTo>
                  <a:cubicBezTo>
                    <a:pt x="15429" y="19200"/>
                    <a:pt x="18514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7373410" y="3242538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160"/>
                    <a:pt x="13600" y="4320"/>
                    <a:pt x="10000" y="7920"/>
                  </a:cubicBezTo>
                  <a:cubicBezTo>
                    <a:pt x="6400" y="11520"/>
                    <a:pt x="3200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4246263" y="5224680"/>
              <a:ext cx="66448" cy="8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53" fill="norm" stroke="1" extrusionOk="0">
                  <a:moveTo>
                    <a:pt x="15115" y="6399"/>
                  </a:moveTo>
                  <a:cubicBezTo>
                    <a:pt x="12415" y="8061"/>
                    <a:pt x="9715" y="9722"/>
                    <a:pt x="7352" y="11661"/>
                  </a:cubicBezTo>
                  <a:cubicBezTo>
                    <a:pt x="4990" y="13599"/>
                    <a:pt x="2965" y="15815"/>
                    <a:pt x="1615" y="15538"/>
                  </a:cubicBezTo>
                  <a:cubicBezTo>
                    <a:pt x="265" y="15261"/>
                    <a:pt x="-410" y="12491"/>
                    <a:pt x="265" y="9999"/>
                  </a:cubicBezTo>
                  <a:cubicBezTo>
                    <a:pt x="940" y="7507"/>
                    <a:pt x="2965" y="5291"/>
                    <a:pt x="5665" y="3353"/>
                  </a:cubicBezTo>
                  <a:cubicBezTo>
                    <a:pt x="8365" y="1415"/>
                    <a:pt x="11740" y="-247"/>
                    <a:pt x="14440" y="30"/>
                  </a:cubicBezTo>
                  <a:cubicBezTo>
                    <a:pt x="17140" y="307"/>
                    <a:pt x="19165" y="2522"/>
                    <a:pt x="20178" y="6399"/>
                  </a:cubicBezTo>
                  <a:cubicBezTo>
                    <a:pt x="21190" y="10276"/>
                    <a:pt x="21190" y="15815"/>
                    <a:pt x="2119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4287310" y="5268188"/>
              <a:ext cx="980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950"/>
                    <a:pt x="17280" y="9900"/>
                    <a:pt x="19440" y="13500"/>
                  </a:cubicBezTo>
                  <a:cubicBezTo>
                    <a:pt x="21600" y="17100"/>
                    <a:pt x="17280" y="1935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255560" y="5344388"/>
              <a:ext cx="762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0"/>
                  </a:moveTo>
                  <a:cubicBezTo>
                    <a:pt x="3000" y="8308"/>
                    <a:pt x="6000" y="16615"/>
                    <a:pt x="9600" y="19108"/>
                  </a:cubicBezTo>
                  <a:cubicBezTo>
                    <a:pt x="13200" y="21600"/>
                    <a:pt x="17400" y="18277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4280960" y="5344388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4035681" y="5077688"/>
              <a:ext cx="136719" cy="17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34" fill="norm" stroke="1" extrusionOk="0">
                  <a:moveTo>
                    <a:pt x="17306" y="0"/>
                  </a:moveTo>
                  <a:cubicBezTo>
                    <a:pt x="13051" y="520"/>
                    <a:pt x="8797" y="1041"/>
                    <a:pt x="5688" y="3383"/>
                  </a:cubicBezTo>
                  <a:cubicBezTo>
                    <a:pt x="2578" y="5725"/>
                    <a:pt x="615" y="9889"/>
                    <a:pt x="124" y="13142"/>
                  </a:cubicBezTo>
                  <a:cubicBezTo>
                    <a:pt x="-367" y="16395"/>
                    <a:pt x="615" y="18737"/>
                    <a:pt x="2742" y="20039"/>
                  </a:cubicBezTo>
                  <a:cubicBezTo>
                    <a:pt x="4869" y="21340"/>
                    <a:pt x="8142" y="21600"/>
                    <a:pt x="11415" y="20169"/>
                  </a:cubicBezTo>
                  <a:cubicBezTo>
                    <a:pt x="14688" y="18737"/>
                    <a:pt x="17960" y="15614"/>
                    <a:pt x="19597" y="13402"/>
                  </a:cubicBezTo>
                  <a:cubicBezTo>
                    <a:pt x="21233" y="11190"/>
                    <a:pt x="21233" y="9889"/>
                    <a:pt x="21069" y="8588"/>
                  </a:cubicBezTo>
                  <a:cubicBezTo>
                    <a:pt x="20906" y="7287"/>
                    <a:pt x="20578" y="5986"/>
                    <a:pt x="18942" y="5335"/>
                  </a:cubicBezTo>
                  <a:cubicBezTo>
                    <a:pt x="17306" y="4684"/>
                    <a:pt x="14360" y="4684"/>
                    <a:pt x="11415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4228043" y="3786877"/>
              <a:ext cx="706750" cy="159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61" fill="norm" stroke="1" extrusionOk="0">
                  <a:moveTo>
                    <a:pt x="16918" y="2606"/>
                  </a:moveTo>
                  <a:cubicBezTo>
                    <a:pt x="16854" y="2233"/>
                    <a:pt x="16789" y="1860"/>
                    <a:pt x="16579" y="1530"/>
                  </a:cubicBezTo>
                  <a:cubicBezTo>
                    <a:pt x="16370" y="1200"/>
                    <a:pt x="16014" y="913"/>
                    <a:pt x="15482" y="662"/>
                  </a:cubicBezTo>
                  <a:cubicBezTo>
                    <a:pt x="14949" y="411"/>
                    <a:pt x="14239" y="196"/>
                    <a:pt x="13512" y="89"/>
                  </a:cubicBezTo>
                  <a:cubicBezTo>
                    <a:pt x="12786" y="-19"/>
                    <a:pt x="12043" y="-19"/>
                    <a:pt x="11284" y="38"/>
                  </a:cubicBezTo>
                  <a:cubicBezTo>
                    <a:pt x="10526" y="96"/>
                    <a:pt x="9751" y="210"/>
                    <a:pt x="8879" y="418"/>
                  </a:cubicBezTo>
                  <a:cubicBezTo>
                    <a:pt x="8007" y="626"/>
                    <a:pt x="7039" y="928"/>
                    <a:pt x="6199" y="1250"/>
                  </a:cubicBezTo>
                  <a:cubicBezTo>
                    <a:pt x="5360" y="1573"/>
                    <a:pt x="4649" y="1917"/>
                    <a:pt x="4020" y="2326"/>
                  </a:cubicBezTo>
                  <a:cubicBezTo>
                    <a:pt x="3390" y="2735"/>
                    <a:pt x="2841" y="3208"/>
                    <a:pt x="2405" y="3681"/>
                  </a:cubicBezTo>
                  <a:cubicBezTo>
                    <a:pt x="1970" y="4155"/>
                    <a:pt x="1647" y="4628"/>
                    <a:pt x="1308" y="5108"/>
                  </a:cubicBezTo>
                  <a:cubicBezTo>
                    <a:pt x="969" y="5589"/>
                    <a:pt x="613" y="6077"/>
                    <a:pt x="371" y="6579"/>
                  </a:cubicBezTo>
                  <a:cubicBezTo>
                    <a:pt x="129" y="7081"/>
                    <a:pt x="0" y="7597"/>
                    <a:pt x="0" y="8113"/>
                  </a:cubicBezTo>
                  <a:cubicBezTo>
                    <a:pt x="0" y="8630"/>
                    <a:pt x="129" y="9146"/>
                    <a:pt x="307" y="9677"/>
                  </a:cubicBezTo>
                  <a:cubicBezTo>
                    <a:pt x="484" y="10207"/>
                    <a:pt x="710" y="10752"/>
                    <a:pt x="952" y="11218"/>
                  </a:cubicBezTo>
                  <a:cubicBezTo>
                    <a:pt x="1195" y="11685"/>
                    <a:pt x="1453" y="12072"/>
                    <a:pt x="1663" y="12488"/>
                  </a:cubicBezTo>
                  <a:cubicBezTo>
                    <a:pt x="1873" y="12904"/>
                    <a:pt x="2034" y="13348"/>
                    <a:pt x="2244" y="13800"/>
                  </a:cubicBezTo>
                  <a:cubicBezTo>
                    <a:pt x="2454" y="14252"/>
                    <a:pt x="2712" y="14711"/>
                    <a:pt x="2970" y="15177"/>
                  </a:cubicBezTo>
                  <a:cubicBezTo>
                    <a:pt x="3229" y="15643"/>
                    <a:pt x="3487" y="16116"/>
                    <a:pt x="3697" y="16647"/>
                  </a:cubicBezTo>
                  <a:cubicBezTo>
                    <a:pt x="3907" y="17178"/>
                    <a:pt x="4068" y="17766"/>
                    <a:pt x="4310" y="18261"/>
                  </a:cubicBezTo>
                  <a:cubicBezTo>
                    <a:pt x="4552" y="18756"/>
                    <a:pt x="4875" y="19157"/>
                    <a:pt x="5198" y="19523"/>
                  </a:cubicBezTo>
                  <a:cubicBezTo>
                    <a:pt x="5521" y="19889"/>
                    <a:pt x="5844" y="20218"/>
                    <a:pt x="6199" y="20512"/>
                  </a:cubicBezTo>
                  <a:cubicBezTo>
                    <a:pt x="6554" y="20806"/>
                    <a:pt x="6942" y="21065"/>
                    <a:pt x="7507" y="21244"/>
                  </a:cubicBezTo>
                  <a:cubicBezTo>
                    <a:pt x="8072" y="21423"/>
                    <a:pt x="8814" y="21524"/>
                    <a:pt x="9654" y="21552"/>
                  </a:cubicBezTo>
                  <a:cubicBezTo>
                    <a:pt x="10493" y="21581"/>
                    <a:pt x="11430" y="21538"/>
                    <a:pt x="12334" y="21416"/>
                  </a:cubicBezTo>
                  <a:cubicBezTo>
                    <a:pt x="13238" y="21294"/>
                    <a:pt x="14109" y="21093"/>
                    <a:pt x="14933" y="20792"/>
                  </a:cubicBezTo>
                  <a:cubicBezTo>
                    <a:pt x="15756" y="20491"/>
                    <a:pt x="16531" y="20089"/>
                    <a:pt x="17193" y="19638"/>
                  </a:cubicBezTo>
                  <a:cubicBezTo>
                    <a:pt x="17855" y="19186"/>
                    <a:pt x="18404" y="18684"/>
                    <a:pt x="18872" y="18196"/>
                  </a:cubicBezTo>
                  <a:cubicBezTo>
                    <a:pt x="19340" y="17708"/>
                    <a:pt x="19727" y="17235"/>
                    <a:pt x="20066" y="16740"/>
                  </a:cubicBezTo>
                  <a:cubicBezTo>
                    <a:pt x="20405" y="16246"/>
                    <a:pt x="20696" y="15729"/>
                    <a:pt x="20922" y="15199"/>
                  </a:cubicBezTo>
                  <a:cubicBezTo>
                    <a:pt x="21148" y="14668"/>
                    <a:pt x="21309" y="14123"/>
                    <a:pt x="21422" y="13585"/>
                  </a:cubicBezTo>
                  <a:cubicBezTo>
                    <a:pt x="21535" y="13047"/>
                    <a:pt x="21600" y="12516"/>
                    <a:pt x="21535" y="11957"/>
                  </a:cubicBezTo>
                  <a:cubicBezTo>
                    <a:pt x="21471" y="11398"/>
                    <a:pt x="21277" y="10810"/>
                    <a:pt x="21100" y="10243"/>
                  </a:cubicBezTo>
                  <a:cubicBezTo>
                    <a:pt x="20922" y="9677"/>
                    <a:pt x="20761" y="9132"/>
                    <a:pt x="20680" y="8594"/>
                  </a:cubicBezTo>
                  <a:cubicBezTo>
                    <a:pt x="20599" y="8056"/>
                    <a:pt x="20599" y="7525"/>
                    <a:pt x="20535" y="7016"/>
                  </a:cubicBezTo>
                  <a:cubicBezTo>
                    <a:pt x="20470" y="6507"/>
                    <a:pt x="20341" y="6019"/>
                    <a:pt x="20131" y="5510"/>
                  </a:cubicBezTo>
                  <a:cubicBezTo>
                    <a:pt x="19921" y="5001"/>
                    <a:pt x="19630" y="4470"/>
                    <a:pt x="19195" y="3947"/>
                  </a:cubicBezTo>
                  <a:cubicBezTo>
                    <a:pt x="18759" y="3423"/>
                    <a:pt x="18178" y="2907"/>
                    <a:pt x="17726" y="2505"/>
                  </a:cubicBezTo>
                  <a:cubicBezTo>
                    <a:pt x="17274" y="2104"/>
                    <a:pt x="16951" y="1817"/>
                    <a:pt x="16741" y="1645"/>
                  </a:cubicBezTo>
                  <a:cubicBezTo>
                    <a:pt x="16531" y="1473"/>
                    <a:pt x="16434" y="1415"/>
                    <a:pt x="16273" y="1379"/>
                  </a:cubicBezTo>
                  <a:cubicBezTo>
                    <a:pt x="16111" y="1344"/>
                    <a:pt x="15885" y="1329"/>
                    <a:pt x="15772" y="1401"/>
                  </a:cubicBezTo>
                  <a:cubicBezTo>
                    <a:pt x="15659" y="1473"/>
                    <a:pt x="15659" y="1630"/>
                    <a:pt x="15659" y="1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696862" y="3089575"/>
              <a:ext cx="649605" cy="12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7" fill="norm" stroke="1" extrusionOk="0">
                  <a:moveTo>
                    <a:pt x="15498" y="1177"/>
                  </a:moveTo>
                  <a:cubicBezTo>
                    <a:pt x="15498" y="973"/>
                    <a:pt x="15498" y="769"/>
                    <a:pt x="15357" y="602"/>
                  </a:cubicBezTo>
                  <a:cubicBezTo>
                    <a:pt x="15217" y="436"/>
                    <a:pt x="14936" y="306"/>
                    <a:pt x="14479" y="186"/>
                  </a:cubicBezTo>
                  <a:cubicBezTo>
                    <a:pt x="14023" y="65"/>
                    <a:pt x="13391" y="-46"/>
                    <a:pt x="12530" y="19"/>
                  </a:cubicBezTo>
                  <a:cubicBezTo>
                    <a:pt x="11670" y="84"/>
                    <a:pt x="10581" y="324"/>
                    <a:pt x="9597" y="630"/>
                  </a:cubicBezTo>
                  <a:cubicBezTo>
                    <a:pt x="8614" y="936"/>
                    <a:pt x="7736" y="1306"/>
                    <a:pt x="6946" y="1742"/>
                  </a:cubicBezTo>
                  <a:cubicBezTo>
                    <a:pt x="6155" y="2177"/>
                    <a:pt x="5453" y="2677"/>
                    <a:pt x="4821" y="3242"/>
                  </a:cubicBezTo>
                  <a:cubicBezTo>
                    <a:pt x="4189" y="3807"/>
                    <a:pt x="3627" y="4437"/>
                    <a:pt x="3082" y="5104"/>
                  </a:cubicBezTo>
                  <a:cubicBezTo>
                    <a:pt x="2538" y="5771"/>
                    <a:pt x="2011" y="6475"/>
                    <a:pt x="1554" y="7160"/>
                  </a:cubicBezTo>
                  <a:cubicBezTo>
                    <a:pt x="1098" y="7846"/>
                    <a:pt x="712" y="8512"/>
                    <a:pt x="448" y="9198"/>
                  </a:cubicBezTo>
                  <a:cubicBezTo>
                    <a:pt x="185" y="9883"/>
                    <a:pt x="44" y="10587"/>
                    <a:pt x="9" y="11291"/>
                  </a:cubicBezTo>
                  <a:cubicBezTo>
                    <a:pt x="-26" y="11995"/>
                    <a:pt x="44" y="12699"/>
                    <a:pt x="167" y="13412"/>
                  </a:cubicBezTo>
                  <a:cubicBezTo>
                    <a:pt x="290" y="14126"/>
                    <a:pt x="466" y="14848"/>
                    <a:pt x="606" y="15524"/>
                  </a:cubicBezTo>
                  <a:cubicBezTo>
                    <a:pt x="747" y="16200"/>
                    <a:pt x="852" y="16830"/>
                    <a:pt x="975" y="17414"/>
                  </a:cubicBezTo>
                  <a:cubicBezTo>
                    <a:pt x="1098" y="17997"/>
                    <a:pt x="1238" y="18534"/>
                    <a:pt x="1502" y="19072"/>
                  </a:cubicBezTo>
                  <a:cubicBezTo>
                    <a:pt x="1765" y="19609"/>
                    <a:pt x="2152" y="20146"/>
                    <a:pt x="2714" y="20581"/>
                  </a:cubicBezTo>
                  <a:cubicBezTo>
                    <a:pt x="3275" y="21017"/>
                    <a:pt x="4013" y="21350"/>
                    <a:pt x="4961" y="21452"/>
                  </a:cubicBezTo>
                  <a:cubicBezTo>
                    <a:pt x="5910" y="21554"/>
                    <a:pt x="7069" y="21424"/>
                    <a:pt x="8245" y="21184"/>
                  </a:cubicBezTo>
                  <a:cubicBezTo>
                    <a:pt x="9422" y="20943"/>
                    <a:pt x="10616" y="20591"/>
                    <a:pt x="11705" y="20257"/>
                  </a:cubicBezTo>
                  <a:cubicBezTo>
                    <a:pt x="12794" y="19924"/>
                    <a:pt x="13777" y="19609"/>
                    <a:pt x="14743" y="19257"/>
                  </a:cubicBezTo>
                  <a:cubicBezTo>
                    <a:pt x="15709" y="18905"/>
                    <a:pt x="16657" y="18516"/>
                    <a:pt x="17535" y="18034"/>
                  </a:cubicBezTo>
                  <a:cubicBezTo>
                    <a:pt x="18413" y="17553"/>
                    <a:pt x="19221" y="16978"/>
                    <a:pt x="19835" y="16330"/>
                  </a:cubicBezTo>
                  <a:cubicBezTo>
                    <a:pt x="20450" y="15682"/>
                    <a:pt x="20872" y="14959"/>
                    <a:pt x="21153" y="14246"/>
                  </a:cubicBezTo>
                  <a:cubicBezTo>
                    <a:pt x="21434" y="13533"/>
                    <a:pt x="21574" y="12829"/>
                    <a:pt x="21556" y="12143"/>
                  </a:cubicBezTo>
                  <a:cubicBezTo>
                    <a:pt x="21539" y="11458"/>
                    <a:pt x="21363" y="10791"/>
                    <a:pt x="21065" y="10106"/>
                  </a:cubicBezTo>
                  <a:cubicBezTo>
                    <a:pt x="20766" y="9420"/>
                    <a:pt x="20345" y="8716"/>
                    <a:pt x="19888" y="8022"/>
                  </a:cubicBezTo>
                  <a:cubicBezTo>
                    <a:pt x="19432" y="7327"/>
                    <a:pt x="18940" y="6641"/>
                    <a:pt x="18431" y="5938"/>
                  </a:cubicBezTo>
                  <a:cubicBezTo>
                    <a:pt x="17921" y="5234"/>
                    <a:pt x="17394" y="4511"/>
                    <a:pt x="16815" y="3844"/>
                  </a:cubicBezTo>
                  <a:cubicBezTo>
                    <a:pt x="16235" y="3177"/>
                    <a:pt x="15603" y="2566"/>
                    <a:pt x="14795" y="2084"/>
                  </a:cubicBezTo>
                  <a:cubicBezTo>
                    <a:pt x="13988" y="1603"/>
                    <a:pt x="13004" y="1251"/>
                    <a:pt x="11880" y="1010"/>
                  </a:cubicBezTo>
                  <a:cubicBezTo>
                    <a:pt x="10756" y="769"/>
                    <a:pt x="9492" y="639"/>
                    <a:pt x="8122" y="621"/>
                  </a:cubicBezTo>
                  <a:cubicBezTo>
                    <a:pt x="6753" y="602"/>
                    <a:pt x="5277" y="695"/>
                    <a:pt x="3802" y="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4457034" y="3375888"/>
              <a:ext cx="52527" cy="2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949"/>
                  </a:moveTo>
                  <a:cubicBezTo>
                    <a:pt x="20144" y="475"/>
                    <a:pt x="18848" y="0"/>
                    <a:pt x="18416" y="0"/>
                  </a:cubicBezTo>
                  <a:cubicBezTo>
                    <a:pt x="17984" y="0"/>
                    <a:pt x="18416" y="475"/>
                    <a:pt x="17768" y="2057"/>
                  </a:cubicBezTo>
                  <a:cubicBezTo>
                    <a:pt x="17120" y="3640"/>
                    <a:pt x="15392" y="6330"/>
                    <a:pt x="13448" y="8822"/>
                  </a:cubicBezTo>
                  <a:cubicBezTo>
                    <a:pt x="11504" y="11314"/>
                    <a:pt x="9344" y="13609"/>
                    <a:pt x="7616" y="15547"/>
                  </a:cubicBezTo>
                  <a:cubicBezTo>
                    <a:pt x="5888" y="17486"/>
                    <a:pt x="4592" y="19068"/>
                    <a:pt x="3512" y="20097"/>
                  </a:cubicBezTo>
                  <a:cubicBezTo>
                    <a:pt x="2432" y="21125"/>
                    <a:pt x="1568" y="21600"/>
                    <a:pt x="920" y="21600"/>
                  </a:cubicBezTo>
                  <a:cubicBezTo>
                    <a:pt x="272" y="21600"/>
                    <a:pt x="-160" y="21125"/>
                    <a:pt x="56" y="20611"/>
                  </a:cubicBezTo>
                  <a:cubicBezTo>
                    <a:pt x="272" y="20097"/>
                    <a:pt x="1136" y="19543"/>
                    <a:pt x="2000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489893" y="3475857"/>
              <a:ext cx="60968" cy="16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537" fill="norm" stroke="1" extrusionOk="0">
                  <a:moveTo>
                    <a:pt x="19328" y="1441"/>
                  </a:moveTo>
                  <a:cubicBezTo>
                    <a:pt x="20036" y="757"/>
                    <a:pt x="20744" y="74"/>
                    <a:pt x="20213" y="5"/>
                  </a:cubicBezTo>
                  <a:cubicBezTo>
                    <a:pt x="19682" y="-63"/>
                    <a:pt x="17911" y="484"/>
                    <a:pt x="14547" y="2124"/>
                  </a:cubicBezTo>
                  <a:cubicBezTo>
                    <a:pt x="11183" y="3765"/>
                    <a:pt x="6226" y="6499"/>
                    <a:pt x="3216" y="8823"/>
                  </a:cubicBezTo>
                  <a:cubicBezTo>
                    <a:pt x="206" y="11147"/>
                    <a:pt x="-856" y="13061"/>
                    <a:pt x="737" y="15112"/>
                  </a:cubicBezTo>
                  <a:cubicBezTo>
                    <a:pt x="2331" y="17162"/>
                    <a:pt x="6580" y="19350"/>
                    <a:pt x="10829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4484160" y="3596507"/>
              <a:ext cx="2427315" cy="13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23" fill="norm" stroke="1" extrusionOk="0">
                  <a:moveTo>
                    <a:pt x="0" y="2792"/>
                  </a:moveTo>
                  <a:cubicBezTo>
                    <a:pt x="301" y="2623"/>
                    <a:pt x="603" y="2454"/>
                    <a:pt x="904" y="2201"/>
                  </a:cubicBezTo>
                  <a:cubicBezTo>
                    <a:pt x="1205" y="1948"/>
                    <a:pt x="1507" y="1610"/>
                    <a:pt x="1846" y="1442"/>
                  </a:cubicBezTo>
                  <a:cubicBezTo>
                    <a:pt x="2184" y="1273"/>
                    <a:pt x="2561" y="1273"/>
                    <a:pt x="2942" y="1273"/>
                  </a:cubicBezTo>
                  <a:cubicBezTo>
                    <a:pt x="3324" y="1273"/>
                    <a:pt x="3710" y="1273"/>
                    <a:pt x="4105" y="1273"/>
                  </a:cubicBezTo>
                  <a:cubicBezTo>
                    <a:pt x="4501" y="1273"/>
                    <a:pt x="4906" y="1273"/>
                    <a:pt x="5301" y="1357"/>
                  </a:cubicBezTo>
                  <a:cubicBezTo>
                    <a:pt x="5697" y="1442"/>
                    <a:pt x="6083" y="1610"/>
                    <a:pt x="6459" y="1864"/>
                  </a:cubicBezTo>
                  <a:cubicBezTo>
                    <a:pt x="6836" y="2117"/>
                    <a:pt x="7203" y="2454"/>
                    <a:pt x="7570" y="2792"/>
                  </a:cubicBezTo>
                  <a:cubicBezTo>
                    <a:pt x="7938" y="3129"/>
                    <a:pt x="8305" y="3467"/>
                    <a:pt x="8658" y="3720"/>
                  </a:cubicBezTo>
                  <a:cubicBezTo>
                    <a:pt x="9011" y="3973"/>
                    <a:pt x="9350" y="4142"/>
                    <a:pt x="9689" y="4226"/>
                  </a:cubicBezTo>
                  <a:cubicBezTo>
                    <a:pt x="10028" y="4310"/>
                    <a:pt x="10367" y="4310"/>
                    <a:pt x="10715" y="4310"/>
                  </a:cubicBezTo>
                  <a:cubicBezTo>
                    <a:pt x="11064" y="4310"/>
                    <a:pt x="11421" y="4310"/>
                    <a:pt x="11784" y="4310"/>
                  </a:cubicBezTo>
                  <a:cubicBezTo>
                    <a:pt x="12146" y="4310"/>
                    <a:pt x="12514" y="4310"/>
                    <a:pt x="12857" y="4395"/>
                  </a:cubicBezTo>
                  <a:cubicBezTo>
                    <a:pt x="13201" y="4479"/>
                    <a:pt x="13521" y="4648"/>
                    <a:pt x="13874" y="4985"/>
                  </a:cubicBezTo>
                  <a:cubicBezTo>
                    <a:pt x="14227" y="5323"/>
                    <a:pt x="14613" y="5829"/>
                    <a:pt x="14981" y="6335"/>
                  </a:cubicBezTo>
                  <a:cubicBezTo>
                    <a:pt x="15348" y="6842"/>
                    <a:pt x="15696" y="7348"/>
                    <a:pt x="16045" y="7939"/>
                  </a:cubicBezTo>
                  <a:cubicBezTo>
                    <a:pt x="16393" y="8529"/>
                    <a:pt x="16741" y="9204"/>
                    <a:pt x="17090" y="9795"/>
                  </a:cubicBezTo>
                  <a:cubicBezTo>
                    <a:pt x="17438" y="10385"/>
                    <a:pt x="17787" y="10892"/>
                    <a:pt x="18111" y="11229"/>
                  </a:cubicBezTo>
                  <a:cubicBezTo>
                    <a:pt x="18436" y="11567"/>
                    <a:pt x="18738" y="11735"/>
                    <a:pt x="19067" y="12073"/>
                  </a:cubicBezTo>
                  <a:cubicBezTo>
                    <a:pt x="19397" y="12410"/>
                    <a:pt x="19754" y="12917"/>
                    <a:pt x="20084" y="13254"/>
                  </a:cubicBezTo>
                  <a:cubicBezTo>
                    <a:pt x="20414" y="13592"/>
                    <a:pt x="20715" y="13760"/>
                    <a:pt x="20936" y="13845"/>
                  </a:cubicBezTo>
                  <a:cubicBezTo>
                    <a:pt x="21157" y="13929"/>
                    <a:pt x="21299" y="13929"/>
                    <a:pt x="21407" y="13929"/>
                  </a:cubicBezTo>
                  <a:cubicBezTo>
                    <a:pt x="21515" y="13929"/>
                    <a:pt x="21591" y="13929"/>
                    <a:pt x="21595" y="13592"/>
                  </a:cubicBezTo>
                  <a:cubicBezTo>
                    <a:pt x="21600" y="13254"/>
                    <a:pt x="21534" y="12579"/>
                    <a:pt x="21416" y="10554"/>
                  </a:cubicBezTo>
                  <a:cubicBezTo>
                    <a:pt x="21299" y="8529"/>
                    <a:pt x="21129" y="5154"/>
                    <a:pt x="21026" y="3045"/>
                  </a:cubicBezTo>
                  <a:cubicBezTo>
                    <a:pt x="20922" y="935"/>
                    <a:pt x="20884" y="92"/>
                    <a:pt x="20913" y="7"/>
                  </a:cubicBezTo>
                  <a:cubicBezTo>
                    <a:pt x="20941" y="-77"/>
                    <a:pt x="21035" y="598"/>
                    <a:pt x="21153" y="2285"/>
                  </a:cubicBezTo>
                  <a:cubicBezTo>
                    <a:pt x="21270" y="3973"/>
                    <a:pt x="21412" y="6673"/>
                    <a:pt x="21482" y="8445"/>
                  </a:cubicBezTo>
                  <a:cubicBezTo>
                    <a:pt x="21553" y="10217"/>
                    <a:pt x="21553" y="11060"/>
                    <a:pt x="21487" y="11989"/>
                  </a:cubicBezTo>
                  <a:cubicBezTo>
                    <a:pt x="21421" y="12917"/>
                    <a:pt x="21289" y="13929"/>
                    <a:pt x="21092" y="15532"/>
                  </a:cubicBezTo>
                  <a:cubicBezTo>
                    <a:pt x="20894" y="17135"/>
                    <a:pt x="20630" y="19329"/>
                    <a:pt x="2036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4677835" y="4083913"/>
              <a:ext cx="1139826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7316"/>
                  </a:moveTo>
                  <a:cubicBezTo>
                    <a:pt x="401" y="11148"/>
                    <a:pt x="802" y="14981"/>
                    <a:pt x="1264" y="16897"/>
                  </a:cubicBezTo>
                  <a:cubicBezTo>
                    <a:pt x="1725" y="18813"/>
                    <a:pt x="2246" y="18813"/>
                    <a:pt x="2848" y="16723"/>
                  </a:cubicBezTo>
                  <a:cubicBezTo>
                    <a:pt x="3450" y="14632"/>
                    <a:pt x="4131" y="10452"/>
                    <a:pt x="4803" y="6794"/>
                  </a:cubicBezTo>
                  <a:cubicBezTo>
                    <a:pt x="5475" y="3135"/>
                    <a:pt x="6137" y="0"/>
                    <a:pt x="6719" y="0"/>
                  </a:cubicBezTo>
                  <a:cubicBezTo>
                    <a:pt x="7300" y="0"/>
                    <a:pt x="7802" y="3135"/>
                    <a:pt x="8393" y="5923"/>
                  </a:cubicBezTo>
                  <a:cubicBezTo>
                    <a:pt x="8985" y="8710"/>
                    <a:pt x="9667" y="11148"/>
                    <a:pt x="10379" y="12368"/>
                  </a:cubicBezTo>
                  <a:cubicBezTo>
                    <a:pt x="11091" y="13587"/>
                    <a:pt x="11833" y="13587"/>
                    <a:pt x="12465" y="13761"/>
                  </a:cubicBezTo>
                  <a:cubicBezTo>
                    <a:pt x="13096" y="13935"/>
                    <a:pt x="13618" y="14284"/>
                    <a:pt x="14139" y="16026"/>
                  </a:cubicBezTo>
                  <a:cubicBezTo>
                    <a:pt x="14661" y="17768"/>
                    <a:pt x="15182" y="20903"/>
                    <a:pt x="15804" y="21252"/>
                  </a:cubicBezTo>
                  <a:cubicBezTo>
                    <a:pt x="16426" y="21600"/>
                    <a:pt x="17148" y="19161"/>
                    <a:pt x="17789" y="16548"/>
                  </a:cubicBezTo>
                  <a:cubicBezTo>
                    <a:pt x="18431" y="13935"/>
                    <a:pt x="18993" y="11148"/>
                    <a:pt x="19564" y="9929"/>
                  </a:cubicBezTo>
                  <a:cubicBezTo>
                    <a:pt x="20136" y="8710"/>
                    <a:pt x="20718" y="9058"/>
                    <a:pt x="21058" y="9929"/>
                  </a:cubicBezTo>
                  <a:cubicBezTo>
                    <a:pt x="21399" y="10800"/>
                    <a:pt x="21500" y="12194"/>
                    <a:pt x="21600" y="13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4687360" y="5063280"/>
              <a:ext cx="1181101" cy="166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21412"/>
                  </a:moveTo>
                  <a:cubicBezTo>
                    <a:pt x="484" y="19374"/>
                    <a:pt x="968" y="17337"/>
                    <a:pt x="1490" y="14687"/>
                  </a:cubicBezTo>
                  <a:cubicBezTo>
                    <a:pt x="2013" y="12038"/>
                    <a:pt x="2574" y="8778"/>
                    <a:pt x="3155" y="6197"/>
                  </a:cubicBezTo>
                  <a:cubicBezTo>
                    <a:pt x="3735" y="3616"/>
                    <a:pt x="4335" y="1714"/>
                    <a:pt x="4974" y="763"/>
                  </a:cubicBezTo>
                  <a:cubicBezTo>
                    <a:pt x="5613" y="-188"/>
                    <a:pt x="6290" y="-188"/>
                    <a:pt x="6987" y="423"/>
                  </a:cubicBezTo>
                  <a:cubicBezTo>
                    <a:pt x="7684" y="1035"/>
                    <a:pt x="8400" y="2257"/>
                    <a:pt x="9135" y="3276"/>
                  </a:cubicBezTo>
                  <a:cubicBezTo>
                    <a:pt x="9871" y="4295"/>
                    <a:pt x="10626" y="5110"/>
                    <a:pt x="11352" y="5518"/>
                  </a:cubicBezTo>
                  <a:cubicBezTo>
                    <a:pt x="12077" y="5925"/>
                    <a:pt x="12774" y="5925"/>
                    <a:pt x="13461" y="5789"/>
                  </a:cubicBezTo>
                  <a:cubicBezTo>
                    <a:pt x="14148" y="5654"/>
                    <a:pt x="14826" y="5382"/>
                    <a:pt x="15503" y="4838"/>
                  </a:cubicBezTo>
                  <a:cubicBezTo>
                    <a:pt x="16181" y="4295"/>
                    <a:pt x="16858" y="3480"/>
                    <a:pt x="17555" y="2937"/>
                  </a:cubicBezTo>
                  <a:cubicBezTo>
                    <a:pt x="18252" y="2393"/>
                    <a:pt x="18968" y="2121"/>
                    <a:pt x="19645" y="1986"/>
                  </a:cubicBezTo>
                  <a:cubicBezTo>
                    <a:pt x="20323" y="1850"/>
                    <a:pt x="20961" y="1850"/>
                    <a:pt x="21600" y="1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5018618" y="4165246"/>
              <a:ext cx="166747" cy="137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97" fill="norm" stroke="1" extrusionOk="0">
                  <a:moveTo>
                    <a:pt x="273" y="6079"/>
                  </a:moveTo>
                  <a:cubicBezTo>
                    <a:pt x="137" y="8206"/>
                    <a:pt x="0" y="10333"/>
                    <a:pt x="0" y="11806"/>
                  </a:cubicBezTo>
                  <a:cubicBezTo>
                    <a:pt x="0" y="13279"/>
                    <a:pt x="137" y="14097"/>
                    <a:pt x="615" y="14342"/>
                  </a:cubicBezTo>
                  <a:cubicBezTo>
                    <a:pt x="1094" y="14588"/>
                    <a:pt x="1914" y="14261"/>
                    <a:pt x="3144" y="12788"/>
                  </a:cubicBezTo>
                  <a:cubicBezTo>
                    <a:pt x="4375" y="11315"/>
                    <a:pt x="6015" y="8697"/>
                    <a:pt x="7792" y="6324"/>
                  </a:cubicBezTo>
                  <a:cubicBezTo>
                    <a:pt x="9570" y="3952"/>
                    <a:pt x="11484" y="1824"/>
                    <a:pt x="12919" y="761"/>
                  </a:cubicBezTo>
                  <a:cubicBezTo>
                    <a:pt x="14354" y="-303"/>
                    <a:pt x="15311" y="-303"/>
                    <a:pt x="16473" y="1088"/>
                  </a:cubicBezTo>
                  <a:cubicBezTo>
                    <a:pt x="17635" y="2479"/>
                    <a:pt x="19003" y="5261"/>
                    <a:pt x="19959" y="8452"/>
                  </a:cubicBezTo>
                  <a:cubicBezTo>
                    <a:pt x="20916" y="11642"/>
                    <a:pt x="21463" y="15242"/>
                    <a:pt x="21532" y="17452"/>
                  </a:cubicBezTo>
                  <a:cubicBezTo>
                    <a:pt x="21600" y="19661"/>
                    <a:pt x="21190" y="20479"/>
                    <a:pt x="20780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5115985" y="4201388"/>
              <a:ext cx="104776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27" y="971"/>
                    <a:pt x="3055" y="1943"/>
                    <a:pt x="4582" y="2971"/>
                  </a:cubicBezTo>
                  <a:cubicBezTo>
                    <a:pt x="6109" y="4000"/>
                    <a:pt x="7636" y="5086"/>
                    <a:pt x="8836" y="6129"/>
                  </a:cubicBezTo>
                  <a:cubicBezTo>
                    <a:pt x="10036" y="7171"/>
                    <a:pt x="10909" y="8171"/>
                    <a:pt x="11782" y="9214"/>
                  </a:cubicBezTo>
                  <a:cubicBezTo>
                    <a:pt x="12655" y="10257"/>
                    <a:pt x="13527" y="11343"/>
                    <a:pt x="14073" y="12471"/>
                  </a:cubicBezTo>
                  <a:cubicBezTo>
                    <a:pt x="14618" y="13600"/>
                    <a:pt x="14836" y="14771"/>
                    <a:pt x="15273" y="15843"/>
                  </a:cubicBezTo>
                  <a:cubicBezTo>
                    <a:pt x="15709" y="16914"/>
                    <a:pt x="16364" y="17886"/>
                    <a:pt x="17345" y="18757"/>
                  </a:cubicBezTo>
                  <a:cubicBezTo>
                    <a:pt x="18327" y="19629"/>
                    <a:pt x="19636" y="20400"/>
                    <a:pt x="20400" y="20857"/>
                  </a:cubicBezTo>
                  <a:cubicBezTo>
                    <a:pt x="21164" y="21314"/>
                    <a:pt x="21382" y="21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5108002" y="4976088"/>
              <a:ext cx="125459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369" y="3600"/>
                  </a:moveTo>
                  <a:cubicBezTo>
                    <a:pt x="643" y="1800"/>
                    <a:pt x="-83" y="0"/>
                    <a:pt x="8" y="0"/>
                  </a:cubicBezTo>
                  <a:cubicBezTo>
                    <a:pt x="99" y="0"/>
                    <a:pt x="1006" y="1800"/>
                    <a:pt x="4092" y="5700"/>
                  </a:cubicBezTo>
                  <a:cubicBezTo>
                    <a:pt x="7178" y="9600"/>
                    <a:pt x="12441" y="15600"/>
                    <a:pt x="15709" y="18600"/>
                  </a:cubicBezTo>
                  <a:cubicBezTo>
                    <a:pt x="18976" y="21600"/>
                    <a:pt x="20246" y="2160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5182660" y="4969738"/>
              <a:ext cx="12382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600"/>
                    <a:pt x="11631" y="7200"/>
                    <a:pt x="8031" y="10800"/>
                  </a:cubicBezTo>
                  <a:cubicBezTo>
                    <a:pt x="4431" y="14400"/>
                    <a:pt x="2215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5550421" y="4140233"/>
              <a:ext cx="114865" cy="8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52" fill="norm" stroke="1" extrusionOk="0">
                  <a:moveTo>
                    <a:pt x="12942" y="209"/>
                  </a:moveTo>
                  <a:cubicBezTo>
                    <a:pt x="11775" y="-57"/>
                    <a:pt x="10607" y="-324"/>
                    <a:pt x="9440" y="1143"/>
                  </a:cubicBezTo>
                  <a:cubicBezTo>
                    <a:pt x="8272" y="2609"/>
                    <a:pt x="7105" y="5809"/>
                    <a:pt x="5840" y="8876"/>
                  </a:cubicBezTo>
                  <a:cubicBezTo>
                    <a:pt x="4575" y="11943"/>
                    <a:pt x="3213" y="14876"/>
                    <a:pt x="2240" y="17143"/>
                  </a:cubicBezTo>
                  <a:cubicBezTo>
                    <a:pt x="1267" y="19409"/>
                    <a:pt x="683" y="21009"/>
                    <a:pt x="294" y="21143"/>
                  </a:cubicBezTo>
                  <a:cubicBezTo>
                    <a:pt x="-95" y="21276"/>
                    <a:pt x="-290" y="19943"/>
                    <a:pt x="975" y="17143"/>
                  </a:cubicBezTo>
                  <a:cubicBezTo>
                    <a:pt x="2240" y="14343"/>
                    <a:pt x="4964" y="10076"/>
                    <a:pt x="7688" y="7409"/>
                  </a:cubicBezTo>
                  <a:cubicBezTo>
                    <a:pt x="10413" y="4743"/>
                    <a:pt x="13137" y="3676"/>
                    <a:pt x="14986" y="3143"/>
                  </a:cubicBezTo>
                  <a:cubicBezTo>
                    <a:pt x="16834" y="2609"/>
                    <a:pt x="17807" y="2609"/>
                    <a:pt x="18780" y="3009"/>
                  </a:cubicBezTo>
                  <a:cubicBezTo>
                    <a:pt x="19753" y="3409"/>
                    <a:pt x="20726" y="4209"/>
                    <a:pt x="21018" y="7276"/>
                  </a:cubicBezTo>
                  <a:cubicBezTo>
                    <a:pt x="21310" y="10343"/>
                    <a:pt x="20921" y="15676"/>
                    <a:pt x="20532" y="21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5643035" y="4147413"/>
              <a:ext cx="37459" cy="26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0" y="0"/>
                  </a:moveTo>
                  <a:cubicBezTo>
                    <a:pt x="3600" y="2541"/>
                    <a:pt x="7200" y="5082"/>
                    <a:pt x="10800" y="7666"/>
                  </a:cubicBezTo>
                  <a:cubicBezTo>
                    <a:pt x="14400" y="10249"/>
                    <a:pt x="18000" y="12875"/>
                    <a:pt x="19800" y="15078"/>
                  </a:cubicBezTo>
                  <a:cubicBezTo>
                    <a:pt x="21600" y="17280"/>
                    <a:pt x="21600" y="19059"/>
                    <a:pt x="20400" y="20075"/>
                  </a:cubicBezTo>
                  <a:cubicBezTo>
                    <a:pt x="19200" y="21092"/>
                    <a:pt x="16800" y="21346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5620810" y="4388713"/>
              <a:ext cx="3492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5639860" y="4420463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80" y="3600"/>
                    <a:pt x="10560" y="7200"/>
                    <a:pt x="6960" y="10800"/>
                  </a:cubicBezTo>
                  <a:cubicBezTo>
                    <a:pt x="3360" y="14400"/>
                    <a:pt x="168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6196208" y="3295190"/>
              <a:ext cx="78471" cy="68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42" fill="norm" stroke="1" extrusionOk="0">
                  <a:moveTo>
                    <a:pt x="14491" y="742"/>
                  </a:moveTo>
                  <a:cubicBezTo>
                    <a:pt x="13051" y="775"/>
                    <a:pt x="11611" y="809"/>
                    <a:pt x="9883" y="1142"/>
                  </a:cubicBezTo>
                  <a:cubicBezTo>
                    <a:pt x="8155" y="1475"/>
                    <a:pt x="6139" y="2109"/>
                    <a:pt x="4411" y="2575"/>
                  </a:cubicBezTo>
                  <a:cubicBezTo>
                    <a:pt x="2683" y="3042"/>
                    <a:pt x="1243" y="3342"/>
                    <a:pt x="523" y="3409"/>
                  </a:cubicBezTo>
                  <a:cubicBezTo>
                    <a:pt x="-197" y="3475"/>
                    <a:pt x="-197" y="3309"/>
                    <a:pt x="667" y="2859"/>
                  </a:cubicBezTo>
                  <a:cubicBezTo>
                    <a:pt x="1531" y="2409"/>
                    <a:pt x="3259" y="1675"/>
                    <a:pt x="5419" y="1142"/>
                  </a:cubicBezTo>
                  <a:cubicBezTo>
                    <a:pt x="7579" y="609"/>
                    <a:pt x="10171" y="275"/>
                    <a:pt x="12187" y="109"/>
                  </a:cubicBezTo>
                  <a:cubicBezTo>
                    <a:pt x="14203" y="-58"/>
                    <a:pt x="15643" y="-58"/>
                    <a:pt x="16939" y="292"/>
                  </a:cubicBezTo>
                  <a:cubicBezTo>
                    <a:pt x="18235" y="642"/>
                    <a:pt x="19387" y="1342"/>
                    <a:pt x="20107" y="1809"/>
                  </a:cubicBezTo>
                  <a:cubicBezTo>
                    <a:pt x="20827" y="2275"/>
                    <a:pt x="21115" y="2509"/>
                    <a:pt x="21259" y="2725"/>
                  </a:cubicBezTo>
                  <a:cubicBezTo>
                    <a:pt x="21403" y="2942"/>
                    <a:pt x="21403" y="3142"/>
                    <a:pt x="21115" y="3159"/>
                  </a:cubicBezTo>
                  <a:cubicBezTo>
                    <a:pt x="20827" y="3175"/>
                    <a:pt x="20251" y="3009"/>
                    <a:pt x="19819" y="2825"/>
                  </a:cubicBezTo>
                  <a:cubicBezTo>
                    <a:pt x="19387" y="2642"/>
                    <a:pt x="19099" y="2442"/>
                    <a:pt x="18811" y="2209"/>
                  </a:cubicBezTo>
                  <a:cubicBezTo>
                    <a:pt x="18523" y="1975"/>
                    <a:pt x="18235" y="1709"/>
                    <a:pt x="18091" y="1659"/>
                  </a:cubicBezTo>
                  <a:cubicBezTo>
                    <a:pt x="17947" y="1609"/>
                    <a:pt x="17947" y="1775"/>
                    <a:pt x="17947" y="2475"/>
                  </a:cubicBezTo>
                  <a:cubicBezTo>
                    <a:pt x="17947" y="3175"/>
                    <a:pt x="17947" y="4409"/>
                    <a:pt x="18091" y="5675"/>
                  </a:cubicBezTo>
                  <a:cubicBezTo>
                    <a:pt x="18235" y="6942"/>
                    <a:pt x="18523" y="8242"/>
                    <a:pt x="18667" y="9492"/>
                  </a:cubicBezTo>
                  <a:cubicBezTo>
                    <a:pt x="18811" y="10742"/>
                    <a:pt x="18811" y="11942"/>
                    <a:pt x="18235" y="13175"/>
                  </a:cubicBezTo>
                  <a:cubicBezTo>
                    <a:pt x="17659" y="14409"/>
                    <a:pt x="16507" y="15675"/>
                    <a:pt x="15643" y="16975"/>
                  </a:cubicBezTo>
                  <a:cubicBezTo>
                    <a:pt x="14779" y="18275"/>
                    <a:pt x="14203" y="19609"/>
                    <a:pt x="13915" y="20375"/>
                  </a:cubicBezTo>
                  <a:cubicBezTo>
                    <a:pt x="13627" y="21142"/>
                    <a:pt x="13627" y="21342"/>
                    <a:pt x="13627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6144685" y="3963263"/>
              <a:ext cx="79376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2" y="3789"/>
                    <a:pt x="2304" y="7579"/>
                    <a:pt x="5904" y="11179"/>
                  </a:cubicBezTo>
                  <a:cubicBezTo>
                    <a:pt x="9504" y="14779"/>
                    <a:pt x="15552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6198660" y="3998188"/>
              <a:ext cx="104776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27" y="5486"/>
                    <a:pt x="10255" y="10971"/>
                    <a:pt x="6655" y="14571"/>
                  </a:cubicBezTo>
                  <a:cubicBezTo>
                    <a:pt x="3055" y="18171"/>
                    <a:pt x="1527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6597651" y="3342449"/>
              <a:ext cx="93135" cy="5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14973" y="1946"/>
                  </a:moveTo>
                  <a:cubicBezTo>
                    <a:pt x="13745" y="1523"/>
                    <a:pt x="12518" y="1099"/>
                    <a:pt x="10432" y="2581"/>
                  </a:cubicBezTo>
                  <a:cubicBezTo>
                    <a:pt x="8345" y="4064"/>
                    <a:pt x="5400" y="7452"/>
                    <a:pt x="3314" y="10417"/>
                  </a:cubicBezTo>
                  <a:cubicBezTo>
                    <a:pt x="1227" y="13381"/>
                    <a:pt x="0" y="15923"/>
                    <a:pt x="0" y="15287"/>
                  </a:cubicBezTo>
                  <a:cubicBezTo>
                    <a:pt x="0" y="14652"/>
                    <a:pt x="1227" y="10840"/>
                    <a:pt x="2823" y="7452"/>
                  </a:cubicBezTo>
                  <a:cubicBezTo>
                    <a:pt x="4418" y="4064"/>
                    <a:pt x="6382" y="1099"/>
                    <a:pt x="7977" y="252"/>
                  </a:cubicBezTo>
                  <a:cubicBezTo>
                    <a:pt x="9573" y="-595"/>
                    <a:pt x="10800" y="676"/>
                    <a:pt x="12273" y="4276"/>
                  </a:cubicBezTo>
                  <a:cubicBezTo>
                    <a:pt x="13745" y="7876"/>
                    <a:pt x="15464" y="13805"/>
                    <a:pt x="17059" y="16981"/>
                  </a:cubicBezTo>
                  <a:cubicBezTo>
                    <a:pt x="18655" y="20158"/>
                    <a:pt x="20127" y="20581"/>
                    <a:pt x="21600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6547910" y="3365024"/>
              <a:ext cx="123826" cy="70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21600" y="41"/>
                  </a:moveTo>
                  <a:cubicBezTo>
                    <a:pt x="20677" y="8"/>
                    <a:pt x="19754" y="-24"/>
                    <a:pt x="19015" y="25"/>
                  </a:cubicBezTo>
                  <a:cubicBezTo>
                    <a:pt x="18277" y="73"/>
                    <a:pt x="17723" y="203"/>
                    <a:pt x="16985" y="707"/>
                  </a:cubicBezTo>
                  <a:cubicBezTo>
                    <a:pt x="16246" y="1210"/>
                    <a:pt x="15323" y="2087"/>
                    <a:pt x="14585" y="3094"/>
                  </a:cubicBezTo>
                  <a:cubicBezTo>
                    <a:pt x="13846" y="4101"/>
                    <a:pt x="13292" y="5238"/>
                    <a:pt x="12738" y="6472"/>
                  </a:cubicBezTo>
                  <a:cubicBezTo>
                    <a:pt x="12185" y="7707"/>
                    <a:pt x="11631" y="9038"/>
                    <a:pt x="11077" y="10289"/>
                  </a:cubicBezTo>
                  <a:cubicBezTo>
                    <a:pt x="10523" y="11539"/>
                    <a:pt x="9969" y="12709"/>
                    <a:pt x="9415" y="13862"/>
                  </a:cubicBezTo>
                  <a:cubicBezTo>
                    <a:pt x="8862" y="15015"/>
                    <a:pt x="8308" y="16152"/>
                    <a:pt x="7662" y="17272"/>
                  </a:cubicBezTo>
                  <a:cubicBezTo>
                    <a:pt x="7015" y="18393"/>
                    <a:pt x="6277" y="19497"/>
                    <a:pt x="5354" y="20196"/>
                  </a:cubicBezTo>
                  <a:cubicBezTo>
                    <a:pt x="4431" y="20894"/>
                    <a:pt x="3323" y="21186"/>
                    <a:pt x="2400" y="21349"/>
                  </a:cubicBezTo>
                  <a:cubicBezTo>
                    <a:pt x="1477" y="21511"/>
                    <a:pt x="738" y="21544"/>
                    <a:pt x="0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497110" y="4042638"/>
              <a:ext cx="44451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6455835" y="4068038"/>
              <a:ext cx="158751" cy="10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2182"/>
                    <a:pt x="12384" y="4364"/>
                    <a:pt x="8784" y="7964"/>
                  </a:cubicBezTo>
                  <a:cubicBezTo>
                    <a:pt x="5184" y="11564"/>
                    <a:pt x="2592" y="165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4228529" y="4301929"/>
              <a:ext cx="131807" cy="37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49" fill="norm" stroke="1" extrusionOk="0">
                  <a:moveTo>
                    <a:pt x="12190" y="14831"/>
                  </a:moveTo>
                  <a:cubicBezTo>
                    <a:pt x="8561" y="15077"/>
                    <a:pt x="4932" y="15323"/>
                    <a:pt x="2772" y="15815"/>
                  </a:cubicBezTo>
                  <a:cubicBezTo>
                    <a:pt x="612" y="16308"/>
                    <a:pt x="-79" y="17046"/>
                    <a:pt x="7" y="17846"/>
                  </a:cubicBezTo>
                  <a:cubicBezTo>
                    <a:pt x="94" y="18646"/>
                    <a:pt x="958" y="19508"/>
                    <a:pt x="1822" y="20123"/>
                  </a:cubicBezTo>
                  <a:cubicBezTo>
                    <a:pt x="2686" y="20738"/>
                    <a:pt x="3550" y="21108"/>
                    <a:pt x="4414" y="21323"/>
                  </a:cubicBezTo>
                  <a:cubicBezTo>
                    <a:pt x="5278" y="21538"/>
                    <a:pt x="6142" y="21600"/>
                    <a:pt x="6919" y="21508"/>
                  </a:cubicBezTo>
                  <a:cubicBezTo>
                    <a:pt x="7697" y="21415"/>
                    <a:pt x="8388" y="21169"/>
                    <a:pt x="9771" y="20000"/>
                  </a:cubicBezTo>
                  <a:cubicBezTo>
                    <a:pt x="11153" y="18831"/>
                    <a:pt x="13227" y="16738"/>
                    <a:pt x="14523" y="14646"/>
                  </a:cubicBezTo>
                  <a:cubicBezTo>
                    <a:pt x="15819" y="12554"/>
                    <a:pt x="16337" y="10462"/>
                    <a:pt x="16596" y="8308"/>
                  </a:cubicBezTo>
                  <a:cubicBezTo>
                    <a:pt x="16855" y="6154"/>
                    <a:pt x="16855" y="3938"/>
                    <a:pt x="16855" y="2646"/>
                  </a:cubicBezTo>
                  <a:cubicBezTo>
                    <a:pt x="16855" y="1354"/>
                    <a:pt x="16855" y="985"/>
                    <a:pt x="16769" y="646"/>
                  </a:cubicBezTo>
                  <a:cubicBezTo>
                    <a:pt x="16683" y="308"/>
                    <a:pt x="16510" y="0"/>
                    <a:pt x="16164" y="0"/>
                  </a:cubicBezTo>
                  <a:cubicBezTo>
                    <a:pt x="15819" y="0"/>
                    <a:pt x="15300" y="308"/>
                    <a:pt x="14782" y="1508"/>
                  </a:cubicBezTo>
                  <a:cubicBezTo>
                    <a:pt x="14263" y="2708"/>
                    <a:pt x="13745" y="4800"/>
                    <a:pt x="13659" y="6985"/>
                  </a:cubicBezTo>
                  <a:cubicBezTo>
                    <a:pt x="13572" y="9169"/>
                    <a:pt x="13918" y="11446"/>
                    <a:pt x="15041" y="13600"/>
                  </a:cubicBezTo>
                  <a:cubicBezTo>
                    <a:pt x="16164" y="15754"/>
                    <a:pt x="18065" y="17785"/>
                    <a:pt x="19275" y="18862"/>
                  </a:cubicBezTo>
                  <a:cubicBezTo>
                    <a:pt x="20484" y="19938"/>
                    <a:pt x="21003" y="20062"/>
                    <a:pt x="21521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401610" y="4610963"/>
              <a:ext cx="4127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7105406" y="3580320"/>
              <a:ext cx="214030" cy="40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90" fill="norm" stroke="1" extrusionOk="0">
                  <a:moveTo>
                    <a:pt x="17831" y="15715"/>
                  </a:moveTo>
                  <a:cubicBezTo>
                    <a:pt x="17831" y="15436"/>
                    <a:pt x="17831" y="15156"/>
                    <a:pt x="17620" y="14932"/>
                  </a:cubicBezTo>
                  <a:cubicBezTo>
                    <a:pt x="17409" y="14708"/>
                    <a:pt x="16988" y="14540"/>
                    <a:pt x="15302" y="14428"/>
                  </a:cubicBezTo>
                  <a:cubicBezTo>
                    <a:pt x="13616" y="14316"/>
                    <a:pt x="10666" y="14260"/>
                    <a:pt x="7927" y="14932"/>
                  </a:cubicBezTo>
                  <a:cubicBezTo>
                    <a:pt x="5187" y="15603"/>
                    <a:pt x="2658" y="17002"/>
                    <a:pt x="1288" y="18094"/>
                  </a:cubicBezTo>
                  <a:cubicBezTo>
                    <a:pt x="-81" y="19185"/>
                    <a:pt x="-292" y="19968"/>
                    <a:pt x="340" y="20556"/>
                  </a:cubicBezTo>
                  <a:cubicBezTo>
                    <a:pt x="972" y="21143"/>
                    <a:pt x="2448" y="21535"/>
                    <a:pt x="4608" y="21339"/>
                  </a:cubicBezTo>
                  <a:cubicBezTo>
                    <a:pt x="6768" y="21143"/>
                    <a:pt x="9612" y="20360"/>
                    <a:pt x="11772" y="19157"/>
                  </a:cubicBezTo>
                  <a:cubicBezTo>
                    <a:pt x="13932" y="17954"/>
                    <a:pt x="15408" y="16331"/>
                    <a:pt x="16514" y="14456"/>
                  </a:cubicBezTo>
                  <a:cubicBezTo>
                    <a:pt x="17620" y="12582"/>
                    <a:pt x="18358" y="10455"/>
                    <a:pt x="18990" y="8385"/>
                  </a:cubicBezTo>
                  <a:cubicBezTo>
                    <a:pt x="19622" y="6314"/>
                    <a:pt x="20149" y="4300"/>
                    <a:pt x="20412" y="3041"/>
                  </a:cubicBezTo>
                  <a:cubicBezTo>
                    <a:pt x="20676" y="1782"/>
                    <a:pt x="20676" y="1278"/>
                    <a:pt x="20623" y="858"/>
                  </a:cubicBezTo>
                  <a:cubicBezTo>
                    <a:pt x="20570" y="439"/>
                    <a:pt x="20465" y="103"/>
                    <a:pt x="20202" y="19"/>
                  </a:cubicBezTo>
                  <a:cubicBezTo>
                    <a:pt x="19938" y="-65"/>
                    <a:pt x="19517" y="103"/>
                    <a:pt x="18937" y="1138"/>
                  </a:cubicBezTo>
                  <a:cubicBezTo>
                    <a:pt x="18358" y="2173"/>
                    <a:pt x="17620" y="4076"/>
                    <a:pt x="17199" y="5951"/>
                  </a:cubicBezTo>
                  <a:cubicBezTo>
                    <a:pt x="16777" y="7825"/>
                    <a:pt x="16672" y="9672"/>
                    <a:pt x="16935" y="11602"/>
                  </a:cubicBezTo>
                  <a:cubicBezTo>
                    <a:pt x="17199" y="13533"/>
                    <a:pt x="17831" y="15547"/>
                    <a:pt x="18621" y="17030"/>
                  </a:cubicBezTo>
                  <a:cubicBezTo>
                    <a:pt x="19411" y="18513"/>
                    <a:pt x="20360" y="19465"/>
                    <a:pt x="21308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7381937" y="3890924"/>
              <a:ext cx="207374" cy="13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91" fill="norm" stroke="1" extrusionOk="0">
                  <a:moveTo>
                    <a:pt x="103" y="3435"/>
                  </a:moveTo>
                  <a:cubicBezTo>
                    <a:pt x="-6" y="2253"/>
                    <a:pt x="-116" y="1072"/>
                    <a:pt x="268" y="482"/>
                  </a:cubicBezTo>
                  <a:cubicBezTo>
                    <a:pt x="652" y="-109"/>
                    <a:pt x="1529" y="-109"/>
                    <a:pt x="2625" y="229"/>
                  </a:cubicBezTo>
                  <a:cubicBezTo>
                    <a:pt x="3722" y="566"/>
                    <a:pt x="5037" y="1241"/>
                    <a:pt x="5476" y="3435"/>
                  </a:cubicBezTo>
                  <a:cubicBezTo>
                    <a:pt x="5914" y="5629"/>
                    <a:pt x="5476" y="9341"/>
                    <a:pt x="4544" y="12125"/>
                  </a:cubicBezTo>
                  <a:cubicBezTo>
                    <a:pt x="3612" y="14910"/>
                    <a:pt x="2187" y="16766"/>
                    <a:pt x="1255" y="18116"/>
                  </a:cubicBezTo>
                  <a:cubicBezTo>
                    <a:pt x="323" y="19466"/>
                    <a:pt x="-116" y="20310"/>
                    <a:pt x="48" y="20816"/>
                  </a:cubicBezTo>
                  <a:cubicBezTo>
                    <a:pt x="213" y="21322"/>
                    <a:pt x="980" y="21491"/>
                    <a:pt x="3338" y="21491"/>
                  </a:cubicBezTo>
                  <a:cubicBezTo>
                    <a:pt x="5695" y="21491"/>
                    <a:pt x="9642" y="21322"/>
                    <a:pt x="12932" y="21238"/>
                  </a:cubicBezTo>
                  <a:cubicBezTo>
                    <a:pt x="16221" y="21153"/>
                    <a:pt x="18853" y="21153"/>
                    <a:pt x="21484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215971" y="4161329"/>
              <a:ext cx="96865" cy="29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16" fill="norm" stroke="1" extrusionOk="0">
                  <a:moveTo>
                    <a:pt x="17263" y="17648"/>
                  </a:moveTo>
                  <a:cubicBezTo>
                    <a:pt x="16089" y="16966"/>
                    <a:pt x="14915" y="16284"/>
                    <a:pt x="12567" y="15867"/>
                  </a:cubicBezTo>
                  <a:cubicBezTo>
                    <a:pt x="10219" y="15450"/>
                    <a:pt x="6698" y="15298"/>
                    <a:pt x="4115" y="15867"/>
                  </a:cubicBezTo>
                  <a:cubicBezTo>
                    <a:pt x="1532" y="16435"/>
                    <a:pt x="-111" y="17724"/>
                    <a:pt x="6" y="18822"/>
                  </a:cubicBezTo>
                  <a:cubicBezTo>
                    <a:pt x="124" y="19921"/>
                    <a:pt x="2002" y="20831"/>
                    <a:pt x="4350" y="21172"/>
                  </a:cubicBezTo>
                  <a:cubicBezTo>
                    <a:pt x="6698" y="21513"/>
                    <a:pt x="9515" y="21286"/>
                    <a:pt x="12098" y="20073"/>
                  </a:cubicBezTo>
                  <a:cubicBezTo>
                    <a:pt x="14680" y="18860"/>
                    <a:pt x="17028" y="16662"/>
                    <a:pt x="17498" y="14124"/>
                  </a:cubicBezTo>
                  <a:cubicBezTo>
                    <a:pt x="17967" y="11585"/>
                    <a:pt x="16559" y="8705"/>
                    <a:pt x="14798" y="6355"/>
                  </a:cubicBezTo>
                  <a:cubicBezTo>
                    <a:pt x="13037" y="4006"/>
                    <a:pt x="10924" y="2187"/>
                    <a:pt x="9398" y="1164"/>
                  </a:cubicBezTo>
                  <a:cubicBezTo>
                    <a:pt x="7872" y="140"/>
                    <a:pt x="6932" y="-87"/>
                    <a:pt x="6346" y="27"/>
                  </a:cubicBezTo>
                  <a:cubicBezTo>
                    <a:pt x="5759" y="140"/>
                    <a:pt x="5524" y="595"/>
                    <a:pt x="5524" y="2149"/>
                  </a:cubicBezTo>
                  <a:cubicBezTo>
                    <a:pt x="5524" y="3702"/>
                    <a:pt x="5759" y="6355"/>
                    <a:pt x="7402" y="8894"/>
                  </a:cubicBezTo>
                  <a:cubicBezTo>
                    <a:pt x="9046" y="11433"/>
                    <a:pt x="12098" y="13858"/>
                    <a:pt x="14680" y="15450"/>
                  </a:cubicBezTo>
                  <a:cubicBezTo>
                    <a:pt x="17263" y="17041"/>
                    <a:pt x="19376" y="17799"/>
                    <a:pt x="21489" y="18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751850" y="4239488"/>
              <a:ext cx="107086" cy="16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17" fill="norm" stroke="1" extrusionOk="0">
                  <a:moveTo>
                    <a:pt x="13803" y="15990"/>
                  </a:moveTo>
                  <a:cubicBezTo>
                    <a:pt x="14651" y="14026"/>
                    <a:pt x="15498" y="12062"/>
                    <a:pt x="15815" y="10730"/>
                  </a:cubicBezTo>
                  <a:cubicBezTo>
                    <a:pt x="16133" y="9397"/>
                    <a:pt x="15921" y="8696"/>
                    <a:pt x="15180" y="8345"/>
                  </a:cubicBezTo>
                  <a:cubicBezTo>
                    <a:pt x="14439" y="7995"/>
                    <a:pt x="13168" y="7995"/>
                    <a:pt x="10733" y="9117"/>
                  </a:cubicBezTo>
                  <a:cubicBezTo>
                    <a:pt x="8298" y="10239"/>
                    <a:pt x="4698" y="12483"/>
                    <a:pt x="2580" y="14657"/>
                  </a:cubicBezTo>
                  <a:cubicBezTo>
                    <a:pt x="462" y="16831"/>
                    <a:pt x="-173" y="18935"/>
                    <a:pt x="39" y="20127"/>
                  </a:cubicBezTo>
                  <a:cubicBezTo>
                    <a:pt x="251" y="21319"/>
                    <a:pt x="1309" y="21600"/>
                    <a:pt x="3321" y="21039"/>
                  </a:cubicBezTo>
                  <a:cubicBezTo>
                    <a:pt x="5333" y="20478"/>
                    <a:pt x="8298" y="19075"/>
                    <a:pt x="11368" y="15849"/>
                  </a:cubicBezTo>
                  <a:cubicBezTo>
                    <a:pt x="14439" y="12623"/>
                    <a:pt x="17615" y="7574"/>
                    <a:pt x="19309" y="4629"/>
                  </a:cubicBezTo>
                  <a:cubicBezTo>
                    <a:pt x="21003" y="1683"/>
                    <a:pt x="21215" y="842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804557" y="4105238"/>
              <a:ext cx="92479" cy="25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96" fill="norm" stroke="1" extrusionOk="0">
                  <a:moveTo>
                    <a:pt x="8101" y="1161"/>
                  </a:moveTo>
                  <a:cubicBezTo>
                    <a:pt x="7373" y="800"/>
                    <a:pt x="6645" y="438"/>
                    <a:pt x="5674" y="212"/>
                  </a:cubicBezTo>
                  <a:cubicBezTo>
                    <a:pt x="4704" y="-14"/>
                    <a:pt x="3490" y="-104"/>
                    <a:pt x="2519" y="167"/>
                  </a:cubicBezTo>
                  <a:cubicBezTo>
                    <a:pt x="1549" y="438"/>
                    <a:pt x="820" y="1071"/>
                    <a:pt x="335" y="2878"/>
                  </a:cubicBezTo>
                  <a:cubicBezTo>
                    <a:pt x="-150" y="4686"/>
                    <a:pt x="-393" y="7668"/>
                    <a:pt x="1670" y="10606"/>
                  </a:cubicBezTo>
                  <a:cubicBezTo>
                    <a:pt x="3733" y="13543"/>
                    <a:pt x="8101" y="16435"/>
                    <a:pt x="11742" y="18242"/>
                  </a:cubicBezTo>
                  <a:cubicBezTo>
                    <a:pt x="15382" y="20050"/>
                    <a:pt x="18295" y="20773"/>
                    <a:pt x="21207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6356692" y="3640726"/>
              <a:ext cx="121369" cy="28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20" fill="norm" stroke="1" extrusionOk="0">
                  <a:moveTo>
                    <a:pt x="12416" y="15387"/>
                  </a:moveTo>
                  <a:cubicBezTo>
                    <a:pt x="10554" y="14831"/>
                    <a:pt x="8692" y="14275"/>
                    <a:pt x="7295" y="13997"/>
                  </a:cubicBezTo>
                  <a:cubicBezTo>
                    <a:pt x="5899" y="13719"/>
                    <a:pt x="4968" y="13719"/>
                    <a:pt x="3757" y="14354"/>
                  </a:cubicBezTo>
                  <a:cubicBezTo>
                    <a:pt x="2547" y="14990"/>
                    <a:pt x="1057" y="16260"/>
                    <a:pt x="406" y="17491"/>
                  </a:cubicBezTo>
                  <a:cubicBezTo>
                    <a:pt x="-246" y="18722"/>
                    <a:pt x="-60" y="19913"/>
                    <a:pt x="592" y="20588"/>
                  </a:cubicBezTo>
                  <a:cubicBezTo>
                    <a:pt x="1244" y="21263"/>
                    <a:pt x="2361" y="21422"/>
                    <a:pt x="3944" y="20946"/>
                  </a:cubicBezTo>
                  <a:cubicBezTo>
                    <a:pt x="5526" y="20469"/>
                    <a:pt x="7575" y="19357"/>
                    <a:pt x="9623" y="17372"/>
                  </a:cubicBezTo>
                  <a:cubicBezTo>
                    <a:pt x="11671" y="15387"/>
                    <a:pt x="13720" y="12528"/>
                    <a:pt x="14744" y="9709"/>
                  </a:cubicBezTo>
                  <a:cubicBezTo>
                    <a:pt x="15768" y="6890"/>
                    <a:pt x="15768" y="4110"/>
                    <a:pt x="15582" y="2522"/>
                  </a:cubicBezTo>
                  <a:cubicBezTo>
                    <a:pt x="15395" y="934"/>
                    <a:pt x="15023" y="537"/>
                    <a:pt x="14278" y="259"/>
                  </a:cubicBezTo>
                  <a:cubicBezTo>
                    <a:pt x="13533" y="-19"/>
                    <a:pt x="12416" y="-178"/>
                    <a:pt x="10926" y="338"/>
                  </a:cubicBezTo>
                  <a:cubicBezTo>
                    <a:pt x="9437" y="854"/>
                    <a:pt x="7575" y="2046"/>
                    <a:pt x="6737" y="3951"/>
                  </a:cubicBezTo>
                  <a:cubicBezTo>
                    <a:pt x="5899" y="5857"/>
                    <a:pt x="6085" y="8478"/>
                    <a:pt x="8692" y="11138"/>
                  </a:cubicBezTo>
                  <a:cubicBezTo>
                    <a:pt x="11299" y="13798"/>
                    <a:pt x="16326" y="16498"/>
                    <a:pt x="21354" y="1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7209120" y="4361196"/>
              <a:ext cx="199216" cy="42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64" fill="norm" stroke="1" extrusionOk="0">
                  <a:moveTo>
                    <a:pt x="14502" y="14040"/>
                  </a:moveTo>
                  <a:cubicBezTo>
                    <a:pt x="13145" y="13662"/>
                    <a:pt x="11788" y="13284"/>
                    <a:pt x="10035" y="13527"/>
                  </a:cubicBezTo>
                  <a:cubicBezTo>
                    <a:pt x="8282" y="13770"/>
                    <a:pt x="6133" y="14634"/>
                    <a:pt x="4267" y="15741"/>
                  </a:cubicBezTo>
                  <a:cubicBezTo>
                    <a:pt x="2401" y="16848"/>
                    <a:pt x="818" y="18198"/>
                    <a:pt x="252" y="19224"/>
                  </a:cubicBezTo>
                  <a:cubicBezTo>
                    <a:pt x="-313" y="20250"/>
                    <a:pt x="139" y="20952"/>
                    <a:pt x="931" y="21276"/>
                  </a:cubicBezTo>
                  <a:cubicBezTo>
                    <a:pt x="1723" y="21600"/>
                    <a:pt x="2853" y="21546"/>
                    <a:pt x="4550" y="20790"/>
                  </a:cubicBezTo>
                  <a:cubicBezTo>
                    <a:pt x="6246" y="20034"/>
                    <a:pt x="8508" y="18576"/>
                    <a:pt x="10374" y="16794"/>
                  </a:cubicBezTo>
                  <a:cubicBezTo>
                    <a:pt x="12240" y="15012"/>
                    <a:pt x="13710" y="12906"/>
                    <a:pt x="14502" y="10692"/>
                  </a:cubicBezTo>
                  <a:cubicBezTo>
                    <a:pt x="15293" y="8478"/>
                    <a:pt x="15406" y="6156"/>
                    <a:pt x="15406" y="4428"/>
                  </a:cubicBezTo>
                  <a:cubicBezTo>
                    <a:pt x="15406" y="2700"/>
                    <a:pt x="15293" y="1566"/>
                    <a:pt x="15067" y="891"/>
                  </a:cubicBezTo>
                  <a:cubicBezTo>
                    <a:pt x="14841" y="216"/>
                    <a:pt x="14502" y="0"/>
                    <a:pt x="14049" y="0"/>
                  </a:cubicBezTo>
                  <a:cubicBezTo>
                    <a:pt x="13597" y="0"/>
                    <a:pt x="13032" y="216"/>
                    <a:pt x="12014" y="1215"/>
                  </a:cubicBezTo>
                  <a:cubicBezTo>
                    <a:pt x="10996" y="2214"/>
                    <a:pt x="9526" y="3996"/>
                    <a:pt x="8678" y="5859"/>
                  </a:cubicBezTo>
                  <a:cubicBezTo>
                    <a:pt x="7829" y="7722"/>
                    <a:pt x="7603" y="9666"/>
                    <a:pt x="8056" y="11502"/>
                  </a:cubicBezTo>
                  <a:cubicBezTo>
                    <a:pt x="8508" y="13338"/>
                    <a:pt x="9639" y="15066"/>
                    <a:pt x="11957" y="16443"/>
                  </a:cubicBezTo>
                  <a:cubicBezTo>
                    <a:pt x="14275" y="17820"/>
                    <a:pt x="17781" y="18846"/>
                    <a:pt x="21287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7450836" y="4528413"/>
              <a:ext cx="22102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9218" y="1385"/>
                    <a:pt x="16955" y="2769"/>
                    <a:pt x="14384" y="4777"/>
                  </a:cubicBezTo>
                  <a:cubicBezTo>
                    <a:pt x="11812" y="6785"/>
                    <a:pt x="8932" y="9415"/>
                    <a:pt x="6721" y="11285"/>
                  </a:cubicBezTo>
                  <a:cubicBezTo>
                    <a:pt x="4510" y="13154"/>
                    <a:pt x="2967" y="14262"/>
                    <a:pt x="1887" y="15162"/>
                  </a:cubicBezTo>
                  <a:cubicBezTo>
                    <a:pt x="807" y="16062"/>
                    <a:pt x="190" y="16754"/>
                    <a:pt x="35" y="17377"/>
                  </a:cubicBezTo>
                  <a:cubicBezTo>
                    <a:pt x="-119" y="18000"/>
                    <a:pt x="190" y="18554"/>
                    <a:pt x="1887" y="18969"/>
                  </a:cubicBezTo>
                  <a:cubicBezTo>
                    <a:pt x="3584" y="19385"/>
                    <a:pt x="6670" y="19662"/>
                    <a:pt x="9858" y="20077"/>
                  </a:cubicBezTo>
                  <a:cubicBezTo>
                    <a:pt x="13047" y="20492"/>
                    <a:pt x="16338" y="21046"/>
                    <a:pt x="196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7456214" y="4728438"/>
              <a:ext cx="260097" cy="3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28" fill="norm" stroke="1" extrusionOk="0">
                  <a:moveTo>
                    <a:pt x="5489" y="19636"/>
                  </a:moveTo>
                  <a:cubicBezTo>
                    <a:pt x="3915" y="19636"/>
                    <a:pt x="2341" y="19636"/>
                    <a:pt x="1335" y="19964"/>
                  </a:cubicBezTo>
                  <a:cubicBezTo>
                    <a:pt x="329" y="20291"/>
                    <a:pt x="-108" y="20945"/>
                    <a:pt x="23" y="21273"/>
                  </a:cubicBezTo>
                  <a:cubicBezTo>
                    <a:pt x="154" y="21600"/>
                    <a:pt x="854" y="21600"/>
                    <a:pt x="2909" y="19309"/>
                  </a:cubicBezTo>
                  <a:cubicBezTo>
                    <a:pt x="4964" y="17018"/>
                    <a:pt x="8375" y="12436"/>
                    <a:pt x="11698" y="8836"/>
                  </a:cubicBezTo>
                  <a:cubicBezTo>
                    <a:pt x="15021" y="5236"/>
                    <a:pt x="18256" y="2618"/>
                    <a:pt x="214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7804671" y="4543724"/>
              <a:ext cx="375190" cy="16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36" fill="norm" stroke="1" extrusionOk="0">
                  <a:moveTo>
                    <a:pt x="1123" y="1725"/>
                  </a:moveTo>
                  <a:cubicBezTo>
                    <a:pt x="1245" y="899"/>
                    <a:pt x="1366" y="74"/>
                    <a:pt x="1427" y="5"/>
                  </a:cubicBezTo>
                  <a:cubicBezTo>
                    <a:pt x="1488" y="-64"/>
                    <a:pt x="1488" y="624"/>
                    <a:pt x="1427" y="3238"/>
                  </a:cubicBezTo>
                  <a:cubicBezTo>
                    <a:pt x="1366" y="5852"/>
                    <a:pt x="1245" y="10392"/>
                    <a:pt x="1093" y="13212"/>
                  </a:cubicBezTo>
                  <a:cubicBezTo>
                    <a:pt x="941" y="16033"/>
                    <a:pt x="759" y="17133"/>
                    <a:pt x="577" y="17959"/>
                  </a:cubicBezTo>
                  <a:cubicBezTo>
                    <a:pt x="395" y="18784"/>
                    <a:pt x="213" y="19335"/>
                    <a:pt x="92" y="19128"/>
                  </a:cubicBezTo>
                  <a:cubicBezTo>
                    <a:pt x="-29" y="18922"/>
                    <a:pt x="-90" y="17959"/>
                    <a:pt x="304" y="15551"/>
                  </a:cubicBezTo>
                  <a:cubicBezTo>
                    <a:pt x="699" y="13144"/>
                    <a:pt x="1548" y="9291"/>
                    <a:pt x="2064" y="7090"/>
                  </a:cubicBezTo>
                  <a:cubicBezTo>
                    <a:pt x="2580" y="4889"/>
                    <a:pt x="2762" y="4339"/>
                    <a:pt x="3004" y="3926"/>
                  </a:cubicBezTo>
                  <a:cubicBezTo>
                    <a:pt x="3247" y="3513"/>
                    <a:pt x="3550" y="3238"/>
                    <a:pt x="3702" y="3651"/>
                  </a:cubicBezTo>
                  <a:cubicBezTo>
                    <a:pt x="3854" y="4063"/>
                    <a:pt x="3854" y="5164"/>
                    <a:pt x="3884" y="6265"/>
                  </a:cubicBezTo>
                  <a:cubicBezTo>
                    <a:pt x="3914" y="7365"/>
                    <a:pt x="3975" y="8466"/>
                    <a:pt x="4097" y="9567"/>
                  </a:cubicBezTo>
                  <a:cubicBezTo>
                    <a:pt x="4218" y="10667"/>
                    <a:pt x="4400" y="11768"/>
                    <a:pt x="4552" y="11974"/>
                  </a:cubicBezTo>
                  <a:cubicBezTo>
                    <a:pt x="4703" y="12181"/>
                    <a:pt x="4825" y="11493"/>
                    <a:pt x="5249" y="9704"/>
                  </a:cubicBezTo>
                  <a:cubicBezTo>
                    <a:pt x="5674" y="7916"/>
                    <a:pt x="6402" y="5026"/>
                    <a:pt x="6948" y="3444"/>
                  </a:cubicBezTo>
                  <a:cubicBezTo>
                    <a:pt x="7494" y="1862"/>
                    <a:pt x="7858" y="1587"/>
                    <a:pt x="8071" y="1793"/>
                  </a:cubicBezTo>
                  <a:cubicBezTo>
                    <a:pt x="8283" y="2000"/>
                    <a:pt x="8344" y="2688"/>
                    <a:pt x="8313" y="4339"/>
                  </a:cubicBezTo>
                  <a:cubicBezTo>
                    <a:pt x="8283" y="5990"/>
                    <a:pt x="8162" y="8604"/>
                    <a:pt x="8131" y="10461"/>
                  </a:cubicBezTo>
                  <a:cubicBezTo>
                    <a:pt x="8101" y="12318"/>
                    <a:pt x="8162" y="13419"/>
                    <a:pt x="8586" y="14175"/>
                  </a:cubicBezTo>
                  <a:cubicBezTo>
                    <a:pt x="9011" y="14932"/>
                    <a:pt x="9800" y="15345"/>
                    <a:pt x="10771" y="15001"/>
                  </a:cubicBezTo>
                  <a:cubicBezTo>
                    <a:pt x="11741" y="14657"/>
                    <a:pt x="12894" y="13556"/>
                    <a:pt x="13713" y="12249"/>
                  </a:cubicBezTo>
                  <a:cubicBezTo>
                    <a:pt x="14532" y="10942"/>
                    <a:pt x="15018" y="9429"/>
                    <a:pt x="15139" y="7778"/>
                  </a:cubicBezTo>
                  <a:cubicBezTo>
                    <a:pt x="15261" y="6127"/>
                    <a:pt x="15018" y="4339"/>
                    <a:pt x="14411" y="3238"/>
                  </a:cubicBezTo>
                  <a:cubicBezTo>
                    <a:pt x="13804" y="2137"/>
                    <a:pt x="12834" y="1725"/>
                    <a:pt x="11863" y="2825"/>
                  </a:cubicBezTo>
                  <a:cubicBezTo>
                    <a:pt x="10892" y="3926"/>
                    <a:pt x="9921" y="6540"/>
                    <a:pt x="9436" y="8604"/>
                  </a:cubicBezTo>
                  <a:cubicBezTo>
                    <a:pt x="8950" y="10667"/>
                    <a:pt x="8950" y="12181"/>
                    <a:pt x="9041" y="13212"/>
                  </a:cubicBezTo>
                  <a:cubicBezTo>
                    <a:pt x="9132" y="14244"/>
                    <a:pt x="9314" y="14795"/>
                    <a:pt x="9800" y="15070"/>
                  </a:cubicBezTo>
                  <a:cubicBezTo>
                    <a:pt x="10285" y="15345"/>
                    <a:pt x="11074" y="15345"/>
                    <a:pt x="11863" y="14451"/>
                  </a:cubicBezTo>
                  <a:cubicBezTo>
                    <a:pt x="12652" y="13556"/>
                    <a:pt x="13440" y="11768"/>
                    <a:pt x="13865" y="10530"/>
                  </a:cubicBezTo>
                  <a:cubicBezTo>
                    <a:pt x="14290" y="9291"/>
                    <a:pt x="14350" y="8604"/>
                    <a:pt x="14350" y="7847"/>
                  </a:cubicBezTo>
                  <a:cubicBezTo>
                    <a:pt x="14350" y="7090"/>
                    <a:pt x="14290" y="6265"/>
                    <a:pt x="14138" y="6127"/>
                  </a:cubicBezTo>
                  <a:cubicBezTo>
                    <a:pt x="13986" y="5990"/>
                    <a:pt x="13744" y="6540"/>
                    <a:pt x="13592" y="7228"/>
                  </a:cubicBezTo>
                  <a:cubicBezTo>
                    <a:pt x="13440" y="7916"/>
                    <a:pt x="13380" y="8741"/>
                    <a:pt x="13683" y="9842"/>
                  </a:cubicBezTo>
                  <a:cubicBezTo>
                    <a:pt x="13986" y="10942"/>
                    <a:pt x="14654" y="12318"/>
                    <a:pt x="15200" y="13075"/>
                  </a:cubicBezTo>
                  <a:cubicBezTo>
                    <a:pt x="15746" y="13832"/>
                    <a:pt x="16171" y="13969"/>
                    <a:pt x="16535" y="13763"/>
                  </a:cubicBezTo>
                  <a:cubicBezTo>
                    <a:pt x="16899" y="13556"/>
                    <a:pt x="17202" y="13006"/>
                    <a:pt x="17384" y="13075"/>
                  </a:cubicBezTo>
                  <a:cubicBezTo>
                    <a:pt x="17566" y="13144"/>
                    <a:pt x="17627" y="13832"/>
                    <a:pt x="18143" y="15276"/>
                  </a:cubicBezTo>
                  <a:cubicBezTo>
                    <a:pt x="18658" y="16721"/>
                    <a:pt x="19629" y="18922"/>
                    <a:pt x="20266" y="20091"/>
                  </a:cubicBezTo>
                  <a:cubicBezTo>
                    <a:pt x="20903" y="21261"/>
                    <a:pt x="21207" y="21398"/>
                    <a:pt x="2151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8148110" y="4582388"/>
              <a:ext cx="3176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8103660" y="4604613"/>
              <a:ext cx="79376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3913"/>
                    <a:pt x="11232" y="7826"/>
                    <a:pt x="7632" y="11426"/>
                  </a:cubicBezTo>
                  <a:cubicBezTo>
                    <a:pt x="4032" y="15026"/>
                    <a:pt x="2016" y="183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8293101" y="4434626"/>
              <a:ext cx="105835" cy="32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2210"/>
                  </a:moveTo>
                  <a:cubicBezTo>
                    <a:pt x="20088" y="1581"/>
                    <a:pt x="18576" y="952"/>
                    <a:pt x="17388" y="532"/>
                  </a:cubicBezTo>
                  <a:cubicBezTo>
                    <a:pt x="16200" y="113"/>
                    <a:pt x="15336" y="-97"/>
                    <a:pt x="13824" y="43"/>
                  </a:cubicBezTo>
                  <a:cubicBezTo>
                    <a:pt x="12312" y="183"/>
                    <a:pt x="10152" y="672"/>
                    <a:pt x="8316" y="1231"/>
                  </a:cubicBezTo>
                  <a:cubicBezTo>
                    <a:pt x="6480" y="1790"/>
                    <a:pt x="4968" y="2420"/>
                    <a:pt x="4536" y="3119"/>
                  </a:cubicBezTo>
                  <a:cubicBezTo>
                    <a:pt x="4104" y="3818"/>
                    <a:pt x="4752" y="4586"/>
                    <a:pt x="5616" y="5670"/>
                  </a:cubicBezTo>
                  <a:cubicBezTo>
                    <a:pt x="6480" y="6753"/>
                    <a:pt x="7560" y="8152"/>
                    <a:pt x="7452" y="9165"/>
                  </a:cubicBezTo>
                  <a:cubicBezTo>
                    <a:pt x="7344" y="10179"/>
                    <a:pt x="6048" y="10808"/>
                    <a:pt x="4968" y="11227"/>
                  </a:cubicBezTo>
                  <a:cubicBezTo>
                    <a:pt x="3888" y="11647"/>
                    <a:pt x="3024" y="11856"/>
                    <a:pt x="2052" y="11961"/>
                  </a:cubicBezTo>
                  <a:cubicBezTo>
                    <a:pt x="1080" y="12066"/>
                    <a:pt x="0" y="12066"/>
                    <a:pt x="0" y="12101"/>
                  </a:cubicBezTo>
                  <a:cubicBezTo>
                    <a:pt x="0" y="12136"/>
                    <a:pt x="1080" y="12206"/>
                    <a:pt x="2376" y="12520"/>
                  </a:cubicBezTo>
                  <a:cubicBezTo>
                    <a:pt x="3672" y="12835"/>
                    <a:pt x="5184" y="13394"/>
                    <a:pt x="5832" y="14058"/>
                  </a:cubicBezTo>
                  <a:cubicBezTo>
                    <a:pt x="6480" y="14722"/>
                    <a:pt x="6264" y="15491"/>
                    <a:pt x="5400" y="16365"/>
                  </a:cubicBezTo>
                  <a:cubicBezTo>
                    <a:pt x="4536" y="17239"/>
                    <a:pt x="3024" y="18218"/>
                    <a:pt x="2808" y="19021"/>
                  </a:cubicBezTo>
                  <a:cubicBezTo>
                    <a:pt x="2592" y="19825"/>
                    <a:pt x="3672" y="20454"/>
                    <a:pt x="5076" y="20839"/>
                  </a:cubicBezTo>
                  <a:cubicBezTo>
                    <a:pt x="6480" y="21223"/>
                    <a:pt x="8208" y="21363"/>
                    <a:pt x="993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8382001" y="4465950"/>
              <a:ext cx="180976" cy="27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15284" y="14071"/>
                  </a:moveTo>
                  <a:cubicBezTo>
                    <a:pt x="13137" y="13160"/>
                    <a:pt x="10989" y="12250"/>
                    <a:pt x="8779" y="11878"/>
                  </a:cubicBezTo>
                  <a:cubicBezTo>
                    <a:pt x="6568" y="11505"/>
                    <a:pt x="4295" y="11671"/>
                    <a:pt x="2653" y="12416"/>
                  </a:cubicBezTo>
                  <a:cubicBezTo>
                    <a:pt x="1011" y="13160"/>
                    <a:pt x="0" y="14485"/>
                    <a:pt x="0" y="15850"/>
                  </a:cubicBezTo>
                  <a:cubicBezTo>
                    <a:pt x="0" y="17216"/>
                    <a:pt x="1011" y="18622"/>
                    <a:pt x="2905" y="19491"/>
                  </a:cubicBezTo>
                  <a:cubicBezTo>
                    <a:pt x="4800" y="20360"/>
                    <a:pt x="7579" y="20691"/>
                    <a:pt x="10358" y="19905"/>
                  </a:cubicBezTo>
                  <a:cubicBezTo>
                    <a:pt x="13137" y="19119"/>
                    <a:pt x="15916" y="17216"/>
                    <a:pt x="17747" y="14940"/>
                  </a:cubicBezTo>
                  <a:cubicBezTo>
                    <a:pt x="19579" y="12664"/>
                    <a:pt x="20463" y="10016"/>
                    <a:pt x="20968" y="7657"/>
                  </a:cubicBezTo>
                  <a:cubicBezTo>
                    <a:pt x="21474" y="5298"/>
                    <a:pt x="21600" y="3229"/>
                    <a:pt x="21600" y="1988"/>
                  </a:cubicBezTo>
                  <a:cubicBezTo>
                    <a:pt x="21600" y="747"/>
                    <a:pt x="21474" y="333"/>
                    <a:pt x="21095" y="126"/>
                  </a:cubicBezTo>
                  <a:cubicBezTo>
                    <a:pt x="20716" y="-81"/>
                    <a:pt x="20084" y="-81"/>
                    <a:pt x="19516" y="498"/>
                  </a:cubicBezTo>
                  <a:cubicBezTo>
                    <a:pt x="18947" y="1078"/>
                    <a:pt x="18442" y="2236"/>
                    <a:pt x="18000" y="4181"/>
                  </a:cubicBezTo>
                  <a:cubicBezTo>
                    <a:pt x="17558" y="6126"/>
                    <a:pt x="17179" y="8857"/>
                    <a:pt x="16863" y="11547"/>
                  </a:cubicBezTo>
                  <a:cubicBezTo>
                    <a:pt x="16547" y="14236"/>
                    <a:pt x="16295" y="16885"/>
                    <a:pt x="16674" y="18540"/>
                  </a:cubicBezTo>
                  <a:cubicBezTo>
                    <a:pt x="17053" y="20195"/>
                    <a:pt x="18063" y="20857"/>
                    <a:pt x="19074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8586260" y="4728438"/>
              <a:ext cx="15876" cy="4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8668810" y="4809990"/>
              <a:ext cx="57151" cy="2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21600" y="885"/>
                  </a:moveTo>
                  <a:cubicBezTo>
                    <a:pt x="18000" y="-54"/>
                    <a:pt x="14400" y="-993"/>
                    <a:pt x="10800" y="2294"/>
                  </a:cubicBezTo>
                  <a:cubicBezTo>
                    <a:pt x="7200" y="5581"/>
                    <a:pt x="3600" y="13094"/>
                    <a:pt x="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8824819" y="4526699"/>
              <a:ext cx="181581" cy="27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249" fill="norm" stroke="1" extrusionOk="0">
                  <a:moveTo>
                    <a:pt x="17453" y="15841"/>
                  </a:moveTo>
                  <a:cubicBezTo>
                    <a:pt x="17080" y="14778"/>
                    <a:pt x="16708" y="13714"/>
                    <a:pt x="16335" y="13019"/>
                  </a:cubicBezTo>
                  <a:cubicBezTo>
                    <a:pt x="15963" y="12323"/>
                    <a:pt x="15591" y="11996"/>
                    <a:pt x="14784" y="11832"/>
                  </a:cubicBezTo>
                  <a:cubicBezTo>
                    <a:pt x="13977" y="11669"/>
                    <a:pt x="12735" y="11669"/>
                    <a:pt x="10563" y="12241"/>
                  </a:cubicBezTo>
                  <a:cubicBezTo>
                    <a:pt x="8391" y="12814"/>
                    <a:pt x="5287" y="13960"/>
                    <a:pt x="3301" y="15350"/>
                  </a:cubicBezTo>
                  <a:cubicBezTo>
                    <a:pt x="1315" y="16741"/>
                    <a:pt x="446" y="18378"/>
                    <a:pt x="135" y="19400"/>
                  </a:cubicBezTo>
                  <a:cubicBezTo>
                    <a:pt x="-175" y="20423"/>
                    <a:pt x="73" y="20832"/>
                    <a:pt x="632" y="21078"/>
                  </a:cubicBezTo>
                  <a:cubicBezTo>
                    <a:pt x="1191" y="21323"/>
                    <a:pt x="2059" y="21405"/>
                    <a:pt x="3984" y="20628"/>
                  </a:cubicBezTo>
                  <a:cubicBezTo>
                    <a:pt x="5908" y="19850"/>
                    <a:pt x="8887" y="18214"/>
                    <a:pt x="11432" y="16005"/>
                  </a:cubicBezTo>
                  <a:cubicBezTo>
                    <a:pt x="13977" y="13796"/>
                    <a:pt x="16087" y="11014"/>
                    <a:pt x="17639" y="8641"/>
                  </a:cubicBezTo>
                  <a:cubicBezTo>
                    <a:pt x="19191" y="6269"/>
                    <a:pt x="20184" y="4305"/>
                    <a:pt x="20742" y="2873"/>
                  </a:cubicBezTo>
                  <a:cubicBezTo>
                    <a:pt x="21301" y="1441"/>
                    <a:pt x="21425" y="541"/>
                    <a:pt x="21177" y="173"/>
                  </a:cubicBezTo>
                  <a:cubicBezTo>
                    <a:pt x="20928" y="-195"/>
                    <a:pt x="20308" y="-31"/>
                    <a:pt x="19128" y="1196"/>
                  </a:cubicBezTo>
                  <a:cubicBezTo>
                    <a:pt x="17949" y="2423"/>
                    <a:pt x="16211" y="4714"/>
                    <a:pt x="15094" y="7128"/>
                  </a:cubicBezTo>
                  <a:cubicBezTo>
                    <a:pt x="13977" y="9541"/>
                    <a:pt x="13480" y="12078"/>
                    <a:pt x="13356" y="14450"/>
                  </a:cubicBezTo>
                  <a:cubicBezTo>
                    <a:pt x="13232" y="16823"/>
                    <a:pt x="13480" y="19032"/>
                    <a:pt x="13728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9002185" y="4746482"/>
              <a:ext cx="120651" cy="9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7037"/>
                  </a:moveTo>
                  <a:cubicBezTo>
                    <a:pt x="1895" y="4763"/>
                    <a:pt x="3789" y="2489"/>
                    <a:pt x="5211" y="1239"/>
                  </a:cubicBezTo>
                  <a:cubicBezTo>
                    <a:pt x="6632" y="-12"/>
                    <a:pt x="7579" y="-239"/>
                    <a:pt x="8147" y="216"/>
                  </a:cubicBezTo>
                  <a:cubicBezTo>
                    <a:pt x="8716" y="670"/>
                    <a:pt x="8905" y="1807"/>
                    <a:pt x="8716" y="3740"/>
                  </a:cubicBezTo>
                  <a:cubicBezTo>
                    <a:pt x="8526" y="5673"/>
                    <a:pt x="7958" y="8401"/>
                    <a:pt x="6726" y="10675"/>
                  </a:cubicBezTo>
                  <a:cubicBezTo>
                    <a:pt x="5495" y="12948"/>
                    <a:pt x="3600" y="14767"/>
                    <a:pt x="2368" y="16132"/>
                  </a:cubicBezTo>
                  <a:cubicBezTo>
                    <a:pt x="1137" y="17496"/>
                    <a:pt x="568" y="18405"/>
                    <a:pt x="758" y="19087"/>
                  </a:cubicBezTo>
                  <a:cubicBezTo>
                    <a:pt x="947" y="19769"/>
                    <a:pt x="1895" y="20224"/>
                    <a:pt x="5495" y="20565"/>
                  </a:cubicBezTo>
                  <a:cubicBezTo>
                    <a:pt x="9095" y="20906"/>
                    <a:pt x="15347" y="21134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9110135" y="4573714"/>
              <a:ext cx="119233" cy="32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44" fill="norm" stroke="1" extrusionOk="0">
                  <a:moveTo>
                    <a:pt x="13523" y="359"/>
                  </a:moveTo>
                  <a:cubicBezTo>
                    <a:pt x="14275" y="152"/>
                    <a:pt x="15026" y="-56"/>
                    <a:pt x="16247" y="13"/>
                  </a:cubicBezTo>
                  <a:cubicBezTo>
                    <a:pt x="17468" y="82"/>
                    <a:pt x="19158" y="429"/>
                    <a:pt x="20191" y="1052"/>
                  </a:cubicBezTo>
                  <a:cubicBezTo>
                    <a:pt x="21224" y="1675"/>
                    <a:pt x="21600" y="2575"/>
                    <a:pt x="20473" y="3717"/>
                  </a:cubicBezTo>
                  <a:cubicBezTo>
                    <a:pt x="19346" y="4859"/>
                    <a:pt x="16717" y="6244"/>
                    <a:pt x="14557" y="7836"/>
                  </a:cubicBezTo>
                  <a:cubicBezTo>
                    <a:pt x="12397" y="9429"/>
                    <a:pt x="10706" y="11229"/>
                    <a:pt x="10237" y="12682"/>
                  </a:cubicBezTo>
                  <a:cubicBezTo>
                    <a:pt x="9767" y="14136"/>
                    <a:pt x="10518" y="15244"/>
                    <a:pt x="9579" y="16490"/>
                  </a:cubicBezTo>
                  <a:cubicBezTo>
                    <a:pt x="8640" y="17736"/>
                    <a:pt x="6010" y="19121"/>
                    <a:pt x="4132" y="19986"/>
                  </a:cubicBezTo>
                  <a:cubicBezTo>
                    <a:pt x="2254" y="20852"/>
                    <a:pt x="1127" y="21198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9195860" y="4899888"/>
              <a:ext cx="6351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4439496" y="6019324"/>
              <a:ext cx="310485" cy="9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433" fill="norm" stroke="1" extrusionOk="0">
                  <a:moveTo>
                    <a:pt x="450" y="4380"/>
                  </a:moveTo>
                  <a:cubicBezTo>
                    <a:pt x="87" y="4153"/>
                    <a:pt x="-275" y="3926"/>
                    <a:pt x="305" y="3585"/>
                  </a:cubicBezTo>
                  <a:cubicBezTo>
                    <a:pt x="885" y="3244"/>
                    <a:pt x="2407" y="2789"/>
                    <a:pt x="4473" y="2107"/>
                  </a:cubicBezTo>
                  <a:cubicBezTo>
                    <a:pt x="6538" y="1425"/>
                    <a:pt x="9148" y="515"/>
                    <a:pt x="11685" y="174"/>
                  </a:cubicBezTo>
                  <a:cubicBezTo>
                    <a:pt x="14222" y="-167"/>
                    <a:pt x="16686" y="60"/>
                    <a:pt x="18136" y="288"/>
                  </a:cubicBezTo>
                  <a:cubicBezTo>
                    <a:pt x="19585" y="515"/>
                    <a:pt x="20020" y="742"/>
                    <a:pt x="20419" y="1197"/>
                  </a:cubicBezTo>
                  <a:cubicBezTo>
                    <a:pt x="20818" y="1652"/>
                    <a:pt x="21180" y="2334"/>
                    <a:pt x="21253" y="3130"/>
                  </a:cubicBezTo>
                  <a:cubicBezTo>
                    <a:pt x="21325" y="3926"/>
                    <a:pt x="21108" y="4835"/>
                    <a:pt x="19730" y="6768"/>
                  </a:cubicBezTo>
                  <a:cubicBezTo>
                    <a:pt x="18353" y="8700"/>
                    <a:pt x="15816" y="11656"/>
                    <a:pt x="13243" y="13816"/>
                  </a:cubicBezTo>
                  <a:cubicBezTo>
                    <a:pt x="10670" y="15976"/>
                    <a:pt x="8061" y="17340"/>
                    <a:pt x="6248" y="18364"/>
                  </a:cubicBezTo>
                  <a:cubicBezTo>
                    <a:pt x="4436" y="19387"/>
                    <a:pt x="3422" y="20069"/>
                    <a:pt x="2588" y="20524"/>
                  </a:cubicBezTo>
                  <a:cubicBezTo>
                    <a:pt x="1755" y="20978"/>
                    <a:pt x="1102" y="21206"/>
                    <a:pt x="1030" y="21319"/>
                  </a:cubicBezTo>
                  <a:cubicBezTo>
                    <a:pt x="957" y="21433"/>
                    <a:pt x="1465" y="21433"/>
                    <a:pt x="2987" y="20865"/>
                  </a:cubicBezTo>
                  <a:cubicBezTo>
                    <a:pt x="4509" y="20296"/>
                    <a:pt x="7046" y="19159"/>
                    <a:pt x="9619" y="18818"/>
                  </a:cubicBezTo>
                  <a:cubicBezTo>
                    <a:pt x="12192" y="18477"/>
                    <a:pt x="14802" y="18932"/>
                    <a:pt x="16360" y="19500"/>
                  </a:cubicBezTo>
                  <a:cubicBezTo>
                    <a:pt x="17918" y="20069"/>
                    <a:pt x="18426" y="20751"/>
                    <a:pt x="18933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974418" y="6073907"/>
              <a:ext cx="386293" cy="7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6332" y="3861"/>
                  </a:moveTo>
                  <a:cubicBezTo>
                    <a:pt x="6214" y="3861"/>
                    <a:pt x="6095" y="3861"/>
                    <a:pt x="7161" y="3253"/>
                  </a:cubicBezTo>
                  <a:cubicBezTo>
                    <a:pt x="8226" y="2644"/>
                    <a:pt x="10475" y="1427"/>
                    <a:pt x="12516" y="667"/>
                  </a:cubicBezTo>
                  <a:cubicBezTo>
                    <a:pt x="14558" y="-94"/>
                    <a:pt x="16392" y="-398"/>
                    <a:pt x="17813" y="819"/>
                  </a:cubicBezTo>
                  <a:cubicBezTo>
                    <a:pt x="19233" y="2036"/>
                    <a:pt x="20239" y="4774"/>
                    <a:pt x="20742" y="6903"/>
                  </a:cubicBezTo>
                  <a:cubicBezTo>
                    <a:pt x="21245" y="9033"/>
                    <a:pt x="21245" y="10554"/>
                    <a:pt x="20772" y="11923"/>
                  </a:cubicBezTo>
                  <a:cubicBezTo>
                    <a:pt x="20298" y="13292"/>
                    <a:pt x="19351" y="14509"/>
                    <a:pt x="17635" y="15574"/>
                  </a:cubicBezTo>
                  <a:cubicBezTo>
                    <a:pt x="15919" y="16639"/>
                    <a:pt x="13433" y="17551"/>
                    <a:pt x="11096" y="18312"/>
                  </a:cubicBezTo>
                  <a:cubicBezTo>
                    <a:pt x="8758" y="19072"/>
                    <a:pt x="6569" y="19681"/>
                    <a:pt x="4882" y="20137"/>
                  </a:cubicBezTo>
                  <a:cubicBezTo>
                    <a:pt x="3196" y="20594"/>
                    <a:pt x="2012" y="20898"/>
                    <a:pt x="1213" y="21050"/>
                  </a:cubicBezTo>
                  <a:cubicBezTo>
                    <a:pt x="414" y="21202"/>
                    <a:pt x="0" y="21202"/>
                    <a:pt x="0" y="20746"/>
                  </a:cubicBezTo>
                  <a:cubicBezTo>
                    <a:pt x="0" y="20289"/>
                    <a:pt x="414" y="19377"/>
                    <a:pt x="1627" y="18160"/>
                  </a:cubicBezTo>
                  <a:cubicBezTo>
                    <a:pt x="2841" y="16943"/>
                    <a:pt x="4853" y="15422"/>
                    <a:pt x="7013" y="14357"/>
                  </a:cubicBezTo>
                  <a:cubicBezTo>
                    <a:pt x="9173" y="13292"/>
                    <a:pt x="11481" y="12684"/>
                    <a:pt x="13936" y="13748"/>
                  </a:cubicBezTo>
                  <a:cubicBezTo>
                    <a:pt x="16392" y="14813"/>
                    <a:pt x="18996" y="17551"/>
                    <a:pt x="21600" y="2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4493685" y="4061688"/>
              <a:ext cx="952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4519085" y="4052163"/>
              <a:ext cx="19051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4684185" y="4041767"/>
              <a:ext cx="120651" cy="1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8669"/>
                  </a:moveTo>
                  <a:cubicBezTo>
                    <a:pt x="3979" y="3586"/>
                    <a:pt x="7958" y="-1496"/>
                    <a:pt x="11558" y="410"/>
                  </a:cubicBezTo>
                  <a:cubicBezTo>
                    <a:pt x="15158" y="2316"/>
                    <a:pt x="18379" y="11210"/>
                    <a:pt x="21600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4998510" y="4058513"/>
              <a:ext cx="92076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0800"/>
                    <a:pt x="6952" y="0"/>
                    <a:pt x="10552" y="0"/>
                  </a:cubicBezTo>
                  <a:cubicBezTo>
                    <a:pt x="14152" y="0"/>
                    <a:pt x="1787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5341410" y="4047929"/>
              <a:ext cx="127001" cy="1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0800"/>
                    <a:pt x="8640" y="0"/>
                    <a:pt x="12240" y="0"/>
                  </a:cubicBezTo>
                  <a:cubicBezTo>
                    <a:pt x="15840" y="0"/>
                    <a:pt x="187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804960" y="4049750"/>
              <a:ext cx="139701" cy="27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9024"/>
                  </a:moveTo>
                  <a:cubicBezTo>
                    <a:pt x="491" y="5824"/>
                    <a:pt x="982" y="2624"/>
                    <a:pt x="1718" y="1024"/>
                  </a:cubicBezTo>
                  <a:cubicBezTo>
                    <a:pt x="2455" y="-576"/>
                    <a:pt x="3436" y="-576"/>
                    <a:pt x="6791" y="3024"/>
                  </a:cubicBezTo>
                  <a:cubicBezTo>
                    <a:pt x="10145" y="6624"/>
                    <a:pt x="15873" y="13824"/>
                    <a:pt x="2160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6160560" y="4092567"/>
              <a:ext cx="104776" cy="1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8669"/>
                  </a:moveTo>
                  <a:cubicBezTo>
                    <a:pt x="873" y="3586"/>
                    <a:pt x="1745" y="-1496"/>
                    <a:pt x="5345" y="410"/>
                  </a:cubicBezTo>
                  <a:cubicBezTo>
                    <a:pt x="8945" y="2316"/>
                    <a:pt x="15273" y="11210"/>
                    <a:pt x="21600" y="20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6468535" y="4105007"/>
              <a:ext cx="88901" cy="1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2829" y="88"/>
                    <a:pt x="5657" y="-1183"/>
                    <a:pt x="9257" y="1993"/>
                  </a:cubicBezTo>
                  <a:cubicBezTo>
                    <a:pt x="12857" y="5170"/>
                    <a:pt x="17229" y="12793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7052735" y="4188688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464610" y="6652488"/>
              <a:ext cx="44451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44"/>
                    <a:pt x="0" y="8688"/>
                    <a:pt x="0" y="12127"/>
                  </a:cubicBezTo>
                  <a:cubicBezTo>
                    <a:pt x="0" y="15566"/>
                    <a:pt x="0" y="18101"/>
                    <a:pt x="1543" y="19609"/>
                  </a:cubicBezTo>
                  <a:cubicBezTo>
                    <a:pt x="3086" y="21117"/>
                    <a:pt x="6171" y="21600"/>
                    <a:pt x="9771" y="21600"/>
                  </a:cubicBezTo>
                  <a:cubicBezTo>
                    <a:pt x="13371" y="21600"/>
                    <a:pt x="17486" y="21117"/>
                    <a:pt x="21600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624271" y="6538188"/>
              <a:ext cx="24490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3289"/>
                    <a:pt x="4625" y="6578"/>
                    <a:pt x="1925" y="9644"/>
                  </a:cubicBezTo>
                  <a:cubicBezTo>
                    <a:pt x="-775" y="12711"/>
                    <a:pt x="-775" y="15556"/>
                    <a:pt x="2825" y="17511"/>
                  </a:cubicBezTo>
                  <a:cubicBezTo>
                    <a:pt x="6425" y="19467"/>
                    <a:pt x="13625" y="20533"/>
                    <a:pt x="20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382060" y="6785838"/>
              <a:ext cx="336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9" y="15120"/>
                    <a:pt x="9238" y="8640"/>
                    <a:pt x="12838" y="5040"/>
                  </a:cubicBezTo>
                  <a:cubicBezTo>
                    <a:pt x="16438" y="1440"/>
                    <a:pt x="19019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337610" y="6849338"/>
              <a:ext cx="463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6" y="17829"/>
                    <a:pt x="6312" y="14057"/>
                    <a:pt x="9666" y="10629"/>
                  </a:cubicBezTo>
                  <a:cubicBezTo>
                    <a:pt x="13019" y="7200"/>
                    <a:pt x="16570" y="4114"/>
                    <a:pt x="18592" y="2400"/>
                  </a:cubicBezTo>
                  <a:cubicBezTo>
                    <a:pt x="20614" y="686"/>
                    <a:pt x="21107" y="3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961629" y="6736199"/>
              <a:ext cx="226882" cy="22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655" fill="norm" stroke="1" extrusionOk="0">
                  <a:moveTo>
                    <a:pt x="18438" y="1675"/>
                  </a:moveTo>
                  <a:cubicBezTo>
                    <a:pt x="16238" y="684"/>
                    <a:pt x="14038" y="-307"/>
                    <a:pt x="11338" y="89"/>
                  </a:cubicBezTo>
                  <a:cubicBezTo>
                    <a:pt x="8638" y="486"/>
                    <a:pt x="5438" y="2269"/>
                    <a:pt x="3338" y="4746"/>
                  </a:cubicBezTo>
                  <a:cubicBezTo>
                    <a:pt x="1238" y="7223"/>
                    <a:pt x="238" y="10394"/>
                    <a:pt x="38" y="13069"/>
                  </a:cubicBezTo>
                  <a:cubicBezTo>
                    <a:pt x="-162" y="15744"/>
                    <a:pt x="438" y="17924"/>
                    <a:pt x="1838" y="19311"/>
                  </a:cubicBezTo>
                  <a:cubicBezTo>
                    <a:pt x="3238" y="20699"/>
                    <a:pt x="5438" y="21293"/>
                    <a:pt x="8638" y="19708"/>
                  </a:cubicBezTo>
                  <a:cubicBezTo>
                    <a:pt x="11838" y="18122"/>
                    <a:pt x="16038" y="14357"/>
                    <a:pt x="18338" y="11583"/>
                  </a:cubicBezTo>
                  <a:cubicBezTo>
                    <a:pt x="20638" y="8809"/>
                    <a:pt x="21038" y="7025"/>
                    <a:pt x="21438" y="5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207560" y="6499829"/>
              <a:ext cx="158751" cy="40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7065"/>
                  </a:moveTo>
                  <a:cubicBezTo>
                    <a:pt x="1152" y="5274"/>
                    <a:pt x="2304" y="3483"/>
                    <a:pt x="2880" y="2196"/>
                  </a:cubicBezTo>
                  <a:cubicBezTo>
                    <a:pt x="3456" y="909"/>
                    <a:pt x="3456" y="126"/>
                    <a:pt x="3312" y="14"/>
                  </a:cubicBezTo>
                  <a:cubicBezTo>
                    <a:pt x="3168" y="-98"/>
                    <a:pt x="2880" y="462"/>
                    <a:pt x="2736" y="2252"/>
                  </a:cubicBezTo>
                  <a:cubicBezTo>
                    <a:pt x="2592" y="4043"/>
                    <a:pt x="2592" y="7065"/>
                    <a:pt x="2592" y="9863"/>
                  </a:cubicBezTo>
                  <a:cubicBezTo>
                    <a:pt x="2592" y="12661"/>
                    <a:pt x="2592" y="15235"/>
                    <a:pt x="2592" y="16913"/>
                  </a:cubicBezTo>
                  <a:cubicBezTo>
                    <a:pt x="2592" y="18592"/>
                    <a:pt x="2592" y="19376"/>
                    <a:pt x="2736" y="19376"/>
                  </a:cubicBezTo>
                  <a:cubicBezTo>
                    <a:pt x="2880" y="19376"/>
                    <a:pt x="3168" y="18592"/>
                    <a:pt x="3600" y="17865"/>
                  </a:cubicBezTo>
                  <a:cubicBezTo>
                    <a:pt x="4032" y="17137"/>
                    <a:pt x="4608" y="16466"/>
                    <a:pt x="5760" y="15794"/>
                  </a:cubicBezTo>
                  <a:cubicBezTo>
                    <a:pt x="6912" y="15123"/>
                    <a:pt x="8640" y="14451"/>
                    <a:pt x="9792" y="14395"/>
                  </a:cubicBezTo>
                  <a:cubicBezTo>
                    <a:pt x="10944" y="14339"/>
                    <a:pt x="11520" y="14899"/>
                    <a:pt x="12240" y="15906"/>
                  </a:cubicBezTo>
                  <a:cubicBezTo>
                    <a:pt x="12960" y="16913"/>
                    <a:pt x="13824" y="18368"/>
                    <a:pt x="15408" y="19376"/>
                  </a:cubicBezTo>
                  <a:cubicBezTo>
                    <a:pt x="16992" y="20383"/>
                    <a:pt x="19296" y="20942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354789" y="6734058"/>
              <a:ext cx="271872" cy="12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64" fill="norm" stroke="1" extrusionOk="0">
                  <a:moveTo>
                    <a:pt x="7442" y="4341"/>
                  </a:moveTo>
                  <a:cubicBezTo>
                    <a:pt x="6940" y="2948"/>
                    <a:pt x="6437" y="1554"/>
                    <a:pt x="5600" y="683"/>
                  </a:cubicBezTo>
                  <a:cubicBezTo>
                    <a:pt x="4763" y="-188"/>
                    <a:pt x="3591" y="-536"/>
                    <a:pt x="2586" y="1554"/>
                  </a:cubicBezTo>
                  <a:cubicBezTo>
                    <a:pt x="1581" y="3645"/>
                    <a:pt x="744" y="8174"/>
                    <a:pt x="326" y="11309"/>
                  </a:cubicBezTo>
                  <a:cubicBezTo>
                    <a:pt x="-93" y="14445"/>
                    <a:pt x="-93" y="16187"/>
                    <a:pt x="242" y="17580"/>
                  </a:cubicBezTo>
                  <a:cubicBezTo>
                    <a:pt x="577" y="18974"/>
                    <a:pt x="1247" y="20019"/>
                    <a:pt x="2000" y="20019"/>
                  </a:cubicBezTo>
                  <a:cubicBezTo>
                    <a:pt x="2754" y="20019"/>
                    <a:pt x="3591" y="18974"/>
                    <a:pt x="4177" y="17580"/>
                  </a:cubicBezTo>
                  <a:cubicBezTo>
                    <a:pt x="4763" y="16187"/>
                    <a:pt x="5098" y="14445"/>
                    <a:pt x="5516" y="12877"/>
                  </a:cubicBezTo>
                  <a:cubicBezTo>
                    <a:pt x="5935" y="11309"/>
                    <a:pt x="6437" y="9916"/>
                    <a:pt x="6772" y="10090"/>
                  </a:cubicBezTo>
                  <a:cubicBezTo>
                    <a:pt x="7107" y="10264"/>
                    <a:pt x="7274" y="12006"/>
                    <a:pt x="7693" y="13748"/>
                  </a:cubicBezTo>
                  <a:cubicBezTo>
                    <a:pt x="8112" y="15490"/>
                    <a:pt x="8781" y="17232"/>
                    <a:pt x="9535" y="18103"/>
                  </a:cubicBezTo>
                  <a:cubicBezTo>
                    <a:pt x="10288" y="18974"/>
                    <a:pt x="11126" y="18974"/>
                    <a:pt x="11712" y="18103"/>
                  </a:cubicBezTo>
                  <a:cubicBezTo>
                    <a:pt x="12298" y="17232"/>
                    <a:pt x="12633" y="15490"/>
                    <a:pt x="12884" y="13748"/>
                  </a:cubicBezTo>
                  <a:cubicBezTo>
                    <a:pt x="13135" y="12006"/>
                    <a:pt x="13302" y="10264"/>
                    <a:pt x="13302" y="10438"/>
                  </a:cubicBezTo>
                  <a:cubicBezTo>
                    <a:pt x="13302" y="10612"/>
                    <a:pt x="13135" y="12703"/>
                    <a:pt x="13135" y="14793"/>
                  </a:cubicBezTo>
                  <a:cubicBezTo>
                    <a:pt x="13135" y="16883"/>
                    <a:pt x="13302" y="18974"/>
                    <a:pt x="13554" y="19148"/>
                  </a:cubicBezTo>
                  <a:cubicBezTo>
                    <a:pt x="13805" y="19322"/>
                    <a:pt x="14140" y="17580"/>
                    <a:pt x="14726" y="14619"/>
                  </a:cubicBezTo>
                  <a:cubicBezTo>
                    <a:pt x="15312" y="11658"/>
                    <a:pt x="16149" y="7477"/>
                    <a:pt x="16902" y="4864"/>
                  </a:cubicBezTo>
                  <a:cubicBezTo>
                    <a:pt x="17656" y="2251"/>
                    <a:pt x="18326" y="1206"/>
                    <a:pt x="18828" y="1554"/>
                  </a:cubicBezTo>
                  <a:cubicBezTo>
                    <a:pt x="19330" y="1903"/>
                    <a:pt x="19665" y="3645"/>
                    <a:pt x="20084" y="7129"/>
                  </a:cubicBezTo>
                  <a:cubicBezTo>
                    <a:pt x="20502" y="10612"/>
                    <a:pt x="21005" y="15838"/>
                    <a:pt x="21507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1652060" y="6707386"/>
              <a:ext cx="112890" cy="318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48" fill="norm" stroke="1" extrusionOk="0">
                  <a:moveTo>
                    <a:pt x="16800" y="6503"/>
                  </a:moveTo>
                  <a:cubicBezTo>
                    <a:pt x="18000" y="4950"/>
                    <a:pt x="19200" y="3397"/>
                    <a:pt x="19400" y="2268"/>
                  </a:cubicBezTo>
                  <a:cubicBezTo>
                    <a:pt x="19600" y="1139"/>
                    <a:pt x="18800" y="433"/>
                    <a:pt x="17400" y="150"/>
                  </a:cubicBezTo>
                  <a:cubicBezTo>
                    <a:pt x="16000" y="-132"/>
                    <a:pt x="14000" y="9"/>
                    <a:pt x="12000" y="362"/>
                  </a:cubicBezTo>
                  <a:cubicBezTo>
                    <a:pt x="10000" y="715"/>
                    <a:pt x="8000" y="1280"/>
                    <a:pt x="7200" y="1915"/>
                  </a:cubicBezTo>
                  <a:cubicBezTo>
                    <a:pt x="6400" y="2550"/>
                    <a:pt x="6800" y="3256"/>
                    <a:pt x="8800" y="3680"/>
                  </a:cubicBezTo>
                  <a:cubicBezTo>
                    <a:pt x="10800" y="4103"/>
                    <a:pt x="14400" y="4244"/>
                    <a:pt x="16800" y="5021"/>
                  </a:cubicBezTo>
                  <a:cubicBezTo>
                    <a:pt x="19200" y="5797"/>
                    <a:pt x="20400" y="7209"/>
                    <a:pt x="21000" y="9539"/>
                  </a:cubicBezTo>
                  <a:cubicBezTo>
                    <a:pt x="21600" y="11868"/>
                    <a:pt x="21600" y="15115"/>
                    <a:pt x="19200" y="17303"/>
                  </a:cubicBezTo>
                  <a:cubicBezTo>
                    <a:pt x="16800" y="19492"/>
                    <a:pt x="12000" y="20621"/>
                    <a:pt x="8600" y="21044"/>
                  </a:cubicBezTo>
                  <a:cubicBezTo>
                    <a:pt x="5200" y="21468"/>
                    <a:pt x="3200" y="21186"/>
                    <a:pt x="2000" y="20621"/>
                  </a:cubicBezTo>
                  <a:cubicBezTo>
                    <a:pt x="800" y="20056"/>
                    <a:pt x="400" y="19209"/>
                    <a:pt x="0" y="18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1836210" y="6720457"/>
              <a:ext cx="152401" cy="16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7823"/>
                  </a:moveTo>
                  <a:cubicBezTo>
                    <a:pt x="3900" y="8104"/>
                    <a:pt x="7800" y="8384"/>
                    <a:pt x="10350" y="7963"/>
                  </a:cubicBezTo>
                  <a:cubicBezTo>
                    <a:pt x="12900" y="7543"/>
                    <a:pt x="14100" y="6420"/>
                    <a:pt x="14850" y="5018"/>
                  </a:cubicBezTo>
                  <a:cubicBezTo>
                    <a:pt x="15600" y="3615"/>
                    <a:pt x="15900" y="1932"/>
                    <a:pt x="15300" y="950"/>
                  </a:cubicBezTo>
                  <a:cubicBezTo>
                    <a:pt x="14700" y="-31"/>
                    <a:pt x="13200" y="-312"/>
                    <a:pt x="10800" y="389"/>
                  </a:cubicBezTo>
                  <a:cubicBezTo>
                    <a:pt x="8400" y="1091"/>
                    <a:pt x="5100" y="2774"/>
                    <a:pt x="3150" y="5579"/>
                  </a:cubicBezTo>
                  <a:cubicBezTo>
                    <a:pt x="1200" y="8384"/>
                    <a:pt x="600" y="12311"/>
                    <a:pt x="3900" y="15117"/>
                  </a:cubicBezTo>
                  <a:cubicBezTo>
                    <a:pt x="7200" y="17922"/>
                    <a:pt x="14400" y="19605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2141480" y="6728688"/>
              <a:ext cx="80526" cy="40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548" fill="norm" stroke="1" extrusionOk="0">
                  <a:moveTo>
                    <a:pt x="13169" y="5708"/>
                  </a:moveTo>
                  <a:cubicBezTo>
                    <a:pt x="10954" y="7946"/>
                    <a:pt x="8739" y="10184"/>
                    <a:pt x="7077" y="12647"/>
                  </a:cubicBezTo>
                  <a:cubicBezTo>
                    <a:pt x="5415" y="15109"/>
                    <a:pt x="4308" y="17795"/>
                    <a:pt x="3477" y="19418"/>
                  </a:cubicBezTo>
                  <a:cubicBezTo>
                    <a:pt x="2646" y="21040"/>
                    <a:pt x="2092" y="21600"/>
                    <a:pt x="1539" y="21544"/>
                  </a:cubicBezTo>
                  <a:cubicBezTo>
                    <a:pt x="985" y="21488"/>
                    <a:pt x="431" y="20817"/>
                    <a:pt x="154" y="18634"/>
                  </a:cubicBezTo>
                  <a:cubicBezTo>
                    <a:pt x="-123" y="16452"/>
                    <a:pt x="-123" y="12759"/>
                    <a:pt x="985" y="9513"/>
                  </a:cubicBezTo>
                  <a:cubicBezTo>
                    <a:pt x="2092" y="6267"/>
                    <a:pt x="4308" y="3469"/>
                    <a:pt x="6523" y="1903"/>
                  </a:cubicBezTo>
                  <a:cubicBezTo>
                    <a:pt x="8739" y="336"/>
                    <a:pt x="10954" y="0"/>
                    <a:pt x="13446" y="0"/>
                  </a:cubicBezTo>
                  <a:cubicBezTo>
                    <a:pt x="15939" y="0"/>
                    <a:pt x="18708" y="336"/>
                    <a:pt x="20092" y="839"/>
                  </a:cubicBezTo>
                  <a:cubicBezTo>
                    <a:pt x="21477" y="1343"/>
                    <a:pt x="21477" y="2015"/>
                    <a:pt x="19539" y="3022"/>
                  </a:cubicBezTo>
                  <a:cubicBezTo>
                    <a:pt x="17600" y="4029"/>
                    <a:pt x="13723" y="5372"/>
                    <a:pt x="10400" y="6099"/>
                  </a:cubicBezTo>
                  <a:cubicBezTo>
                    <a:pt x="7077" y="6827"/>
                    <a:pt x="4308" y="6939"/>
                    <a:pt x="1539" y="7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2271383" y="6754451"/>
              <a:ext cx="99579" cy="14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0756" fill="norm" stroke="1" extrusionOk="0">
                  <a:moveTo>
                    <a:pt x="16159" y="2612"/>
                  </a:moveTo>
                  <a:cubicBezTo>
                    <a:pt x="13567" y="2612"/>
                    <a:pt x="10975" y="2612"/>
                    <a:pt x="7951" y="4239"/>
                  </a:cubicBezTo>
                  <a:cubicBezTo>
                    <a:pt x="4927" y="5867"/>
                    <a:pt x="1471" y="9121"/>
                    <a:pt x="391" y="12228"/>
                  </a:cubicBezTo>
                  <a:cubicBezTo>
                    <a:pt x="-689" y="15335"/>
                    <a:pt x="607" y="18294"/>
                    <a:pt x="2551" y="19774"/>
                  </a:cubicBezTo>
                  <a:cubicBezTo>
                    <a:pt x="4495" y="21253"/>
                    <a:pt x="7087" y="21253"/>
                    <a:pt x="10327" y="18442"/>
                  </a:cubicBezTo>
                  <a:cubicBezTo>
                    <a:pt x="13567" y="15631"/>
                    <a:pt x="17455" y="10009"/>
                    <a:pt x="19183" y="6311"/>
                  </a:cubicBezTo>
                  <a:cubicBezTo>
                    <a:pt x="20911" y="2612"/>
                    <a:pt x="20479" y="837"/>
                    <a:pt x="19183" y="245"/>
                  </a:cubicBezTo>
                  <a:cubicBezTo>
                    <a:pt x="17887" y="-347"/>
                    <a:pt x="15727" y="245"/>
                    <a:pt x="13567" y="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2438890" y="6684238"/>
              <a:ext cx="1962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7061" y="11475"/>
                  </a:moveTo>
                  <a:cubicBezTo>
                    <a:pt x="9221" y="13950"/>
                    <a:pt x="11381" y="16425"/>
                    <a:pt x="11381" y="18337"/>
                  </a:cubicBezTo>
                  <a:cubicBezTo>
                    <a:pt x="11381" y="20250"/>
                    <a:pt x="9221" y="21600"/>
                    <a:pt x="5981" y="21600"/>
                  </a:cubicBezTo>
                  <a:cubicBezTo>
                    <a:pt x="2741" y="21600"/>
                    <a:pt x="-1579" y="20250"/>
                    <a:pt x="581" y="16425"/>
                  </a:cubicBezTo>
                  <a:cubicBezTo>
                    <a:pt x="2741" y="12600"/>
                    <a:pt x="11381" y="6300"/>
                    <a:pt x="200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2500795" y="6694780"/>
              <a:ext cx="110116" cy="15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06" fill="norm" stroke="1" extrusionOk="0">
                  <a:moveTo>
                    <a:pt x="417" y="3006"/>
                  </a:moveTo>
                  <a:cubicBezTo>
                    <a:pt x="1232" y="6306"/>
                    <a:pt x="2047" y="9606"/>
                    <a:pt x="2455" y="12156"/>
                  </a:cubicBezTo>
                  <a:cubicBezTo>
                    <a:pt x="2862" y="14706"/>
                    <a:pt x="2862" y="16506"/>
                    <a:pt x="2455" y="18156"/>
                  </a:cubicBezTo>
                  <a:cubicBezTo>
                    <a:pt x="2047" y="19806"/>
                    <a:pt x="1232" y="21306"/>
                    <a:pt x="621" y="21306"/>
                  </a:cubicBezTo>
                  <a:cubicBezTo>
                    <a:pt x="10" y="21306"/>
                    <a:pt x="-398" y="19806"/>
                    <a:pt x="621" y="16956"/>
                  </a:cubicBezTo>
                  <a:cubicBezTo>
                    <a:pt x="1640" y="14106"/>
                    <a:pt x="4085" y="9906"/>
                    <a:pt x="6123" y="6906"/>
                  </a:cubicBezTo>
                  <a:cubicBezTo>
                    <a:pt x="8160" y="3906"/>
                    <a:pt x="9791" y="2106"/>
                    <a:pt x="11625" y="1056"/>
                  </a:cubicBezTo>
                  <a:cubicBezTo>
                    <a:pt x="13459" y="6"/>
                    <a:pt x="15496" y="-294"/>
                    <a:pt x="16923" y="306"/>
                  </a:cubicBezTo>
                  <a:cubicBezTo>
                    <a:pt x="18349" y="906"/>
                    <a:pt x="19164" y="2406"/>
                    <a:pt x="19776" y="5556"/>
                  </a:cubicBezTo>
                  <a:cubicBezTo>
                    <a:pt x="20387" y="8706"/>
                    <a:pt x="20794" y="13506"/>
                    <a:pt x="21202" y="18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662650" y="6423888"/>
              <a:ext cx="75261" cy="47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56" fill="norm" stroke="1" extrusionOk="0">
                  <a:moveTo>
                    <a:pt x="21333" y="0"/>
                  </a:moveTo>
                  <a:cubicBezTo>
                    <a:pt x="18933" y="2950"/>
                    <a:pt x="16533" y="5900"/>
                    <a:pt x="12933" y="8992"/>
                  </a:cubicBezTo>
                  <a:cubicBezTo>
                    <a:pt x="9333" y="12085"/>
                    <a:pt x="4533" y="15320"/>
                    <a:pt x="2133" y="17270"/>
                  </a:cubicBezTo>
                  <a:cubicBezTo>
                    <a:pt x="-267" y="19221"/>
                    <a:pt x="-267" y="19887"/>
                    <a:pt x="333" y="20458"/>
                  </a:cubicBezTo>
                  <a:cubicBezTo>
                    <a:pt x="933" y="21029"/>
                    <a:pt x="2133" y="21505"/>
                    <a:pt x="3933" y="21552"/>
                  </a:cubicBezTo>
                  <a:cubicBezTo>
                    <a:pt x="5733" y="21600"/>
                    <a:pt x="8133" y="21219"/>
                    <a:pt x="10233" y="20458"/>
                  </a:cubicBezTo>
                  <a:cubicBezTo>
                    <a:pt x="12333" y="19697"/>
                    <a:pt x="14133" y="18555"/>
                    <a:pt x="15933" y="17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2647315" y="6689366"/>
              <a:ext cx="164392" cy="21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509" fill="norm" stroke="1" extrusionOk="0">
                  <a:moveTo>
                    <a:pt x="4213" y="2717"/>
                  </a:moveTo>
                  <a:cubicBezTo>
                    <a:pt x="2347" y="2501"/>
                    <a:pt x="480" y="2285"/>
                    <a:pt x="80" y="2501"/>
                  </a:cubicBezTo>
                  <a:cubicBezTo>
                    <a:pt x="-320" y="2717"/>
                    <a:pt x="747" y="3365"/>
                    <a:pt x="3947" y="3473"/>
                  </a:cubicBezTo>
                  <a:cubicBezTo>
                    <a:pt x="7147" y="3581"/>
                    <a:pt x="12480" y="3149"/>
                    <a:pt x="15813" y="2609"/>
                  </a:cubicBezTo>
                  <a:cubicBezTo>
                    <a:pt x="19147" y="2069"/>
                    <a:pt x="20480" y="1421"/>
                    <a:pt x="20480" y="881"/>
                  </a:cubicBezTo>
                  <a:cubicBezTo>
                    <a:pt x="20480" y="341"/>
                    <a:pt x="19147" y="-91"/>
                    <a:pt x="17947" y="17"/>
                  </a:cubicBezTo>
                  <a:cubicBezTo>
                    <a:pt x="16747" y="125"/>
                    <a:pt x="15680" y="773"/>
                    <a:pt x="14880" y="2177"/>
                  </a:cubicBezTo>
                  <a:cubicBezTo>
                    <a:pt x="14080" y="3581"/>
                    <a:pt x="13547" y="5741"/>
                    <a:pt x="14480" y="8225"/>
                  </a:cubicBezTo>
                  <a:cubicBezTo>
                    <a:pt x="15413" y="10709"/>
                    <a:pt x="17813" y="13517"/>
                    <a:pt x="19280" y="15569"/>
                  </a:cubicBezTo>
                  <a:cubicBezTo>
                    <a:pt x="20747" y="17621"/>
                    <a:pt x="21280" y="18917"/>
                    <a:pt x="19947" y="19781"/>
                  </a:cubicBezTo>
                  <a:cubicBezTo>
                    <a:pt x="18613" y="20645"/>
                    <a:pt x="15413" y="21077"/>
                    <a:pt x="12213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3160921" y="6379438"/>
              <a:ext cx="159453" cy="5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0520" y="0"/>
                  </a:moveTo>
                  <a:cubicBezTo>
                    <a:pt x="18557" y="705"/>
                    <a:pt x="16593" y="1411"/>
                    <a:pt x="13788" y="3262"/>
                  </a:cubicBezTo>
                  <a:cubicBezTo>
                    <a:pt x="10983" y="5113"/>
                    <a:pt x="7336" y="8111"/>
                    <a:pt x="4671" y="10844"/>
                  </a:cubicBezTo>
                  <a:cubicBezTo>
                    <a:pt x="2006" y="13577"/>
                    <a:pt x="323" y="16046"/>
                    <a:pt x="43" y="17721"/>
                  </a:cubicBezTo>
                  <a:cubicBezTo>
                    <a:pt x="-238" y="19396"/>
                    <a:pt x="884" y="20278"/>
                    <a:pt x="2848" y="20762"/>
                  </a:cubicBezTo>
                  <a:cubicBezTo>
                    <a:pt x="4811" y="21247"/>
                    <a:pt x="7617" y="21336"/>
                    <a:pt x="10141" y="21027"/>
                  </a:cubicBezTo>
                  <a:cubicBezTo>
                    <a:pt x="12666" y="20718"/>
                    <a:pt x="14910" y="20013"/>
                    <a:pt x="16313" y="19396"/>
                  </a:cubicBezTo>
                  <a:cubicBezTo>
                    <a:pt x="17715" y="18779"/>
                    <a:pt x="18276" y="18250"/>
                    <a:pt x="18417" y="17721"/>
                  </a:cubicBezTo>
                  <a:cubicBezTo>
                    <a:pt x="18557" y="17192"/>
                    <a:pt x="18276" y="16663"/>
                    <a:pt x="17435" y="16575"/>
                  </a:cubicBezTo>
                  <a:cubicBezTo>
                    <a:pt x="16593" y="16487"/>
                    <a:pt x="15191" y="16839"/>
                    <a:pt x="13788" y="17500"/>
                  </a:cubicBezTo>
                  <a:cubicBezTo>
                    <a:pt x="12385" y="18162"/>
                    <a:pt x="10983" y="19131"/>
                    <a:pt x="10562" y="19837"/>
                  </a:cubicBezTo>
                  <a:cubicBezTo>
                    <a:pt x="10141" y="20542"/>
                    <a:pt x="10702" y="20983"/>
                    <a:pt x="11965" y="21247"/>
                  </a:cubicBezTo>
                  <a:cubicBezTo>
                    <a:pt x="13227" y="21512"/>
                    <a:pt x="15191" y="21600"/>
                    <a:pt x="16874" y="21600"/>
                  </a:cubicBezTo>
                  <a:cubicBezTo>
                    <a:pt x="18557" y="21600"/>
                    <a:pt x="19959" y="21512"/>
                    <a:pt x="20661" y="21203"/>
                  </a:cubicBezTo>
                  <a:cubicBezTo>
                    <a:pt x="21362" y="20895"/>
                    <a:pt x="21362" y="20366"/>
                    <a:pt x="20100" y="19793"/>
                  </a:cubicBezTo>
                  <a:cubicBezTo>
                    <a:pt x="18837" y="19220"/>
                    <a:pt x="16313" y="18602"/>
                    <a:pt x="13788" y="17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3018308" y="6684238"/>
              <a:ext cx="36095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835" y="21600"/>
                  </a:moveTo>
                  <a:cubicBezTo>
                    <a:pt x="951" y="19200"/>
                    <a:pt x="66" y="16800"/>
                    <a:pt x="3" y="15000"/>
                  </a:cubicBezTo>
                  <a:cubicBezTo>
                    <a:pt x="-60" y="13200"/>
                    <a:pt x="698" y="12000"/>
                    <a:pt x="3477" y="10200"/>
                  </a:cubicBezTo>
                  <a:cubicBezTo>
                    <a:pt x="6256" y="8400"/>
                    <a:pt x="11056" y="6000"/>
                    <a:pt x="14403" y="4200"/>
                  </a:cubicBezTo>
                  <a:cubicBezTo>
                    <a:pt x="17751" y="2400"/>
                    <a:pt x="19645" y="120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3645445" y="6677888"/>
              <a:ext cx="221586" cy="25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533" fill="norm" stroke="1" extrusionOk="0">
                  <a:moveTo>
                    <a:pt x="10950" y="1062"/>
                  </a:moveTo>
                  <a:cubicBezTo>
                    <a:pt x="10142" y="531"/>
                    <a:pt x="9335" y="0"/>
                    <a:pt x="8527" y="0"/>
                  </a:cubicBezTo>
                  <a:cubicBezTo>
                    <a:pt x="7720" y="0"/>
                    <a:pt x="6912" y="531"/>
                    <a:pt x="5398" y="2567"/>
                  </a:cubicBezTo>
                  <a:cubicBezTo>
                    <a:pt x="3884" y="4603"/>
                    <a:pt x="1664" y="8144"/>
                    <a:pt x="654" y="11154"/>
                  </a:cubicBezTo>
                  <a:cubicBezTo>
                    <a:pt x="-355" y="14164"/>
                    <a:pt x="-153" y="16643"/>
                    <a:pt x="957" y="18148"/>
                  </a:cubicBezTo>
                  <a:cubicBezTo>
                    <a:pt x="2067" y="19652"/>
                    <a:pt x="4086" y="20184"/>
                    <a:pt x="6912" y="19475"/>
                  </a:cubicBezTo>
                  <a:cubicBezTo>
                    <a:pt x="9738" y="18767"/>
                    <a:pt x="13372" y="16820"/>
                    <a:pt x="15391" y="15403"/>
                  </a:cubicBezTo>
                  <a:cubicBezTo>
                    <a:pt x="17409" y="13987"/>
                    <a:pt x="17813" y="13102"/>
                    <a:pt x="17611" y="12393"/>
                  </a:cubicBezTo>
                  <a:cubicBezTo>
                    <a:pt x="17409" y="11685"/>
                    <a:pt x="16602" y="11154"/>
                    <a:pt x="15189" y="11331"/>
                  </a:cubicBezTo>
                  <a:cubicBezTo>
                    <a:pt x="13776" y="11508"/>
                    <a:pt x="11757" y="12393"/>
                    <a:pt x="10344" y="13721"/>
                  </a:cubicBezTo>
                  <a:cubicBezTo>
                    <a:pt x="8931" y="15049"/>
                    <a:pt x="8124" y="16820"/>
                    <a:pt x="7922" y="18148"/>
                  </a:cubicBezTo>
                  <a:cubicBezTo>
                    <a:pt x="7720" y="19475"/>
                    <a:pt x="8124" y="20361"/>
                    <a:pt x="8931" y="20892"/>
                  </a:cubicBezTo>
                  <a:cubicBezTo>
                    <a:pt x="9738" y="21423"/>
                    <a:pt x="10950" y="21600"/>
                    <a:pt x="12666" y="21511"/>
                  </a:cubicBezTo>
                  <a:cubicBezTo>
                    <a:pt x="14381" y="21423"/>
                    <a:pt x="16602" y="21069"/>
                    <a:pt x="18116" y="20361"/>
                  </a:cubicBezTo>
                  <a:cubicBezTo>
                    <a:pt x="19630" y="19652"/>
                    <a:pt x="20438" y="18590"/>
                    <a:pt x="20841" y="17351"/>
                  </a:cubicBezTo>
                  <a:cubicBezTo>
                    <a:pt x="21245" y="16111"/>
                    <a:pt x="21245" y="14695"/>
                    <a:pt x="20740" y="13898"/>
                  </a:cubicBezTo>
                  <a:cubicBezTo>
                    <a:pt x="20236" y="13102"/>
                    <a:pt x="19226" y="12925"/>
                    <a:pt x="18217" y="12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3874560" y="6764359"/>
              <a:ext cx="158751" cy="1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7243"/>
                  </a:moveTo>
                  <a:cubicBezTo>
                    <a:pt x="1152" y="10987"/>
                    <a:pt x="2304" y="14731"/>
                    <a:pt x="2880" y="17323"/>
                  </a:cubicBezTo>
                  <a:cubicBezTo>
                    <a:pt x="3456" y="19915"/>
                    <a:pt x="3456" y="21355"/>
                    <a:pt x="3312" y="21355"/>
                  </a:cubicBezTo>
                  <a:cubicBezTo>
                    <a:pt x="3168" y="21355"/>
                    <a:pt x="2880" y="19915"/>
                    <a:pt x="3600" y="16459"/>
                  </a:cubicBezTo>
                  <a:cubicBezTo>
                    <a:pt x="4320" y="13003"/>
                    <a:pt x="6048" y="7531"/>
                    <a:pt x="7776" y="4219"/>
                  </a:cubicBezTo>
                  <a:cubicBezTo>
                    <a:pt x="9504" y="907"/>
                    <a:pt x="11232" y="-245"/>
                    <a:pt x="12096" y="43"/>
                  </a:cubicBezTo>
                  <a:cubicBezTo>
                    <a:pt x="12960" y="331"/>
                    <a:pt x="12960" y="2059"/>
                    <a:pt x="12960" y="4651"/>
                  </a:cubicBezTo>
                  <a:cubicBezTo>
                    <a:pt x="12960" y="7243"/>
                    <a:pt x="12960" y="10699"/>
                    <a:pt x="14400" y="13291"/>
                  </a:cubicBezTo>
                  <a:cubicBezTo>
                    <a:pt x="15840" y="15883"/>
                    <a:pt x="18720" y="17611"/>
                    <a:pt x="21600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4037397" y="6733841"/>
              <a:ext cx="110214" cy="2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172" fill="norm" stroke="1" extrusionOk="0">
                  <a:moveTo>
                    <a:pt x="21221" y="3142"/>
                  </a:moveTo>
                  <a:cubicBezTo>
                    <a:pt x="20406" y="2132"/>
                    <a:pt x="19591" y="1123"/>
                    <a:pt x="17553" y="517"/>
                  </a:cubicBezTo>
                  <a:cubicBezTo>
                    <a:pt x="15515" y="-88"/>
                    <a:pt x="12255" y="-290"/>
                    <a:pt x="9606" y="618"/>
                  </a:cubicBezTo>
                  <a:cubicBezTo>
                    <a:pt x="6957" y="1527"/>
                    <a:pt x="4919" y="3546"/>
                    <a:pt x="5327" y="6372"/>
                  </a:cubicBezTo>
                  <a:cubicBezTo>
                    <a:pt x="5734" y="9198"/>
                    <a:pt x="8587" y="12831"/>
                    <a:pt x="10013" y="15153"/>
                  </a:cubicBezTo>
                  <a:cubicBezTo>
                    <a:pt x="11440" y="17474"/>
                    <a:pt x="11440" y="18484"/>
                    <a:pt x="10625" y="19291"/>
                  </a:cubicBezTo>
                  <a:cubicBezTo>
                    <a:pt x="9810" y="20099"/>
                    <a:pt x="8179" y="20704"/>
                    <a:pt x="6142" y="21007"/>
                  </a:cubicBezTo>
                  <a:cubicBezTo>
                    <a:pt x="4104" y="21310"/>
                    <a:pt x="1659" y="21310"/>
                    <a:pt x="640" y="19998"/>
                  </a:cubicBezTo>
                  <a:cubicBezTo>
                    <a:pt x="-379" y="18686"/>
                    <a:pt x="29" y="16061"/>
                    <a:pt x="436" y="13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4166660" y="6709638"/>
              <a:ext cx="444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91"/>
                  </a:moveTo>
                  <a:cubicBezTo>
                    <a:pt x="3086" y="13371"/>
                    <a:pt x="6171" y="16251"/>
                    <a:pt x="7200" y="18309"/>
                  </a:cubicBezTo>
                  <a:cubicBezTo>
                    <a:pt x="8229" y="20366"/>
                    <a:pt x="7200" y="21600"/>
                    <a:pt x="5657" y="21600"/>
                  </a:cubicBezTo>
                  <a:cubicBezTo>
                    <a:pt x="4114" y="21600"/>
                    <a:pt x="2057" y="20366"/>
                    <a:pt x="1029" y="16971"/>
                  </a:cubicBezTo>
                  <a:cubicBezTo>
                    <a:pt x="0" y="13577"/>
                    <a:pt x="0" y="8023"/>
                    <a:pt x="514" y="4629"/>
                  </a:cubicBezTo>
                  <a:cubicBezTo>
                    <a:pt x="1029" y="1234"/>
                    <a:pt x="2057" y="0"/>
                    <a:pt x="5657" y="0"/>
                  </a:cubicBezTo>
                  <a:cubicBezTo>
                    <a:pt x="9257" y="0"/>
                    <a:pt x="15429" y="1234"/>
                    <a:pt x="21600" y="2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4202933" y="6546959"/>
              <a:ext cx="202117" cy="38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41" fill="norm" stroke="1" extrusionOk="0">
                  <a:moveTo>
                    <a:pt x="14221" y="15808"/>
                  </a:moveTo>
                  <a:cubicBezTo>
                    <a:pt x="14444" y="15231"/>
                    <a:pt x="14667" y="14653"/>
                    <a:pt x="14221" y="14191"/>
                  </a:cubicBezTo>
                  <a:cubicBezTo>
                    <a:pt x="13776" y="13729"/>
                    <a:pt x="12662" y="13382"/>
                    <a:pt x="10992" y="13440"/>
                  </a:cubicBezTo>
                  <a:cubicBezTo>
                    <a:pt x="9322" y="13498"/>
                    <a:pt x="7095" y="13960"/>
                    <a:pt x="5203" y="14884"/>
                  </a:cubicBezTo>
                  <a:cubicBezTo>
                    <a:pt x="3310" y="15808"/>
                    <a:pt x="1751" y="17194"/>
                    <a:pt x="860" y="18292"/>
                  </a:cubicBezTo>
                  <a:cubicBezTo>
                    <a:pt x="-30" y="19389"/>
                    <a:pt x="-253" y="20197"/>
                    <a:pt x="304" y="20717"/>
                  </a:cubicBezTo>
                  <a:cubicBezTo>
                    <a:pt x="860" y="21237"/>
                    <a:pt x="2196" y="21468"/>
                    <a:pt x="4535" y="20948"/>
                  </a:cubicBezTo>
                  <a:cubicBezTo>
                    <a:pt x="6873" y="20428"/>
                    <a:pt x="10213" y="19158"/>
                    <a:pt x="12996" y="16963"/>
                  </a:cubicBezTo>
                  <a:cubicBezTo>
                    <a:pt x="15780" y="14769"/>
                    <a:pt x="18007" y="11650"/>
                    <a:pt x="19343" y="8935"/>
                  </a:cubicBezTo>
                  <a:cubicBezTo>
                    <a:pt x="20679" y="6221"/>
                    <a:pt x="21124" y="3911"/>
                    <a:pt x="21236" y="2409"/>
                  </a:cubicBezTo>
                  <a:cubicBezTo>
                    <a:pt x="21347" y="908"/>
                    <a:pt x="21124" y="215"/>
                    <a:pt x="20568" y="41"/>
                  </a:cubicBezTo>
                  <a:cubicBezTo>
                    <a:pt x="20011" y="-132"/>
                    <a:pt x="19120" y="215"/>
                    <a:pt x="17895" y="1601"/>
                  </a:cubicBezTo>
                  <a:cubicBezTo>
                    <a:pt x="16671" y="2987"/>
                    <a:pt x="15112" y="5412"/>
                    <a:pt x="14555" y="7665"/>
                  </a:cubicBezTo>
                  <a:cubicBezTo>
                    <a:pt x="13999" y="9917"/>
                    <a:pt x="14444" y="11996"/>
                    <a:pt x="15669" y="13325"/>
                  </a:cubicBezTo>
                  <a:cubicBezTo>
                    <a:pt x="16893" y="14653"/>
                    <a:pt x="18898" y="15231"/>
                    <a:pt x="20902" y="15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4407960" y="6737357"/>
              <a:ext cx="114301" cy="17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1920"/>
                  </a:moveTo>
                  <a:cubicBezTo>
                    <a:pt x="4000" y="10903"/>
                    <a:pt x="8000" y="9887"/>
                    <a:pt x="11000" y="8616"/>
                  </a:cubicBezTo>
                  <a:cubicBezTo>
                    <a:pt x="14000" y="7346"/>
                    <a:pt x="16000" y="5821"/>
                    <a:pt x="17200" y="4296"/>
                  </a:cubicBezTo>
                  <a:cubicBezTo>
                    <a:pt x="18400" y="2771"/>
                    <a:pt x="18800" y="1247"/>
                    <a:pt x="18000" y="484"/>
                  </a:cubicBezTo>
                  <a:cubicBezTo>
                    <a:pt x="17200" y="-278"/>
                    <a:pt x="15200" y="-278"/>
                    <a:pt x="12000" y="1501"/>
                  </a:cubicBezTo>
                  <a:cubicBezTo>
                    <a:pt x="8800" y="3280"/>
                    <a:pt x="4400" y="6837"/>
                    <a:pt x="2200" y="10014"/>
                  </a:cubicBezTo>
                  <a:cubicBezTo>
                    <a:pt x="0" y="13190"/>
                    <a:pt x="0" y="15986"/>
                    <a:pt x="2000" y="17891"/>
                  </a:cubicBezTo>
                  <a:cubicBezTo>
                    <a:pt x="4000" y="19797"/>
                    <a:pt x="8000" y="20814"/>
                    <a:pt x="11600" y="21068"/>
                  </a:cubicBezTo>
                  <a:cubicBezTo>
                    <a:pt x="15200" y="21322"/>
                    <a:pt x="18400" y="20814"/>
                    <a:pt x="21600" y="20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4560360" y="6728688"/>
              <a:ext cx="152401" cy="23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335"/>
                  </a:moveTo>
                  <a:cubicBezTo>
                    <a:pt x="2400" y="6422"/>
                    <a:pt x="4800" y="10508"/>
                    <a:pt x="6000" y="13524"/>
                  </a:cubicBezTo>
                  <a:cubicBezTo>
                    <a:pt x="7200" y="16541"/>
                    <a:pt x="7200" y="18486"/>
                    <a:pt x="6600" y="19751"/>
                  </a:cubicBezTo>
                  <a:cubicBezTo>
                    <a:pt x="6000" y="21016"/>
                    <a:pt x="4800" y="21600"/>
                    <a:pt x="3900" y="21211"/>
                  </a:cubicBezTo>
                  <a:cubicBezTo>
                    <a:pt x="3000" y="20822"/>
                    <a:pt x="2400" y="19459"/>
                    <a:pt x="3000" y="16249"/>
                  </a:cubicBezTo>
                  <a:cubicBezTo>
                    <a:pt x="3600" y="13038"/>
                    <a:pt x="5400" y="7978"/>
                    <a:pt x="8700" y="4962"/>
                  </a:cubicBezTo>
                  <a:cubicBezTo>
                    <a:pt x="12000" y="1946"/>
                    <a:pt x="16800" y="9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4915960" y="6798538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4954060" y="6919188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5471315" y="6758139"/>
              <a:ext cx="167752" cy="149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86" fill="norm" stroke="1" extrusionOk="0">
                  <a:moveTo>
                    <a:pt x="439" y="3926"/>
                  </a:moveTo>
                  <a:cubicBezTo>
                    <a:pt x="979" y="8426"/>
                    <a:pt x="1519" y="12926"/>
                    <a:pt x="1654" y="16076"/>
                  </a:cubicBezTo>
                  <a:cubicBezTo>
                    <a:pt x="1789" y="19226"/>
                    <a:pt x="1519" y="21026"/>
                    <a:pt x="1114" y="21176"/>
                  </a:cubicBezTo>
                  <a:cubicBezTo>
                    <a:pt x="709" y="21326"/>
                    <a:pt x="169" y="19826"/>
                    <a:pt x="34" y="16526"/>
                  </a:cubicBezTo>
                  <a:cubicBezTo>
                    <a:pt x="-101" y="13226"/>
                    <a:pt x="169" y="8126"/>
                    <a:pt x="709" y="4976"/>
                  </a:cubicBezTo>
                  <a:cubicBezTo>
                    <a:pt x="1249" y="1826"/>
                    <a:pt x="2059" y="626"/>
                    <a:pt x="3139" y="176"/>
                  </a:cubicBezTo>
                  <a:cubicBezTo>
                    <a:pt x="4219" y="-274"/>
                    <a:pt x="5569" y="26"/>
                    <a:pt x="6919" y="2426"/>
                  </a:cubicBezTo>
                  <a:cubicBezTo>
                    <a:pt x="8269" y="4826"/>
                    <a:pt x="9619" y="9326"/>
                    <a:pt x="10294" y="12476"/>
                  </a:cubicBezTo>
                  <a:cubicBezTo>
                    <a:pt x="10969" y="15626"/>
                    <a:pt x="10969" y="17426"/>
                    <a:pt x="10834" y="17576"/>
                  </a:cubicBezTo>
                  <a:cubicBezTo>
                    <a:pt x="10699" y="17726"/>
                    <a:pt x="10429" y="16226"/>
                    <a:pt x="11509" y="13676"/>
                  </a:cubicBezTo>
                  <a:cubicBezTo>
                    <a:pt x="12589" y="11126"/>
                    <a:pt x="15019" y="7526"/>
                    <a:pt x="16909" y="6026"/>
                  </a:cubicBezTo>
                  <a:cubicBezTo>
                    <a:pt x="18799" y="4526"/>
                    <a:pt x="20149" y="5126"/>
                    <a:pt x="20824" y="6476"/>
                  </a:cubicBezTo>
                  <a:cubicBezTo>
                    <a:pt x="21499" y="7826"/>
                    <a:pt x="21499" y="9926"/>
                    <a:pt x="21229" y="12476"/>
                  </a:cubicBezTo>
                  <a:cubicBezTo>
                    <a:pt x="20959" y="15026"/>
                    <a:pt x="20419" y="18026"/>
                    <a:pt x="19879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5671610" y="6754088"/>
              <a:ext cx="44451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2960"/>
                  </a:moveTo>
                  <a:cubicBezTo>
                    <a:pt x="5143" y="12240"/>
                    <a:pt x="10286" y="11520"/>
                    <a:pt x="13371" y="12060"/>
                  </a:cubicBezTo>
                  <a:cubicBezTo>
                    <a:pt x="16457" y="12600"/>
                    <a:pt x="17486" y="14400"/>
                    <a:pt x="18000" y="16560"/>
                  </a:cubicBezTo>
                  <a:cubicBezTo>
                    <a:pt x="18514" y="18720"/>
                    <a:pt x="18514" y="21240"/>
                    <a:pt x="18000" y="21420"/>
                  </a:cubicBezTo>
                  <a:cubicBezTo>
                    <a:pt x="17486" y="21600"/>
                    <a:pt x="16457" y="19440"/>
                    <a:pt x="16971" y="15480"/>
                  </a:cubicBezTo>
                  <a:cubicBezTo>
                    <a:pt x="17486" y="11520"/>
                    <a:pt x="19543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5777189" y="6735038"/>
              <a:ext cx="1380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4167" y="0"/>
                  </a:moveTo>
                  <a:cubicBezTo>
                    <a:pt x="3532" y="4371"/>
                    <a:pt x="2896" y="8743"/>
                    <a:pt x="2579" y="11700"/>
                  </a:cubicBezTo>
                  <a:cubicBezTo>
                    <a:pt x="2261" y="14657"/>
                    <a:pt x="2261" y="16200"/>
                    <a:pt x="1944" y="17743"/>
                  </a:cubicBezTo>
                  <a:cubicBezTo>
                    <a:pt x="1626" y="19286"/>
                    <a:pt x="991" y="20829"/>
                    <a:pt x="514" y="20829"/>
                  </a:cubicBezTo>
                  <a:cubicBezTo>
                    <a:pt x="38" y="20829"/>
                    <a:pt x="-280" y="19286"/>
                    <a:pt x="355" y="16329"/>
                  </a:cubicBezTo>
                  <a:cubicBezTo>
                    <a:pt x="991" y="13371"/>
                    <a:pt x="2579" y="9000"/>
                    <a:pt x="4802" y="6300"/>
                  </a:cubicBezTo>
                  <a:cubicBezTo>
                    <a:pt x="7026" y="3600"/>
                    <a:pt x="9885" y="2571"/>
                    <a:pt x="12902" y="3343"/>
                  </a:cubicBezTo>
                  <a:cubicBezTo>
                    <a:pt x="15920" y="4114"/>
                    <a:pt x="19096" y="6686"/>
                    <a:pt x="20208" y="10029"/>
                  </a:cubicBezTo>
                  <a:cubicBezTo>
                    <a:pt x="21320" y="13371"/>
                    <a:pt x="20367" y="17486"/>
                    <a:pt x="194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6158578" y="6585253"/>
              <a:ext cx="179783" cy="477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2" fill="norm" stroke="1" extrusionOk="0">
                  <a:moveTo>
                    <a:pt x="15305" y="1880"/>
                  </a:moveTo>
                  <a:cubicBezTo>
                    <a:pt x="14552" y="1214"/>
                    <a:pt x="13798" y="548"/>
                    <a:pt x="12668" y="215"/>
                  </a:cubicBezTo>
                  <a:cubicBezTo>
                    <a:pt x="11538" y="-118"/>
                    <a:pt x="10031" y="-118"/>
                    <a:pt x="7896" y="596"/>
                  </a:cubicBezTo>
                  <a:cubicBezTo>
                    <a:pt x="5761" y="1309"/>
                    <a:pt x="2998" y="2737"/>
                    <a:pt x="1491" y="3688"/>
                  </a:cubicBezTo>
                  <a:cubicBezTo>
                    <a:pt x="-16" y="4640"/>
                    <a:pt x="-267" y="5115"/>
                    <a:pt x="235" y="5544"/>
                  </a:cubicBezTo>
                  <a:cubicBezTo>
                    <a:pt x="738" y="5972"/>
                    <a:pt x="1993" y="6352"/>
                    <a:pt x="4003" y="6781"/>
                  </a:cubicBezTo>
                  <a:cubicBezTo>
                    <a:pt x="6012" y="7209"/>
                    <a:pt x="8775" y="7685"/>
                    <a:pt x="10784" y="8113"/>
                  </a:cubicBezTo>
                  <a:cubicBezTo>
                    <a:pt x="12793" y="8541"/>
                    <a:pt x="14049" y="8922"/>
                    <a:pt x="14803" y="9350"/>
                  </a:cubicBezTo>
                  <a:cubicBezTo>
                    <a:pt x="15556" y="9778"/>
                    <a:pt x="15807" y="10254"/>
                    <a:pt x="15807" y="10730"/>
                  </a:cubicBezTo>
                  <a:cubicBezTo>
                    <a:pt x="15807" y="11205"/>
                    <a:pt x="15556" y="11681"/>
                    <a:pt x="13924" y="12204"/>
                  </a:cubicBezTo>
                  <a:cubicBezTo>
                    <a:pt x="12291" y="12728"/>
                    <a:pt x="9277" y="13299"/>
                    <a:pt x="7142" y="13632"/>
                  </a:cubicBezTo>
                  <a:cubicBezTo>
                    <a:pt x="5007" y="13965"/>
                    <a:pt x="3752" y="14060"/>
                    <a:pt x="3752" y="14203"/>
                  </a:cubicBezTo>
                  <a:cubicBezTo>
                    <a:pt x="3752" y="14345"/>
                    <a:pt x="5007" y="14536"/>
                    <a:pt x="5761" y="14869"/>
                  </a:cubicBezTo>
                  <a:cubicBezTo>
                    <a:pt x="6514" y="15202"/>
                    <a:pt x="6766" y="15678"/>
                    <a:pt x="6514" y="16344"/>
                  </a:cubicBezTo>
                  <a:cubicBezTo>
                    <a:pt x="6263" y="17010"/>
                    <a:pt x="5510" y="17866"/>
                    <a:pt x="4756" y="18485"/>
                  </a:cubicBezTo>
                  <a:cubicBezTo>
                    <a:pt x="4003" y="19103"/>
                    <a:pt x="3249" y="19484"/>
                    <a:pt x="2370" y="19817"/>
                  </a:cubicBezTo>
                  <a:cubicBezTo>
                    <a:pt x="1491" y="20150"/>
                    <a:pt x="486" y="20435"/>
                    <a:pt x="361" y="20768"/>
                  </a:cubicBezTo>
                  <a:cubicBezTo>
                    <a:pt x="235" y="21101"/>
                    <a:pt x="989" y="21482"/>
                    <a:pt x="4631" y="21482"/>
                  </a:cubicBezTo>
                  <a:cubicBezTo>
                    <a:pt x="8273" y="21482"/>
                    <a:pt x="14803" y="21101"/>
                    <a:pt x="21333" y="20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6535210" y="6627088"/>
              <a:ext cx="381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129"/>
                    <a:pt x="16800" y="8259"/>
                    <a:pt x="13200" y="11859"/>
                  </a:cubicBezTo>
                  <a:cubicBezTo>
                    <a:pt x="9600" y="15459"/>
                    <a:pt x="4800" y="185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650147" y="6798538"/>
              <a:ext cx="94614" cy="15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66" fill="norm" stroke="1" extrusionOk="0">
                  <a:moveTo>
                    <a:pt x="7055" y="0"/>
                  </a:moveTo>
                  <a:cubicBezTo>
                    <a:pt x="5135" y="876"/>
                    <a:pt x="3215" y="1751"/>
                    <a:pt x="2015" y="4670"/>
                  </a:cubicBezTo>
                  <a:cubicBezTo>
                    <a:pt x="815" y="7589"/>
                    <a:pt x="335" y="12551"/>
                    <a:pt x="95" y="15762"/>
                  </a:cubicBezTo>
                  <a:cubicBezTo>
                    <a:pt x="-145" y="18973"/>
                    <a:pt x="-145" y="20432"/>
                    <a:pt x="2735" y="21016"/>
                  </a:cubicBezTo>
                  <a:cubicBezTo>
                    <a:pt x="5615" y="21600"/>
                    <a:pt x="11375" y="21308"/>
                    <a:pt x="14975" y="18535"/>
                  </a:cubicBezTo>
                  <a:cubicBezTo>
                    <a:pt x="18575" y="15762"/>
                    <a:pt x="20015" y="10508"/>
                    <a:pt x="21455" y="5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6778626" y="6855688"/>
              <a:ext cx="4868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96" y="0"/>
                  </a:moveTo>
                  <a:cubicBezTo>
                    <a:pt x="4696" y="3771"/>
                    <a:pt x="4696" y="7543"/>
                    <a:pt x="4226" y="10457"/>
                  </a:cubicBezTo>
                  <a:cubicBezTo>
                    <a:pt x="3757" y="13371"/>
                    <a:pt x="2817" y="15429"/>
                    <a:pt x="1878" y="15257"/>
                  </a:cubicBezTo>
                  <a:cubicBezTo>
                    <a:pt x="939" y="15086"/>
                    <a:pt x="0" y="12686"/>
                    <a:pt x="0" y="10457"/>
                  </a:cubicBezTo>
                  <a:cubicBezTo>
                    <a:pt x="0" y="8229"/>
                    <a:pt x="939" y="6171"/>
                    <a:pt x="2817" y="4286"/>
                  </a:cubicBezTo>
                  <a:cubicBezTo>
                    <a:pt x="4696" y="2400"/>
                    <a:pt x="7513" y="686"/>
                    <a:pt x="10330" y="514"/>
                  </a:cubicBezTo>
                  <a:cubicBezTo>
                    <a:pt x="13148" y="343"/>
                    <a:pt x="15965" y="1714"/>
                    <a:pt x="17843" y="5486"/>
                  </a:cubicBezTo>
                  <a:cubicBezTo>
                    <a:pt x="19722" y="9257"/>
                    <a:pt x="20661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6884460" y="6900138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6886576" y="6824423"/>
              <a:ext cx="4235" cy="3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21600" y="20202"/>
                  </a:moveTo>
                  <a:cubicBezTo>
                    <a:pt x="10800" y="11107"/>
                    <a:pt x="0" y="2013"/>
                    <a:pt x="0" y="307"/>
                  </a:cubicBezTo>
                  <a:cubicBezTo>
                    <a:pt x="0" y="-1398"/>
                    <a:pt x="108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6917218" y="6910721"/>
              <a:ext cx="392693" cy="25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15" fill="norm" stroke="1" extrusionOk="0">
                  <a:moveTo>
                    <a:pt x="5171" y="3993"/>
                  </a:moveTo>
                  <a:cubicBezTo>
                    <a:pt x="5055" y="3086"/>
                    <a:pt x="4939" y="2178"/>
                    <a:pt x="4242" y="1452"/>
                  </a:cubicBezTo>
                  <a:cubicBezTo>
                    <a:pt x="3545" y="726"/>
                    <a:pt x="2268" y="182"/>
                    <a:pt x="1455" y="454"/>
                  </a:cubicBezTo>
                  <a:cubicBezTo>
                    <a:pt x="642" y="726"/>
                    <a:pt x="293" y="1815"/>
                    <a:pt x="119" y="2813"/>
                  </a:cubicBezTo>
                  <a:cubicBezTo>
                    <a:pt x="-55" y="3812"/>
                    <a:pt x="-55" y="4719"/>
                    <a:pt x="235" y="5173"/>
                  </a:cubicBezTo>
                  <a:cubicBezTo>
                    <a:pt x="526" y="5627"/>
                    <a:pt x="1106" y="5627"/>
                    <a:pt x="1919" y="5355"/>
                  </a:cubicBezTo>
                  <a:cubicBezTo>
                    <a:pt x="2732" y="5082"/>
                    <a:pt x="3777" y="4538"/>
                    <a:pt x="4242" y="4719"/>
                  </a:cubicBezTo>
                  <a:cubicBezTo>
                    <a:pt x="4706" y="4901"/>
                    <a:pt x="4590" y="5808"/>
                    <a:pt x="4242" y="8440"/>
                  </a:cubicBezTo>
                  <a:cubicBezTo>
                    <a:pt x="3893" y="11072"/>
                    <a:pt x="3313" y="15429"/>
                    <a:pt x="2906" y="18061"/>
                  </a:cubicBezTo>
                  <a:cubicBezTo>
                    <a:pt x="2500" y="20692"/>
                    <a:pt x="2268" y="21600"/>
                    <a:pt x="2326" y="21509"/>
                  </a:cubicBezTo>
                  <a:cubicBezTo>
                    <a:pt x="2384" y="21418"/>
                    <a:pt x="2732" y="20329"/>
                    <a:pt x="3603" y="17334"/>
                  </a:cubicBezTo>
                  <a:cubicBezTo>
                    <a:pt x="4474" y="14339"/>
                    <a:pt x="5868" y="9439"/>
                    <a:pt x="6680" y="6534"/>
                  </a:cubicBezTo>
                  <a:cubicBezTo>
                    <a:pt x="7493" y="3630"/>
                    <a:pt x="7726" y="2723"/>
                    <a:pt x="8016" y="1815"/>
                  </a:cubicBezTo>
                  <a:cubicBezTo>
                    <a:pt x="8306" y="908"/>
                    <a:pt x="8655" y="0"/>
                    <a:pt x="8829" y="0"/>
                  </a:cubicBezTo>
                  <a:cubicBezTo>
                    <a:pt x="9003" y="0"/>
                    <a:pt x="9003" y="908"/>
                    <a:pt x="8829" y="2269"/>
                  </a:cubicBezTo>
                  <a:cubicBezTo>
                    <a:pt x="8655" y="3630"/>
                    <a:pt x="8306" y="5445"/>
                    <a:pt x="8074" y="6897"/>
                  </a:cubicBezTo>
                  <a:cubicBezTo>
                    <a:pt x="7842" y="8350"/>
                    <a:pt x="7726" y="9439"/>
                    <a:pt x="7958" y="9529"/>
                  </a:cubicBezTo>
                  <a:cubicBezTo>
                    <a:pt x="8190" y="9620"/>
                    <a:pt x="8771" y="8713"/>
                    <a:pt x="9235" y="7714"/>
                  </a:cubicBezTo>
                  <a:cubicBezTo>
                    <a:pt x="9700" y="6716"/>
                    <a:pt x="10048" y="5627"/>
                    <a:pt x="10397" y="4719"/>
                  </a:cubicBezTo>
                  <a:cubicBezTo>
                    <a:pt x="10745" y="3812"/>
                    <a:pt x="11093" y="3086"/>
                    <a:pt x="11326" y="3176"/>
                  </a:cubicBezTo>
                  <a:cubicBezTo>
                    <a:pt x="11558" y="3267"/>
                    <a:pt x="11674" y="4175"/>
                    <a:pt x="11732" y="5082"/>
                  </a:cubicBezTo>
                  <a:cubicBezTo>
                    <a:pt x="11790" y="5990"/>
                    <a:pt x="11790" y="6897"/>
                    <a:pt x="11848" y="7805"/>
                  </a:cubicBezTo>
                  <a:cubicBezTo>
                    <a:pt x="11906" y="8713"/>
                    <a:pt x="12022" y="9620"/>
                    <a:pt x="12429" y="9802"/>
                  </a:cubicBezTo>
                  <a:cubicBezTo>
                    <a:pt x="12835" y="9983"/>
                    <a:pt x="13532" y="9439"/>
                    <a:pt x="14403" y="8168"/>
                  </a:cubicBezTo>
                  <a:cubicBezTo>
                    <a:pt x="15274" y="6897"/>
                    <a:pt x="16319" y="4901"/>
                    <a:pt x="17016" y="3539"/>
                  </a:cubicBezTo>
                  <a:cubicBezTo>
                    <a:pt x="17713" y="2178"/>
                    <a:pt x="18061" y="1452"/>
                    <a:pt x="17945" y="1089"/>
                  </a:cubicBezTo>
                  <a:cubicBezTo>
                    <a:pt x="17829" y="726"/>
                    <a:pt x="17248" y="726"/>
                    <a:pt x="16610" y="1271"/>
                  </a:cubicBezTo>
                  <a:cubicBezTo>
                    <a:pt x="15971" y="1815"/>
                    <a:pt x="15274" y="2904"/>
                    <a:pt x="14926" y="4356"/>
                  </a:cubicBezTo>
                  <a:cubicBezTo>
                    <a:pt x="14577" y="5808"/>
                    <a:pt x="14577" y="7624"/>
                    <a:pt x="15390" y="8713"/>
                  </a:cubicBezTo>
                  <a:cubicBezTo>
                    <a:pt x="16203" y="9802"/>
                    <a:pt x="17829" y="10165"/>
                    <a:pt x="18990" y="10346"/>
                  </a:cubicBezTo>
                  <a:cubicBezTo>
                    <a:pt x="20151" y="10528"/>
                    <a:pt x="20848" y="10528"/>
                    <a:pt x="21545" y="1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7452697" y="6754704"/>
              <a:ext cx="631914" cy="32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52" fill="norm" stroke="1" extrusionOk="0">
                  <a:moveTo>
                    <a:pt x="328" y="14083"/>
                  </a:moveTo>
                  <a:cubicBezTo>
                    <a:pt x="1123" y="13529"/>
                    <a:pt x="1918" y="12975"/>
                    <a:pt x="2459" y="12352"/>
                  </a:cubicBezTo>
                  <a:cubicBezTo>
                    <a:pt x="3001" y="11729"/>
                    <a:pt x="3290" y="11036"/>
                    <a:pt x="3471" y="10344"/>
                  </a:cubicBezTo>
                  <a:cubicBezTo>
                    <a:pt x="3651" y="9652"/>
                    <a:pt x="3724" y="8959"/>
                    <a:pt x="3579" y="8613"/>
                  </a:cubicBezTo>
                  <a:cubicBezTo>
                    <a:pt x="3435" y="8267"/>
                    <a:pt x="3073" y="8267"/>
                    <a:pt x="2568" y="8821"/>
                  </a:cubicBezTo>
                  <a:cubicBezTo>
                    <a:pt x="2062" y="9375"/>
                    <a:pt x="1412" y="10483"/>
                    <a:pt x="906" y="11798"/>
                  </a:cubicBezTo>
                  <a:cubicBezTo>
                    <a:pt x="400" y="13113"/>
                    <a:pt x="39" y="14636"/>
                    <a:pt x="3" y="15952"/>
                  </a:cubicBezTo>
                  <a:cubicBezTo>
                    <a:pt x="-33" y="17267"/>
                    <a:pt x="256" y="18375"/>
                    <a:pt x="1051" y="18513"/>
                  </a:cubicBezTo>
                  <a:cubicBezTo>
                    <a:pt x="1845" y="18652"/>
                    <a:pt x="3146" y="17821"/>
                    <a:pt x="4265" y="15813"/>
                  </a:cubicBezTo>
                  <a:cubicBezTo>
                    <a:pt x="5385" y="13806"/>
                    <a:pt x="6324" y="10621"/>
                    <a:pt x="6902" y="8129"/>
                  </a:cubicBezTo>
                  <a:cubicBezTo>
                    <a:pt x="7480" y="5636"/>
                    <a:pt x="7697" y="3836"/>
                    <a:pt x="7769" y="2521"/>
                  </a:cubicBezTo>
                  <a:cubicBezTo>
                    <a:pt x="7841" y="1206"/>
                    <a:pt x="7769" y="375"/>
                    <a:pt x="7552" y="98"/>
                  </a:cubicBezTo>
                  <a:cubicBezTo>
                    <a:pt x="7336" y="-179"/>
                    <a:pt x="6974" y="98"/>
                    <a:pt x="6577" y="1344"/>
                  </a:cubicBezTo>
                  <a:cubicBezTo>
                    <a:pt x="6180" y="2590"/>
                    <a:pt x="5746" y="4806"/>
                    <a:pt x="5493" y="7298"/>
                  </a:cubicBezTo>
                  <a:cubicBezTo>
                    <a:pt x="5241" y="9790"/>
                    <a:pt x="5168" y="12559"/>
                    <a:pt x="5204" y="14290"/>
                  </a:cubicBezTo>
                  <a:cubicBezTo>
                    <a:pt x="5241" y="16021"/>
                    <a:pt x="5385" y="16713"/>
                    <a:pt x="5638" y="17198"/>
                  </a:cubicBezTo>
                  <a:cubicBezTo>
                    <a:pt x="5891" y="17683"/>
                    <a:pt x="6252" y="17959"/>
                    <a:pt x="6613" y="17821"/>
                  </a:cubicBezTo>
                  <a:cubicBezTo>
                    <a:pt x="6974" y="17683"/>
                    <a:pt x="7336" y="17129"/>
                    <a:pt x="7697" y="16298"/>
                  </a:cubicBezTo>
                  <a:cubicBezTo>
                    <a:pt x="8058" y="15467"/>
                    <a:pt x="8419" y="14359"/>
                    <a:pt x="8672" y="13459"/>
                  </a:cubicBezTo>
                  <a:cubicBezTo>
                    <a:pt x="8925" y="12559"/>
                    <a:pt x="9069" y="11867"/>
                    <a:pt x="8961" y="11798"/>
                  </a:cubicBezTo>
                  <a:cubicBezTo>
                    <a:pt x="8853" y="11729"/>
                    <a:pt x="8491" y="12283"/>
                    <a:pt x="8094" y="13529"/>
                  </a:cubicBezTo>
                  <a:cubicBezTo>
                    <a:pt x="7697" y="14775"/>
                    <a:pt x="7263" y="16713"/>
                    <a:pt x="7047" y="18098"/>
                  </a:cubicBezTo>
                  <a:cubicBezTo>
                    <a:pt x="6830" y="19483"/>
                    <a:pt x="6830" y="20313"/>
                    <a:pt x="7010" y="20798"/>
                  </a:cubicBezTo>
                  <a:cubicBezTo>
                    <a:pt x="7191" y="21283"/>
                    <a:pt x="7552" y="21421"/>
                    <a:pt x="8022" y="21006"/>
                  </a:cubicBezTo>
                  <a:cubicBezTo>
                    <a:pt x="8491" y="20590"/>
                    <a:pt x="9069" y="19621"/>
                    <a:pt x="9539" y="18583"/>
                  </a:cubicBezTo>
                  <a:cubicBezTo>
                    <a:pt x="10008" y="17544"/>
                    <a:pt x="10370" y="16436"/>
                    <a:pt x="10659" y="15467"/>
                  </a:cubicBezTo>
                  <a:cubicBezTo>
                    <a:pt x="10948" y="14498"/>
                    <a:pt x="11164" y="13667"/>
                    <a:pt x="11273" y="13598"/>
                  </a:cubicBezTo>
                  <a:cubicBezTo>
                    <a:pt x="11381" y="13529"/>
                    <a:pt x="11381" y="14221"/>
                    <a:pt x="11309" y="14913"/>
                  </a:cubicBezTo>
                  <a:cubicBezTo>
                    <a:pt x="11237" y="15606"/>
                    <a:pt x="11092" y="16298"/>
                    <a:pt x="11020" y="17059"/>
                  </a:cubicBezTo>
                  <a:cubicBezTo>
                    <a:pt x="10948" y="17821"/>
                    <a:pt x="10948" y="18652"/>
                    <a:pt x="11020" y="18721"/>
                  </a:cubicBezTo>
                  <a:cubicBezTo>
                    <a:pt x="11092" y="18790"/>
                    <a:pt x="11237" y="18098"/>
                    <a:pt x="11417" y="17267"/>
                  </a:cubicBezTo>
                  <a:cubicBezTo>
                    <a:pt x="11598" y="16436"/>
                    <a:pt x="11814" y="15467"/>
                    <a:pt x="12031" y="14706"/>
                  </a:cubicBezTo>
                  <a:cubicBezTo>
                    <a:pt x="12248" y="13944"/>
                    <a:pt x="12465" y="13390"/>
                    <a:pt x="12718" y="13390"/>
                  </a:cubicBezTo>
                  <a:cubicBezTo>
                    <a:pt x="12970" y="13390"/>
                    <a:pt x="13259" y="13944"/>
                    <a:pt x="13368" y="14636"/>
                  </a:cubicBezTo>
                  <a:cubicBezTo>
                    <a:pt x="13476" y="15329"/>
                    <a:pt x="13404" y="16159"/>
                    <a:pt x="13368" y="16229"/>
                  </a:cubicBezTo>
                  <a:cubicBezTo>
                    <a:pt x="13332" y="16298"/>
                    <a:pt x="13332" y="15606"/>
                    <a:pt x="13476" y="14983"/>
                  </a:cubicBezTo>
                  <a:cubicBezTo>
                    <a:pt x="13621" y="14359"/>
                    <a:pt x="13909" y="13806"/>
                    <a:pt x="14162" y="13806"/>
                  </a:cubicBezTo>
                  <a:cubicBezTo>
                    <a:pt x="14415" y="13806"/>
                    <a:pt x="14632" y="14359"/>
                    <a:pt x="14740" y="14983"/>
                  </a:cubicBezTo>
                  <a:cubicBezTo>
                    <a:pt x="14849" y="15606"/>
                    <a:pt x="14849" y="16298"/>
                    <a:pt x="14957" y="16990"/>
                  </a:cubicBezTo>
                  <a:cubicBezTo>
                    <a:pt x="15065" y="17683"/>
                    <a:pt x="15282" y="18375"/>
                    <a:pt x="15571" y="18583"/>
                  </a:cubicBezTo>
                  <a:cubicBezTo>
                    <a:pt x="15860" y="18790"/>
                    <a:pt x="16221" y="18513"/>
                    <a:pt x="16546" y="17683"/>
                  </a:cubicBezTo>
                  <a:cubicBezTo>
                    <a:pt x="16871" y="16852"/>
                    <a:pt x="17160" y="15467"/>
                    <a:pt x="17305" y="14429"/>
                  </a:cubicBezTo>
                  <a:cubicBezTo>
                    <a:pt x="17449" y="13390"/>
                    <a:pt x="17449" y="12698"/>
                    <a:pt x="17269" y="12559"/>
                  </a:cubicBezTo>
                  <a:cubicBezTo>
                    <a:pt x="17088" y="12421"/>
                    <a:pt x="16727" y="12836"/>
                    <a:pt x="16366" y="13944"/>
                  </a:cubicBezTo>
                  <a:cubicBezTo>
                    <a:pt x="16004" y="15052"/>
                    <a:pt x="15643" y="16852"/>
                    <a:pt x="15499" y="18098"/>
                  </a:cubicBezTo>
                  <a:cubicBezTo>
                    <a:pt x="15354" y="19344"/>
                    <a:pt x="15427" y="20036"/>
                    <a:pt x="15643" y="20313"/>
                  </a:cubicBezTo>
                  <a:cubicBezTo>
                    <a:pt x="15860" y="20590"/>
                    <a:pt x="16221" y="20452"/>
                    <a:pt x="16655" y="19829"/>
                  </a:cubicBezTo>
                  <a:cubicBezTo>
                    <a:pt x="17088" y="19206"/>
                    <a:pt x="17594" y="18098"/>
                    <a:pt x="17991" y="17267"/>
                  </a:cubicBezTo>
                  <a:cubicBezTo>
                    <a:pt x="18388" y="16436"/>
                    <a:pt x="18677" y="15883"/>
                    <a:pt x="18750" y="15952"/>
                  </a:cubicBezTo>
                  <a:cubicBezTo>
                    <a:pt x="18822" y="16021"/>
                    <a:pt x="18677" y="16713"/>
                    <a:pt x="18569" y="17406"/>
                  </a:cubicBezTo>
                  <a:cubicBezTo>
                    <a:pt x="18461" y="18098"/>
                    <a:pt x="18388" y="18790"/>
                    <a:pt x="18388" y="18721"/>
                  </a:cubicBezTo>
                  <a:cubicBezTo>
                    <a:pt x="18388" y="18652"/>
                    <a:pt x="18461" y="17821"/>
                    <a:pt x="18641" y="17059"/>
                  </a:cubicBezTo>
                  <a:cubicBezTo>
                    <a:pt x="18822" y="16298"/>
                    <a:pt x="19111" y="15606"/>
                    <a:pt x="19400" y="14983"/>
                  </a:cubicBezTo>
                  <a:cubicBezTo>
                    <a:pt x="19689" y="14359"/>
                    <a:pt x="19978" y="13806"/>
                    <a:pt x="20231" y="13806"/>
                  </a:cubicBezTo>
                  <a:cubicBezTo>
                    <a:pt x="20483" y="13806"/>
                    <a:pt x="20700" y="14359"/>
                    <a:pt x="20808" y="15121"/>
                  </a:cubicBezTo>
                  <a:cubicBezTo>
                    <a:pt x="20917" y="15883"/>
                    <a:pt x="20917" y="16852"/>
                    <a:pt x="20881" y="17752"/>
                  </a:cubicBezTo>
                  <a:cubicBezTo>
                    <a:pt x="20845" y="18652"/>
                    <a:pt x="20772" y="19483"/>
                    <a:pt x="20808" y="19552"/>
                  </a:cubicBezTo>
                  <a:cubicBezTo>
                    <a:pt x="20845" y="19621"/>
                    <a:pt x="20989" y="18929"/>
                    <a:pt x="21134" y="18375"/>
                  </a:cubicBezTo>
                  <a:cubicBezTo>
                    <a:pt x="21278" y="17821"/>
                    <a:pt x="21423" y="17406"/>
                    <a:pt x="21567" y="16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8095231" y="6766788"/>
              <a:ext cx="84602" cy="32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313" fill="norm" stroke="1" extrusionOk="0">
                  <a:moveTo>
                    <a:pt x="19020" y="0"/>
                  </a:moveTo>
                  <a:cubicBezTo>
                    <a:pt x="16963" y="2492"/>
                    <a:pt x="14906" y="4985"/>
                    <a:pt x="11820" y="7754"/>
                  </a:cubicBezTo>
                  <a:cubicBezTo>
                    <a:pt x="8734" y="10523"/>
                    <a:pt x="4620" y="13569"/>
                    <a:pt x="2306" y="15438"/>
                  </a:cubicBezTo>
                  <a:cubicBezTo>
                    <a:pt x="-9" y="17308"/>
                    <a:pt x="-523" y="18000"/>
                    <a:pt x="506" y="18277"/>
                  </a:cubicBezTo>
                  <a:cubicBezTo>
                    <a:pt x="1534" y="18554"/>
                    <a:pt x="4106" y="18415"/>
                    <a:pt x="7448" y="17585"/>
                  </a:cubicBezTo>
                  <a:cubicBezTo>
                    <a:pt x="10791" y="16754"/>
                    <a:pt x="14906" y="15231"/>
                    <a:pt x="17477" y="14054"/>
                  </a:cubicBezTo>
                  <a:cubicBezTo>
                    <a:pt x="20048" y="12877"/>
                    <a:pt x="21077" y="12046"/>
                    <a:pt x="20306" y="11838"/>
                  </a:cubicBezTo>
                  <a:cubicBezTo>
                    <a:pt x="19534" y="11631"/>
                    <a:pt x="16963" y="12046"/>
                    <a:pt x="15677" y="13085"/>
                  </a:cubicBezTo>
                  <a:cubicBezTo>
                    <a:pt x="14391" y="14123"/>
                    <a:pt x="14391" y="15785"/>
                    <a:pt x="15163" y="17377"/>
                  </a:cubicBezTo>
                  <a:cubicBezTo>
                    <a:pt x="15934" y="18969"/>
                    <a:pt x="17477" y="20492"/>
                    <a:pt x="17220" y="21046"/>
                  </a:cubicBezTo>
                  <a:cubicBezTo>
                    <a:pt x="16963" y="21600"/>
                    <a:pt x="14906" y="21185"/>
                    <a:pt x="12848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8059160" y="6912838"/>
              <a:ext cx="209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653" y="21600"/>
                  </a:moveTo>
                  <a:cubicBezTo>
                    <a:pt x="221" y="17280"/>
                    <a:pt x="-211" y="12960"/>
                    <a:pt x="113" y="10440"/>
                  </a:cubicBezTo>
                  <a:cubicBezTo>
                    <a:pt x="437" y="7920"/>
                    <a:pt x="1517" y="7200"/>
                    <a:pt x="5189" y="5760"/>
                  </a:cubicBezTo>
                  <a:cubicBezTo>
                    <a:pt x="8861" y="4320"/>
                    <a:pt x="15125" y="2160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8395760" y="6919188"/>
              <a:ext cx="25401" cy="15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21600" y="10232"/>
                  </a:moveTo>
                  <a:cubicBezTo>
                    <a:pt x="14400" y="13074"/>
                    <a:pt x="7200" y="15916"/>
                    <a:pt x="3600" y="18047"/>
                  </a:cubicBezTo>
                  <a:cubicBezTo>
                    <a:pt x="0" y="20179"/>
                    <a:pt x="0" y="21600"/>
                    <a:pt x="0" y="21174"/>
                  </a:cubicBezTo>
                  <a:cubicBezTo>
                    <a:pt x="0" y="20747"/>
                    <a:pt x="0" y="18474"/>
                    <a:pt x="0" y="14637"/>
                  </a:cubicBezTo>
                  <a:cubicBezTo>
                    <a:pt x="0" y="10800"/>
                    <a:pt x="0" y="54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8434949" y="6957288"/>
              <a:ext cx="10051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868" y="0"/>
                  </a:moveTo>
                  <a:cubicBezTo>
                    <a:pt x="6518" y="5143"/>
                    <a:pt x="5168" y="10286"/>
                    <a:pt x="3818" y="14057"/>
                  </a:cubicBezTo>
                  <a:cubicBezTo>
                    <a:pt x="2468" y="17829"/>
                    <a:pt x="1118" y="20229"/>
                    <a:pt x="443" y="20571"/>
                  </a:cubicBezTo>
                  <a:cubicBezTo>
                    <a:pt x="-232" y="20914"/>
                    <a:pt x="-232" y="19200"/>
                    <a:pt x="1118" y="16457"/>
                  </a:cubicBezTo>
                  <a:cubicBezTo>
                    <a:pt x="2468" y="13714"/>
                    <a:pt x="5168" y="9943"/>
                    <a:pt x="7643" y="7371"/>
                  </a:cubicBezTo>
                  <a:cubicBezTo>
                    <a:pt x="10118" y="4800"/>
                    <a:pt x="12368" y="3429"/>
                    <a:pt x="14618" y="2743"/>
                  </a:cubicBezTo>
                  <a:cubicBezTo>
                    <a:pt x="16868" y="2057"/>
                    <a:pt x="19118" y="2057"/>
                    <a:pt x="20243" y="5314"/>
                  </a:cubicBezTo>
                  <a:cubicBezTo>
                    <a:pt x="21368" y="8571"/>
                    <a:pt x="21368" y="15086"/>
                    <a:pt x="2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8732310" y="6751971"/>
              <a:ext cx="191996" cy="41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53" fill="norm" stroke="1" extrusionOk="0">
                  <a:moveTo>
                    <a:pt x="10565" y="6295"/>
                  </a:moveTo>
                  <a:cubicBezTo>
                    <a:pt x="9391" y="9335"/>
                    <a:pt x="8217" y="12374"/>
                    <a:pt x="7630" y="14436"/>
                  </a:cubicBezTo>
                  <a:cubicBezTo>
                    <a:pt x="7043" y="16498"/>
                    <a:pt x="7043" y="17584"/>
                    <a:pt x="6809" y="18398"/>
                  </a:cubicBezTo>
                  <a:cubicBezTo>
                    <a:pt x="6574" y="19212"/>
                    <a:pt x="6104" y="19755"/>
                    <a:pt x="5870" y="19592"/>
                  </a:cubicBezTo>
                  <a:cubicBezTo>
                    <a:pt x="5635" y="19429"/>
                    <a:pt x="5635" y="18561"/>
                    <a:pt x="6339" y="16444"/>
                  </a:cubicBezTo>
                  <a:cubicBezTo>
                    <a:pt x="7043" y="14328"/>
                    <a:pt x="8452" y="10963"/>
                    <a:pt x="9743" y="8195"/>
                  </a:cubicBezTo>
                  <a:cubicBezTo>
                    <a:pt x="11035" y="5427"/>
                    <a:pt x="12209" y="3256"/>
                    <a:pt x="13265" y="1899"/>
                  </a:cubicBezTo>
                  <a:cubicBezTo>
                    <a:pt x="14322" y="543"/>
                    <a:pt x="15261" y="0"/>
                    <a:pt x="16083" y="0"/>
                  </a:cubicBezTo>
                  <a:cubicBezTo>
                    <a:pt x="16904" y="0"/>
                    <a:pt x="17609" y="543"/>
                    <a:pt x="18783" y="2714"/>
                  </a:cubicBezTo>
                  <a:cubicBezTo>
                    <a:pt x="19957" y="4884"/>
                    <a:pt x="21600" y="8683"/>
                    <a:pt x="21248" y="11777"/>
                  </a:cubicBezTo>
                  <a:cubicBezTo>
                    <a:pt x="20896" y="14870"/>
                    <a:pt x="18548" y="17258"/>
                    <a:pt x="15261" y="18832"/>
                  </a:cubicBezTo>
                  <a:cubicBezTo>
                    <a:pt x="11974" y="20406"/>
                    <a:pt x="7748" y="21166"/>
                    <a:pt x="5048" y="21383"/>
                  </a:cubicBezTo>
                  <a:cubicBezTo>
                    <a:pt x="2348" y="21600"/>
                    <a:pt x="1174" y="21274"/>
                    <a:pt x="0" y="2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8935510" y="7103338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8941860" y="7132059"/>
              <a:ext cx="127001" cy="11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6" fill="norm" stroke="1" extrusionOk="0">
                  <a:moveTo>
                    <a:pt x="21600" y="1680"/>
                  </a:moveTo>
                  <a:cubicBezTo>
                    <a:pt x="20160" y="543"/>
                    <a:pt x="18720" y="-594"/>
                    <a:pt x="15480" y="353"/>
                  </a:cubicBezTo>
                  <a:cubicBezTo>
                    <a:pt x="12240" y="1301"/>
                    <a:pt x="7200" y="4332"/>
                    <a:pt x="4320" y="8122"/>
                  </a:cubicBezTo>
                  <a:cubicBezTo>
                    <a:pt x="1440" y="11911"/>
                    <a:pt x="720" y="16459"/>
                    <a:pt x="0" y="21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9164110" y="6785838"/>
              <a:ext cx="698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3116"/>
                    <a:pt x="17673" y="6233"/>
                    <a:pt x="15055" y="9564"/>
                  </a:cubicBezTo>
                  <a:cubicBezTo>
                    <a:pt x="12436" y="12896"/>
                    <a:pt x="9164" y="16442"/>
                    <a:pt x="6545" y="18484"/>
                  </a:cubicBezTo>
                  <a:cubicBezTo>
                    <a:pt x="3927" y="20525"/>
                    <a:pt x="1964" y="21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9202210" y="7287488"/>
              <a:ext cx="88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9678460" y="6849338"/>
              <a:ext cx="381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709"/>
                    <a:pt x="16800" y="7418"/>
                    <a:pt x="13200" y="11018"/>
                  </a:cubicBezTo>
                  <a:cubicBezTo>
                    <a:pt x="9600" y="14618"/>
                    <a:pt x="4800" y="18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9749368" y="7058888"/>
              <a:ext cx="202143" cy="13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88" fill="norm" stroke="1" extrusionOk="0">
                  <a:moveTo>
                    <a:pt x="2588" y="0"/>
                  </a:moveTo>
                  <a:cubicBezTo>
                    <a:pt x="1688" y="3273"/>
                    <a:pt x="788" y="6545"/>
                    <a:pt x="338" y="9655"/>
                  </a:cubicBezTo>
                  <a:cubicBezTo>
                    <a:pt x="-112" y="12764"/>
                    <a:pt x="-112" y="15709"/>
                    <a:pt x="338" y="17673"/>
                  </a:cubicBezTo>
                  <a:cubicBezTo>
                    <a:pt x="788" y="19636"/>
                    <a:pt x="1688" y="20618"/>
                    <a:pt x="3038" y="19800"/>
                  </a:cubicBezTo>
                  <a:cubicBezTo>
                    <a:pt x="4388" y="18982"/>
                    <a:pt x="6188" y="16364"/>
                    <a:pt x="7425" y="14236"/>
                  </a:cubicBezTo>
                  <a:cubicBezTo>
                    <a:pt x="8663" y="12109"/>
                    <a:pt x="9338" y="10473"/>
                    <a:pt x="9563" y="10964"/>
                  </a:cubicBezTo>
                  <a:cubicBezTo>
                    <a:pt x="9788" y="11455"/>
                    <a:pt x="9563" y="14073"/>
                    <a:pt x="9675" y="16200"/>
                  </a:cubicBezTo>
                  <a:cubicBezTo>
                    <a:pt x="9788" y="18327"/>
                    <a:pt x="10238" y="19964"/>
                    <a:pt x="11026" y="20782"/>
                  </a:cubicBezTo>
                  <a:cubicBezTo>
                    <a:pt x="11813" y="21600"/>
                    <a:pt x="12938" y="21600"/>
                    <a:pt x="14738" y="19473"/>
                  </a:cubicBezTo>
                  <a:cubicBezTo>
                    <a:pt x="16538" y="17345"/>
                    <a:pt x="19013" y="13091"/>
                    <a:pt x="21488" y="8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9941696" y="7090638"/>
              <a:ext cx="6696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5154" y="0"/>
                  </a:moveTo>
                  <a:cubicBezTo>
                    <a:pt x="3804" y="3789"/>
                    <a:pt x="2454" y="7579"/>
                    <a:pt x="1779" y="10800"/>
                  </a:cubicBezTo>
                  <a:cubicBezTo>
                    <a:pt x="1104" y="14021"/>
                    <a:pt x="1104" y="16674"/>
                    <a:pt x="766" y="17053"/>
                  </a:cubicBezTo>
                  <a:cubicBezTo>
                    <a:pt x="429" y="17432"/>
                    <a:pt x="-246" y="15537"/>
                    <a:pt x="91" y="12695"/>
                  </a:cubicBezTo>
                  <a:cubicBezTo>
                    <a:pt x="429" y="9853"/>
                    <a:pt x="1779" y="6063"/>
                    <a:pt x="3804" y="3600"/>
                  </a:cubicBezTo>
                  <a:cubicBezTo>
                    <a:pt x="5829" y="1137"/>
                    <a:pt x="8529" y="0"/>
                    <a:pt x="10554" y="379"/>
                  </a:cubicBezTo>
                  <a:cubicBezTo>
                    <a:pt x="12579" y="758"/>
                    <a:pt x="13929" y="2653"/>
                    <a:pt x="15617" y="6442"/>
                  </a:cubicBezTo>
                  <a:cubicBezTo>
                    <a:pt x="17304" y="10232"/>
                    <a:pt x="19329" y="15916"/>
                    <a:pt x="21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10059460" y="7065238"/>
              <a:ext cx="38101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577"/>
                  </a:moveTo>
                  <a:cubicBezTo>
                    <a:pt x="1200" y="19088"/>
                    <a:pt x="2400" y="21600"/>
                    <a:pt x="4800" y="21600"/>
                  </a:cubicBezTo>
                  <a:cubicBezTo>
                    <a:pt x="7200" y="21600"/>
                    <a:pt x="10800" y="19088"/>
                    <a:pt x="13800" y="15070"/>
                  </a:cubicBezTo>
                  <a:cubicBezTo>
                    <a:pt x="16800" y="11051"/>
                    <a:pt x="19200" y="55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10114669" y="7085812"/>
              <a:ext cx="382941" cy="23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71" fill="norm" stroke="1" extrusionOk="0">
                  <a:moveTo>
                    <a:pt x="5093" y="2175"/>
                  </a:moveTo>
                  <a:cubicBezTo>
                    <a:pt x="4737" y="1404"/>
                    <a:pt x="4381" y="632"/>
                    <a:pt x="3847" y="247"/>
                  </a:cubicBezTo>
                  <a:cubicBezTo>
                    <a:pt x="3313" y="-139"/>
                    <a:pt x="2601" y="-139"/>
                    <a:pt x="1889" y="729"/>
                  </a:cubicBezTo>
                  <a:cubicBezTo>
                    <a:pt x="1176" y="1597"/>
                    <a:pt x="464" y="3332"/>
                    <a:pt x="168" y="4682"/>
                  </a:cubicBezTo>
                  <a:cubicBezTo>
                    <a:pt x="-129" y="6032"/>
                    <a:pt x="-10" y="6997"/>
                    <a:pt x="346" y="7479"/>
                  </a:cubicBezTo>
                  <a:cubicBezTo>
                    <a:pt x="702" y="7961"/>
                    <a:pt x="1295" y="7961"/>
                    <a:pt x="1889" y="7768"/>
                  </a:cubicBezTo>
                  <a:cubicBezTo>
                    <a:pt x="2482" y="7575"/>
                    <a:pt x="3075" y="7190"/>
                    <a:pt x="3669" y="6707"/>
                  </a:cubicBezTo>
                  <a:cubicBezTo>
                    <a:pt x="4262" y="6225"/>
                    <a:pt x="4856" y="5647"/>
                    <a:pt x="5034" y="5840"/>
                  </a:cubicBezTo>
                  <a:cubicBezTo>
                    <a:pt x="5212" y="6032"/>
                    <a:pt x="4974" y="6997"/>
                    <a:pt x="4381" y="9311"/>
                  </a:cubicBezTo>
                  <a:cubicBezTo>
                    <a:pt x="3787" y="11625"/>
                    <a:pt x="2838" y="15290"/>
                    <a:pt x="2304" y="17700"/>
                  </a:cubicBezTo>
                  <a:cubicBezTo>
                    <a:pt x="1770" y="20111"/>
                    <a:pt x="1651" y="21268"/>
                    <a:pt x="1829" y="21365"/>
                  </a:cubicBezTo>
                  <a:cubicBezTo>
                    <a:pt x="2007" y="21461"/>
                    <a:pt x="2482" y="20497"/>
                    <a:pt x="3669" y="17700"/>
                  </a:cubicBezTo>
                  <a:cubicBezTo>
                    <a:pt x="4856" y="14904"/>
                    <a:pt x="6755" y="10275"/>
                    <a:pt x="7941" y="7382"/>
                  </a:cubicBezTo>
                  <a:cubicBezTo>
                    <a:pt x="9128" y="4490"/>
                    <a:pt x="9603" y="3332"/>
                    <a:pt x="9662" y="3140"/>
                  </a:cubicBezTo>
                  <a:cubicBezTo>
                    <a:pt x="9722" y="2947"/>
                    <a:pt x="9366" y="3718"/>
                    <a:pt x="9069" y="4682"/>
                  </a:cubicBezTo>
                  <a:cubicBezTo>
                    <a:pt x="8772" y="5647"/>
                    <a:pt x="8535" y="6804"/>
                    <a:pt x="8416" y="7865"/>
                  </a:cubicBezTo>
                  <a:cubicBezTo>
                    <a:pt x="8297" y="8925"/>
                    <a:pt x="8297" y="9890"/>
                    <a:pt x="8653" y="10372"/>
                  </a:cubicBezTo>
                  <a:cubicBezTo>
                    <a:pt x="9009" y="10854"/>
                    <a:pt x="9722" y="10854"/>
                    <a:pt x="10256" y="10468"/>
                  </a:cubicBezTo>
                  <a:cubicBezTo>
                    <a:pt x="10790" y="10082"/>
                    <a:pt x="11146" y="9311"/>
                    <a:pt x="11561" y="8443"/>
                  </a:cubicBezTo>
                  <a:cubicBezTo>
                    <a:pt x="11976" y="7575"/>
                    <a:pt x="12451" y="6611"/>
                    <a:pt x="12748" y="6804"/>
                  </a:cubicBezTo>
                  <a:cubicBezTo>
                    <a:pt x="13045" y="6997"/>
                    <a:pt x="13163" y="8347"/>
                    <a:pt x="13519" y="9022"/>
                  </a:cubicBezTo>
                  <a:cubicBezTo>
                    <a:pt x="13875" y="9697"/>
                    <a:pt x="14469" y="9697"/>
                    <a:pt x="15003" y="9407"/>
                  </a:cubicBezTo>
                  <a:cubicBezTo>
                    <a:pt x="15537" y="9118"/>
                    <a:pt x="16012" y="8540"/>
                    <a:pt x="16486" y="7961"/>
                  </a:cubicBezTo>
                  <a:cubicBezTo>
                    <a:pt x="16961" y="7382"/>
                    <a:pt x="17436" y="6804"/>
                    <a:pt x="17851" y="6032"/>
                  </a:cubicBezTo>
                  <a:cubicBezTo>
                    <a:pt x="18267" y="5261"/>
                    <a:pt x="18623" y="4297"/>
                    <a:pt x="18445" y="3718"/>
                  </a:cubicBezTo>
                  <a:cubicBezTo>
                    <a:pt x="18267" y="3140"/>
                    <a:pt x="17555" y="2947"/>
                    <a:pt x="16902" y="3429"/>
                  </a:cubicBezTo>
                  <a:cubicBezTo>
                    <a:pt x="16249" y="3911"/>
                    <a:pt x="15656" y="5068"/>
                    <a:pt x="15359" y="6129"/>
                  </a:cubicBezTo>
                  <a:cubicBezTo>
                    <a:pt x="15062" y="7190"/>
                    <a:pt x="15062" y="8154"/>
                    <a:pt x="15300" y="8925"/>
                  </a:cubicBezTo>
                  <a:cubicBezTo>
                    <a:pt x="15537" y="9697"/>
                    <a:pt x="16012" y="10275"/>
                    <a:pt x="17080" y="10661"/>
                  </a:cubicBezTo>
                  <a:cubicBezTo>
                    <a:pt x="18148" y="11047"/>
                    <a:pt x="19809" y="11240"/>
                    <a:pt x="21471" y="1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10616278" y="6865017"/>
              <a:ext cx="254803" cy="3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29" fill="norm" stroke="1" extrusionOk="0">
                  <a:moveTo>
                    <a:pt x="3884" y="16805"/>
                  </a:moveTo>
                  <a:cubicBezTo>
                    <a:pt x="4769" y="16937"/>
                    <a:pt x="5655" y="17069"/>
                    <a:pt x="6451" y="16871"/>
                  </a:cubicBezTo>
                  <a:cubicBezTo>
                    <a:pt x="7248" y="16674"/>
                    <a:pt x="7956" y="16147"/>
                    <a:pt x="8310" y="15554"/>
                  </a:cubicBezTo>
                  <a:cubicBezTo>
                    <a:pt x="8664" y="14961"/>
                    <a:pt x="8664" y="14303"/>
                    <a:pt x="8222" y="14039"/>
                  </a:cubicBezTo>
                  <a:cubicBezTo>
                    <a:pt x="7779" y="13776"/>
                    <a:pt x="6894" y="13908"/>
                    <a:pt x="5478" y="14764"/>
                  </a:cubicBezTo>
                  <a:cubicBezTo>
                    <a:pt x="4061" y="15620"/>
                    <a:pt x="2114" y="17200"/>
                    <a:pt x="1051" y="18386"/>
                  </a:cubicBezTo>
                  <a:cubicBezTo>
                    <a:pt x="-11" y="19571"/>
                    <a:pt x="-188" y="20361"/>
                    <a:pt x="166" y="20822"/>
                  </a:cubicBezTo>
                  <a:cubicBezTo>
                    <a:pt x="520" y="21283"/>
                    <a:pt x="1405" y="21415"/>
                    <a:pt x="3087" y="20888"/>
                  </a:cubicBezTo>
                  <a:cubicBezTo>
                    <a:pt x="4769" y="20361"/>
                    <a:pt x="7248" y="19176"/>
                    <a:pt x="10081" y="16674"/>
                  </a:cubicBezTo>
                  <a:cubicBezTo>
                    <a:pt x="12914" y="14171"/>
                    <a:pt x="16101" y="10352"/>
                    <a:pt x="18048" y="7849"/>
                  </a:cubicBezTo>
                  <a:cubicBezTo>
                    <a:pt x="19996" y="5347"/>
                    <a:pt x="20704" y="4161"/>
                    <a:pt x="21058" y="3042"/>
                  </a:cubicBezTo>
                  <a:cubicBezTo>
                    <a:pt x="21412" y="1922"/>
                    <a:pt x="21412" y="869"/>
                    <a:pt x="20969" y="342"/>
                  </a:cubicBezTo>
                  <a:cubicBezTo>
                    <a:pt x="20527" y="-185"/>
                    <a:pt x="19642" y="-185"/>
                    <a:pt x="18314" y="935"/>
                  </a:cubicBezTo>
                  <a:cubicBezTo>
                    <a:pt x="16986" y="2054"/>
                    <a:pt x="15215" y="4293"/>
                    <a:pt x="13887" y="6927"/>
                  </a:cubicBezTo>
                  <a:cubicBezTo>
                    <a:pt x="12560" y="9561"/>
                    <a:pt x="11674" y="12591"/>
                    <a:pt x="11232" y="14435"/>
                  </a:cubicBezTo>
                  <a:cubicBezTo>
                    <a:pt x="10789" y="16278"/>
                    <a:pt x="10789" y="16937"/>
                    <a:pt x="11143" y="17464"/>
                  </a:cubicBezTo>
                  <a:cubicBezTo>
                    <a:pt x="11497" y="17991"/>
                    <a:pt x="12205" y="18386"/>
                    <a:pt x="13356" y="18386"/>
                  </a:cubicBezTo>
                  <a:cubicBezTo>
                    <a:pt x="14507" y="18386"/>
                    <a:pt x="16101" y="17991"/>
                    <a:pt x="17251" y="17398"/>
                  </a:cubicBezTo>
                  <a:cubicBezTo>
                    <a:pt x="18402" y="16805"/>
                    <a:pt x="19110" y="16015"/>
                    <a:pt x="19464" y="15291"/>
                  </a:cubicBezTo>
                  <a:cubicBezTo>
                    <a:pt x="19819" y="14566"/>
                    <a:pt x="19819" y="13908"/>
                    <a:pt x="19376" y="13644"/>
                  </a:cubicBezTo>
                  <a:cubicBezTo>
                    <a:pt x="18933" y="13381"/>
                    <a:pt x="18048" y="13513"/>
                    <a:pt x="17074" y="14171"/>
                  </a:cubicBezTo>
                  <a:cubicBezTo>
                    <a:pt x="16101" y="14830"/>
                    <a:pt x="15038" y="16015"/>
                    <a:pt x="14507" y="17069"/>
                  </a:cubicBezTo>
                  <a:cubicBezTo>
                    <a:pt x="13976" y="18122"/>
                    <a:pt x="13976" y="19044"/>
                    <a:pt x="15127" y="19637"/>
                  </a:cubicBezTo>
                  <a:cubicBezTo>
                    <a:pt x="16278" y="20230"/>
                    <a:pt x="18579" y="20493"/>
                    <a:pt x="20881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10954810" y="716683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11119910" y="7128738"/>
              <a:ext cx="381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800"/>
                    <a:pt x="9600" y="3600"/>
                    <a:pt x="6000" y="7200"/>
                  </a:cubicBezTo>
                  <a:cubicBezTo>
                    <a:pt x="2400" y="10800"/>
                    <a:pt x="1200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11138960" y="7048367"/>
              <a:ext cx="126495" cy="13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63" fill="norm" stroke="1" extrusionOk="0">
                  <a:moveTo>
                    <a:pt x="0" y="3590"/>
                  </a:moveTo>
                  <a:cubicBezTo>
                    <a:pt x="0" y="1954"/>
                    <a:pt x="0" y="318"/>
                    <a:pt x="540" y="154"/>
                  </a:cubicBezTo>
                  <a:cubicBezTo>
                    <a:pt x="1080" y="-10"/>
                    <a:pt x="2160" y="1299"/>
                    <a:pt x="3240" y="2608"/>
                  </a:cubicBezTo>
                  <a:cubicBezTo>
                    <a:pt x="4320" y="3918"/>
                    <a:pt x="5400" y="5227"/>
                    <a:pt x="5580" y="6863"/>
                  </a:cubicBezTo>
                  <a:cubicBezTo>
                    <a:pt x="5760" y="8499"/>
                    <a:pt x="5040" y="10463"/>
                    <a:pt x="4140" y="12099"/>
                  </a:cubicBezTo>
                  <a:cubicBezTo>
                    <a:pt x="3240" y="13736"/>
                    <a:pt x="2160" y="15045"/>
                    <a:pt x="1800" y="14881"/>
                  </a:cubicBezTo>
                  <a:cubicBezTo>
                    <a:pt x="1440" y="14718"/>
                    <a:pt x="1800" y="13081"/>
                    <a:pt x="4320" y="10299"/>
                  </a:cubicBezTo>
                  <a:cubicBezTo>
                    <a:pt x="6840" y="7518"/>
                    <a:pt x="11520" y="3590"/>
                    <a:pt x="14760" y="1627"/>
                  </a:cubicBezTo>
                  <a:cubicBezTo>
                    <a:pt x="18000" y="-337"/>
                    <a:pt x="19800" y="-337"/>
                    <a:pt x="20700" y="645"/>
                  </a:cubicBezTo>
                  <a:cubicBezTo>
                    <a:pt x="21600" y="1627"/>
                    <a:pt x="21600" y="3590"/>
                    <a:pt x="21420" y="7190"/>
                  </a:cubicBezTo>
                  <a:cubicBezTo>
                    <a:pt x="21240" y="10790"/>
                    <a:pt x="20880" y="16027"/>
                    <a:pt x="2052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11412010" y="6800281"/>
              <a:ext cx="208865" cy="38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01" fill="norm" stroke="1" extrusionOk="0">
                  <a:moveTo>
                    <a:pt x="11127" y="8707"/>
                  </a:moveTo>
                  <a:cubicBezTo>
                    <a:pt x="9818" y="10938"/>
                    <a:pt x="8509" y="13168"/>
                    <a:pt x="7636" y="15105"/>
                  </a:cubicBezTo>
                  <a:cubicBezTo>
                    <a:pt x="6764" y="17042"/>
                    <a:pt x="6327" y="18686"/>
                    <a:pt x="5891" y="19801"/>
                  </a:cubicBezTo>
                  <a:cubicBezTo>
                    <a:pt x="5455" y="20916"/>
                    <a:pt x="5018" y="21503"/>
                    <a:pt x="4909" y="21386"/>
                  </a:cubicBezTo>
                  <a:cubicBezTo>
                    <a:pt x="4800" y="21268"/>
                    <a:pt x="5018" y="20446"/>
                    <a:pt x="6109" y="18275"/>
                  </a:cubicBezTo>
                  <a:cubicBezTo>
                    <a:pt x="7200" y="16103"/>
                    <a:pt x="9164" y="12581"/>
                    <a:pt x="11345" y="9412"/>
                  </a:cubicBezTo>
                  <a:cubicBezTo>
                    <a:pt x="13527" y="6242"/>
                    <a:pt x="15927" y="3425"/>
                    <a:pt x="17564" y="1840"/>
                  </a:cubicBezTo>
                  <a:cubicBezTo>
                    <a:pt x="19200" y="255"/>
                    <a:pt x="20073" y="-97"/>
                    <a:pt x="20618" y="20"/>
                  </a:cubicBezTo>
                  <a:cubicBezTo>
                    <a:pt x="21164" y="138"/>
                    <a:pt x="21382" y="725"/>
                    <a:pt x="21491" y="2955"/>
                  </a:cubicBezTo>
                  <a:cubicBezTo>
                    <a:pt x="21600" y="5186"/>
                    <a:pt x="21600" y="9060"/>
                    <a:pt x="19745" y="12288"/>
                  </a:cubicBezTo>
                  <a:cubicBezTo>
                    <a:pt x="17891" y="15516"/>
                    <a:pt x="14182" y="18099"/>
                    <a:pt x="10582" y="19449"/>
                  </a:cubicBezTo>
                  <a:cubicBezTo>
                    <a:pt x="6982" y="20799"/>
                    <a:pt x="3491" y="20916"/>
                    <a:pt x="0" y="21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11596160" y="7071588"/>
              <a:ext cx="69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1271"/>
                    <a:pt x="5236" y="2541"/>
                    <a:pt x="7527" y="5506"/>
                  </a:cubicBezTo>
                  <a:cubicBezTo>
                    <a:pt x="9818" y="8471"/>
                    <a:pt x="11782" y="13129"/>
                    <a:pt x="14073" y="16094"/>
                  </a:cubicBezTo>
                  <a:cubicBezTo>
                    <a:pt x="16364" y="19059"/>
                    <a:pt x="18982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11634260" y="7079639"/>
              <a:ext cx="127001" cy="2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1012"/>
                  </a:moveTo>
                  <a:cubicBezTo>
                    <a:pt x="20160" y="428"/>
                    <a:pt x="18720" y="-156"/>
                    <a:pt x="17640" y="39"/>
                  </a:cubicBezTo>
                  <a:cubicBezTo>
                    <a:pt x="16560" y="233"/>
                    <a:pt x="15840" y="1206"/>
                    <a:pt x="13320" y="3736"/>
                  </a:cubicBezTo>
                  <a:cubicBezTo>
                    <a:pt x="10800" y="6266"/>
                    <a:pt x="6480" y="10352"/>
                    <a:pt x="3960" y="13563"/>
                  </a:cubicBezTo>
                  <a:cubicBezTo>
                    <a:pt x="1440" y="16774"/>
                    <a:pt x="720" y="19109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11126260" y="7128738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11812060" y="6906488"/>
              <a:ext cx="698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603"/>
                    <a:pt x="12436" y="9207"/>
                    <a:pt x="8836" y="12807"/>
                  </a:cubicBezTo>
                  <a:cubicBezTo>
                    <a:pt x="5236" y="16407"/>
                    <a:pt x="2618" y="190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1812060" y="6704876"/>
              <a:ext cx="241216" cy="65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48" fill="norm" stroke="1" extrusionOk="0">
                  <a:moveTo>
                    <a:pt x="11833" y="787"/>
                  </a:moveTo>
                  <a:cubicBezTo>
                    <a:pt x="12397" y="507"/>
                    <a:pt x="12960" y="228"/>
                    <a:pt x="14181" y="88"/>
                  </a:cubicBezTo>
                  <a:cubicBezTo>
                    <a:pt x="15402" y="-52"/>
                    <a:pt x="17280" y="-52"/>
                    <a:pt x="18689" y="298"/>
                  </a:cubicBezTo>
                  <a:cubicBezTo>
                    <a:pt x="20097" y="647"/>
                    <a:pt x="21037" y="1346"/>
                    <a:pt x="21318" y="2499"/>
                  </a:cubicBezTo>
                  <a:cubicBezTo>
                    <a:pt x="21600" y="3653"/>
                    <a:pt x="21224" y="5261"/>
                    <a:pt x="19722" y="6833"/>
                  </a:cubicBezTo>
                  <a:cubicBezTo>
                    <a:pt x="18219" y="8406"/>
                    <a:pt x="15590" y="9944"/>
                    <a:pt x="13805" y="11237"/>
                  </a:cubicBezTo>
                  <a:cubicBezTo>
                    <a:pt x="12021" y="12531"/>
                    <a:pt x="11082" y="13579"/>
                    <a:pt x="10706" y="14698"/>
                  </a:cubicBezTo>
                  <a:cubicBezTo>
                    <a:pt x="10330" y="15816"/>
                    <a:pt x="10518" y="17004"/>
                    <a:pt x="8828" y="18158"/>
                  </a:cubicBezTo>
                  <a:cubicBezTo>
                    <a:pt x="7137" y="19311"/>
                    <a:pt x="3569" y="20430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12123210" y="7236688"/>
              <a:ext cx="25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-1" y="587170"/>
              <a:ext cx="1663214" cy="132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3" fill="norm" stroke="1" extrusionOk="0">
                  <a:moveTo>
                    <a:pt x="10746" y="2708"/>
                  </a:moveTo>
                  <a:cubicBezTo>
                    <a:pt x="9926" y="2605"/>
                    <a:pt x="9107" y="2501"/>
                    <a:pt x="8233" y="2743"/>
                  </a:cubicBezTo>
                  <a:cubicBezTo>
                    <a:pt x="7360" y="2984"/>
                    <a:pt x="6431" y="3571"/>
                    <a:pt x="5585" y="4244"/>
                  </a:cubicBezTo>
                  <a:cubicBezTo>
                    <a:pt x="4738" y="4917"/>
                    <a:pt x="3973" y="5676"/>
                    <a:pt x="3304" y="6521"/>
                  </a:cubicBezTo>
                  <a:cubicBezTo>
                    <a:pt x="2635" y="7367"/>
                    <a:pt x="2062" y="8298"/>
                    <a:pt x="1570" y="9299"/>
                  </a:cubicBezTo>
                  <a:cubicBezTo>
                    <a:pt x="1079" y="10299"/>
                    <a:pt x="669" y="11369"/>
                    <a:pt x="383" y="12542"/>
                  </a:cubicBezTo>
                  <a:cubicBezTo>
                    <a:pt x="96" y="13715"/>
                    <a:pt x="-68" y="14992"/>
                    <a:pt x="28" y="16148"/>
                  </a:cubicBezTo>
                  <a:cubicBezTo>
                    <a:pt x="123" y="17304"/>
                    <a:pt x="478" y="18339"/>
                    <a:pt x="1120" y="19184"/>
                  </a:cubicBezTo>
                  <a:cubicBezTo>
                    <a:pt x="1762" y="20030"/>
                    <a:pt x="2690" y="20685"/>
                    <a:pt x="3618" y="21065"/>
                  </a:cubicBezTo>
                  <a:cubicBezTo>
                    <a:pt x="4547" y="21444"/>
                    <a:pt x="5475" y="21548"/>
                    <a:pt x="6472" y="21531"/>
                  </a:cubicBezTo>
                  <a:cubicBezTo>
                    <a:pt x="7469" y="21513"/>
                    <a:pt x="8534" y="21375"/>
                    <a:pt x="9490" y="21117"/>
                  </a:cubicBezTo>
                  <a:cubicBezTo>
                    <a:pt x="10445" y="20858"/>
                    <a:pt x="11292" y="20478"/>
                    <a:pt x="12138" y="20013"/>
                  </a:cubicBezTo>
                  <a:cubicBezTo>
                    <a:pt x="12985" y="19547"/>
                    <a:pt x="13831" y="18995"/>
                    <a:pt x="14651" y="18408"/>
                  </a:cubicBezTo>
                  <a:cubicBezTo>
                    <a:pt x="15470" y="17821"/>
                    <a:pt x="16262" y="17200"/>
                    <a:pt x="17054" y="16441"/>
                  </a:cubicBezTo>
                  <a:cubicBezTo>
                    <a:pt x="17846" y="15682"/>
                    <a:pt x="18637" y="14785"/>
                    <a:pt x="19347" y="13750"/>
                  </a:cubicBezTo>
                  <a:cubicBezTo>
                    <a:pt x="20057" y="12715"/>
                    <a:pt x="20685" y="11542"/>
                    <a:pt x="21054" y="10299"/>
                  </a:cubicBezTo>
                  <a:cubicBezTo>
                    <a:pt x="21423" y="9057"/>
                    <a:pt x="21532" y="7746"/>
                    <a:pt x="21409" y="6521"/>
                  </a:cubicBezTo>
                  <a:cubicBezTo>
                    <a:pt x="21286" y="5296"/>
                    <a:pt x="20931" y="4158"/>
                    <a:pt x="20426" y="3191"/>
                  </a:cubicBezTo>
                  <a:cubicBezTo>
                    <a:pt x="19921" y="2225"/>
                    <a:pt x="19266" y="1432"/>
                    <a:pt x="18446" y="897"/>
                  </a:cubicBezTo>
                  <a:cubicBezTo>
                    <a:pt x="17627" y="362"/>
                    <a:pt x="16644" y="86"/>
                    <a:pt x="15675" y="17"/>
                  </a:cubicBezTo>
                  <a:cubicBezTo>
                    <a:pt x="14705" y="-52"/>
                    <a:pt x="13749" y="86"/>
                    <a:pt x="12780" y="397"/>
                  </a:cubicBezTo>
                  <a:cubicBezTo>
                    <a:pt x="11811" y="707"/>
                    <a:pt x="10828" y="1190"/>
                    <a:pt x="9872" y="1777"/>
                  </a:cubicBezTo>
                  <a:cubicBezTo>
                    <a:pt x="8916" y="2363"/>
                    <a:pt x="7988" y="3053"/>
                    <a:pt x="6950" y="3882"/>
                  </a:cubicBezTo>
                  <a:cubicBezTo>
                    <a:pt x="5912" y="4710"/>
                    <a:pt x="4765" y="5676"/>
                    <a:pt x="4014" y="6383"/>
                  </a:cubicBezTo>
                  <a:cubicBezTo>
                    <a:pt x="3263" y="7090"/>
                    <a:pt x="2908" y="7539"/>
                    <a:pt x="2553" y="7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307423" y="1225090"/>
              <a:ext cx="223603" cy="32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52" fill="norm" stroke="1" extrusionOk="0">
                  <a:moveTo>
                    <a:pt x="4609" y="4895"/>
                  </a:moveTo>
                  <a:cubicBezTo>
                    <a:pt x="2826" y="4895"/>
                    <a:pt x="1042" y="4895"/>
                    <a:pt x="349" y="4546"/>
                  </a:cubicBezTo>
                  <a:cubicBezTo>
                    <a:pt x="-345" y="4198"/>
                    <a:pt x="51" y="3501"/>
                    <a:pt x="1042" y="2665"/>
                  </a:cubicBezTo>
                  <a:cubicBezTo>
                    <a:pt x="2033" y="1829"/>
                    <a:pt x="3618" y="853"/>
                    <a:pt x="5005" y="366"/>
                  </a:cubicBezTo>
                  <a:cubicBezTo>
                    <a:pt x="6393" y="-122"/>
                    <a:pt x="7582" y="-122"/>
                    <a:pt x="8870" y="366"/>
                  </a:cubicBezTo>
                  <a:cubicBezTo>
                    <a:pt x="10158" y="853"/>
                    <a:pt x="11545" y="1829"/>
                    <a:pt x="12139" y="3153"/>
                  </a:cubicBezTo>
                  <a:cubicBezTo>
                    <a:pt x="12734" y="4477"/>
                    <a:pt x="12536" y="6149"/>
                    <a:pt x="11941" y="7473"/>
                  </a:cubicBezTo>
                  <a:cubicBezTo>
                    <a:pt x="11347" y="8797"/>
                    <a:pt x="10356" y="9772"/>
                    <a:pt x="10653" y="10330"/>
                  </a:cubicBezTo>
                  <a:cubicBezTo>
                    <a:pt x="10950" y="10887"/>
                    <a:pt x="12536" y="11026"/>
                    <a:pt x="14319" y="11514"/>
                  </a:cubicBezTo>
                  <a:cubicBezTo>
                    <a:pt x="16103" y="12002"/>
                    <a:pt x="18084" y="12838"/>
                    <a:pt x="19372" y="14092"/>
                  </a:cubicBezTo>
                  <a:cubicBezTo>
                    <a:pt x="20661" y="15346"/>
                    <a:pt x="21255" y="17019"/>
                    <a:pt x="20760" y="18482"/>
                  </a:cubicBezTo>
                  <a:cubicBezTo>
                    <a:pt x="20264" y="19945"/>
                    <a:pt x="18679" y="21199"/>
                    <a:pt x="15607" y="21339"/>
                  </a:cubicBezTo>
                  <a:cubicBezTo>
                    <a:pt x="12536" y="21478"/>
                    <a:pt x="7978" y="20503"/>
                    <a:pt x="3420" y="1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571997" y="1147984"/>
              <a:ext cx="45014" cy="8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370" fill="norm" stroke="1" extrusionOk="0">
                  <a:moveTo>
                    <a:pt x="20879" y="4399"/>
                  </a:moveTo>
                  <a:cubicBezTo>
                    <a:pt x="16952" y="2341"/>
                    <a:pt x="13024" y="284"/>
                    <a:pt x="9097" y="27"/>
                  </a:cubicBezTo>
                  <a:cubicBezTo>
                    <a:pt x="5170" y="-230"/>
                    <a:pt x="1243" y="1313"/>
                    <a:pt x="261" y="5170"/>
                  </a:cubicBezTo>
                  <a:cubicBezTo>
                    <a:pt x="-721" y="9027"/>
                    <a:pt x="1243" y="15199"/>
                    <a:pt x="3206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750360" y="1445488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760797" y="1153864"/>
              <a:ext cx="288014" cy="19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988" fill="norm" stroke="1" extrusionOk="0">
                  <a:moveTo>
                    <a:pt x="168" y="3324"/>
                  </a:moveTo>
                  <a:cubicBezTo>
                    <a:pt x="11" y="1974"/>
                    <a:pt x="-147" y="624"/>
                    <a:pt x="247" y="174"/>
                  </a:cubicBezTo>
                  <a:cubicBezTo>
                    <a:pt x="641" y="-276"/>
                    <a:pt x="1587" y="174"/>
                    <a:pt x="2612" y="1187"/>
                  </a:cubicBezTo>
                  <a:cubicBezTo>
                    <a:pt x="3637" y="2199"/>
                    <a:pt x="4741" y="3774"/>
                    <a:pt x="5292" y="5799"/>
                  </a:cubicBezTo>
                  <a:cubicBezTo>
                    <a:pt x="5844" y="7824"/>
                    <a:pt x="5844" y="10299"/>
                    <a:pt x="5608" y="12211"/>
                  </a:cubicBezTo>
                  <a:cubicBezTo>
                    <a:pt x="5371" y="14124"/>
                    <a:pt x="4898" y="15474"/>
                    <a:pt x="4425" y="17049"/>
                  </a:cubicBezTo>
                  <a:cubicBezTo>
                    <a:pt x="3952" y="18624"/>
                    <a:pt x="3479" y="20424"/>
                    <a:pt x="3479" y="20874"/>
                  </a:cubicBezTo>
                  <a:cubicBezTo>
                    <a:pt x="3479" y="21324"/>
                    <a:pt x="3952" y="20424"/>
                    <a:pt x="6160" y="18399"/>
                  </a:cubicBezTo>
                  <a:cubicBezTo>
                    <a:pt x="8367" y="16374"/>
                    <a:pt x="12308" y="13224"/>
                    <a:pt x="15146" y="11199"/>
                  </a:cubicBezTo>
                  <a:cubicBezTo>
                    <a:pt x="17984" y="9174"/>
                    <a:pt x="19719" y="8274"/>
                    <a:pt x="21453" y="7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922753" y="1021521"/>
              <a:ext cx="253058" cy="17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929" fill="norm" stroke="1" extrusionOk="0">
                  <a:moveTo>
                    <a:pt x="4240" y="6683"/>
                  </a:moveTo>
                  <a:cubicBezTo>
                    <a:pt x="3160" y="6175"/>
                    <a:pt x="2080" y="5667"/>
                    <a:pt x="1270" y="4904"/>
                  </a:cubicBezTo>
                  <a:cubicBezTo>
                    <a:pt x="460" y="4142"/>
                    <a:pt x="-80" y="3126"/>
                    <a:pt x="10" y="2236"/>
                  </a:cubicBezTo>
                  <a:cubicBezTo>
                    <a:pt x="100" y="1347"/>
                    <a:pt x="820" y="584"/>
                    <a:pt x="1720" y="203"/>
                  </a:cubicBezTo>
                  <a:cubicBezTo>
                    <a:pt x="2620" y="-178"/>
                    <a:pt x="3700" y="-178"/>
                    <a:pt x="4960" y="1601"/>
                  </a:cubicBezTo>
                  <a:cubicBezTo>
                    <a:pt x="6220" y="3380"/>
                    <a:pt x="7660" y="6937"/>
                    <a:pt x="8290" y="9351"/>
                  </a:cubicBezTo>
                  <a:cubicBezTo>
                    <a:pt x="8920" y="11766"/>
                    <a:pt x="8740" y="13036"/>
                    <a:pt x="8200" y="14942"/>
                  </a:cubicBezTo>
                  <a:cubicBezTo>
                    <a:pt x="7660" y="16848"/>
                    <a:pt x="6760" y="19389"/>
                    <a:pt x="6760" y="20406"/>
                  </a:cubicBezTo>
                  <a:cubicBezTo>
                    <a:pt x="6760" y="21422"/>
                    <a:pt x="7660" y="20914"/>
                    <a:pt x="10270" y="19262"/>
                  </a:cubicBezTo>
                  <a:cubicBezTo>
                    <a:pt x="12880" y="17610"/>
                    <a:pt x="17200" y="14815"/>
                    <a:pt x="21520" y="12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126286" y="1031118"/>
              <a:ext cx="147577" cy="5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86" fill="norm" stroke="1" extrusionOk="0">
                  <a:moveTo>
                    <a:pt x="16245" y="11517"/>
                  </a:moveTo>
                  <a:cubicBezTo>
                    <a:pt x="16549" y="14120"/>
                    <a:pt x="16854" y="16722"/>
                    <a:pt x="17310" y="18240"/>
                  </a:cubicBezTo>
                  <a:cubicBezTo>
                    <a:pt x="17766" y="19758"/>
                    <a:pt x="18375" y="20192"/>
                    <a:pt x="19135" y="20626"/>
                  </a:cubicBezTo>
                  <a:cubicBezTo>
                    <a:pt x="19896" y="21059"/>
                    <a:pt x="20809" y="21493"/>
                    <a:pt x="21113" y="21363"/>
                  </a:cubicBezTo>
                  <a:cubicBezTo>
                    <a:pt x="21417" y="21233"/>
                    <a:pt x="21113" y="20539"/>
                    <a:pt x="18831" y="18674"/>
                  </a:cubicBezTo>
                  <a:cubicBezTo>
                    <a:pt x="16549" y="16809"/>
                    <a:pt x="12290" y="13773"/>
                    <a:pt x="8792" y="11083"/>
                  </a:cubicBezTo>
                  <a:cubicBezTo>
                    <a:pt x="5293" y="8394"/>
                    <a:pt x="2555" y="6052"/>
                    <a:pt x="1186" y="4447"/>
                  </a:cubicBezTo>
                  <a:cubicBezTo>
                    <a:pt x="-183" y="2842"/>
                    <a:pt x="-183" y="1975"/>
                    <a:pt x="273" y="1368"/>
                  </a:cubicBezTo>
                  <a:cubicBezTo>
                    <a:pt x="730" y="760"/>
                    <a:pt x="1642" y="413"/>
                    <a:pt x="3468" y="197"/>
                  </a:cubicBezTo>
                  <a:cubicBezTo>
                    <a:pt x="5293" y="-20"/>
                    <a:pt x="8031" y="-107"/>
                    <a:pt x="10465" y="197"/>
                  </a:cubicBezTo>
                  <a:cubicBezTo>
                    <a:pt x="12899" y="500"/>
                    <a:pt x="15028" y="1194"/>
                    <a:pt x="16245" y="1801"/>
                  </a:cubicBezTo>
                  <a:cubicBezTo>
                    <a:pt x="17462" y="2409"/>
                    <a:pt x="17766" y="2929"/>
                    <a:pt x="16854" y="3493"/>
                  </a:cubicBezTo>
                  <a:cubicBezTo>
                    <a:pt x="15941" y="4057"/>
                    <a:pt x="13811" y="4664"/>
                    <a:pt x="11530" y="5185"/>
                  </a:cubicBezTo>
                  <a:cubicBezTo>
                    <a:pt x="9248" y="5705"/>
                    <a:pt x="6814" y="6139"/>
                    <a:pt x="4380" y="6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277410" y="1003761"/>
              <a:ext cx="215901" cy="12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7" fill="norm" stroke="1" extrusionOk="0">
                  <a:moveTo>
                    <a:pt x="0" y="570"/>
                  </a:moveTo>
                  <a:cubicBezTo>
                    <a:pt x="212" y="3945"/>
                    <a:pt x="424" y="7320"/>
                    <a:pt x="847" y="11032"/>
                  </a:cubicBezTo>
                  <a:cubicBezTo>
                    <a:pt x="1271" y="14745"/>
                    <a:pt x="1906" y="18795"/>
                    <a:pt x="2224" y="19808"/>
                  </a:cubicBezTo>
                  <a:cubicBezTo>
                    <a:pt x="2541" y="20820"/>
                    <a:pt x="2541" y="18795"/>
                    <a:pt x="2541" y="16770"/>
                  </a:cubicBezTo>
                  <a:cubicBezTo>
                    <a:pt x="2541" y="14745"/>
                    <a:pt x="2541" y="12720"/>
                    <a:pt x="2541" y="10695"/>
                  </a:cubicBezTo>
                  <a:cubicBezTo>
                    <a:pt x="2541" y="8670"/>
                    <a:pt x="2541" y="6645"/>
                    <a:pt x="3071" y="5464"/>
                  </a:cubicBezTo>
                  <a:cubicBezTo>
                    <a:pt x="3600" y="4282"/>
                    <a:pt x="4659" y="3945"/>
                    <a:pt x="5506" y="4620"/>
                  </a:cubicBezTo>
                  <a:cubicBezTo>
                    <a:pt x="6353" y="5295"/>
                    <a:pt x="6988" y="6982"/>
                    <a:pt x="7624" y="8501"/>
                  </a:cubicBezTo>
                  <a:cubicBezTo>
                    <a:pt x="8259" y="10020"/>
                    <a:pt x="8894" y="11370"/>
                    <a:pt x="9529" y="10864"/>
                  </a:cubicBezTo>
                  <a:cubicBezTo>
                    <a:pt x="10165" y="10357"/>
                    <a:pt x="10800" y="7995"/>
                    <a:pt x="11329" y="5970"/>
                  </a:cubicBezTo>
                  <a:cubicBezTo>
                    <a:pt x="11859" y="3945"/>
                    <a:pt x="12282" y="2257"/>
                    <a:pt x="13024" y="1076"/>
                  </a:cubicBezTo>
                  <a:cubicBezTo>
                    <a:pt x="13765" y="-105"/>
                    <a:pt x="14824" y="-780"/>
                    <a:pt x="16306" y="1582"/>
                  </a:cubicBezTo>
                  <a:cubicBezTo>
                    <a:pt x="17788" y="3945"/>
                    <a:pt x="19694" y="9345"/>
                    <a:pt x="21600" y="14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